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38"/>
  </p:notesMasterIdLst>
  <p:handoutMasterIdLst>
    <p:handoutMasterId r:id="rId39"/>
  </p:handoutMasterIdLst>
  <p:sldIdLst>
    <p:sldId id="270" r:id="rId3"/>
    <p:sldId id="259" r:id="rId4"/>
    <p:sldId id="701" r:id="rId5"/>
    <p:sldId id="709" r:id="rId6"/>
    <p:sldId id="710" r:id="rId7"/>
    <p:sldId id="711" r:id="rId8"/>
    <p:sldId id="720" r:id="rId9"/>
    <p:sldId id="712" r:id="rId10"/>
    <p:sldId id="713" r:id="rId11"/>
    <p:sldId id="719" r:id="rId12"/>
    <p:sldId id="717" r:id="rId13"/>
    <p:sldId id="256" r:id="rId14"/>
    <p:sldId id="257" r:id="rId15"/>
    <p:sldId id="721" r:id="rId16"/>
    <p:sldId id="722" r:id="rId17"/>
    <p:sldId id="725" r:id="rId18"/>
    <p:sldId id="724" r:id="rId19"/>
    <p:sldId id="704" r:id="rId20"/>
    <p:sldId id="272" r:id="rId21"/>
    <p:sldId id="705" r:id="rId22"/>
    <p:sldId id="271" r:id="rId23"/>
    <p:sldId id="703" r:id="rId24"/>
    <p:sldId id="726" r:id="rId25"/>
    <p:sldId id="718" r:id="rId26"/>
    <p:sldId id="714" r:id="rId27"/>
    <p:sldId id="706" r:id="rId28"/>
    <p:sldId id="707" r:id="rId29"/>
    <p:sldId id="708" r:id="rId30"/>
    <p:sldId id="727" r:id="rId31"/>
    <p:sldId id="258" r:id="rId32"/>
    <p:sldId id="308" r:id="rId33"/>
    <p:sldId id="290" r:id="rId34"/>
    <p:sldId id="293" r:id="rId35"/>
    <p:sldId id="292" r:id="rId36"/>
    <p:sldId id="723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373BDC-4561-E1FE-D805-24FD11D0F8C2}" name="Diego Dalvit" initials="DD" userId="c436ba38f99a461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64"/>
    <a:srgbClr val="2505AB"/>
    <a:srgbClr val="0070C1"/>
    <a:srgbClr val="1306BC"/>
    <a:srgbClr val="333399"/>
    <a:srgbClr val="800000"/>
    <a:srgbClr val="000F7E"/>
    <a:srgbClr val="000000"/>
    <a:srgbClr val="09198D"/>
    <a:srgbClr val="FF9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2500"/>
  </p:normalViewPr>
  <p:slideViewPr>
    <p:cSldViewPr snapToGrid="0" snapToObjects="1" showGuides="1">
      <p:cViewPr varScale="1">
        <p:scale>
          <a:sx n="163" d="100"/>
          <a:sy n="163" d="100"/>
        </p:scale>
        <p:origin x="150" y="1230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47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avity1_20cell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avity1_20cell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SDisk\LANL\HEP_2020\Omega3P\Cavity1_Omega3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85662153468009"/>
          <c:y val="3.6303630363036306E-2"/>
          <c:w val="0.73474461439670158"/>
          <c:h val="0.81715080169434262"/>
        </c:manualLayout>
      </c:layout>
      <c:scatterChart>
        <c:scatterStyle val="lineMarker"/>
        <c:varyColors val="0"/>
        <c:ser>
          <c:idx val="0"/>
          <c:order val="0"/>
          <c:tx>
            <c:v>CST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'CST 20 cells result'!$D$4:$D$26</c:f>
              <c:numCache>
                <c:formatCode>0.000E+00</c:formatCode>
                <c:ptCount val="23"/>
                <c:pt idx="0">
                  <c:v>9.2251200000000004</c:v>
                </c:pt>
                <c:pt idx="1">
                  <c:v>9.2260799999999996</c:v>
                </c:pt>
                <c:pt idx="2">
                  <c:v>9.2288899999999998</c:v>
                </c:pt>
                <c:pt idx="4">
                  <c:v>9.2335700000000003</c:v>
                </c:pt>
                <c:pt idx="5">
                  <c:v>9.2398799999999994</c:v>
                </c:pt>
                <c:pt idx="6">
                  <c:v>9.2476400000000005</c:v>
                </c:pt>
                <c:pt idx="7">
                  <c:v>9.2566900000000008</c:v>
                </c:pt>
                <c:pt idx="8">
                  <c:v>9.2667000000000002</c:v>
                </c:pt>
                <c:pt idx="9">
                  <c:v>9.2773599999999998</c:v>
                </c:pt>
                <c:pt idx="10">
                  <c:v>9.2886000000000006</c:v>
                </c:pt>
                <c:pt idx="11">
                  <c:v>9.2999700000000001</c:v>
                </c:pt>
                <c:pt idx="12">
                  <c:v>9.3111700000000006</c:v>
                </c:pt>
                <c:pt idx="13">
                  <c:v>9.3220799999999997</c:v>
                </c:pt>
                <c:pt idx="15">
                  <c:v>9.3323</c:v>
                </c:pt>
                <c:pt idx="16">
                  <c:v>9.3417300000000001</c:v>
                </c:pt>
                <c:pt idx="18">
                  <c:v>9.3500399999999999</c:v>
                </c:pt>
                <c:pt idx="19">
                  <c:v>9.35703</c:v>
                </c:pt>
                <c:pt idx="20">
                  <c:v>9.3625699999999998</c:v>
                </c:pt>
                <c:pt idx="21">
                  <c:v>9.3667700000000007</c:v>
                </c:pt>
                <c:pt idx="22">
                  <c:v>9.3693299999999997</c:v>
                </c:pt>
              </c:numCache>
            </c:numRef>
          </c:xVal>
          <c:yVal>
            <c:numRef>
              <c:f>'CST 20 cells result'!$F$4:$F$26</c:f>
              <c:numCache>
                <c:formatCode>0.00E+00</c:formatCode>
                <c:ptCount val="23"/>
                <c:pt idx="0">
                  <c:v>10403.9</c:v>
                </c:pt>
                <c:pt idx="1">
                  <c:v>10322.57</c:v>
                </c:pt>
                <c:pt idx="2" formatCode="General">
                  <c:v>10070.879999999999</c:v>
                </c:pt>
                <c:pt idx="4" formatCode="General">
                  <c:v>9678.89</c:v>
                </c:pt>
                <c:pt idx="5" formatCode="General">
                  <c:v>9150.8940000000002</c:v>
                </c:pt>
                <c:pt idx="6" formatCode="General">
                  <c:v>8494.73</c:v>
                </c:pt>
                <c:pt idx="7" formatCode="General">
                  <c:v>7713.4</c:v>
                </c:pt>
                <c:pt idx="8" formatCode="General">
                  <c:v>6784.01</c:v>
                </c:pt>
                <c:pt idx="9" formatCode="General">
                  <c:v>5967.37</c:v>
                </c:pt>
                <c:pt idx="10" formatCode="General">
                  <c:v>5346.79</c:v>
                </c:pt>
                <c:pt idx="11" formatCode="General">
                  <c:v>4731.07</c:v>
                </c:pt>
                <c:pt idx="12" formatCode="General">
                  <c:v>4286.97</c:v>
                </c:pt>
                <c:pt idx="13" formatCode="General">
                  <c:v>3874.71</c:v>
                </c:pt>
                <c:pt idx="15" formatCode="General">
                  <c:v>3638.78</c:v>
                </c:pt>
                <c:pt idx="16" formatCode="General">
                  <c:v>3524.16</c:v>
                </c:pt>
                <c:pt idx="18" formatCode="General">
                  <c:v>3416.63</c:v>
                </c:pt>
                <c:pt idx="19" formatCode="General">
                  <c:v>3332.38</c:v>
                </c:pt>
                <c:pt idx="20" formatCode="General">
                  <c:v>3280.29</c:v>
                </c:pt>
                <c:pt idx="21" formatCode="General">
                  <c:v>3253.68</c:v>
                </c:pt>
                <c:pt idx="22" formatCode="General">
                  <c:v>3240.9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FD-4CBE-BC44-05C33027B749}"/>
            </c:ext>
          </c:extLst>
        </c:ser>
        <c:ser>
          <c:idx val="1"/>
          <c:order val="1"/>
          <c:tx>
            <c:v>Omega3P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'Omega3P 20 cells result'!$D$27:$D$46</c:f>
              <c:numCache>
                <c:formatCode>0.0000E+00</c:formatCode>
                <c:ptCount val="20"/>
                <c:pt idx="0">
                  <c:v>9.2239000000000004</c:v>
                </c:pt>
                <c:pt idx="1">
                  <c:v>9.2249499999999998</c:v>
                </c:pt>
                <c:pt idx="2">
                  <c:v>9.2279099999999996</c:v>
                </c:pt>
                <c:pt idx="3">
                  <c:v>9.2323699999999995</c:v>
                </c:pt>
                <c:pt idx="4">
                  <c:v>9.2386999999999997</c:v>
                </c:pt>
                <c:pt idx="5">
                  <c:v>9.2465600000000006</c:v>
                </c:pt>
                <c:pt idx="6">
                  <c:v>9.2556899999999995</c:v>
                </c:pt>
                <c:pt idx="7">
                  <c:v>9.2655399999999997</c:v>
                </c:pt>
                <c:pt idx="8">
                  <c:v>9.2764299999999995</c:v>
                </c:pt>
                <c:pt idx="9">
                  <c:v>9.2872900000000005</c:v>
                </c:pt>
                <c:pt idx="10">
                  <c:v>9.2987699999999993</c:v>
                </c:pt>
                <c:pt idx="11">
                  <c:v>9.3101500000000001</c:v>
                </c:pt>
                <c:pt idx="12">
                  <c:v>9.3205799999999996</c:v>
                </c:pt>
                <c:pt idx="13">
                  <c:v>9.3309899999999999</c:v>
                </c:pt>
                <c:pt idx="14">
                  <c:v>9.3402600000000007</c:v>
                </c:pt>
                <c:pt idx="15">
                  <c:v>9.3483999999999998</c:v>
                </c:pt>
                <c:pt idx="16">
                  <c:v>9.3556000000000008</c:v>
                </c:pt>
                <c:pt idx="17">
                  <c:v>9.3612900000000003</c:v>
                </c:pt>
                <c:pt idx="18">
                  <c:v>9.3651199999999992</c:v>
                </c:pt>
                <c:pt idx="19">
                  <c:v>9.3676200000000005</c:v>
                </c:pt>
              </c:numCache>
            </c:numRef>
          </c:xVal>
          <c:yVal>
            <c:numRef>
              <c:f>'Omega3P 20 cells result'!$E$27:$E$46</c:f>
              <c:numCache>
                <c:formatCode>0.0000E+00</c:formatCode>
                <c:ptCount val="20"/>
                <c:pt idx="0">
                  <c:v>10356.5</c:v>
                </c:pt>
                <c:pt idx="1">
                  <c:v>10461</c:v>
                </c:pt>
                <c:pt idx="2">
                  <c:v>10817.9</c:v>
                </c:pt>
                <c:pt idx="3">
                  <c:v>11163</c:v>
                </c:pt>
                <c:pt idx="4">
                  <c:v>11304.4</c:v>
                </c:pt>
                <c:pt idx="5">
                  <c:v>10828.4</c:v>
                </c:pt>
                <c:pt idx="6">
                  <c:v>9771.9</c:v>
                </c:pt>
                <c:pt idx="7">
                  <c:v>8525.6200000000008</c:v>
                </c:pt>
                <c:pt idx="8">
                  <c:v>7304.44</c:v>
                </c:pt>
                <c:pt idx="9">
                  <c:v>6463.94</c:v>
                </c:pt>
                <c:pt idx="10">
                  <c:v>5815.88</c:v>
                </c:pt>
                <c:pt idx="11">
                  <c:v>5353.37</c:v>
                </c:pt>
                <c:pt idx="12">
                  <c:v>5022.0600000000004</c:v>
                </c:pt>
                <c:pt idx="13">
                  <c:v>4814.29</c:v>
                </c:pt>
                <c:pt idx="14">
                  <c:v>4606.71</c:v>
                </c:pt>
                <c:pt idx="15">
                  <c:v>4512.29</c:v>
                </c:pt>
                <c:pt idx="16">
                  <c:v>4421.17</c:v>
                </c:pt>
                <c:pt idx="17">
                  <c:v>4362.54</c:v>
                </c:pt>
                <c:pt idx="18">
                  <c:v>4312.66</c:v>
                </c:pt>
                <c:pt idx="19">
                  <c:v>4314.93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FD-4CBE-BC44-05C33027B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018200"/>
        <c:axId val="380016888"/>
      </c:scatterChart>
      <c:valAx>
        <c:axId val="38001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16888"/>
        <c:crosses val="autoZero"/>
        <c:crossBetween val="midCat"/>
      </c:valAx>
      <c:valAx>
        <c:axId val="38001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Damped Q factor</a:t>
                </a:r>
              </a:p>
            </c:rich>
          </c:tx>
          <c:layout>
            <c:manualLayout>
              <c:xMode val="edge"/>
              <c:yMode val="edge"/>
              <c:x val="0"/>
              <c:y val="0.2306436942906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18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68827231082"/>
          <c:y val="5.8167927028923337E-2"/>
          <c:w val="0.22417436238248578"/>
          <c:h val="0.16859263879143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98595359967935"/>
          <c:y val="4.1446101638906718E-2"/>
          <c:w val="0.66465244163309167"/>
          <c:h val="0.77408395345733694"/>
        </c:manualLayout>
      </c:layout>
      <c:scatterChart>
        <c:scatterStyle val="lineMarker"/>
        <c:varyColors val="0"/>
        <c:ser>
          <c:idx val="0"/>
          <c:order val="0"/>
          <c:tx>
            <c:v>One slot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'Omega3P results'!$H$27:$H$46</c:f>
              <c:numCache>
                <c:formatCode>0.00E+00</c:formatCode>
                <c:ptCount val="20"/>
                <c:pt idx="0">
                  <c:v>9127370000</c:v>
                </c:pt>
                <c:pt idx="1">
                  <c:v>9128520000</c:v>
                </c:pt>
                <c:pt idx="2">
                  <c:v>9131340000</c:v>
                </c:pt>
                <c:pt idx="3">
                  <c:v>9136010000</c:v>
                </c:pt>
                <c:pt idx="4">
                  <c:v>9142640000</c:v>
                </c:pt>
                <c:pt idx="5">
                  <c:v>9150380000</c:v>
                </c:pt>
                <c:pt idx="6">
                  <c:v>9159570000</c:v>
                </c:pt>
                <c:pt idx="7">
                  <c:v>9169780000</c:v>
                </c:pt>
                <c:pt idx="8">
                  <c:v>9180660000</c:v>
                </c:pt>
                <c:pt idx="9">
                  <c:v>9192110000</c:v>
                </c:pt>
                <c:pt idx="10">
                  <c:v>9203620000</c:v>
                </c:pt>
                <c:pt idx="11">
                  <c:v>9215020000</c:v>
                </c:pt>
                <c:pt idx="12">
                  <c:v>9226050000</c:v>
                </c:pt>
                <c:pt idx="13">
                  <c:v>9236250000</c:v>
                </c:pt>
                <c:pt idx="14">
                  <c:v>9245630000</c:v>
                </c:pt>
                <c:pt idx="15">
                  <c:v>9254120000</c:v>
                </c:pt>
                <c:pt idx="16">
                  <c:v>9260920000</c:v>
                </c:pt>
                <c:pt idx="17">
                  <c:v>9266670000</c:v>
                </c:pt>
                <c:pt idx="18">
                  <c:v>9270710000</c:v>
                </c:pt>
                <c:pt idx="19">
                  <c:v>9273130000</c:v>
                </c:pt>
              </c:numCache>
            </c:numRef>
          </c:xVal>
          <c:yVal>
            <c:numRef>
              <c:f>'Omega3P results'!$K$27:$K$46</c:f>
              <c:numCache>
                <c:formatCode>0.0000E+00</c:formatCode>
                <c:ptCount val="20"/>
                <c:pt idx="0">
                  <c:v>203407562460000</c:v>
                </c:pt>
                <c:pt idx="1">
                  <c:v>2.5985464856999997E+17</c:v>
                </c:pt>
                <c:pt idx="2">
                  <c:v>1436483811600000</c:v>
                </c:pt>
                <c:pt idx="3">
                  <c:v>3.614143144E+17</c:v>
                </c:pt>
                <c:pt idx="4">
                  <c:v>13419285761000</c:v>
                </c:pt>
                <c:pt idx="5">
                  <c:v>5.6670342209E+17</c:v>
                </c:pt>
                <c:pt idx="6">
                  <c:v>1.6046117505E+16</c:v>
                </c:pt>
                <c:pt idx="7">
                  <c:v>2.7185454000899999E+18</c:v>
                </c:pt>
                <c:pt idx="8">
                  <c:v>3.3262651955000003E+18</c:v>
                </c:pt>
                <c:pt idx="9">
                  <c:v>5.5749177308300006E+17</c:v>
                </c:pt>
                <c:pt idx="10">
                  <c:v>1.419861096E+16</c:v>
                </c:pt>
                <c:pt idx="11">
                  <c:v>2.75294058666E+16</c:v>
                </c:pt>
                <c:pt idx="12">
                  <c:v>3215609928220000</c:v>
                </c:pt>
                <c:pt idx="13">
                  <c:v>3993719875860000</c:v>
                </c:pt>
                <c:pt idx="14">
                  <c:v>654727404240000</c:v>
                </c:pt>
                <c:pt idx="15">
                  <c:v>708953480160000</c:v>
                </c:pt>
                <c:pt idx="16">
                  <c:v>344595173320000</c:v>
                </c:pt>
                <c:pt idx="17">
                  <c:v>170641315191000.03</c:v>
                </c:pt>
                <c:pt idx="18">
                  <c:v>26477227431800</c:v>
                </c:pt>
                <c:pt idx="19">
                  <c:v>2366345858250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DB-4630-A057-03708E5491A2}"/>
            </c:ext>
          </c:extLst>
        </c:ser>
        <c:ser>
          <c:idx val="1"/>
          <c:order val="1"/>
          <c:tx>
            <c:v>Two slots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'Omega3P results'!$C$27:$C$46</c:f>
              <c:numCache>
                <c:formatCode>0.0000E+00</c:formatCode>
                <c:ptCount val="20"/>
                <c:pt idx="0">
                  <c:v>9223900000</c:v>
                </c:pt>
                <c:pt idx="1">
                  <c:v>9224950000</c:v>
                </c:pt>
                <c:pt idx="2">
                  <c:v>9227910000</c:v>
                </c:pt>
                <c:pt idx="3">
                  <c:v>9232370000</c:v>
                </c:pt>
                <c:pt idx="4">
                  <c:v>9238700000</c:v>
                </c:pt>
                <c:pt idx="5">
                  <c:v>9246560000</c:v>
                </c:pt>
                <c:pt idx="6">
                  <c:v>9255690000</c:v>
                </c:pt>
                <c:pt idx="7">
                  <c:v>9265540000</c:v>
                </c:pt>
                <c:pt idx="8">
                  <c:v>9276430000</c:v>
                </c:pt>
                <c:pt idx="9">
                  <c:v>9287290000</c:v>
                </c:pt>
                <c:pt idx="10">
                  <c:v>9298770000</c:v>
                </c:pt>
                <c:pt idx="11">
                  <c:v>9310150000</c:v>
                </c:pt>
                <c:pt idx="12">
                  <c:v>9320580000</c:v>
                </c:pt>
                <c:pt idx="13">
                  <c:v>9330990000</c:v>
                </c:pt>
                <c:pt idx="14">
                  <c:v>9340260000</c:v>
                </c:pt>
                <c:pt idx="15">
                  <c:v>9348400000</c:v>
                </c:pt>
                <c:pt idx="16">
                  <c:v>9355600000</c:v>
                </c:pt>
                <c:pt idx="17">
                  <c:v>9361290000</c:v>
                </c:pt>
                <c:pt idx="18">
                  <c:v>9365120000</c:v>
                </c:pt>
                <c:pt idx="19">
                  <c:v>9367620000</c:v>
                </c:pt>
              </c:numCache>
            </c:numRef>
          </c:xVal>
          <c:yVal>
            <c:numRef>
              <c:f>'Omega3P results'!$F$27:$F$46</c:f>
              <c:numCache>
                <c:formatCode>0.0000E+00</c:formatCode>
                <c:ptCount val="20"/>
                <c:pt idx="0">
                  <c:v>2.572906721E+16</c:v>
                </c:pt>
                <c:pt idx="1">
                  <c:v>1.949229513E+17</c:v>
                </c:pt>
                <c:pt idx="2">
                  <c:v>6.7580178553E+16</c:v>
                </c:pt>
                <c:pt idx="3">
                  <c:v>2.682089358E+17</c:v>
                </c:pt>
                <c:pt idx="4">
                  <c:v>1.3235869784E+17</c:v>
                </c:pt>
                <c:pt idx="5">
                  <c:v>4.0481865116E+17</c:v>
                </c:pt>
                <c:pt idx="6">
                  <c:v>4.3038086013E+17</c:v>
                </c:pt>
                <c:pt idx="7">
                  <c:v>3.6156728139000003E+18</c:v>
                </c:pt>
                <c:pt idx="8">
                  <c:v>2.30804964676E+18</c:v>
                </c:pt>
                <c:pt idx="9">
                  <c:v>1.24500009158E+17</c:v>
                </c:pt>
                <c:pt idx="10">
                  <c:v>3.40605849024E+16</c:v>
                </c:pt>
                <c:pt idx="11">
                  <c:v>6362426711300000</c:v>
                </c:pt>
                <c:pt idx="12">
                  <c:v>4645249816140000</c:v>
                </c:pt>
                <c:pt idx="13">
                  <c:v>1325003336670000</c:v>
                </c:pt>
                <c:pt idx="14">
                  <c:v>1154782422540000</c:v>
                </c:pt>
                <c:pt idx="15">
                  <c:v>26849208449600</c:v>
                </c:pt>
                <c:pt idx="16">
                  <c:v>44192202640300</c:v>
                </c:pt>
                <c:pt idx="17">
                  <c:v>9792026407800</c:v>
                </c:pt>
                <c:pt idx="18">
                  <c:v>25446850330000</c:v>
                </c:pt>
                <c:pt idx="19">
                  <c:v>6576773156700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DB-4630-A057-03708E549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666960"/>
        <c:axId val="1391667376"/>
      </c:scatterChart>
      <c:valAx>
        <c:axId val="139166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67376"/>
        <c:crosses val="autoZero"/>
        <c:crossBetween val="midCat"/>
      </c:valAx>
      <c:valAx>
        <c:axId val="1391667376"/>
        <c:scaling>
          <c:logBase val="10"/>
          <c:orientation val="minMax"/>
          <c:min val="10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Kick factor x Q-factor (V/C/m/cavity)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6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80402770656138"/>
          <c:y val="7.0219839802834264E-2"/>
          <c:w val="0.1922473080196434"/>
          <c:h val="0.13789683170120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Q factor</a:t>
            </a:r>
          </a:p>
        </c:rich>
      </c:tx>
      <c:layout>
        <c:manualLayout>
          <c:xMode val="edge"/>
          <c:yMode val="edge"/>
          <c:x val="0.47384151449153961"/>
          <c:y val="1.488372238380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79148572684115"/>
          <c:y val="0.11648993385728464"/>
          <c:w val="0.7639832025299893"/>
          <c:h val="0.72611060012067141"/>
        </c:manualLayout>
      </c:layout>
      <c:scatterChart>
        <c:scatterStyle val="lineMarker"/>
        <c:varyColors val="0"/>
        <c:ser>
          <c:idx val="0"/>
          <c:order val="0"/>
          <c:tx>
            <c:v>34 mm (Imp_1E2)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19050">
                <a:solidFill>
                  <a:srgbClr val="0000FF"/>
                </a:solidFill>
              </a:ln>
              <a:effectLst/>
            </c:spPr>
          </c:marker>
          <c:xVal>
            <c:numRef>
              <c:f>'34 mm_1E2_Imp'!$B$2:$B$2917</c:f>
              <c:numCache>
                <c:formatCode>0.00000E+00</c:formatCode>
                <c:ptCount val="2916"/>
                <c:pt idx="0">
                  <c:v>5182330000</c:v>
                </c:pt>
                <c:pt idx="1">
                  <c:v>5281580000</c:v>
                </c:pt>
                <c:pt idx="2">
                  <c:v>5364570000</c:v>
                </c:pt>
                <c:pt idx="3">
                  <c:v>5705180000</c:v>
                </c:pt>
                <c:pt idx="4">
                  <c:v>5739930000</c:v>
                </c:pt>
                <c:pt idx="5">
                  <c:v>5838500000</c:v>
                </c:pt>
                <c:pt idx="6">
                  <c:v>5969330000</c:v>
                </c:pt>
                <c:pt idx="7">
                  <c:v>6111050000</c:v>
                </c:pt>
                <c:pt idx="8">
                  <c:v>6259570000</c:v>
                </c:pt>
                <c:pt idx="9">
                  <c:v>6411960000</c:v>
                </c:pt>
                <c:pt idx="10">
                  <c:v>6567040000</c:v>
                </c:pt>
                <c:pt idx="11">
                  <c:v>6724810000</c:v>
                </c:pt>
                <c:pt idx="12">
                  <c:v>6883340000</c:v>
                </c:pt>
                <c:pt idx="13">
                  <c:v>7043690000</c:v>
                </c:pt>
                <c:pt idx="14">
                  <c:v>7204600000</c:v>
                </c:pt>
                <c:pt idx="15">
                  <c:v>7365140000</c:v>
                </c:pt>
                <c:pt idx="16">
                  <c:v>7525420000</c:v>
                </c:pt>
                <c:pt idx="17">
                  <c:v>7684020000</c:v>
                </c:pt>
                <c:pt idx="18">
                  <c:v>7839390000</c:v>
                </c:pt>
                <c:pt idx="19">
                  <c:v>7863510000</c:v>
                </c:pt>
                <c:pt idx="20">
                  <c:v>7864670000</c:v>
                </c:pt>
                <c:pt idx="21">
                  <c:v>7868010000</c:v>
                </c:pt>
                <c:pt idx="22">
                  <c:v>7873110000</c:v>
                </c:pt>
                <c:pt idx="23">
                  <c:v>7991380000</c:v>
                </c:pt>
                <c:pt idx="24">
                  <c:v>7880590000</c:v>
                </c:pt>
                <c:pt idx="25">
                  <c:v>7889570000</c:v>
                </c:pt>
                <c:pt idx="26">
                  <c:v>7900330000</c:v>
                </c:pt>
                <c:pt idx="27">
                  <c:v>7911790000</c:v>
                </c:pt>
                <c:pt idx="28">
                  <c:v>7924930000</c:v>
                </c:pt>
                <c:pt idx="29">
                  <c:v>7938230000</c:v>
                </c:pt>
                <c:pt idx="30">
                  <c:v>7952100000</c:v>
                </c:pt>
                <c:pt idx="31">
                  <c:v>7966280000</c:v>
                </c:pt>
                <c:pt idx="32">
                  <c:v>7979790000</c:v>
                </c:pt>
                <c:pt idx="33">
                  <c:v>7993160000</c:v>
                </c:pt>
                <c:pt idx="34">
                  <c:v>8005350000</c:v>
                </c:pt>
                <c:pt idx="35">
                  <c:v>8016690000</c:v>
                </c:pt>
                <c:pt idx="36">
                  <c:v>8026670000</c:v>
                </c:pt>
                <c:pt idx="37">
                  <c:v>8035100000</c:v>
                </c:pt>
                <c:pt idx="38">
                  <c:v>8040960000</c:v>
                </c:pt>
                <c:pt idx="39">
                  <c:v>8044880000</c:v>
                </c:pt>
                <c:pt idx="40">
                  <c:v>8015940000</c:v>
                </c:pt>
                <c:pt idx="41">
                  <c:v>8026220000</c:v>
                </c:pt>
                <c:pt idx="42">
                  <c:v>8034920000</c:v>
                </c:pt>
                <c:pt idx="43">
                  <c:v>8041000000</c:v>
                </c:pt>
                <c:pt idx="44">
                  <c:v>8045040000</c:v>
                </c:pt>
                <c:pt idx="45">
                  <c:v>8531010000</c:v>
                </c:pt>
                <c:pt idx="46">
                  <c:v>8658880000</c:v>
                </c:pt>
                <c:pt idx="47">
                  <c:v>8753120000</c:v>
                </c:pt>
                <c:pt idx="48">
                  <c:v>9344640000</c:v>
                </c:pt>
                <c:pt idx="49">
                  <c:v>9365960000</c:v>
                </c:pt>
                <c:pt idx="50">
                  <c:v>9223490000</c:v>
                </c:pt>
                <c:pt idx="51">
                  <c:v>9224540000</c:v>
                </c:pt>
                <c:pt idx="52">
                  <c:v>9227510000</c:v>
                </c:pt>
                <c:pt idx="53">
                  <c:v>9231940000</c:v>
                </c:pt>
                <c:pt idx="54">
                  <c:v>9238370000</c:v>
                </c:pt>
                <c:pt idx="55">
                  <c:v>9246100000</c:v>
                </c:pt>
                <c:pt idx="56">
                  <c:v>9255220000</c:v>
                </c:pt>
                <c:pt idx="57">
                  <c:v>9264820000</c:v>
                </c:pt>
                <c:pt idx="58">
                  <c:v>9420970000</c:v>
                </c:pt>
                <c:pt idx="59">
                  <c:v>9275860000</c:v>
                </c:pt>
                <c:pt idx="60">
                  <c:v>9286870000</c:v>
                </c:pt>
                <c:pt idx="61">
                  <c:v>9298230000</c:v>
                </c:pt>
                <c:pt idx="62">
                  <c:v>9309580000</c:v>
                </c:pt>
                <c:pt idx="63">
                  <c:v>9474890000</c:v>
                </c:pt>
                <c:pt idx="64">
                  <c:v>9320220000</c:v>
                </c:pt>
                <c:pt idx="65">
                  <c:v>9330580000</c:v>
                </c:pt>
                <c:pt idx="66">
                  <c:v>9339490000</c:v>
                </c:pt>
                <c:pt idx="67">
                  <c:v>9510570000</c:v>
                </c:pt>
                <c:pt idx="68">
                  <c:v>9347800000</c:v>
                </c:pt>
                <c:pt idx="69">
                  <c:v>9354790000</c:v>
                </c:pt>
                <c:pt idx="70">
                  <c:v>9528650000</c:v>
                </c:pt>
                <c:pt idx="71">
                  <c:v>9360510000</c:v>
                </c:pt>
                <c:pt idx="72">
                  <c:v>9364250000</c:v>
                </c:pt>
                <c:pt idx="73">
                  <c:v>9367100000</c:v>
                </c:pt>
                <c:pt idx="74">
                  <c:v>9700880000</c:v>
                </c:pt>
                <c:pt idx="75">
                  <c:v>9717140000</c:v>
                </c:pt>
                <c:pt idx="76">
                  <c:v>9730660000</c:v>
                </c:pt>
                <c:pt idx="77">
                  <c:v>9739280000</c:v>
                </c:pt>
                <c:pt idx="78">
                  <c:v>9745220000</c:v>
                </c:pt>
                <c:pt idx="79">
                  <c:v>11960400000</c:v>
                </c:pt>
                <c:pt idx="80">
                  <c:v>11960400000</c:v>
                </c:pt>
                <c:pt idx="81">
                  <c:v>11960800000</c:v>
                </c:pt>
                <c:pt idx="82">
                  <c:v>11961200000</c:v>
                </c:pt>
                <c:pt idx="83">
                  <c:v>11961800000</c:v>
                </c:pt>
                <c:pt idx="84">
                  <c:v>11962500000</c:v>
                </c:pt>
                <c:pt idx="85">
                  <c:v>11963300000</c:v>
                </c:pt>
                <c:pt idx="86">
                  <c:v>11964200000</c:v>
                </c:pt>
                <c:pt idx="87">
                  <c:v>11965100000</c:v>
                </c:pt>
                <c:pt idx="88">
                  <c:v>11966000000</c:v>
                </c:pt>
                <c:pt idx="89">
                  <c:v>11966900000</c:v>
                </c:pt>
                <c:pt idx="90">
                  <c:v>11967800000</c:v>
                </c:pt>
                <c:pt idx="91">
                  <c:v>11968700000</c:v>
                </c:pt>
                <c:pt idx="92">
                  <c:v>11969500000</c:v>
                </c:pt>
                <c:pt idx="93">
                  <c:v>11970200000</c:v>
                </c:pt>
                <c:pt idx="94">
                  <c:v>11970900000</c:v>
                </c:pt>
                <c:pt idx="95">
                  <c:v>11971600000</c:v>
                </c:pt>
                <c:pt idx="96">
                  <c:v>11972000000</c:v>
                </c:pt>
                <c:pt idx="97">
                  <c:v>11972400000</c:v>
                </c:pt>
                <c:pt idx="98">
                  <c:v>11972600000</c:v>
                </c:pt>
                <c:pt idx="99">
                  <c:v>12126800000</c:v>
                </c:pt>
                <c:pt idx="100">
                  <c:v>12128900000</c:v>
                </c:pt>
                <c:pt idx="101">
                  <c:v>12133400000</c:v>
                </c:pt>
                <c:pt idx="102">
                  <c:v>12140200000</c:v>
                </c:pt>
                <c:pt idx="103">
                  <c:v>12150500000</c:v>
                </c:pt>
                <c:pt idx="104">
                  <c:v>12163000000</c:v>
                </c:pt>
                <c:pt idx="105">
                  <c:v>12178300000</c:v>
                </c:pt>
                <c:pt idx="106">
                  <c:v>12194100000</c:v>
                </c:pt>
                <c:pt idx="107">
                  <c:v>12213400000</c:v>
                </c:pt>
                <c:pt idx="108">
                  <c:v>12232900000</c:v>
                </c:pt>
                <c:pt idx="109">
                  <c:v>12253800000</c:v>
                </c:pt>
                <c:pt idx="110">
                  <c:v>12275200000</c:v>
                </c:pt>
                <c:pt idx="111">
                  <c:v>12295700000</c:v>
                </c:pt>
                <c:pt idx="112">
                  <c:v>12316600000</c:v>
                </c:pt>
                <c:pt idx="113">
                  <c:v>12334300000</c:v>
                </c:pt>
                <c:pt idx="114">
                  <c:v>12351600000</c:v>
                </c:pt>
                <c:pt idx="115">
                  <c:v>12366400000</c:v>
                </c:pt>
                <c:pt idx="116">
                  <c:v>12378900000</c:v>
                </c:pt>
                <c:pt idx="117">
                  <c:v>12387000000</c:v>
                </c:pt>
                <c:pt idx="118">
                  <c:v>12393400000</c:v>
                </c:pt>
                <c:pt idx="119">
                  <c:v>13420900000</c:v>
                </c:pt>
                <c:pt idx="120">
                  <c:v>13421200000</c:v>
                </c:pt>
                <c:pt idx="121">
                  <c:v>13422300000</c:v>
                </c:pt>
                <c:pt idx="122">
                  <c:v>13423800000</c:v>
                </c:pt>
                <c:pt idx="123">
                  <c:v>13426100000</c:v>
                </c:pt>
                <c:pt idx="124">
                  <c:v>13428700000</c:v>
                </c:pt>
                <c:pt idx="125">
                  <c:v>13431700000</c:v>
                </c:pt>
                <c:pt idx="126">
                  <c:v>13435000000</c:v>
                </c:pt>
                <c:pt idx="127">
                  <c:v>13438400000</c:v>
                </c:pt>
                <c:pt idx="128">
                  <c:v>13441800000</c:v>
                </c:pt>
                <c:pt idx="129">
                  <c:v>13442300000</c:v>
                </c:pt>
                <c:pt idx="130">
                  <c:v>13445700000</c:v>
                </c:pt>
                <c:pt idx="131">
                  <c:v>13449000000</c:v>
                </c:pt>
                <c:pt idx="132">
                  <c:v>13452200000</c:v>
                </c:pt>
                <c:pt idx="133">
                  <c:v>13454900000</c:v>
                </c:pt>
                <c:pt idx="134">
                  <c:v>13457600000</c:v>
                </c:pt>
                <c:pt idx="135">
                  <c:v>13459800000</c:v>
                </c:pt>
                <c:pt idx="136">
                  <c:v>13461700000</c:v>
                </c:pt>
                <c:pt idx="137">
                  <c:v>13463300000</c:v>
                </c:pt>
                <c:pt idx="138">
                  <c:v>13464400000</c:v>
                </c:pt>
                <c:pt idx="139">
                  <c:v>13465000000</c:v>
                </c:pt>
                <c:pt idx="140">
                  <c:v>13970300000</c:v>
                </c:pt>
                <c:pt idx="141">
                  <c:v>13971100000</c:v>
                </c:pt>
                <c:pt idx="142">
                  <c:v>13971600000</c:v>
                </c:pt>
                <c:pt idx="143">
                  <c:v>13972000000</c:v>
                </c:pt>
                <c:pt idx="144">
                  <c:v>13973000000</c:v>
                </c:pt>
                <c:pt idx="145">
                  <c:v>13974300000</c:v>
                </c:pt>
                <c:pt idx="146">
                  <c:v>13976200000</c:v>
                </c:pt>
                <c:pt idx="147">
                  <c:v>13977500000</c:v>
                </c:pt>
                <c:pt idx="148">
                  <c:v>13979400000</c:v>
                </c:pt>
                <c:pt idx="149">
                  <c:v>13980900000</c:v>
                </c:pt>
                <c:pt idx="150">
                  <c:v>13982600000</c:v>
                </c:pt>
                <c:pt idx="151">
                  <c:v>13984300000</c:v>
                </c:pt>
                <c:pt idx="152">
                  <c:v>13985400000</c:v>
                </c:pt>
                <c:pt idx="153">
                  <c:v>13986800000</c:v>
                </c:pt>
                <c:pt idx="154">
                  <c:v>13987300000</c:v>
                </c:pt>
                <c:pt idx="155">
                  <c:v>13987700000</c:v>
                </c:pt>
                <c:pt idx="156">
                  <c:v>13987900000</c:v>
                </c:pt>
                <c:pt idx="157">
                  <c:v>13987900000</c:v>
                </c:pt>
                <c:pt idx="158">
                  <c:v>13988400000</c:v>
                </c:pt>
                <c:pt idx="159">
                  <c:v>13988500000</c:v>
                </c:pt>
                <c:pt idx="160">
                  <c:v>14737300000</c:v>
                </c:pt>
                <c:pt idx="161">
                  <c:v>14737400000</c:v>
                </c:pt>
                <c:pt idx="162">
                  <c:v>14738000000</c:v>
                </c:pt>
                <c:pt idx="163">
                  <c:v>14738700000</c:v>
                </c:pt>
                <c:pt idx="164">
                  <c:v>14739900000</c:v>
                </c:pt>
                <c:pt idx="165">
                  <c:v>14741600000</c:v>
                </c:pt>
                <c:pt idx="166">
                  <c:v>14743900000</c:v>
                </c:pt>
                <c:pt idx="167">
                  <c:v>14746900000</c:v>
                </c:pt>
                <c:pt idx="168">
                  <c:v>14750700000</c:v>
                </c:pt>
                <c:pt idx="169">
                  <c:v>14755400000</c:v>
                </c:pt>
                <c:pt idx="170">
                  <c:v>14760900000</c:v>
                </c:pt>
                <c:pt idx="171">
                  <c:v>14767100000</c:v>
                </c:pt>
                <c:pt idx="172">
                  <c:v>14773800000</c:v>
                </c:pt>
                <c:pt idx="173">
                  <c:v>14780700000</c:v>
                </c:pt>
                <c:pt idx="174">
                  <c:v>14787400000</c:v>
                </c:pt>
                <c:pt idx="175">
                  <c:v>14793700000</c:v>
                </c:pt>
                <c:pt idx="176">
                  <c:v>14799400000</c:v>
                </c:pt>
                <c:pt idx="177">
                  <c:v>14804200000</c:v>
                </c:pt>
                <c:pt idx="178">
                  <c:v>14807600000</c:v>
                </c:pt>
                <c:pt idx="179">
                  <c:v>14809100000</c:v>
                </c:pt>
                <c:pt idx="180">
                  <c:v>15408400000</c:v>
                </c:pt>
                <c:pt idx="181">
                  <c:v>15412400000</c:v>
                </c:pt>
                <c:pt idx="182">
                  <c:v>15419800000</c:v>
                </c:pt>
                <c:pt idx="183">
                  <c:v>15431300000</c:v>
                </c:pt>
                <c:pt idx="184">
                  <c:v>15448700000</c:v>
                </c:pt>
                <c:pt idx="185">
                  <c:v>15469200000</c:v>
                </c:pt>
                <c:pt idx="186">
                  <c:v>15494200000</c:v>
                </c:pt>
                <c:pt idx="187">
                  <c:v>15518900000</c:v>
                </c:pt>
                <c:pt idx="188">
                  <c:v>15550200000</c:v>
                </c:pt>
                <c:pt idx="189">
                  <c:v>15580400000</c:v>
                </c:pt>
                <c:pt idx="190">
                  <c:v>15612900000</c:v>
                </c:pt>
                <c:pt idx="191">
                  <c:v>15645700000</c:v>
                </c:pt>
                <c:pt idx="192">
                  <c:v>15676400000</c:v>
                </c:pt>
                <c:pt idx="193">
                  <c:v>15707900000</c:v>
                </c:pt>
                <c:pt idx="194">
                  <c:v>15733300000</c:v>
                </c:pt>
                <c:pt idx="195">
                  <c:v>15759000000</c:v>
                </c:pt>
                <c:pt idx="196">
                  <c:v>15780300000</c:v>
                </c:pt>
                <c:pt idx="197">
                  <c:v>15798600000</c:v>
                </c:pt>
                <c:pt idx="198">
                  <c:v>15809700000</c:v>
                </c:pt>
                <c:pt idx="199">
                  <c:v>15819800000</c:v>
                </c:pt>
                <c:pt idx="200">
                  <c:v>16565400000</c:v>
                </c:pt>
                <c:pt idx="201">
                  <c:v>16565500000</c:v>
                </c:pt>
                <c:pt idx="202">
                  <c:v>16565500000</c:v>
                </c:pt>
                <c:pt idx="203">
                  <c:v>16565600000</c:v>
                </c:pt>
                <c:pt idx="204">
                  <c:v>16565600000</c:v>
                </c:pt>
                <c:pt idx="205">
                  <c:v>16565600000</c:v>
                </c:pt>
                <c:pt idx="206">
                  <c:v>16565700000</c:v>
                </c:pt>
                <c:pt idx="207">
                  <c:v>16565800000</c:v>
                </c:pt>
                <c:pt idx="208">
                  <c:v>16566000000</c:v>
                </c:pt>
                <c:pt idx="209">
                  <c:v>16566400000</c:v>
                </c:pt>
                <c:pt idx="210">
                  <c:v>16566900000</c:v>
                </c:pt>
                <c:pt idx="211">
                  <c:v>16567400000</c:v>
                </c:pt>
                <c:pt idx="212">
                  <c:v>16568000000</c:v>
                </c:pt>
                <c:pt idx="213">
                  <c:v>16568800000</c:v>
                </c:pt>
                <c:pt idx="214">
                  <c:v>16569500000</c:v>
                </c:pt>
                <c:pt idx="215">
                  <c:v>16570300000</c:v>
                </c:pt>
                <c:pt idx="216">
                  <c:v>16571000000</c:v>
                </c:pt>
                <c:pt idx="217">
                  <c:v>16571500000</c:v>
                </c:pt>
                <c:pt idx="218">
                  <c:v>16572000000</c:v>
                </c:pt>
                <c:pt idx="219">
                  <c:v>16572300000</c:v>
                </c:pt>
                <c:pt idx="220">
                  <c:v>16912100000</c:v>
                </c:pt>
                <c:pt idx="221">
                  <c:v>16912200000</c:v>
                </c:pt>
                <c:pt idx="222">
                  <c:v>16912600000</c:v>
                </c:pt>
                <c:pt idx="223">
                  <c:v>16913300000</c:v>
                </c:pt>
                <c:pt idx="224">
                  <c:v>16914100000</c:v>
                </c:pt>
                <c:pt idx="225">
                  <c:v>16915100000</c:v>
                </c:pt>
                <c:pt idx="226">
                  <c:v>16916300000</c:v>
                </c:pt>
                <c:pt idx="227">
                  <c:v>16916400000</c:v>
                </c:pt>
                <c:pt idx="228">
                  <c:v>16917600000</c:v>
                </c:pt>
                <c:pt idx="229">
                  <c:v>16918700000</c:v>
                </c:pt>
                <c:pt idx="230">
                  <c:v>16919900000</c:v>
                </c:pt>
                <c:pt idx="231">
                  <c:v>16921000000</c:v>
                </c:pt>
                <c:pt idx="232">
                  <c:v>16922000000</c:v>
                </c:pt>
                <c:pt idx="233">
                  <c:v>16923000000</c:v>
                </c:pt>
                <c:pt idx="234">
                  <c:v>16923800000</c:v>
                </c:pt>
                <c:pt idx="235">
                  <c:v>16924600000</c:v>
                </c:pt>
                <c:pt idx="236">
                  <c:v>16925200000</c:v>
                </c:pt>
                <c:pt idx="237">
                  <c:v>16925700000</c:v>
                </c:pt>
                <c:pt idx="238">
                  <c:v>16926100000</c:v>
                </c:pt>
                <c:pt idx="239">
                  <c:v>16926400000</c:v>
                </c:pt>
                <c:pt idx="240">
                  <c:v>16926600000</c:v>
                </c:pt>
                <c:pt idx="241">
                  <c:v>17473400000</c:v>
                </c:pt>
                <c:pt idx="242">
                  <c:v>17474700000</c:v>
                </c:pt>
                <c:pt idx="243">
                  <c:v>17478000000</c:v>
                </c:pt>
                <c:pt idx="244">
                  <c:v>17483000000</c:v>
                </c:pt>
                <c:pt idx="245">
                  <c:v>17490200000</c:v>
                </c:pt>
                <c:pt idx="246">
                  <c:v>17498600000</c:v>
                </c:pt>
                <c:pt idx="247">
                  <c:v>17508500000</c:v>
                </c:pt>
                <c:pt idx="248">
                  <c:v>17519300000</c:v>
                </c:pt>
                <c:pt idx="249">
                  <c:v>17529300000</c:v>
                </c:pt>
                <c:pt idx="250">
                  <c:v>17529800000</c:v>
                </c:pt>
                <c:pt idx="251">
                  <c:v>17530600000</c:v>
                </c:pt>
                <c:pt idx="252">
                  <c:v>17531400000</c:v>
                </c:pt>
                <c:pt idx="253">
                  <c:v>17533900000</c:v>
                </c:pt>
                <c:pt idx="254">
                  <c:v>17537400000</c:v>
                </c:pt>
                <c:pt idx="255">
                  <c:v>17541800000</c:v>
                </c:pt>
                <c:pt idx="256">
                  <c:v>17542500000</c:v>
                </c:pt>
                <c:pt idx="257">
                  <c:v>17547100000</c:v>
                </c:pt>
                <c:pt idx="258">
                  <c:v>17552900000</c:v>
                </c:pt>
                <c:pt idx="259">
                  <c:v>17553500000</c:v>
                </c:pt>
                <c:pt idx="260">
                  <c:v>17559700000</c:v>
                </c:pt>
                <c:pt idx="261">
                  <c:v>17563900000</c:v>
                </c:pt>
                <c:pt idx="262">
                  <c:v>17567200000</c:v>
                </c:pt>
                <c:pt idx="263">
                  <c:v>17573200000</c:v>
                </c:pt>
                <c:pt idx="264">
                  <c:v>17575200000</c:v>
                </c:pt>
                <c:pt idx="265">
                  <c:v>17581400000</c:v>
                </c:pt>
                <c:pt idx="266">
                  <c:v>17583600000</c:v>
                </c:pt>
                <c:pt idx="267">
                  <c:v>17588400000</c:v>
                </c:pt>
                <c:pt idx="268">
                  <c:v>17592000000</c:v>
                </c:pt>
                <c:pt idx="269">
                  <c:v>17594200000</c:v>
                </c:pt>
                <c:pt idx="270">
                  <c:v>17598900000</c:v>
                </c:pt>
                <c:pt idx="271">
                  <c:v>17599400000</c:v>
                </c:pt>
                <c:pt idx="272">
                  <c:v>17602500000</c:v>
                </c:pt>
                <c:pt idx="273">
                  <c:v>17605000000</c:v>
                </c:pt>
                <c:pt idx="274">
                  <c:v>17605700000</c:v>
                </c:pt>
                <c:pt idx="275">
                  <c:v>17606500000</c:v>
                </c:pt>
                <c:pt idx="276">
                  <c:v>17607000000</c:v>
                </c:pt>
                <c:pt idx="277">
                  <c:v>17610900000</c:v>
                </c:pt>
                <c:pt idx="278">
                  <c:v>17614900000</c:v>
                </c:pt>
                <c:pt idx="279">
                  <c:v>17618200000</c:v>
                </c:pt>
                <c:pt idx="280">
                  <c:v>17620200000</c:v>
                </c:pt>
                <c:pt idx="281">
                  <c:v>17621500000</c:v>
                </c:pt>
                <c:pt idx="282">
                  <c:v>17664800000</c:v>
                </c:pt>
                <c:pt idx="283">
                  <c:v>17664800000</c:v>
                </c:pt>
                <c:pt idx="284">
                  <c:v>17664800000</c:v>
                </c:pt>
                <c:pt idx="285">
                  <c:v>17665700000</c:v>
                </c:pt>
                <c:pt idx="286">
                  <c:v>17666200000</c:v>
                </c:pt>
                <c:pt idx="287">
                  <c:v>17666800000</c:v>
                </c:pt>
                <c:pt idx="288">
                  <c:v>17667600000</c:v>
                </c:pt>
                <c:pt idx="289">
                  <c:v>17668600000</c:v>
                </c:pt>
                <c:pt idx="290">
                  <c:v>17670200000</c:v>
                </c:pt>
                <c:pt idx="291">
                  <c:v>17672200000</c:v>
                </c:pt>
                <c:pt idx="292">
                  <c:v>17674000000</c:v>
                </c:pt>
                <c:pt idx="293">
                  <c:v>17677000000</c:v>
                </c:pt>
                <c:pt idx="294">
                  <c:v>17681700000</c:v>
                </c:pt>
                <c:pt idx="295">
                  <c:v>17686500000</c:v>
                </c:pt>
                <c:pt idx="296">
                  <c:v>17692700000</c:v>
                </c:pt>
                <c:pt idx="297">
                  <c:v>17698200000</c:v>
                </c:pt>
                <c:pt idx="298">
                  <c:v>17703400000</c:v>
                </c:pt>
                <c:pt idx="299">
                  <c:v>17707200000</c:v>
                </c:pt>
                <c:pt idx="300">
                  <c:v>17710900000</c:v>
                </c:pt>
                <c:pt idx="301">
                  <c:v>18325000000</c:v>
                </c:pt>
                <c:pt idx="302">
                  <c:v>18328000000</c:v>
                </c:pt>
                <c:pt idx="303">
                  <c:v>18331200000</c:v>
                </c:pt>
                <c:pt idx="304">
                  <c:v>18336600000</c:v>
                </c:pt>
                <c:pt idx="305">
                  <c:v>18345200000</c:v>
                </c:pt>
                <c:pt idx="306">
                  <c:v>18354500000</c:v>
                </c:pt>
                <c:pt idx="307">
                  <c:v>18365400000</c:v>
                </c:pt>
                <c:pt idx="308">
                  <c:v>18375700000</c:v>
                </c:pt>
                <c:pt idx="309">
                  <c:v>18388700000</c:v>
                </c:pt>
                <c:pt idx="310">
                  <c:v>18400000000</c:v>
                </c:pt>
                <c:pt idx="311">
                  <c:v>18412700000</c:v>
                </c:pt>
                <c:pt idx="312">
                  <c:v>18424400000</c:v>
                </c:pt>
                <c:pt idx="313">
                  <c:v>18434600000</c:v>
                </c:pt>
                <c:pt idx="314">
                  <c:v>18445900000</c:v>
                </c:pt>
                <c:pt idx="315">
                  <c:v>18453700000</c:v>
                </c:pt>
                <c:pt idx="316">
                  <c:v>18462600000</c:v>
                </c:pt>
                <c:pt idx="317">
                  <c:v>18469300000</c:v>
                </c:pt>
                <c:pt idx="318">
                  <c:v>18475400000</c:v>
                </c:pt>
                <c:pt idx="319">
                  <c:v>18478900000</c:v>
                </c:pt>
                <c:pt idx="320">
                  <c:v>18483000000</c:v>
                </c:pt>
                <c:pt idx="321">
                  <c:v>19517200000</c:v>
                </c:pt>
                <c:pt idx="322">
                  <c:v>19517500000</c:v>
                </c:pt>
                <c:pt idx="323">
                  <c:v>19518500000</c:v>
                </c:pt>
                <c:pt idx="324">
                  <c:v>19520000000</c:v>
                </c:pt>
                <c:pt idx="325">
                  <c:v>19522000000</c:v>
                </c:pt>
                <c:pt idx="326">
                  <c:v>19524500000</c:v>
                </c:pt>
                <c:pt idx="327">
                  <c:v>19527200000</c:v>
                </c:pt>
                <c:pt idx="328">
                  <c:v>19530200000</c:v>
                </c:pt>
                <c:pt idx="329">
                  <c:v>19533200000</c:v>
                </c:pt>
                <c:pt idx="330">
                  <c:v>19536200000</c:v>
                </c:pt>
                <c:pt idx="331">
                  <c:v>19537600000</c:v>
                </c:pt>
                <c:pt idx="332">
                  <c:v>19537700000</c:v>
                </c:pt>
                <c:pt idx="333">
                  <c:v>19537800000</c:v>
                </c:pt>
                <c:pt idx="334">
                  <c:v>19537800000</c:v>
                </c:pt>
                <c:pt idx="335">
                  <c:v>19537900000</c:v>
                </c:pt>
                <c:pt idx="336">
                  <c:v>19538200000</c:v>
                </c:pt>
                <c:pt idx="337">
                  <c:v>19538400000</c:v>
                </c:pt>
                <c:pt idx="338">
                  <c:v>19538600000</c:v>
                </c:pt>
                <c:pt idx="339">
                  <c:v>19538900000</c:v>
                </c:pt>
                <c:pt idx="340">
                  <c:v>19539100000</c:v>
                </c:pt>
                <c:pt idx="341">
                  <c:v>19539300000</c:v>
                </c:pt>
                <c:pt idx="342">
                  <c:v>19539400000</c:v>
                </c:pt>
                <c:pt idx="343">
                  <c:v>19539500000</c:v>
                </c:pt>
                <c:pt idx="344">
                  <c:v>19539500000</c:v>
                </c:pt>
                <c:pt idx="345">
                  <c:v>19539500000</c:v>
                </c:pt>
                <c:pt idx="346">
                  <c:v>19539600000</c:v>
                </c:pt>
                <c:pt idx="347">
                  <c:v>19539700000</c:v>
                </c:pt>
                <c:pt idx="348">
                  <c:v>19539700000</c:v>
                </c:pt>
                <c:pt idx="349">
                  <c:v>19539700000</c:v>
                </c:pt>
                <c:pt idx="350">
                  <c:v>19539700000</c:v>
                </c:pt>
                <c:pt idx="351">
                  <c:v>19539800000</c:v>
                </c:pt>
                <c:pt idx="352">
                  <c:v>19541900000</c:v>
                </c:pt>
                <c:pt idx="353">
                  <c:v>19544700000</c:v>
                </c:pt>
                <c:pt idx="354">
                  <c:v>19547200000</c:v>
                </c:pt>
                <c:pt idx="355">
                  <c:v>19549400000</c:v>
                </c:pt>
                <c:pt idx="356">
                  <c:v>19551200000</c:v>
                </c:pt>
                <c:pt idx="357">
                  <c:v>19552800000</c:v>
                </c:pt>
                <c:pt idx="358">
                  <c:v>19553900000</c:v>
                </c:pt>
                <c:pt idx="359">
                  <c:v>19554700000</c:v>
                </c:pt>
                <c:pt idx="360">
                  <c:v>19555500000</c:v>
                </c:pt>
                <c:pt idx="361">
                  <c:v>19885500000</c:v>
                </c:pt>
                <c:pt idx="362">
                  <c:v>19888000000</c:v>
                </c:pt>
                <c:pt idx="363">
                  <c:v>19893000000</c:v>
                </c:pt>
                <c:pt idx="364">
                  <c:v>19900300000</c:v>
                </c:pt>
                <c:pt idx="365">
                  <c:v>19912200000</c:v>
                </c:pt>
                <c:pt idx="366">
                  <c:v>19926000000</c:v>
                </c:pt>
                <c:pt idx="367">
                  <c:v>19943300000</c:v>
                </c:pt>
                <c:pt idx="368">
                  <c:v>19960400000</c:v>
                </c:pt>
                <c:pt idx="369">
                  <c:v>19982000000</c:v>
                </c:pt>
                <c:pt idx="370">
                  <c:v>20004300000</c:v>
                </c:pt>
                <c:pt idx="371">
                  <c:v>20029400000</c:v>
                </c:pt>
                <c:pt idx="372">
                  <c:v>20054800000</c:v>
                </c:pt>
                <c:pt idx="373">
                  <c:v>20080000000</c:v>
                </c:pt>
                <c:pt idx="374">
                  <c:v>20108100000</c:v>
                </c:pt>
                <c:pt idx="375">
                  <c:v>20132600000</c:v>
                </c:pt>
                <c:pt idx="376">
                  <c:v>20158200000</c:v>
                </c:pt>
                <c:pt idx="377">
                  <c:v>20181800000</c:v>
                </c:pt>
                <c:pt idx="378">
                  <c:v>20203600000</c:v>
                </c:pt>
                <c:pt idx="379">
                  <c:v>20219500000</c:v>
                </c:pt>
                <c:pt idx="380">
                  <c:v>20231700000</c:v>
                </c:pt>
                <c:pt idx="381">
                  <c:v>20490200000</c:v>
                </c:pt>
                <c:pt idx="382">
                  <c:v>20494100000</c:v>
                </c:pt>
                <c:pt idx="383">
                  <c:v>20504200000</c:v>
                </c:pt>
                <c:pt idx="384">
                  <c:v>20518100000</c:v>
                </c:pt>
                <c:pt idx="385">
                  <c:v>20536000000</c:v>
                </c:pt>
                <c:pt idx="386">
                  <c:v>20555500000</c:v>
                </c:pt>
                <c:pt idx="387">
                  <c:v>20576100000</c:v>
                </c:pt>
                <c:pt idx="388">
                  <c:v>20596600000</c:v>
                </c:pt>
                <c:pt idx="389">
                  <c:v>20616600000</c:v>
                </c:pt>
                <c:pt idx="390">
                  <c:v>20634600000</c:v>
                </c:pt>
                <c:pt idx="391">
                  <c:v>20635600000</c:v>
                </c:pt>
                <c:pt idx="392">
                  <c:v>20636500000</c:v>
                </c:pt>
                <c:pt idx="393">
                  <c:v>20639000000</c:v>
                </c:pt>
                <c:pt idx="394">
                  <c:v>20643500000</c:v>
                </c:pt>
                <c:pt idx="395">
                  <c:v>20649800000</c:v>
                </c:pt>
                <c:pt idx="396">
                  <c:v>20655800000</c:v>
                </c:pt>
                <c:pt idx="397">
                  <c:v>20657900000</c:v>
                </c:pt>
                <c:pt idx="398">
                  <c:v>20667800000</c:v>
                </c:pt>
                <c:pt idx="399">
                  <c:v>20672800000</c:v>
                </c:pt>
                <c:pt idx="400">
                  <c:v>20677100000</c:v>
                </c:pt>
                <c:pt idx="401">
                  <c:v>20687600000</c:v>
                </c:pt>
                <c:pt idx="402">
                  <c:v>20688500000</c:v>
                </c:pt>
                <c:pt idx="403">
                  <c:v>20698900000</c:v>
                </c:pt>
                <c:pt idx="404">
                  <c:v>20702900000</c:v>
                </c:pt>
                <c:pt idx="405">
                  <c:v>20709700000</c:v>
                </c:pt>
                <c:pt idx="406">
                  <c:v>20715000000</c:v>
                </c:pt>
                <c:pt idx="407">
                  <c:v>20719800000</c:v>
                </c:pt>
                <c:pt idx="408">
                  <c:v>20723300000</c:v>
                </c:pt>
                <c:pt idx="409">
                  <c:v>20729600000</c:v>
                </c:pt>
                <c:pt idx="410">
                  <c:v>20730700000</c:v>
                </c:pt>
                <c:pt idx="411">
                  <c:v>20735700000</c:v>
                </c:pt>
                <c:pt idx="412">
                  <c:v>20738900000</c:v>
                </c:pt>
                <c:pt idx="413">
                  <c:v>20739600000</c:v>
                </c:pt>
                <c:pt idx="414">
                  <c:v>20740700000</c:v>
                </c:pt>
                <c:pt idx="415">
                  <c:v>20743000000</c:v>
                </c:pt>
                <c:pt idx="416">
                  <c:v>20748000000</c:v>
                </c:pt>
                <c:pt idx="417">
                  <c:v>20755300000</c:v>
                </c:pt>
                <c:pt idx="418">
                  <c:v>20762500000</c:v>
                </c:pt>
                <c:pt idx="419">
                  <c:v>20768100000</c:v>
                </c:pt>
                <c:pt idx="420">
                  <c:v>20772400000</c:v>
                </c:pt>
                <c:pt idx="421">
                  <c:v>20775500000</c:v>
                </c:pt>
                <c:pt idx="422">
                  <c:v>20856400000</c:v>
                </c:pt>
                <c:pt idx="423">
                  <c:v>20860800000</c:v>
                </c:pt>
                <c:pt idx="424">
                  <c:v>20861800000</c:v>
                </c:pt>
                <c:pt idx="425">
                  <c:v>20863600000</c:v>
                </c:pt>
                <c:pt idx="426">
                  <c:v>20864600000</c:v>
                </c:pt>
                <c:pt idx="427">
                  <c:v>20868600000</c:v>
                </c:pt>
                <c:pt idx="428">
                  <c:v>20873700000</c:v>
                </c:pt>
                <c:pt idx="429">
                  <c:v>20879400000</c:v>
                </c:pt>
                <c:pt idx="430">
                  <c:v>20885500000</c:v>
                </c:pt>
                <c:pt idx="431">
                  <c:v>20894300000</c:v>
                </c:pt>
                <c:pt idx="432">
                  <c:v>20904200000</c:v>
                </c:pt>
                <c:pt idx="433">
                  <c:v>20914700000</c:v>
                </c:pt>
                <c:pt idx="434">
                  <c:v>20925200000</c:v>
                </c:pt>
                <c:pt idx="435">
                  <c:v>20936300000</c:v>
                </c:pt>
                <c:pt idx="436">
                  <c:v>20951200000</c:v>
                </c:pt>
                <c:pt idx="437">
                  <c:v>20959600000</c:v>
                </c:pt>
                <c:pt idx="438">
                  <c:v>20969500000</c:v>
                </c:pt>
                <c:pt idx="439">
                  <c:v>20975200000</c:v>
                </c:pt>
                <c:pt idx="440">
                  <c:v>20984400000</c:v>
                </c:pt>
                <c:pt idx="441">
                  <c:v>21230900000</c:v>
                </c:pt>
                <c:pt idx="442">
                  <c:v>21230900000</c:v>
                </c:pt>
                <c:pt idx="443">
                  <c:v>21231000000</c:v>
                </c:pt>
                <c:pt idx="444">
                  <c:v>21231300000</c:v>
                </c:pt>
                <c:pt idx="445">
                  <c:v>21231400000</c:v>
                </c:pt>
                <c:pt idx="446">
                  <c:v>21231700000</c:v>
                </c:pt>
                <c:pt idx="447">
                  <c:v>21232100000</c:v>
                </c:pt>
                <c:pt idx="448">
                  <c:v>21232400000</c:v>
                </c:pt>
                <c:pt idx="449">
                  <c:v>21232700000</c:v>
                </c:pt>
                <c:pt idx="450">
                  <c:v>21233100000</c:v>
                </c:pt>
                <c:pt idx="451">
                  <c:v>21233500000</c:v>
                </c:pt>
                <c:pt idx="452">
                  <c:v>21233800000</c:v>
                </c:pt>
                <c:pt idx="453">
                  <c:v>21234200000</c:v>
                </c:pt>
                <c:pt idx="454">
                  <c:v>21234500000</c:v>
                </c:pt>
                <c:pt idx="455">
                  <c:v>21234800000</c:v>
                </c:pt>
                <c:pt idx="456">
                  <c:v>21234900000</c:v>
                </c:pt>
                <c:pt idx="457">
                  <c:v>21235300000</c:v>
                </c:pt>
                <c:pt idx="458">
                  <c:v>21235400000</c:v>
                </c:pt>
                <c:pt idx="459">
                  <c:v>21235400000</c:v>
                </c:pt>
                <c:pt idx="460">
                  <c:v>21235500000</c:v>
                </c:pt>
                <c:pt idx="461">
                  <c:v>21590000000</c:v>
                </c:pt>
                <c:pt idx="462">
                  <c:v>21590100000</c:v>
                </c:pt>
                <c:pt idx="463">
                  <c:v>21590100000</c:v>
                </c:pt>
                <c:pt idx="464">
                  <c:v>21590100000</c:v>
                </c:pt>
                <c:pt idx="465">
                  <c:v>21590100000</c:v>
                </c:pt>
                <c:pt idx="466">
                  <c:v>21590100000</c:v>
                </c:pt>
                <c:pt idx="467">
                  <c:v>21590200000</c:v>
                </c:pt>
                <c:pt idx="468">
                  <c:v>21590200000</c:v>
                </c:pt>
                <c:pt idx="469">
                  <c:v>21590200000</c:v>
                </c:pt>
                <c:pt idx="470">
                  <c:v>21590200000</c:v>
                </c:pt>
                <c:pt idx="471">
                  <c:v>21590200000</c:v>
                </c:pt>
                <c:pt idx="472">
                  <c:v>21590300000</c:v>
                </c:pt>
                <c:pt idx="473">
                  <c:v>21590400000</c:v>
                </c:pt>
                <c:pt idx="474">
                  <c:v>21590500000</c:v>
                </c:pt>
                <c:pt idx="475">
                  <c:v>21590700000</c:v>
                </c:pt>
                <c:pt idx="476">
                  <c:v>21590800000</c:v>
                </c:pt>
                <c:pt idx="477">
                  <c:v>21590900000</c:v>
                </c:pt>
                <c:pt idx="478">
                  <c:v>21591000000</c:v>
                </c:pt>
                <c:pt idx="479">
                  <c:v>21591000000</c:v>
                </c:pt>
                <c:pt idx="480">
                  <c:v>21591000000</c:v>
                </c:pt>
                <c:pt idx="481">
                  <c:v>21736200000</c:v>
                </c:pt>
                <c:pt idx="482">
                  <c:v>21736300000</c:v>
                </c:pt>
                <c:pt idx="483">
                  <c:v>21736800000</c:v>
                </c:pt>
                <c:pt idx="484">
                  <c:v>21737600000</c:v>
                </c:pt>
                <c:pt idx="485">
                  <c:v>21738300000</c:v>
                </c:pt>
                <c:pt idx="486">
                  <c:v>21739400000</c:v>
                </c:pt>
                <c:pt idx="487">
                  <c:v>21740600000</c:v>
                </c:pt>
                <c:pt idx="488">
                  <c:v>21741900000</c:v>
                </c:pt>
                <c:pt idx="489">
                  <c:v>21743100000</c:v>
                </c:pt>
                <c:pt idx="490">
                  <c:v>21744700000</c:v>
                </c:pt>
                <c:pt idx="491">
                  <c:v>21746000000</c:v>
                </c:pt>
                <c:pt idx="492">
                  <c:v>21747400000</c:v>
                </c:pt>
                <c:pt idx="493">
                  <c:v>21749000000</c:v>
                </c:pt>
                <c:pt idx="494">
                  <c:v>21750200000</c:v>
                </c:pt>
                <c:pt idx="495">
                  <c:v>21751600000</c:v>
                </c:pt>
                <c:pt idx="496">
                  <c:v>21752900000</c:v>
                </c:pt>
                <c:pt idx="497">
                  <c:v>21754000000</c:v>
                </c:pt>
                <c:pt idx="498">
                  <c:v>21754800000</c:v>
                </c:pt>
                <c:pt idx="499">
                  <c:v>21755600000</c:v>
                </c:pt>
                <c:pt idx="500">
                  <c:v>21756100000</c:v>
                </c:pt>
                <c:pt idx="501">
                  <c:v>22097700000</c:v>
                </c:pt>
                <c:pt idx="502">
                  <c:v>22098600000</c:v>
                </c:pt>
                <c:pt idx="503">
                  <c:v>22100800000</c:v>
                </c:pt>
                <c:pt idx="504">
                  <c:v>22104600000</c:v>
                </c:pt>
                <c:pt idx="505">
                  <c:v>22109400000</c:v>
                </c:pt>
                <c:pt idx="506">
                  <c:v>22115400000</c:v>
                </c:pt>
                <c:pt idx="507">
                  <c:v>22121900000</c:v>
                </c:pt>
                <c:pt idx="508">
                  <c:v>22129100000</c:v>
                </c:pt>
                <c:pt idx="509">
                  <c:v>22136100000</c:v>
                </c:pt>
                <c:pt idx="510">
                  <c:v>22143000000</c:v>
                </c:pt>
                <c:pt idx="511">
                  <c:v>22149700000</c:v>
                </c:pt>
                <c:pt idx="512">
                  <c:v>22156000000</c:v>
                </c:pt>
                <c:pt idx="513">
                  <c:v>22161800000</c:v>
                </c:pt>
                <c:pt idx="514">
                  <c:v>22166900000</c:v>
                </c:pt>
                <c:pt idx="515">
                  <c:v>22171900000</c:v>
                </c:pt>
                <c:pt idx="516">
                  <c:v>22175900000</c:v>
                </c:pt>
                <c:pt idx="517">
                  <c:v>22179100000</c:v>
                </c:pt>
                <c:pt idx="518">
                  <c:v>22181400000</c:v>
                </c:pt>
                <c:pt idx="519">
                  <c:v>22183200000</c:v>
                </c:pt>
                <c:pt idx="520">
                  <c:v>22184500000</c:v>
                </c:pt>
                <c:pt idx="521">
                  <c:v>22358600000</c:v>
                </c:pt>
                <c:pt idx="522">
                  <c:v>22359100000</c:v>
                </c:pt>
                <c:pt idx="523">
                  <c:v>22360800000</c:v>
                </c:pt>
                <c:pt idx="524">
                  <c:v>22363200000</c:v>
                </c:pt>
                <c:pt idx="525">
                  <c:v>22366700000</c:v>
                </c:pt>
                <c:pt idx="526">
                  <c:v>22371100000</c:v>
                </c:pt>
                <c:pt idx="527">
                  <c:v>22376300000</c:v>
                </c:pt>
                <c:pt idx="528">
                  <c:v>22382200000</c:v>
                </c:pt>
                <c:pt idx="529">
                  <c:v>22388500000</c:v>
                </c:pt>
                <c:pt idx="530">
                  <c:v>22395400000</c:v>
                </c:pt>
                <c:pt idx="531">
                  <c:v>22402400000</c:v>
                </c:pt>
                <c:pt idx="532">
                  <c:v>22409300000</c:v>
                </c:pt>
                <c:pt idx="533">
                  <c:v>22416100000</c:v>
                </c:pt>
                <c:pt idx="534">
                  <c:v>22422500000</c:v>
                </c:pt>
                <c:pt idx="535">
                  <c:v>22428500000</c:v>
                </c:pt>
                <c:pt idx="536">
                  <c:v>22433500000</c:v>
                </c:pt>
                <c:pt idx="537">
                  <c:v>22437900000</c:v>
                </c:pt>
                <c:pt idx="538">
                  <c:v>22441300000</c:v>
                </c:pt>
                <c:pt idx="539">
                  <c:v>22443700000</c:v>
                </c:pt>
                <c:pt idx="540">
                  <c:v>22445300000</c:v>
                </c:pt>
                <c:pt idx="541">
                  <c:v>22992900000</c:v>
                </c:pt>
                <c:pt idx="542">
                  <c:v>22993000000</c:v>
                </c:pt>
                <c:pt idx="543">
                  <c:v>22993100000</c:v>
                </c:pt>
                <c:pt idx="544">
                  <c:v>22993100000</c:v>
                </c:pt>
                <c:pt idx="545">
                  <c:v>22993300000</c:v>
                </c:pt>
                <c:pt idx="546">
                  <c:v>22993300000</c:v>
                </c:pt>
                <c:pt idx="547">
                  <c:v>22993400000</c:v>
                </c:pt>
                <c:pt idx="548">
                  <c:v>22993600000</c:v>
                </c:pt>
                <c:pt idx="549">
                  <c:v>22993600000</c:v>
                </c:pt>
                <c:pt idx="550">
                  <c:v>22993700000</c:v>
                </c:pt>
                <c:pt idx="551">
                  <c:v>22993800000</c:v>
                </c:pt>
                <c:pt idx="552">
                  <c:v>22994000000</c:v>
                </c:pt>
                <c:pt idx="553">
                  <c:v>22994500000</c:v>
                </c:pt>
                <c:pt idx="554">
                  <c:v>22995000000</c:v>
                </c:pt>
                <c:pt idx="555">
                  <c:v>22995600000</c:v>
                </c:pt>
                <c:pt idx="556">
                  <c:v>22996200000</c:v>
                </c:pt>
                <c:pt idx="557">
                  <c:v>22996800000</c:v>
                </c:pt>
                <c:pt idx="558">
                  <c:v>22997200000</c:v>
                </c:pt>
                <c:pt idx="559">
                  <c:v>22997500000</c:v>
                </c:pt>
                <c:pt idx="560">
                  <c:v>22997900000</c:v>
                </c:pt>
                <c:pt idx="561">
                  <c:v>23255200000</c:v>
                </c:pt>
                <c:pt idx="562">
                  <c:v>23257100000</c:v>
                </c:pt>
                <c:pt idx="563">
                  <c:v>23259200000</c:v>
                </c:pt>
                <c:pt idx="564">
                  <c:v>23262700000</c:v>
                </c:pt>
                <c:pt idx="565">
                  <c:v>23267900000</c:v>
                </c:pt>
                <c:pt idx="566">
                  <c:v>23273600000</c:v>
                </c:pt>
                <c:pt idx="567">
                  <c:v>23279900000</c:v>
                </c:pt>
                <c:pt idx="568">
                  <c:v>23285800000</c:v>
                </c:pt>
                <c:pt idx="569">
                  <c:v>23292500000</c:v>
                </c:pt>
                <c:pt idx="570">
                  <c:v>23298400000</c:v>
                </c:pt>
                <c:pt idx="571">
                  <c:v>23304600000</c:v>
                </c:pt>
                <c:pt idx="572">
                  <c:v>23310100000</c:v>
                </c:pt>
                <c:pt idx="573">
                  <c:v>23314900000</c:v>
                </c:pt>
                <c:pt idx="574">
                  <c:v>23319500000</c:v>
                </c:pt>
                <c:pt idx="575">
                  <c:v>23323500000</c:v>
                </c:pt>
                <c:pt idx="576">
                  <c:v>23326600000</c:v>
                </c:pt>
                <c:pt idx="577">
                  <c:v>23329200000</c:v>
                </c:pt>
                <c:pt idx="578">
                  <c:v>23331500000</c:v>
                </c:pt>
                <c:pt idx="579">
                  <c:v>23332800000</c:v>
                </c:pt>
                <c:pt idx="580">
                  <c:v>23333800000</c:v>
                </c:pt>
                <c:pt idx="581">
                  <c:v>23490800000</c:v>
                </c:pt>
                <c:pt idx="582">
                  <c:v>23490900000</c:v>
                </c:pt>
                <c:pt idx="583">
                  <c:v>23491100000</c:v>
                </c:pt>
                <c:pt idx="584">
                  <c:v>23491300000</c:v>
                </c:pt>
                <c:pt idx="585">
                  <c:v>23491500000</c:v>
                </c:pt>
                <c:pt idx="586">
                  <c:v>23491900000</c:v>
                </c:pt>
                <c:pt idx="587">
                  <c:v>23492300000</c:v>
                </c:pt>
                <c:pt idx="588">
                  <c:v>23492800000</c:v>
                </c:pt>
                <c:pt idx="589">
                  <c:v>23493200000</c:v>
                </c:pt>
                <c:pt idx="590">
                  <c:v>23493700000</c:v>
                </c:pt>
                <c:pt idx="591">
                  <c:v>23494200000</c:v>
                </c:pt>
                <c:pt idx="592">
                  <c:v>23494600000</c:v>
                </c:pt>
                <c:pt idx="593">
                  <c:v>23495200000</c:v>
                </c:pt>
                <c:pt idx="594">
                  <c:v>23495600000</c:v>
                </c:pt>
                <c:pt idx="595">
                  <c:v>23496000000</c:v>
                </c:pt>
                <c:pt idx="596">
                  <c:v>23496300000</c:v>
                </c:pt>
                <c:pt idx="597">
                  <c:v>23496700000</c:v>
                </c:pt>
                <c:pt idx="598">
                  <c:v>23496900000</c:v>
                </c:pt>
                <c:pt idx="599">
                  <c:v>23497100000</c:v>
                </c:pt>
                <c:pt idx="600">
                  <c:v>23497300000</c:v>
                </c:pt>
                <c:pt idx="601">
                  <c:v>23642700000</c:v>
                </c:pt>
                <c:pt idx="602">
                  <c:v>23647100000</c:v>
                </c:pt>
                <c:pt idx="603">
                  <c:v>23655700000</c:v>
                </c:pt>
                <c:pt idx="604">
                  <c:v>23667100000</c:v>
                </c:pt>
                <c:pt idx="605">
                  <c:v>23684900000</c:v>
                </c:pt>
                <c:pt idx="606">
                  <c:v>23707100000</c:v>
                </c:pt>
                <c:pt idx="607">
                  <c:v>23733200000</c:v>
                </c:pt>
                <c:pt idx="608">
                  <c:v>23762700000</c:v>
                </c:pt>
                <c:pt idx="609">
                  <c:v>23792000000</c:v>
                </c:pt>
                <c:pt idx="610">
                  <c:v>23825600000</c:v>
                </c:pt>
                <c:pt idx="611">
                  <c:v>23861000000</c:v>
                </c:pt>
                <c:pt idx="612">
                  <c:v>23893100000</c:v>
                </c:pt>
                <c:pt idx="613">
                  <c:v>23924900000</c:v>
                </c:pt>
                <c:pt idx="614">
                  <c:v>23956700000</c:v>
                </c:pt>
                <c:pt idx="615">
                  <c:v>23985400000</c:v>
                </c:pt>
                <c:pt idx="616">
                  <c:v>24012100000</c:v>
                </c:pt>
                <c:pt idx="617">
                  <c:v>24013800000</c:v>
                </c:pt>
                <c:pt idx="618">
                  <c:v>24015600000</c:v>
                </c:pt>
                <c:pt idx="619">
                  <c:v>24019700000</c:v>
                </c:pt>
                <c:pt idx="620">
                  <c:v>24025500000</c:v>
                </c:pt>
                <c:pt idx="621">
                  <c:v>24033200000</c:v>
                </c:pt>
                <c:pt idx="622">
                  <c:v>24037000000</c:v>
                </c:pt>
                <c:pt idx="623">
                  <c:v>24043500000</c:v>
                </c:pt>
                <c:pt idx="624">
                  <c:v>24055000000</c:v>
                </c:pt>
                <c:pt idx="625">
                  <c:v>24058700000</c:v>
                </c:pt>
                <c:pt idx="626">
                  <c:v>24064800000</c:v>
                </c:pt>
                <c:pt idx="627">
                  <c:v>24075400000</c:v>
                </c:pt>
                <c:pt idx="628">
                  <c:v>24078400000</c:v>
                </c:pt>
                <c:pt idx="629">
                  <c:v>24085600000</c:v>
                </c:pt>
                <c:pt idx="630">
                  <c:v>24094400000</c:v>
                </c:pt>
                <c:pt idx="631">
                  <c:v>24095700000</c:v>
                </c:pt>
                <c:pt idx="632">
                  <c:v>24099900000</c:v>
                </c:pt>
                <c:pt idx="633">
                  <c:v>24104000000</c:v>
                </c:pt>
                <c:pt idx="634">
                  <c:v>24108000000</c:v>
                </c:pt>
                <c:pt idx="635">
                  <c:v>24110000000</c:v>
                </c:pt>
                <c:pt idx="636">
                  <c:v>24111200000</c:v>
                </c:pt>
                <c:pt idx="637">
                  <c:v>24112200000</c:v>
                </c:pt>
                <c:pt idx="638">
                  <c:v>24112900000</c:v>
                </c:pt>
                <c:pt idx="639">
                  <c:v>24113000000</c:v>
                </c:pt>
                <c:pt idx="640">
                  <c:v>24113800000</c:v>
                </c:pt>
                <c:pt idx="641">
                  <c:v>24114000000</c:v>
                </c:pt>
                <c:pt idx="642">
                  <c:v>24118000000</c:v>
                </c:pt>
                <c:pt idx="643">
                  <c:v>24126000000</c:v>
                </c:pt>
                <c:pt idx="644">
                  <c:v>24136500000</c:v>
                </c:pt>
                <c:pt idx="645">
                  <c:v>24145100000</c:v>
                </c:pt>
                <c:pt idx="646">
                  <c:v>24152200000</c:v>
                </c:pt>
                <c:pt idx="647">
                  <c:v>24157000000</c:v>
                </c:pt>
                <c:pt idx="648">
                  <c:v>24157400000</c:v>
                </c:pt>
                <c:pt idx="649">
                  <c:v>24157700000</c:v>
                </c:pt>
                <c:pt idx="650">
                  <c:v>24158000000</c:v>
                </c:pt>
                <c:pt idx="651">
                  <c:v>24158800000</c:v>
                </c:pt>
                <c:pt idx="652">
                  <c:v>24160000000</c:v>
                </c:pt>
                <c:pt idx="653">
                  <c:v>24161700000</c:v>
                </c:pt>
                <c:pt idx="654">
                  <c:v>24162200000</c:v>
                </c:pt>
                <c:pt idx="655">
                  <c:v>24163400000</c:v>
                </c:pt>
                <c:pt idx="656">
                  <c:v>24164900000</c:v>
                </c:pt>
                <c:pt idx="657">
                  <c:v>24165200000</c:v>
                </c:pt>
                <c:pt idx="658">
                  <c:v>24166900000</c:v>
                </c:pt>
                <c:pt idx="659">
                  <c:v>24166900000</c:v>
                </c:pt>
                <c:pt idx="660">
                  <c:v>24167900000</c:v>
                </c:pt>
                <c:pt idx="661">
                  <c:v>24168200000</c:v>
                </c:pt>
                <c:pt idx="662">
                  <c:v>24168700000</c:v>
                </c:pt>
                <c:pt idx="663">
                  <c:v>24169100000</c:v>
                </c:pt>
                <c:pt idx="664">
                  <c:v>24169800000</c:v>
                </c:pt>
                <c:pt idx="665">
                  <c:v>24170600000</c:v>
                </c:pt>
                <c:pt idx="666">
                  <c:v>24172000000</c:v>
                </c:pt>
                <c:pt idx="667">
                  <c:v>24173900000</c:v>
                </c:pt>
                <c:pt idx="668">
                  <c:v>24174200000</c:v>
                </c:pt>
                <c:pt idx="669">
                  <c:v>24174700000</c:v>
                </c:pt>
                <c:pt idx="670">
                  <c:v>24176200000</c:v>
                </c:pt>
                <c:pt idx="671">
                  <c:v>24176700000</c:v>
                </c:pt>
                <c:pt idx="672">
                  <c:v>24178100000</c:v>
                </c:pt>
                <c:pt idx="673">
                  <c:v>24179800000</c:v>
                </c:pt>
                <c:pt idx="674">
                  <c:v>24181200000</c:v>
                </c:pt>
                <c:pt idx="675">
                  <c:v>24184500000</c:v>
                </c:pt>
                <c:pt idx="676">
                  <c:v>24185300000</c:v>
                </c:pt>
                <c:pt idx="677">
                  <c:v>24190400000</c:v>
                </c:pt>
                <c:pt idx="678">
                  <c:v>24191300000</c:v>
                </c:pt>
                <c:pt idx="679">
                  <c:v>24199900000</c:v>
                </c:pt>
                <c:pt idx="680">
                  <c:v>24200100000</c:v>
                </c:pt>
                <c:pt idx="681">
                  <c:v>24208300000</c:v>
                </c:pt>
                <c:pt idx="682">
                  <c:v>24248000000</c:v>
                </c:pt>
                <c:pt idx="683">
                  <c:v>24248000000</c:v>
                </c:pt>
                <c:pt idx="684">
                  <c:v>24248600000</c:v>
                </c:pt>
                <c:pt idx="685">
                  <c:v>24248900000</c:v>
                </c:pt>
                <c:pt idx="686">
                  <c:v>24251200000</c:v>
                </c:pt>
                <c:pt idx="687">
                  <c:v>24251300000</c:v>
                </c:pt>
                <c:pt idx="688">
                  <c:v>24251800000</c:v>
                </c:pt>
                <c:pt idx="689">
                  <c:v>24252700000</c:v>
                </c:pt>
                <c:pt idx="690">
                  <c:v>24261600000</c:v>
                </c:pt>
                <c:pt idx="691">
                  <c:v>24296900000</c:v>
                </c:pt>
                <c:pt idx="692">
                  <c:v>24340900000</c:v>
                </c:pt>
                <c:pt idx="693">
                  <c:v>24387500000</c:v>
                </c:pt>
                <c:pt idx="694">
                  <c:v>24443600000</c:v>
                </c:pt>
                <c:pt idx="695">
                  <c:v>24496000000</c:v>
                </c:pt>
                <c:pt idx="696">
                  <c:v>24558500000</c:v>
                </c:pt>
                <c:pt idx="697">
                  <c:v>24618300000</c:v>
                </c:pt>
                <c:pt idx="698">
                  <c:v>24682600000</c:v>
                </c:pt>
                <c:pt idx="699">
                  <c:v>24734700000</c:v>
                </c:pt>
                <c:pt idx="700">
                  <c:v>24736400000</c:v>
                </c:pt>
                <c:pt idx="701">
                  <c:v>24736400000</c:v>
                </c:pt>
                <c:pt idx="702">
                  <c:v>24736400000</c:v>
                </c:pt>
                <c:pt idx="703">
                  <c:v>24736500000</c:v>
                </c:pt>
                <c:pt idx="704">
                  <c:v>24736500000</c:v>
                </c:pt>
                <c:pt idx="705">
                  <c:v>24736600000</c:v>
                </c:pt>
                <c:pt idx="706">
                  <c:v>24736600000</c:v>
                </c:pt>
                <c:pt idx="707">
                  <c:v>24736700000</c:v>
                </c:pt>
                <c:pt idx="708">
                  <c:v>24736800000</c:v>
                </c:pt>
                <c:pt idx="709">
                  <c:v>24736800000</c:v>
                </c:pt>
                <c:pt idx="710">
                  <c:v>24736900000</c:v>
                </c:pt>
                <c:pt idx="711">
                  <c:v>24736900000</c:v>
                </c:pt>
                <c:pt idx="712">
                  <c:v>24736900000</c:v>
                </c:pt>
                <c:pt idx="713">
                  <c:v>24736900000</c:v>
                </c:pt>
                <c:pt idx="714">
                  <c:v>24737000000</c:v>
                </c:pt>
                <c:pt idx="715">
                  <c:v>24737000000</c:v>
                </c:pt>
                <c:pt idx="716">
                  <c:v>24737000000</c:v>
                </c:pt>
                <c:pt idx="717">
                  <c:v>24737100000</c:v>
                </c:pt>
                <c:pt idx="718">
                  <c:v>24737100000</c:v>
                </c:pt>
                <c:pt idx="719">
                  <c:v>24737200000</c:v>
                </c:pt>
                <c:pt idx="720">
                  <c:v>24781000000</c:v>
                </c:pt>
                <c:pt idx="721">
                  <c:v>25122600000</c:v>
                </c:pt>
                <c:pt idx="722">
                  <c:v>25137600000</c:v>
                </c:pt>
                <c:pt idx="723">
                  <c:v>25176700000</c:v>
                </c:pt>
                <c:pt idx="724">
                  <c:v>25221300000</c:v>
                </c:pt>
                <c:pt idx="725">
                  <c:v>25263900000</c:v>
                </c:pt>
                <c:pt idx="726">
                  <c:v>25293700000</c:v>
                </c:pt>
                <c:pt idx="727">
                  <c:v>25313400000</c:v>
                </c:pt>
                <c:pt idx="728">
                  <c:v>25326300000</c:v>
                </c:pt>
                <c:pt idx="729">
                  <c:v>25328900000</c:v>
                </c:pt>
                <c:pt idx="730">
                  <c:v>25329300000</c:v>
                </c:pt>
                <c:pt idx="731">
                  <c:v>25337500000</c:v>
                </c:pt>
                <c:pt idx="732">
                  <c:v>25342700000</c:v>
                </c:pt>
                <c:pt idx="733">
                  <c:v>25354200000</c:v>
                </c:pt>
                <c:pt idx="734">
                  <c:v>25355400000</c:v>
                </c:pt>
                <c:pt idx="735">
                  <c:v>25367500000</c:v>
                </c:pt>
                <c:pt idx="736">
                  <c:v>25378700000</c:v>
                </c:pt>
                <c:pt idx="737">
                  <c:v>25386000000</c:v>
                </c:pt>
                <c:pt idx="738">
                  <c:v>25389400000</c:v>
                </c:pt>
                <c:pt idx="739">
                  <c:v>25399200000</c:v>
                </c:pt>
                <c:pt idx="740">
                  <c:v>25408200000</c:v>
                </c:pt>
                <c:pt idx="741">
                  <c:v>25415800000</c:v>
                </c:pt>
                <c:pt idx="742">
                  <c:v>25422400000</c:v>
                </c:pt>
                <c:pt idx="743">
                  <c:v>25427700000</c:v>
                </c:pt>
                <c:pt idx="744">
                  <c:v>25431300000</c:v>
                </c:pt>
                <c:pt idx="745">
                  <c:v>25433400000</c:v>
                </c:pt>
                <c:pt idx="746">
                  <c:v>25433800000</c:v>
                </c:pt>
                <c:pt idx="747">
                  <c:v>25489400000</c:v>
                </c:pt>
                <c:pt idx="748">
                  <c:v>25552200000</c:v>
                </c:pt>
                <c:pt idx="749">
                  <c:v>25613300000</c:v>
                </c:pt>
                <c:pt idx="750">
                  <c:v>25673800000</c:v>
                </c:pt>
                <c:pt idx="751">
                  <c:v>25733300000</c:v>
                </c:pt>
                <c:pt idx="752">
                  <c:v>25785800000</c:v>
                </c:pt>
                <c:pt idx="753">
                  <c:v>25834500000</c:v>
                </c:pt>
                <c:pt idx="754">
                  <c:v>25878400000</c:v>
                </c:pt>
                <c:pt idx="755">
                  <c:v>25911500000</c:v>
                </c:pt>
                <c:pt idx="756">
                  <c:v>25925600000</c:v>
                </c:pt>
                <c:pt idx="757">
                  <c:v>25925700000</c:v>
                </c:pt>
                <c:pt idx="758">
                  <c:v>25925800000</c:v>
                </c:pt>
                <c:pt idx="759">
                  <c:v>25926300000</c:v>
                </c:pt>
                <c:pt idx="760">
                  <c:v>25926400000</c:v>
                </c:pt>
                <c:pt idx="761">
                  <c:v>25926600000</c:v>
                </c:pt>
                <c:pt idx="762">
                  <c:v>25927300000</c:v>
                </c:pt>
                <c:pt idx="763">
                  <c:v>25927300000</c:v>
                </c:pt>
                <c:pt idx="764">
                  <c:v>25927600000</c:v>
                </c:pt>
                <c:pt idx="765">
                  <c:v>25927700000</c:v>
                </c:pt>
                <c:pt idx="766">
                  <c:v>25927900000</c:v>
                </c:pt>
                <c:pt idx="767">
                  <c:v>25928000000</c:v>
                </c:pt>
                <c:pt idx="768">
                  <c:v>25928300000</c:v>
                </c:pt>
                <c:pt idx="769">
                  <c:v>25928700000</c:v>
                </c:pt>
                <c:pt idx="770">
                  <c:v>25929100000</c:v>
                </c:pt>
                <c:pt idx="771">
                  <c:v>25929400000</c:v>
                </c:pt>
                <c:pt idx="772">
                  <c:v>25929700000</c:v>
                </c:pt>
                <c:pt idx="773">
                  <c:v>25930100000</c:v>
                </c:pt>
                <c:pt idx="774">
                  <c:v>25930200000</c:v>
                </c:pt>
                <c:pt idx="775">
                  <c:v>25930600000</c:v>
                </c:pt>
                <c:pt idx="776">
                  <c:v>25951400000</c:v>
                </c:pt>
                <c:pt idx="777">
                  <c:v>25974700000</c:v>
                </c:pt>
                <c:pt idx="778">
                  <c:v>25977400000</c:v>
                </c:pt>
                <c:pt idx="779">
                  <c:v>25980100000</c:v>
                </c:pt>
                <c:pt idx="780">
                  <c:v>25981800000</c:v>
                </c:pt>
                <c:pt idx="781">
                  <c:v>25984600000</c:v>
                </c:pt>
                <c:pt idx="782">
                  <c:v>25989200000</c:v>
                </c:pt>
                <c:pt idx="783">
                  <c:v>25993200000</c:v>
                </c:pt>
                <c:pt idx="784">
                  <c:v>25994600000</c:v>
                </c:pt>
                <c:pt idx="785">
                  <c:v>26001100000</c:v>
                </c:pt>
                <c:pt idx="786">
                  <c:v>26002700000</c:v>
                </c:pt>
                <c:pt idx="787">
                  <c:v>26007000000</c:v>
                </c:pt>
                <c:pt idx="788">
                  <c:v>26012700000</c:v>
                </c:pt>
                <c:pt idx="789">
                  <c:v>26014300000</c:v>
                </c:pt>
                <c:pt idx="790">
                  <c:v>26021800000</c:v>
                </c:pt>
                <c:pt idx="791">
                  <c:v>26028800000</c:v>
                </c:pt>
                <c:pt idx="792">
                  <c:v>26035900000</c:v>
                </c:pt>
                <c:pt idx="793">
                  <c:v>26042700000</c:v>
                </c:pt>
                <c:pt idx="794">
                  <c:v>26048600000</c:v>
                </c:pt>
                <c:pt idx="795">
                  <c:v>26060200000</c:v>
                </c:pt>
                <c:pt idx="796">
                  <c:v>26068300000</c:v>
                </c:pt>
                <c:pt idx="797">
                  <c:v>26076200000</c:v>
                </c:pt>
                <c:pt idx="798">
                  <c:v>26083300000</c:v>
                </c:pt>
                <c:pt idx="799">
                  <c:v>26087900000</c:v>
                </c:pt>
                <c:pt idx="800">
                  <c:v>26160200000</c:v>
                </c:pt>
                <c:pt idx="801">
                  <c:v>26160300000</c:v>
                </c:pt>
                <c:pt idx="802">
                  <c:v>26160500000</c:v>
                </c:pt>
                <c:pt idx="803">
                  <c:v>26160900000</c:v>
                </c:pt>
                <c:pt idx="804">
                  <c:v>26161200000</c:v>
                </c:pt>
                <c:pt idx="805">
                  <c:v>26161300000</c:v>
                </c:pt>
                <c:pt idx="806">
                  <c:v>26161300000</c:v>
                </c:pt>
                <c:pt idx="807">
                  <c:v>26161600000</c:v>
                </c:pt>
                <c:pt idx="808">
                  <c:v>26161700000</c:v>
                </c:pt>
                <c:pt idx="809">
                  <c:v>26162000000</c:v>
                </c:pt>
                <c:pt idx="810">
                  <c:v>26162300000</c:v>
                </c:pt>
                <c:pt idx="811">
                  <c:v>26162500000</c:v>
                </c:pt>
                <c:pt idx="812">
                  <c:v>26162800000</c:v>
                </c:pt>
                <c:pt idx="813">
                  <c:v>26163000000</c:v>
                </c:pt>
                <c:pt idx="814">
                  <c:v>26163300000</c:v>
                </c:pt>
                <c:pt idx="815">
                  <c:v>26163500000</c:v>
                </c:pt>
                <c:pt idx="816">
                  <c:v>26163700000</c:v>
                </c:pt>
                <c:pt idx="817">
                  <c:v>26163700000</c:v>
                </c:pt>
                <c:pt idx="818">
                  <c:v>26163900000</c:v>
                </c:pt>
                <c:pt idx="819">
                  <c:v>26163900000</c:v>
                </c:pt>
                <c:pt idx="820">
                  <c:v>26399600000</c:v>
                </c:pt>
                <c:pt idx="821">
                  <c:v>26399600000</c:v>
                </c:pt>
                <c:pt idx="822">
                  <c:v>26399600000</c:v>
                </c:pt>
                <c:pt idx="823">
                  <c:v>26399600000</c:v>
                </c:pt>
                <c:pt idx="824">
                  <c:v>26399600000</c:v>
                </c:pt>
                <c:pt idx="825">
                  <c:v>26399700000</c:v>
                </c:pt>
                <c:pt idx="826">
                  <c:v>26399700000</c:v>
                </c:pt>
                <c:pt idx="827">
                  <c:v>26399700000</c:v>
                </c:pt>
                <c:pt idx="828">
                  <c:v>26399700000</c:v>
                </c:pt>
                <c:pt idx="829">
                  <c:v>26399700000</c:v>
                </c:pt>
                <c:pt idx="830">
                  <c:v>26399800000</c:v>
                </c:pt>
                <c:pt idx="831">
                  <c:v>26399800000</c:v>
                </c:pt>
                <c:pt idx="832">
                  <c:v>26399900000</c:v>
                </c:pt>
                <c:pt idx="833">
                  <c:v>26399900000</c:v>
                </c:pt>
                <c:pt idx="834">
                  <c:v>26400000000</c:v>
                </c:pt>
                <c:pt idx="835">
                  <c:v>26400100000</c:v>
                </c:pt>
                <c:pt idx="836">
                  <c:v>26400200000</c:v>
                </c:pt>
                <c:pt idx="837">
                  <c:v>26400300000</c:v>
                </c:pt>
                <c:pt idx="838">
                  <c:v>26400300000</c:v>
                </c:pt>
                <c:pt idx="839">
                  <c:v>26400500000</c:v>
                </c:pt>
                <c:pt idx="840">
                  <c:v>26538900000</c:v>
                </c:pt>
                <c:pt idx="841">
                  <c:v>26539000000</c:v>
                </c:pt>
                <c:pt idx="842">
                  <c:v>26539100000</c:v>
                </c:pt>
                <c:pt idx="843">
                  <c:v>26539200000</c:v>
                </c:pt>
                <c:pt idx="844">
                  <c:v>26539200000</c:v>
                </c:pt>
                <c:pt idx="845">
                  <c:v>26539200000</c:v>
                </c:pt>
                <c:pt idx="846">
                  <c:v>26539200000</c:v>
                </c:pt>
                <c:pt idx="847">
                  <c:v>26539200000</c:v>
                </c:pt>
                <c:pt idx="848">
                  <c:v>26539300000</c:v>
                </c:pt>
                <c:pt idx="849">
                  <c:v>26539300000</c:v>
                </c:pt>
                <c:pt idx="850">
                  <c:v>26539300000</c:v>
                </c:pt>
                <c:pt idx="851">
                  <c:v>26539300000</c:v>
                </c:pt>
                <c:pt idx="852">
                  <c:v>26539300000</c:v>
                </c:pt>
                <c:pt idx="853">
                  <c:v>26539300000</c:v>
                </c:pt>
                <c:pt idx="854">
                  <c:v>26539300000</c:v>
                </c:pt>
                <c:pt idx="855">
                  <c:v>26539400000</c:v>
                </c:pt>
                <c:pt idx="856">
                  <c:v>26539400000</c:v>
                </c:pt>
                <c:pt idx="857">
                  <c:v>26539500000</c:v>
                </c:pt>
                <c:pt idx="858">
                  <c:v>26539600000</c:v>
                </c:pt>
                <c:pt idx="859">
                  <c:v>26539600000</c:v>
                </c:pt>
                <c:pt idx="860">
                  <c:v>26656000000</c:v>
                </c:pt>
                <c:pt idx="861">
                  <c:v>26657100000</c:v>
                </c:pt>
                <c:pt idx="862">
                  <c:v>26658500000</c:v>
                </c:pt>
                <c:pt idx="863">
                  <c:v>26661600000</c:v>
                </c:pt>
                <c:pt idx="864">
                  <c:v>26665900000</c:v>
                </c:pt>
                <c:pt idx="865">
                  <c:v>26671200000</c:v>
                </c:pt>
                <c:pt idx="866">
                  <c:v>26677600000</c:v>
                </c:pt>
                <c:pt idx="867">
                  <c:v>26685800000</c:v>
                </c:pt>
                <c:pt idx="868">
                  <c:v>26693600000</c:v>
                </c:pt>
                <c:pt idx="869">
                  <c:v>26702800000</c:v>
                </c:pt>
                <c:pt idx="870">
                  <c:v>26712800000</c:v>
                </c:pt>
                <c:pt idx="871">
                  <c:v>26722900000</c:v>
                </c:pt>
                <c:pt idx="872">
                  <c:v>26733400000</c:v>
                </c:pt>
                <c:pt idx="873">
                  <c:v>26743900000</c:v>
                </c:pt>
                <c:pt idx="874">
                  <c:v>26754700000</c:v>
                </c:pt>
                <c:pt idx="875">
                  <c:v>26763900000</c:v>
                </c:pt>
                <c:pt idx="876">
                  <c:v>26772200000</c:v>
                </c:pt>
                <c:pt idx="877">
                  <c:v>26779200000</c:v>
                </c:pt>
                <c:pt idx="878">
                  <c:v>26784200000</c:v>
                </c:pt>
                <c:pt idx="879">
                  <c:v>26787400000</c:v>
                </c:pt>
                <c:pt idx="880">
                  <c:v>26895500000</c:v>
                </c:pt>
                <c:pt idx="881">
                  <c:v>26895900000</c:v>
                </c:pt>
                <c:pt idx="882">
                  <c:v>26897900000</c:v>
                </c:pt>
                <c:pt idx="883">
                  <c:v>26899900000</c:v>
                </c:pt>
                <c:pt idx="884">
                  <c:v>26903000000</c:v>
                </c:pt>
                <c:pt idx="885">
                  <c:v>26907300000</c:v>
                </c:pt>
                <c:pt idx="886">
                  <c:v>26912000000</c:v>
                </c:pt>
                <c:pt idx="887">
                  <c:v>26917400000</c:v>
                </c:pt>
                <c:pt idx="888">
                  <c:v>26922800000</c:v>
                </c:pt>
                <c:pt idx="889">
                  <c:v>26929300000</c:v>
                </c:pt>
                <c:pt idx="890">
                  <c:v>26936200000</c:v>
                </c:pt>
                <c:pt idx="891">
                  <c:v>26942200000</c:v>
                </c:pt>
                <c:pt idx="892">
                  <c:v>26948500000</c:v>
                </c:pt>
                <c:pt idx="893">
                  <c:v>26954600000</c:v>
                </c:pt>
                <c:pt idx="894">
                  <c:v>26959900000</c:v>
                </c:pt>
                <c:pt idx="895">
                  <c:v>26964600000</c:v>
                </c:pt>
                <c:pt idx="896">
                  <c:v>26968800000</c:v>
                </c:pt>
                <c:pt idx="897">
                  <c:v>26971600000</c:v>
                </c:pt>
                <c:pt idx="898">
                  <c:v>26974000000</c:v>
                </c:pt>
                <c:pt idx="899">
                  <c:v>26975400000</c:v>
                </c:pt>
                <c:pt idx="900">
                  <c:v>27038500000</c:v>
                </c:pt>
                <c:pt idx="901">
                  <c:v>27038500000</c:v>
                </c:pt>
                <c:pt idx="902">
                  <c:v>27039300000</c:v>
                </c:pt>
                <c:pt idx="903">
                  <c:v>27041000000</c:v>
                </c:pt>
                <c:pt idx="904">
                  <c:v>27042400000</c:v>
                </c:pt>
                <c:pt idx="905">
                  <c:v>27044400000</c:v>
                </c:pt>
                <c:pt idx="906">
                  <c:v>27046800000</c:v>
                </c:pt>
                <c:pt idx="907">
                  <c:v>27049200000</c:v>
                </c:pt>
                <c:pt idx="908">
                  <c:v>27051800000</c:v>
                </c:pt>
                <c:pt idx="909">
                  <c:v>27054600000</c:v>
                </c:pt>
                <c:pt idx="910">
                  <c:v>27057600000</c:v>
                </c:pt>
                <c:pt idx="911">
                  <c:v>27060600000</c:v>
                </c:pt>
                <c:pt idx="912">
                  <c:v>27063600000</c:v>
                </c:pt>
                <c:pt idx="913">
                  <c:v>27066600000</c:v>
                </c:pt>
                <c:pt idx="914">
                  <c:v>27069800000</c:v>
                </c:pt>
                <c:pt idx="915">
                  <c:v>27072800000</c:v>
                </c:pt>
                <c:pt idx="916">
                  <c:v>27075600000</c:v>
                </c:pt>
                <c:pt idx="917">
                  <c:v>27077900000</c:v>
                </c:pt>
                <c:pt idx="918">
                  <c:v>27079600000</c:v>
                </c:pt>
                <c:pt idx="919">
                  <c:v>27081100000</c:v>
                </c:pt>
                <c:pt idx="920">
                  <c:v>27274900000</c:v>
                </c:pt>
                <c:pt idx="921">
                  <c:v>27275800000</c:v>
                </c:pt>
                <c:pt idx="922">
                  <c:v>27279400000</c:v>
                </c:pt>
                <c:pt idx="923">
                  <c:v>27283600000</c:v>
                </c:pt>
                <c:pt idx="924">
                  <c:v>27291000000</c:v>
                </c:pt>
                <c:pt idx="925">
                  <c:v>27299800000</c:v>
                </c:pt>
                <c:pt idx="926">
                  <c:v>27310700000</c:v>
                </c:pt>
                <c:pt idx="927">
                  <c:v>27322100000</c:v>
                </c:pt>
                <c:pt idx="928">
                  <c:v>27336200000</c:v>
                </c:pt>
                <c:pt idx="929">
                  <c:v>27351300000</c:v>
                </c:pt>
                <c:pt idx="930">
                  <c:v>27370300000</c:v>
                </c:pt>
                <c:pt idx="931">
                  <c:v>27386500000</c:v>
                </c:pt>
                <c:pt idx="932">
                  <c:v>27403600000</c:v>
                </c:pt>
                <c:pt idx="933">
                  <c:v>27423100000</c:v>
                </c:pt>
                <c:pt idx="934">
                  <c:v>27440700000</c:v>
                </c:pt>
                <c:pt idx="935">
                  <c:v>27458600000</c:v>
                </c:pt>
                <c:pt idx="936">
                  <c:v>27475300000</c:v>
                </c:pt>
                <c:pt idx="937">
                  <c:v>27487400000</c:v>
                </c:pt>
                <c:pt idx="938">
                  <c:v>27495900000</c:v>
                </c:pt>
                <c:pt idx="939">
                  <c:v>27502800000</c:v>
                </c:pt>
                <c:pt idx="940">
                  <c:v>27532700000</c:v>
                </c:pt>
                <c:pt idx="941">
                  <c:v>27534000000</c:v>
                </c:pt>
                <c:pt idx="942">
                  <c:v>27544500000</c:v>
                </c:pt>
                <c:pt idx="943">
                  <c:v>27551700000</c:v>
                </c:pt>
                <c:pt idx="944">
                  <c:v>27556400000</c:v>
                </c:pt>
                <c:pt idx="945">
                  <c:v>27565600000</c:v>
                </c:pt>
                <c:pt idx="946">
                  <c:v>27573600000</c:v>
                </c:pt>
                <c:pt idx="947">
                  <c:v>27581600000</c:v>
                </c:pt>
                <c:pt idx="948">
                  <c:v>27587100000</c:v>
                </c:pt>
                <c:pt idx="949">
                  <c:v>27589000000</c:v>
                </c:pt>
                <c:pt idx="950">
                  <c:v>27591600000</c:v>
                </c:pt>
                <c:pt idx="951">
                  <c:v>27593400000</c:v>
                </c:pt>
                <c:pt idx="952">
                  <c:v>27594200000</c:v>
                </c:pt>
                <c:pt idx="953">
                  <c:v>27596000000</c:v>
                </c:pt>
                <c:pt idx="954">
                  <c:v>27596200000</c:v>
                </c:pt>
                <c:pt idx="955">
                  <c:v>27596400000</c:v>
                </c:pt>
                <c:pt idx="956">
                  <c:v>27596500000</c:v>
                </c:pt>
                <c:pt idx="957">
                  <c:v>27597600000</c:v>
                </c:pt>
                <c:pt idx="958">
                  <c:v>27598400000</c:v>
                </c:pt>
                <c:pt idx="959">
                  <c:v>27598700000</c:v>
                </c:pt>
                <c:pt idx="960">
                  <c:v>27599700000</c:v>
                </c:pt>
                <c:pt idx="961">
                  <c:v>27629200000</c:v>
                </c:pt>
                <c:pt idx="962">
                  <c:v>27632100000</c:v>
                </c:pt>
                <c:pt idx="963">
                  <c:v>27635000000</c:v>
                </c:pt>
                <c:pt idx="964">
                  <c:v>27639300000</c:v>
                </c:pt>
                <c:pt idx="965">
                  <c:v>27645900000</c:v>
                </c:pt>
                <c:pt idx="966">
                  <c:v>27655700000</c:v>
                </c:pt>
                <c:pt idx="967">
                  <c:v>27667000000</c:v>
                </c:pt>
                <c:pt idx="968">
                  <c:v>27674900000</c:v>
                </c:pt>
                <c:pt idx="969">
                  <c:v>27684300000</c:v>
                </c:pt>
                <c:pt idx="970">
                  <c:v>27694900000</c:v>
                </c:pt>
                <c:pt idx="971">
                  <c:v>27700700000</c:v>
                </c:pt>
                <c:pt idx="972">
                  <c:v>27704200000</c:v>
                </c:pt>
                <c:pt idx="973">
                  <c:v>27709400000</c:v>
                </c:pt>
                <c:pt idx="974">
                  <c:v>27711500000</c:v>
                </c:pt>
                <c:pt idx="975">
                  <c:v>27713400000</c:v>
                </c:pt>
                <c:pt idx="976">
                  <c:v>27714000000</c:v>
                </c:pt>
                <c:pt idx="977">
                  <c:v>27715000000</c:v>
                </c:pt>
                <c:pt idx="978">
                  <c:v>27715400000</c:v>
                </c:pt>
                <c:pt idx="979">
                  <c:v>27715900000</c:v>
                </c:pt>
                <c:pt idx="980">
                  <c:v>27716200000</c:v>
                </c:pt>
                <c:pt idx="981">
                  <c:v>27747800000</c:v>
                </c:pt>
                <c:pt idx="982">
                  <c:v>27749400000</c:v>
                </c:pt>
                <c:pt idx="983">
                  <c:v>27752200000</c:v>
                </c:pt>
                <c:pt idx="984">
                  <c:v>27756500000</c:v>
                </c:pt>
                <c:pt idx="985">
                  <c:v>27762400000</c:v>
                </c:pt>
                <c:pt idx="986">
                  <c:v>27770400000</c:v>
                </c:pt>
                <c:pt idx="987">
                  <c:v>27781400000</c:v>
                </c:pt>
                <c:pt idx="988">
                  <c:v>27794000000</c:v>
                </c:pt>
                <c:pt idx="989">
                  <c:v>27812700000</c:v>
                </c:pt>
                <c:pt idx="990">
                  <c:v>27839400000</c:v>
                </c:pt>
                <c:pt idx="991">
                  <c:v>27864400000</c:v>
                </c:pt>
                <c:pt idx="992">
                  <c:v>27894000000</c:v>
                </c:pt>
                <c:pt idx="993">
                  <c:v>27932700000</c:v>
                </c:pt>
                <c:pt idx="994">
                  <c:v>27966400000</c:v>
                </c:pt>
                <c:pt idx="995">
                  <c:v>27966600000</c:v>
                </c:pt>
                <c:pt idx="996">
                  <c:v>27966700000</c:v>
                </c:pt>
                <c:pt idx="997">
                  <c:v>27966800000</c:v>
                </c:pt>
                <c:pt idx="998">
                  <c:v>27966900000</c:v>
                </c:pt>
                <c:pt idx="999">
                  <c:v>27967300000</c:v>
                </c:pt>
                <c:pt idx="1000">
                  <c:v>27967400000</c:v>
                </c:pt>
                <c:pt idx="1001">
                  <c:v>27967700000</c:v>
                </c:pt>
                <c:pt idx="1002">
                  <c:v>27968000000</c:v>
                </c:pt>
                <c:pt idx="1003">
                  <c:v>27968400000</c:v>
                </c:pt>
                <c:pt idx="1004">
                  <c:v>27968800000</c:v>
                </c:pt>
                <c:pt idx="1005">
                  <c:v>27969200000</c:v>
                </c:pt>
                <c:pt idx="1006">
                  <c:v>27969700000</c:v>
                </c:pt>
                <c:pt idx="1007">
                  <c:v>27970200000</c:v>
                </c:pt>
                <c:pt idx="1008">
                  <c:v>27971200000</c:v>
                </c:pt>
                <c:pt idx="1009">
                  <c:v>27971300000</c:v>
                </c:pt>
                <c:pt idx="1010">
                  <c:v>27971300000</c:v>
                </c:pt>
                <c:pt idx="1011">
                  <c:v>27971400000</c:v>
                </c:pt>
                <c:pt idx="1012">
                  <c:v>27971500000</c:v>
                </c:pt>
                <c:pt idx="1013">
                  <c:v>27971700000</c:v>
                </c:pt>
                <c:pt idx="1014">
                  <c:v>28006300000</c:v>
                </c:pt>
                <c:pt idx="1015">
                  <c:v>28043400000</c:v>
                </c:pt>
                <c:pt idx="1016">
                  <c:v>28079100000</c:v>
                </c:pt>
                <c:pt idx="1017">
                  <c:v>28109700000</c:v>
                </c:pt>
                <c:pt idx="1018">
                  <c:v>28111400000</c:v>
                </c:pt>
                <c:pt idx="1019">
                  <c:v>28111500000</c:v>
                </c:pt>
                <c:pt idx="1020">
                  <c:v>28112400000</c:v>
                </c:pt>
                <c:pt idx="1021">
                  <c:v>28113600000</c:v>
                </c:pt>
                <c:pt idx="1022">
                  <c:v>28114800000</c:v>
                </c:pt>
                <c:pt idx="1023">
                  <c:v>28116400000</c:v>
                </c:pt>
                <c:pt idx="1024">
                  <c:v>28117800000</c:v>
                </c:pt>
                <c:pt idx="1025">
                  <c:v>28119500000</c:v>
                </c:pt>
                <c:pt idx="1026">
                  <c:v>28120900000</c:v>
                </c:pt>
                <c:pt idx="1027">
                  <c:v>28122800000</c:v>
                </c:pt>
                <c:pt idx="1028">
                  <c:v>28122800000</c:v>
                </c:pt>
                <c:pt idx="1029">
                  <c:v>28124400000</c:v>
                </c:pt>
                <c:pt idx="1030">
                  <c:v>28125700000</c:v>
                </c:pt>
                <c:pt idx="1031">
                  <c:v>28127500000</c:v>
                </c:pt>
                <c:pt idx="1032">
                  <c:v>28129000000</c:v>
                </c:pt>
                <c:pt idx="1033">
                  <c:v>28130800000</c:v>
                </c:pt>
                <c:pt idx="1034">
                  <c:v>28132400000</c:v>
                </c:pt>
                <c:pt idx="1035">
                  <c:v>28134200000</c:v>
                </c:pt>
                <c:pt idx="1036">
                  <c:v>28137000000</c:v>
                </c:pt>
                <c:pt idx="1037">
                  <c:v>28147200000</c:v>
                </c:pt>
                <c:pt idx="1038">
                  <c:v>28169700000</c:v>
                </c:pt>
                <c:pt idx="1039">
                  <c:v>28172500000</c:v>
                </c:pt>
                <c:pt idx="1040">
                  <c:v>28172800000</c:v>
                </c:pt>
                <c:pt idx="1041">
                  <c:v>28178800000</c:v>
                </c:pt>
                <c:pt idx="1042">
                  <c:v>28183800000</c:v>
                </c:pt>
                <c:pt idx="1043">
                  <c:v>28188600000</c:v>
                </c:pt>
                <c:pt idx="1044">
                  <c:v>28193000000</c:v>
                </c:pt>
                <c:pt idx="1045">
                  <c:v>28205400000</c:v>
                </c:pt>
                <c:pt idx="1046">
                  <c:v>28220000000</c:v>
                </c:pt>
                <c:pt idx="1047">
                  <c:v>28236100000</c:v>
                </c:pt>
                <c:pt idx="1048">
                  <c:v>28242200000</c:v>
                </c:pt>
                <c:pt idx="1049">
                  <c:v>28249700000</c:v>
                </c:pt>
                <c:pt idx="1050">
                  <c:v>28270200000</c:v>
                </c:pt>
                <c:pt idx="1051">
                  <c:v>28271700000</c:v>
                </c:pt>
                <c:pt idx="1052">
                  <c:v>28295800000</c:v>
                </c:pt>
                <c:pt idx="1053">
                  <c:v>28297300000</c:v>
                </c:pt>
                <c:pt idx="1054">
                  <c:v>28312800000</c:v>
                </c:pt>
                <c:pt idx="1055">
                  <c:v>28320400000</c:v>
                </c:pt>
                <c:pt idx="1056">
                  <c:v>28326700000</c:v>
                </c:pt>
                <c:pt idx="1057">
                  <c:v>28339800000</c:v>
                </c:pt>
                <c:pt idx="1058">
                  <c:v>28347400000</c:v>
                </c:pt>
                <c:pt idx="1059">
                  <c:v>28349000000</c:v>
                </c:pt>
                <c:pt idx="1060">
                  <c:v>28424500000</c:v>
                </c:pt>
                <c:pt idx="1061">
                  <c:v>28427800000</c:v>
                </c:pt>
                <c:pt idx="1062">
                  <c:v>28430200000</c:v>
                </c:pt>
                <c:pt idx="1063">
                  <c:v>28437500000</c:v>
                </c:pt>
                <c:pt idx="1064">
                  <c:v>28438200000</c:v>
                </c:pt>
                <c:pt idx="1065">
                  <c:v>28447000000</c:v>
                </c:pt>
                <c:pt idx="1066">
                  <c:v>28449900000</c:v>
                </c:pt>
                <c:pt idx="1067">
                  <c:v>28455400000</c:v>
                </c:pt>
                <c:pt idx="1068">
                  <c:v>28461200000</c:v>
                </c:pt>
                <c:pt idx="1069">
                  <c:v>28462800000</c:v>
                </c:pt>
                <c:pt idx="1070">
                  <c:v>28467400000</c:v>
                </c:pt>
                <c:pt idx="1071">
                  <c:v>28474600000</c:v>
                </c:pt>
                <c:pt idx="1072">
                  <c:v>28485300000</c:v>
                </c:pt>
                <c:pt idx="1073">
                  <c:v>28495300000</c:v>
                </c:pt>
                <c:pt idx="1074">
                  <c:v>28504100000</c:v>
                </c:pt>
                <c:pt idx="1075">
                  <c:v>28511400000</c:v>
                </c:pt>
                <c:pt idx="1076">
                  <c:v>28517500000</c:v>
                </c:pt>
                <c:pt idx="1077">
                  <c:v>28521900000</c:v>
                </c:pt>
                <c:pt idx="1078">
                  <c:v>28525200000</c:v>
                </c:pt>
                <c:pt idx="1079">
                  <c:v>28527700000</c:v>
                </c:pt>
                <c:pt idx="1080">
                  <c:v>28776200000</c:v>
                </c:pt>
                <c:pt idx="1081">
                  <c:v>28776600000</c:v>
                </c:pt>
                <c:pt idx="1082">
                  <c:v>28777000000</c:v>
                </c:pt>
                <c:pt idx="1083">
                  <c:v>28777700000</c:v>
                </c:pt>
                <c:pt idx="1084">
                  <c:v>28778300000</c:v>
                </c:pt>
                <c:pt idx="1085">
                  <c:v>28779400000</c:v>
                </c:pt>
                <c:pt idx="1086">
                  <c:v>28780600000</c:v>
                </c:pt>
                <c:pt idx="1087">
                  <c:v>28781800000</c:v>
                </c:pt>
                <c:pt idx="1088">
                  <c:v>28783000000</c:v>
                </c:pt>
                <c:pt idx="1089">
                  <c:v>28784300000</c:v>
                </c:pt>
                <c:pt idx="1090">
                  <c:v>28785400000</c:v>
                </c:pt>
                <c:pt idx="1091">
                  <c:v>28786500000</c:v>
                </c:pt>
                <c:pt idx="1092">
                  <c:v>28787400000</c:v>
                </c:pt>
                <c:pt idx="1093">
                  <c:v>28788000000</c:v>
                </c:pt>
                <c:pt idx="1094">
                  <c:v>28788600000</c:v>
                </c:pt>
                <c:pt idx="1095">
                  <c:v>28788900000</c:v>
                </c:pt>
                <c:pt idx="1096">
                  <c:v>28789300000</c:v>
                </c:pt>
                <c:pt idx="1097">
                  <c:v>28789500000</c:v>
                </c:pt>
                <c:pt idx="1098">
                  <c:v>28789600000</c:v>
                </c:pt>
                <c:pt idx="1099">
                  <c:v>28789700000</c:v>
                </c:pt>
                <c:pt idx="1100">
                  <c:v>28801000000</c:v>
                </c:pt>
                <c:pt idx="1101">
                  <c:v>28802600000</c:v>
                </c:pt>
                <c:pt idx="1102">
                  <c:v>28804800000</c:v>
                </c:pt>
                <c:pt idx="1103">
                  <c:v>28808300000</c:v>
                </c:pt>
                <c:pt idx="1104">
                  <c:v>28814100000</c:v>
                </c:pt>
                <c:pt idx="1105">
                  <c:v>28820800000</c:v>
                </c:pt>
                <c:pt idx="1106">
                  <c:v>28829400000</c:v>
                </c:pt>
                <c:pt idx="1107">
                  <c:v>28837900000</c:v>
                </c:pt>
                <c:pt idx="1108">
                  <c:v>28847800000</c:v>
                </c:pt>
                <c:pt idx="1109">
                  <c:v>28857600000</c:v>
                </c:pt>
                <c:pt idx="1110">
                  <c:v>28868100000</c:v>
                </c:pt>
                <c:pt idx="1111">
                  <c:v>28877800000</c:v>
                </c:pt>
                <c:pt idx="1112">
                  <c:v>28887100000</c:v>
                </c:pt>
                <c:pt idx="1113">
                  <c:v>28896500000</c:v>
                </c:pt>
                <c:pt idx="1114">
                  <c:v>28904500000</c:v>
                </c:pt>
                <c:pt idx="1115">
                  <c:v>28911600000</c:v>
                </c:pt>
                <c:pt idx="1116">
                  <c:v>28918500000</c:v>
                </c:pt>
                <c:pt idx="1117">
                  <c:v>28923900000</c:v>
                </c:pt>
                <c:pt idx="1118">
                  <c:v>28927400000</c:v>
                </c:pt>
                <c:pt idx="1119">
                  <c:v>28930200000</c:v>
                </c:pt>
                <c:pt idx="1120">
                  <c:v>28949100000</c:v>
                </c:pt>
                <c:pt idx="1121">
                  <c:v>28949300000</c:v>
                </c:pt>
                <c:pt idx="1122">
                  <c:v>28950000000</c:v>
                </c:pt>
                <c:pt idx="1123">
                  <c:v>28950800000</c:v>
                </c:pt>
                <c:pt idx="1124">
                  <c:v>28951700000</c:v>
                </c:pt>
                <c:pt idx="1125">
                  <c:v>28952600000</c:v>
                </c:pt>
                <c:pt idx="1126">
                  <c:v>28953300000</c:v>
                </c:pt>
                <c:pt idx="1127">
                  <c:v>28953900000</c:v>
                </c:pt>
                <c:pt idx="1128">
                  <c:v>28954300000</c:v>
                </c:pt>
                <c:pt idx="1129">
                  <c:v>28954300000</c:v>
                </c:pt>
                <c:pt idx="1130">
                  <c:v>28954300000</c:v>
                </c:pt>
                <c:pt idx="1131">
                  <c:v>28954500000</c:v>
                </c:pt>
                <c:pt idx="1132">
                  <c:v>28954700000</c:v>
                </c:pt>
                <c:pt idx="1133">
                  <c:v>28954800000</c:v>
                </c:pt>
                <c:pt idx="1134">
                  <c:v>28954900000</c:v>
                </c:pt>
                <c:pt idx="1135">
                  <c:v>28955000000</c:v>
                </c:pt>
                <c:pt idx="1136">
                  <c:v>28955000000</c:v>
                </c:pt>
                <c:pt idx="1137">
                  <c:v>28955000000</c:v>
                </c:pt>
                <c:pt idx="1138">
                  <c:v>28955100000</c:v>
                </c:pt>
                <c:pt idx="1139">
                  <c:v>29662100000</c:v>
                </c:pt>
                <c:pt idx="1140">
                  <c:v>29673200000</c:v>
                </c:pt>
                <c:pt idx="1141">
                  <c:v>29676300000</c:v>
                </c:pt>
                <c:pt idx="1142">
                  <c:v>29678700000</c:v>
                </c:pt>
                <c:pt idx="1143">
                  <c:v>29686100000</c:v>
                </c:pt>
                <c:pt idx="1144">
                  <c:v>29695000000</c:v>
                </c:pt>
                <c:pt idx="1145">
                  <c:v>29705300000</c:v>
                </c:pt>
                <c:pt idx="1146">
                  <c:v>29705400000</c:v>
                </c:pt>
                <c:pt idx="1147">
                  <c:v>29705500000</c:v>
                </c:pt>
                <c:pt idx="1148">
                  <c:v>29705500000</c:v>
                </c:pt>
                <c:pt idx="1149">
                  <c:v>29705600000</c:v>
                </c:pt>
                <c:pt idx="1150">
                  <c:v>29705600000</c:v>
                </c:pt>
                <c:pt idx="1151">
                  <c:v>29705700000</c:v>
                </c:pt>
                <c:pt idx="1152">
                  <c:v>29705800000</c:v>
                </c:pt>
                <c:pt idx="1153">
                  <c:v>29705900000</c:v>
                </c:pt>
                <c:pt idx="1154">
                  <c:v>29706100000</c:v>
                </c:pt>
                <c:pt idx="1155">
                  <c:v>29706300000</c:v>
                </c:pt>
                <c:pt idx="1156">
                  <c:v>29706400000</c:v>
                </c:pt>
                <c:pt idx="1157">
                  <c:v>29706400000</c:v>
                </c:pt>
                <c:pt idx="1158">
                  <c:v>29706600000</c:v>
                </c:pt>
                <c:pt idx="1159">
                  <c:v>29706800000</c:v>
                </c:pt>
                <c:pt idx="1160">
                  <c:v>29706800000</c:v>
                </c:pt>
                <c:pt idx="1161">
                  <c:v>29706800000</c:v>
                </c:pt>
                <c:pt idx="1162">
                  <c:v>29706900000</c:v>
                </c:pt>
                <c:pt idx="1163">
                  <c:v>29707100000</c:v>
                </c:pt>
                <c:pt idx="1164">
                  <c:v>29707200000</c:v>
                </c:pt>
                <c:pt idx="1165">
                  <c:v>29709100000</c:v>
                </c:pt>
                <c:pt idx="1166">
                  <c:v>29719000000</c:v>
                </c:pt>
                <c:pt idx="1167">
                  <c:v>29736600000</c:v>
                </c:pt>
                <c:pt idx="1168">
                  <c:v>29752700000</c:v>
                </c:pt>
                <c:pt idx="1169">
                  <c:v>29768400000</c:v>
                </c:pt>
                <c:pt idx="1170">
                  <c:v>29782900000</c:v>
                </c:pt>
                <c:pt idx="1171">
                  <c:v>29788500000</c:v>
                </c:pt>
                <c:pt idx="1172">
                  <c:v>29790100000</c:v>
                </c:pt>
                <c:pt idx="1173">
                  <c:v>29791500000</c:v>
                </c:pt>
                <c:pt idx="1174">
                  <c:v>29792100000</c:v>
                </c:pt>
                <c:pt idx="1175">
                  <c:v>29792300000</c:v>
                </c:pt>
                <c:pt idx="1176">
                  <c:v>29792400000</c:v>
                </c:pt>
                <c:pt idx="1177">
                  <c:v>29792700000</c:v>
                </c:pt>
                <c:pt idx="1178">
                  <c:v>29793200000</c:v>
                </c:pt>
                <c:pt idx="1179">
                  <c:v>29799200000</c:v>
                </c:pt>
                <c:pt idx="1180">
                  <c:v>29799700000</c:v>
                </c:pt>
                <c:pt idx="1181">
                  <c:v>29799700000</c:v>
                </c:pt>
                <c:pt idx="1182">
                  <c:v>29799900000</c:v>
                </c:pt>
                <c:pt idx="1183">
                  <c:v>29800000000</c:v>
                </c:pt>
                <c:pt idx="1184">
                  <c:v>29800100000</c:v>
                </c:pt>
                <c:pt idx="1185">
                  <c:v>29800100000</c:v>
                </c:pt>
                <c:pt idx="1186">
                  <c:v>29800200000</c:v>
                </c:pt>
                <c:pt idx="1187">
                  <c:v>29800700000</c:v>
                </c:pt>
                <c:pt idx="1188">
                  <c:v>29802000000</c:v>
                </c:pt>
                <c:pt idx="1189">
                  <c:v>29804000000</c:v>
                </c:pt>
                <c:pt idx="1190">
                  <c:v>29810300000</c:v>
                </c:pt>
                <c:pt idx="1191">
                  <c:v>29825300000</c:v>
                </c:pt>
                <c:pt idx="1192">
                  <c:v>29844800000</c:v>
                </c:pt>
                <c:pt idx="1193">
                  <c:v>29845900000</c:v>
                </c:pt>
                <c:pt idx="1194">
                  <c:v>29849600000</c:v>
                </c:pt>
                <c:pt idx="1195">
                  <c:v>29860100000</c:v>
                </c:pt>
                <c:pt idx="1196">
                  <c:v>29863100000</c:v>
                </c:pt>
                <c:pt idx="1197">
                  <c:v>29876000000</c:v>
                </c:pt>
                <c:pt idx="1198">
                  <c:v>29882400000</c:v>
                </c:pt>
                <c:pt idx="1199">
                  <c:v>29899000000</c:v>
                </c:pt>
                <c:pt idx="1200">
                  <c:v>29900100000</c:v>
                </c:pt>
                <c:pt idx="1201">
                  <c:v>29913300000</c:v>
                </c:pt>
                <c:pt idx="1202">
                  <c:v>29923200000</c:v>
                </c:pt>
                <c:pt idx="1203">
                  <c:v>29928200000</c:v>
                </c:pt>
                <c:pt idx="1204">
                  <c:v>29928300000</c:v>
                </c:pt>
                <c:pt idx="1205">
                  <c:v>29953600000</c:v>
                </c:pt>
                <c:pt idx="1206">
                  <c:v>29955800000</c:v>
                </c:pt>
                <c:pt idx="1207">
                  <c:v>29958600000</c:v>
                </c:pt>
                <c:pt idx="1208">
                  <c:v>29963900000</c:v>
                </c:pt>
                <c:pt idx="1209">
                  <c:v>29969100000</c:v>
                </c:pt>
                <c:pt idx="1210">
                  <c:v>29969500000</c:v>
                </c:pt>
                <c:pt idx="1211">
                  <c:v>29975500000</c:v>
                </c:pt>
                <c:pt idx="1212">
                  <c:v>29978100000</c:v>
                </c:pt>
                <c:pt idx="1213">
                  <c:v>29980900000</c:v>
                </c:pt>
                <c:pt idx="1214">
                  <c:v>29981900000</c:v>
                </c:pt>
                <c:pt idx="1215">
                  <c:v>29986200000</c:v>
                </c:pt>
                <c:pt idx="1216">
                  <c:v>29988800000</c:v>
                </c:pt>
                <c:pt idx="1217">
                  <c:v>29992400000</c:v>
                </c:pt>
                <c:pt idx="1218">
                  <c:v>29996300000</c:v>
                </c:pt>
                <c:pt idx="1219">
                  <c:v>29996400000</c:v>
                </c:pt>
                <c:pt idx="1220">
                  <c:v>29996900000</c:v>
                </c:pt>
                <c:pt idx="1221">
                  <c:v>29997000000</c:v>
                </c:pt>
                <c:pt idx="1222">
                  <c:v>29998000000</c:v>
                </c:pt>
                <c:pt idx="1223">
                  <c:v>29998800000</c:v>
                </c:pt>
                <c:pt idx="1224">
                  <c:v>29998900000</c:v>
                </c:pt>
                <c:pt idx="1225">
                  <c:v>29999400000</c:v>
                </c:pt>
                <c:pt idx="1226">
                  <c:v>29999600000</c:v>
                </c:pt>
                <c:pt idx="1227">
                  <c:v>30004900000</c:v>
                </c:pt>
                <c:pt idx="1228">
                  <c:v>30005300000</c:v>
                </c:pt>
                <c:pt idx="1229">
                  <c:v>30006700000</c:v>
                </c:pt>
                <c:pt idx="1230">
                  <c:v>30009900000</c:v>
                </c:pt>
                <c:pt idx="1231">
                  <c:v>30011700000</c:v>
                </c:pt>
                <c:pt idx="1232">
                  <c:v>30014900000</c:v>
                </c:pt>
                <c:pt idx="1233">
                  <c:v>30015500000</c:v>
                </c:pt>
                <c:pt idx="1234">
                  <c:v>30020900000</c:v>
                </c:pt>
                <c:pt idx="1235">
                  <c:v>30030200000</c:v>
                </c:pt>
                <c:pt idx="1236">
                  <c:v>30031100000</c:v>
                </c:pt>
                <c:pt idx="1237">
                  <c:v>30034300000</c:v>
                </c:pt>
                <c:pt idx="1238">
                  <c:v>30045500000</c:v>
                </c:pt>
                <c:pt idx="1239">
                  <c:v>30056400000</c:v>
                </c:pt>
                <c:pt idx="1240">
                  <c:v>30061200000</c:v>
                </c:pt>
                <c:pt idx="1241">
                  <c:v>30065100000</c:v>
                </c:pt>
                <c:pt idx="1242">
                  <c:v>30072300000</c:v>
                </c:pt>
                <c:pt idx="1243">
                  <c:v>30077500000</c:v>
                </c:pt>
                <c:pt idx="1244">
                  <c:v>30081100000</c:v>
                </c:pt>
                <c:pt idx="1245">
                  <c:v>30084100000</c:v>
                </c:pt>
                <c:pt idx="1246">
                  <c:v>30091100000</c:v>
                </c:pt>
                <c:pt idx="1247">
                  <c:v>30121400000</c:v>
                </c:pt>
                <c:pt idx="1248">
                  <c:v>30148300000</c:v>
                </c:pt>
                <c:pt idx="1249">
                  <c:v>30171200000</c:v>
                </c:pt>
                <c:pt idx="1250">
                  <c:v>30195700000</c:v>
                </c:pt>
                <c:pt idx="1251">
                  <c:v>30214100000</c:v>
                </c:pt>
                <c:pt idx="1252">
                  <c:v>30230000000</c:v>
                </c:pt>
                <c:pt idx="1253">
                  <c:v>30240500000</c:v>
                </c:pt>
                <c:pt idx="1254">
                  <c:v>30249800000</c:v>
                </c:pt>
                <c:pt idx="1255">
                  <c:v>30472900000</c:v>
                </c:pt>
                <c:pt idx="1256">
                  <c:v>30475000000</c:v>
                </c:pt>
                <c:pt idx="1257">
                  <c:v>30482400000</c:v>
                </c:pt>
                <c:pt idx="1258">
                  <c:v>30490900000</c:v>
                </c:pt>
                <c:pt idx="1259">
                  <c:v>30503800000</c:v>
                </c:pt>
                <c:pt idx="1260">
                  <c:v>30517000000</c:v>
                </c:pt>
                <c:pt idx="1261">
                  <c:v>30531100000</c:v>
                </c:pt>
                <c:pt idx="1262">
                  <c:v>30544400000</c:v>
                </c:pt>
                <c:pt idx="1263">
                  <c:v>30555200000</c:v>
                </c:pt>
                <c:pt idx="1264">
                  <c:v>30567000000</c:v>
                </c:pt>
                <c:pt idx="1265">
                  <c:v>30577600000</c:v>
                </c:pt>
                <c:pt idx="1266">
                  <c:v>30585700000</c:v>
                </c:pt>
                <c:pt idx="1267">
                  <c:v>30592700000</c:v>
                </c:pt>
                <c:pt idx="1268">
                  <c:v>30593300000</c:v>
                </c:pt>
                <c:pt idx="1269">
                  <c:v>30593500000</c:v>
                </c:pt>
                <c:pt idx="1270">
                  <c:v>30596500000</c:v>
                </c:pt>
                <c:pt idx="1271">
                  <c:v>30599800000</c:v>
                </c:pt>
                <c:pt idx="1272">
                  <c:v>30600600000</c:v>
                </c:pt>
                <c:pt idx="1273">
                  <c:v>30600600000</c:v>
                </c:pt>
                <c:pt idx="1274">
                  <c:v>30600700000</c:v>
                </c:pt>
                <c:pt idx="1275">
                  <c:v>30600700000</c:v>
                </c:pt>
                <c:pt idx="1276">
                  <c:v>30600800000</c:v>
                </c:pt>
                <c:pt idx="1277">
                  <c:v>30600900000</c:v>
                </c:pt>
                <c:pt idx="1278">
                  <c:v>30600900000</c:v>
                </c:pt>
                <c:pt idx="1279">
                  <c:v>30600900000</c:v>
                </c:pt>
                <c:pt idx="1280">
                  <c:v>30601000000</c:v>
                </c:pt>
                <c:pt idx="1281">
                  <c:v>30600900000</c:v>
                </c:pt>
                <c:pt idx="1282">
                  <c:v>30601100000</c:v>
                </c:pt>
                <c:pt idx="1283">
                  <c:v>30601200000</c:v>
                </c:pt>
                <c:pt idx="1284">
                  <c:v>30601300000</c:v>
                </c:pt>
                <c:pt idx="1285">
                  <c:v>30601300000</c:v>
                </c:pt>
                <c:pt idx="1286">
                  <c:v>30601300000</c:v>
                </c:pt>
                <c:pt idx="1287">
                  <c:v>30601300000</c:v>
                </c:pt>
                <c:pt idx="1288">
                  <c:v>30601400000</c:v>
                </c:pt>
                <c:pt idx="1289">
                  <c:v>30601400000</c:v>
                </c:pt>
                <c:pt idx="1290">
                  <c:v>30601500000</c:v>
                </c:pt>
                <c:pt idx="1291">
                  <c:v>30601600000</c:v>
                </c:pt>
                <c:pt idx="1292">
                  <c:v>30601700000</c:v>
                </c:pt>
                <c:pt idx="1293">
                  <c:v>30605000000</c:v>
                </c:pt>
                <c:pt idx="1294">
                  <c:v>30607200000</c:v>
                </c:pt>
                <c:pt idx="1295">
                  <c:v>30609000000</c:v>
                </c:pt>
                <c:pt idx="1296">
                  <c:v>30612400000</c:v>
                </c:pt>
                <c:pt idx="1297">
                  <c:v>30614600000</c:v>
                </c:pt>
                <c:pt idx="1298">
                  <c:v>30614800000</c:v>
                </c:pt>
                <c:pt idx="1299">
                  <c:v>30616400000</c:v>
                </c:pt>
                <c:pt idx="1300">
                  <c:v>30617600000</c:v>
                </c:pt>
                <c:pt idx="1301">
                  <c:v>30623900000</c:v>
                </c:pt>
                <c:pt idx="1302">
                  <c:v>30633700000</c:v>
                </c:pt>
                <c:pt idx="1303">
                  <c:v>30644100000</c:v>
                </c:pt>
                <c:pt idx="1304">
                  <c:v>30654700000</c:v>
                </c:pt>
                <c:pt idx="1305">
                  <c:v>30665800000</c:v>
                </c:pt>
                <c:pt idx="1306">
                  <c:v>30676000000</c:v>
                </c:pt>
                <c:pt idx="1307">
                  <c:v>30676500000</c:v>
                </c:pt>
                <c:pt idx="1308">
                  <c:v>30678000000</c:v>
                </c:pt>
                <c:pt idx="1309">
                  <c:v>30683300000</c:v>
                </c:pt>
                <c:pt idx="1310">
                  <c:v>30686200000</c:v>
                </c:pt>
                <c:pt idx="1311">
                  <c:v>30688200000</c:v>
                </c:pt>
                <c:pt idx="1312">
                  <c:v>30692000000</c:v>
                </c:pt>
                <c:pt idx="1313">
                  <c:v>30700400000</c:v>
                </c:pt>
                <c:pt idx="1314">
                  <c:v>30701100000</c:v>
                </c:pt>
                <c:pt idx="1315">
                  <c:v>30711000000</c:v>
                </c:pt>
                <c:pt idx="1316">
                  <c:v>30711500000</c:v>
                </c:pt>
                <c:pt idx="1317">
                  <c:v>30721000000</c:v>
                </c:pt>
                <c:pt idx="1318">
                  <c:v>30722200000</c:v>
                </c:pt>
                <c:pt idx="1319">
                  <c:v>30728700000</c:v>
                </c:pt>
                <c:pt idx="1320">
                  <c:v>30732300000</c:v>
                </c:pt>
                <c:pt idx="1321">
                  <c:v>30740000000</c:v>
                </c:pt>
                <c:pt idx="1322">
                  <c:v>30742300000</c:v>
                </c:pt>
                <c:pt idx="1323">
                  <c:v>30745200000</c:v>
                </c:pt>
                <c:pt idx="1324">
                  <c:v>30749200000</c:v>
                </c:pt>
                <c:pt idx="1325">
                  <c:v>30760800000</c:v>
                </c:pt>
                <c:pt idx="1326">
                  <c:v>30770500000</c:v>
                </c:pt>
                <c:pt idx="1327">
                  <c:v>30780400000</c:v>
                </c:pt>
                <c:pt idx="1328">
                  <c:v>30796100000</c:v>
                </c:pt>
                <c:pt idx="1329">
                  <c:v>30804800000</c:v>
                </c:pt>
                <c:pt idx="1330">
                  <c:v>30814900000</c:v>
                </c:pt>
                <c:pt idx="1331">
                  <c:v>30819500000</c:v>
                </c:pt>
                <c:pt idx="1332">
                  <c:v>30824800000</c:v>
                </c:pt>
                <c:pt idx="1333">
                  <c:v>30831100000</c:v>
                </c:pt>
                <c:pt idx="1334">
                  <c:v>30833000000</c:v>
                </c:pt>
                <c:pt idx="1335">
                  <c:v>30838700000</c:v>
                </c:pt>
                <c:pt idx="1336">
                  <c:v>31058800000</c:v>
                </c:pt>
                <c:pt idx="1337">
                  <c:v>31068400000</c:v>
                </c:pt>
                <c:pt idx="1338">
                  <c:v>31074600000</c:v>
                </c:pt>
                <c:pt idx="1339">
                  <c:v>31074700000</c:v>
                </c:pt>
                <c:pt idx="1340">
                  <c:v>31074700000</c:v>
                </c:pt>
                <c:pt idx="1341">
                  <c:v>31074700000</c:v>
                </c:pt>
                <c:pt idx="1342">
                  <c:v>31074800000</c:v>
                </c:pt>
                <c:pt idx="1343">
                  <c:v>31074900000</c:v>
                </c:pt>
                <c:pt idx="1344">
                  <c:v>31074900000</c:v>
                </c:pt>
                <c:pt idx="1345">
                  <c:v>31074900000</c:v>
                </c:pt>
                <c:pt idx="1346">
                  <c:v>31074900000</c:v>
                </c:pt>
                <c:pt idx="1347">
                  <c:v>31075000000</c:v>
                </c:pt>
                <c:pt idx="1348">
                  <c:v>31075000000</c:v>
                </c:pt>
                <c:pt idx="1349">
                  <c:v>31075100000</c:v>
                </c:pt>
                <c:pt idx="1350">
                  <c:v>31075200000</c:v>
                </c:pt>
                <c:pt idx="1351">
                  <c:v>31075200000</c:v>
                </c:pt>
                <c:pt idx="1352">
                  <c:v>31075200000</c:v>
                </c:pt>
                <c:pt idx="1353">
                  <c:v>31075300000</c:v>
                </c:pt>
                <c:pt idx="1354">
                  <c:v>31075400000</c:v>
                </c:pt>
                <c:pt idx="1355">
                  <c:v>31075400000</c:v>
                </c:pt>
                <c:pt idx="1356">
                  <c:v>31075400000</c:v>
                </c:pt>
                <c:pt idx="1357">
                  <c:v>31075500000</c:v>
                </c:pt>
                <c:pt idx="1358">
                  <c:v>31078100000</c:v>
                </c:pt>
                <c:pt idx="1359">
                  <c:v>31089000000</c:v>
                </c:pt>
                <c:pt idx="1360">
                  <c:v>31102400000</c:v>
                </c:pt>
                <c:pt idx="1361">
                  <c:v>31116800000</c:v>
                </c:pt>
                <c:pt idx="1362">
                  <c:v>31134900000</c:v>
                </c:pt>
                <c:pt idx="1363">
                  <c:v>31142000000</c:v>
                </c:pt>
                <c:pt idx="1364">
                  <c:v>31155400000</c:v>
                </c:pt>
                <c:pt idx="1365">
                  <c:v>31164600000</c:v>
                </c:pt>
                <c:pt idx="1366">
                  <c:v>31166100000</c:v>
                </c:pt>
                <c:pt idx="1367">
                  <c:v>31166400000</c:v>
                </c:pt>
                <c:pt idx="1368">
                  <c:v>31167900000</c:v>
                </c:pt>
                <c:pt idx="1369">
                  <c:v>31172400000</c:v>
                </c:pt>
                <c:pt idx="1370">
                  <c:v>31173900000</c:v>
                </c:pt>
                <c:pt idx="1371">
                  <c:v>31174300000</c:v>
                </c:pt>
                <c:pt idx="1372">
                  <c:v>31174600000</c:v>
                </c:pt>
                <c:pt idx="1373">
                  <c:v>31176900000</c:v>
                </c:pt>
                <c:pt idx="1374">
                  <c:v>31179900000</c:v>
                </c:pt>
                <c:pt idx="1375">
                  <c:v>31180800000</c:v>
                </c:pt>
                <c:pt idx="1376">
                  <c:v>31312500000</c:v>
                </c:pt>
                <c:pt idx="1377">
                  <c:v>31312600000</c:v>
                </c:pt>
                <c:pt idx="1378">
                  <c:v>31312700000</c:v>
                </c:pt>
                <c:pt idx="1379">
                  <c:v>31313000000</c:v>
                </c:pt>
                <c:pt idx="1380">
                  <c:v>31313300000</c:v>
                </c:pt>
                <c:pt idx="1381">
                  <c:v>31313500000</c:v>
                </c:pt>
                <c:pt idx="1382">
                  <c:v>31313800000</c:v>
                </c:pt>
                <c:pt idx="1383">
                  <c:v>31313900000</c:v>
                </c:pt>
                <c:pt idx="1384">
                  <c:v>31313900000</c:v>
                </c:pt>
                <c:pt idx="1385">
                  <c:v>31314000000</c:v>
                </c:pt>
                <c:pt idx="1386">
                  <c:v>31314200000</c:v>
                </c:pt>
                <c:pt idx="1387">
                  <c:v>31314300000</c:v>
                </c:pt>
                <c:pt idx="1388">
                  <c:v>31314400000</c:v>
                </c:pt>
                <c:pt idx="1389">
                  <c:v>31314500000</c:v>
                </c:pt>
                <c:pt idx="1390">
                  <c:v>31314500000</c:v>
                </c:pt>
                <c:pt idx="1391">
                  <c:v>31314700000</c:v>
                </c:pt>
                <c:pt idx="1392">
                  <c:v>31314700000</c:v>
                </c:pt>
                <c:pt idx="1393">
                  <c:v>31314800000</c:v>
                </c:pt>
                <c:pt idx="1394">
                  <c:v>31314800000</c:v>
                </c:pt>
                <c:pt idx="1395">
                  <c:v>31315000000</c:v>
                </c:pt>
                <c:pt idx="1396">
                  <c:v>31434200000</c:v>
                </c:pt>
                <c:pt idx="1397">
                  <c:v>31434700000</c:v>
                </c:pt>
                <c:pt idx="1398">
                  <c:v>31436900000</c:v>
                </c:pt>
                <c:pt idx="1399">
                  <c:v>31440300000</c:v>
                </c:pt>
                <c:pt idx="1400">
                  <c:v>31445200000</c:v>
                </c:pt>
                <c:pt idx="1401">
                  <c:v>31452700000</c:v>
                </c:pt>
                <c:pt idx="1402">
                  <c:v>31463600000</c:v>
                </c:pt>
                <c:pt idx="1403">
                  <c:v>31475200000</c:v>
                </c:pt>
                <c:pt idx="1404">
                  <c:v>31492700000</c:v>
                </c:pt>
                <c:pt idx="1405">
                  <c:v>31511500000</c:v>
                </c:pt>
                <c:pt idx="1406">
                  <c:v>31511500000</c:v>
                </c:pt>
                <c:pt idx="1407">
                  <c:v>31511600000</c:v>
                </c:pt>
                <c:pt idx="1408">
                  <c:v>31511600000</c:v>
                </c:pt>
                <c:pt idx="1409">
                  <c:v>31511600000</c:v>
                </c:pt>
                <c:pt idx="1410">
                  <c:v>31511700000</c:v>
                </c:pt>
                <c:pt idx="1411">
                  <c:v>31511700000</c:v>
                </c:pt>
                <c:pt idx="1412">
                  <c:v>31511900000</c:v>
                </c:pt>
                <c:pt idx="1413">
                  <c:v>31511900000</c:v>
                </c:pt>
                <c:pt idx="1414">
                  <c:v>31512000000</c:v>
                </c:pt>
                <c:pt idx="1415">
                  <c:v>31512000000</c:v>
                </c:pt>
                <c:pt idx="1416">
                  <c:v>31512000000</c:v>
                </c:pt>
                <c:pt idx="1417">
                  <c:v>31512100000</c:v>
                </c:pt>
                <c:pt idx="1418">
                  <c:v>31512100000</c:v>
                </c:pt>
                <c:pt idx="1419">
                  <c:v>31512100000</c:v>
                </c:pt>
                <c:pt idx="1420">
                  <c:v>31512100000</c:v>
                </c:pt>
                <c:pt idx="1421">
                  <c:v>31512100000</c:v>
                </c:pt>
                <c:pt idx="1422">
                  <c:v>31512200000</c:v>
                </c:pt>
                <c:pt idx="1423">
                  <c:v>31512200000</c:v>
                </c:pt>
                <c:pt idx="1424">
                  <c:v>31512200000</c:v>
                </c:pt>
                <c:pt idx="1425">
                  <c:v>31514500000</c:v>
                </c:pt>
                <c:pt idx="1426">
                  <c:v>31534200000</c:v>
                </c:pt>
                <c:pt idx="1427">
                  <c:v>31557300000</c:v>
                </c:pt>
                <c:pt idx="1428">
                  <c:v>31583200000</c:v>
                </c:pt>
                <c:pt idx="1429">
                  <c:v>31606200000</c:v>
                </c:pt>
                <c:pt idx="1430">
                  <c:v>31625900000</c:v>
                </c:pt>
                <c:pt idx="1431">
                  <c:v>31640400000</c:v>
                </c:pt>
                <c:pt idx="1432">
                  <c:v>31652200000</c:v>
                </c:pt>
                <c:pt idx="1433">
                  <c:v>31652500000</c:v>
                </c:pt>
                <c:pt idx="1434">
                  <c:v>31652600000</c:v>
                </c:pt>
                <c:pt idx="1435">
                  <c:v>31653000000</c:v>
                </c:pt>
                <c:pt idx="1436">
                  <c:v>31653500000</c:v>
                </c:pt>
                <c:pt idx="1437">
                  <c:v>31653800000</c:v>
                </c:pt>
                <c:pt idx="1438">
                  <c:v>31654800000</c:v>
                </c:pt>
                <c:pt idx="1439">
                  <c:v>31655100000</c:v>
                </c:pt>
                <c:pt idx="1440">
                  <c:v>31655600000</c:v>
                </c:pt>
                <c:pt idx="1441">
                  <c:v>31656100000</c:v>
                </c:pt>
                <c:pt idx="1442">
                  <c:v>31656500000</c:v>
                </c:pt>
                <c:pt idx="1443">
                  <c:v>31657400000</c:v>
                </c:pt>
                <c:pt idx="1444">
                  <c:v>31657800000</c:v>
                </c:pt>
                <c:pt idx="1445">
                  <c:v>31658300000</c:v>
                </c:pt>
                <c:pt idx="1446">
                  <c:v>31658500000</c:v>
                </c:pt>
                <c:pt idx="1447">
                  <c:v>31658700000</c:v>
                </c:pt>
                <c:pt idx="1448">
                  <c:v>31659100000</c:v>
                </c:pt>
                <c:pt idx="1449">
                  <c:v>31659600000</c:v>
                </c:pt>
                <c:pt idx="1450">
                  <c:v>31659800000</c:v>
                </c:pt>
                <c:pt idx="1451">
                  <c:v>31660300000</c:v>
                </c:pt>
                <c:pt idx="1452">
                  <c:v>31660700000</c:v>
                </c:pt>
                <c:pt idx="1453">
                  <c:v>31662700000</c:v>
                </c:pt>
                <c:pt idx="1454">
                  <c:v>31667100000</c:v>
                </c:pt>
                <c:pt idx="1455">
                  <c:v>31668800000</c:v>
                </c:pt>
                <c:pt idx="1456">
                  <c:v>31928800000</c:v>
                </c:pt>
                <c:pt idx="1457">
                  <c:v>31930000000</c:v>
                </c:pt>
                <c:pt idx="1458">
                  <c:v>31931200000</c:v>
                </c:pt>
                <c:pt idx="1459">
                  <c:v>31933200000</c:v>
                </c:pt>
                <c:pt idx="1460">
                  <c:v>31936200000</c:v>
                </c:pt>
                <c:pt idx="1461">
                  <c:v>31940800000</c:v>
                </c:pt>
                <c:pt idx="1462">
                  <c:v>31946000000</c:v>
                </c:pt>
                <c:pt idx="1463">
                  <c:v>31953000000</c:v>
                </c:pt>
                <c:pt idx="1464">
                  <c:v>31960300000</c:v>
                </c:pt>
                <c:pt idx="1465">
                  <c:v>31969300000</c:v>
                </c:pt>
                <c:pt idx="1466">
                  <c:v>31978700000</c:v>
                </c:pt>
                <c:pt idx="1467">
                  <c:v>31988300000</c:v>
                </c:pt>
                <c:pt idx="1468">
                  <c:v>31997900000</c:v>
                </c:pt>
                <c:pt idx="1469">
                  <c:v>32006100000</c:v>
                </c:pt>
                <c:pt idx="1470">
                  <c:v>32013400000</c:v>
                </c:pt>
                <c:pt idx="1471">
                  <c:v>32019100000</c:v>
                </c:pt>
                <c:pt idx="1472">
                  <c:v>32022600000</c:v>
                </c:pt>
                <c:pt idx="1473">
                  <c:v>32023200000</c:v>
                </c:pt>
                <c:pt idx="1474">
                  <c:v>32023400000</c:v>
                </c:pt>
                <c:pt idx="1475">
                  <c:v>32023600000</c:v>
                </c:pt>
                <c:pt idx="1476">
                  <c:v>32024700000</c:v>
                </c:pt>
                <c:pt idx="1477">
                  <c:v>32024900000</c:v>
                </c:pt>
                <c:pt idx="1478">
                  <c:v>32026200000</c:v>
                </c:pt>
                <c:pt idx="1479">
                  <c:v>32026600000</c:v>
                </c:pt>
                <c:pt idx="1480">
                  <c:v>32026800000</c:v>
                </c:pt>
                <c:pt idx="1481">
                  <c:v>32027800000</c:v>
                </c:pt>
                <c:pt idx="1482">
                  <c:v>32028200000</c:v>
                </c:pt>
                <c:pt idx="1483">
                  <c:v>32029300000</c:v>
                </c:pt>
                <c:pt idx="1484">
                  <c:v>32029900000</c:v>
                </c:pt>
                <c:pt idx="1485">
                  <c:v>32030700000</c:v>
                </c:pt>
                <c:pt idx="1486">
                  <c:v>32030800000</c:v>
                </c:pt>
                <c:pt idx="1487">
                  <c:v>32032100000</c:v>
                </c:pt>
                <c:pt idx="1488">
                  <c:v>32032600000</c:v>
                </c:pt>
                <c:pt idx="1489">
                  <c:v>32033300000</c:v>
                </c:pt>
                <c:pt idx="1490">
                  <c:v>32035600000</c:v>
                </c:pt>
                <c:pt idx="1491">
                  <c:v>32041200000</c:v>
                </c:pt>
                <c:pt idx="1492">
                  <c:v>32047400000</c:v>
                </c:pt>
                <c:pt idx="1493">
                  <c:v>32052600000</c:v>
                </c:pt>
                <c:pt idx="1494">
                  <c:v>32056700000</c:v>
                </c:pt>
                <c:pt idx="1495">
                  <c:v>32059400000</c:v>
                </c:pt>
                <c:pt idx="1496">
                  <c:v>32052600000</c:v>
                </c:pt>
                <c:pt idx="1497">
                  <c:v>32056600000</c:v>
                </c:pt>
                <c:pt idx="1498">
                  <c:v>32059300000</c:v>
                </c:pt>
                <c:pt idx="1499">
                  <c:v>32103400000</c:v>
                </c:pt>
                <c:pt idx="1500">
                  <c:v>32103800000</c:v>
                </c:pt>
                <c:pt idx="1501">
                  <c:v>32104100000</c:v>
                </c:pt>
                <c:pt idx="1502">
                  <c:v>32105200000</c:v>
                </c:pt>
                <c:pt idx="1503">
                  <c:v>32105500000</c:v>
                </c:pt>
                <c:pt idx="1504">
                  <c:v>32107700000</c:v>
                </c:pt>
                <c:pt idx="1505">
                  <c:v>32108300000</c:v>
                </c:pt>
                <c:pt idx="1506">
                  <c:v>32110000000</c:v>
                </c:pt>
                <c:pt idx="1507">
                  <c:v>32111900000</c:v>
                </c:pt>
                <c:pt idx="1508">
                  <c:v>32111900000</c:v>
                </c:pt>
                <c:pt idx="1509">
                  <c:v>32113700000</c:v>
                </c:pt>
                <c:pt idx="1510">
                  <c:v>32117200000</c:v>
                </c:pt>
                <c:pt idx="1511">
                  <c:v>32125500000</c:v>
                </c:pt>
                <c:pt idx="1512">
                  <c:v>32134400000</c:v>
                </c:pt>
                <c:pt idx="1513">
                  <c:v>32145200000</c:v>
                </c:pt>
                <c:pt idx="1514">
                  <c:v>32157200000</c:v>
                </c:pt>
                <c:pt idx="1515">
                  <c:v>32170200000</c:v>
                </c:pt>
                <c:pt idx="1516">
                  <c:v>32174000000</c:v>
                </c:pt>
                <c:pt idx="1517">
                  <c:v>32175500000</c:v>
                </c:pt>
                <c:pt idx="1518">
                  <c:v>32176300000</c:v>
                </c:pt>
                <c:pt idx="1519">
                  <c:v>32178000000</c:v>
                </c:pt>
                <c:pt idx="1520">
                  <c:v>32181600000</c:v>
                </c:pt>
                <c:pt idx="1521">
                  <c:v>32184800000</c:v>
                </c:pt>
                <c:pt idx="1522">
                  <c:v>32185500000</c:v>
                </c:pt>
                <c:pt idx="1523">
                  <c:v>32190000000</c:v>
                </c:pt>
                <c:pt idx="1524">
                  <c:v>32194500000</c:v>
                </c:pt>
                <c:pt idx="1525">
                  <c:v>32195200000</c:v>
                </c:pt>
                <c:pt idx="1526">
                  <c:v>32198800000</c:v>
                </c:pt>
                <c:pt idx="1527">
                  <c:v>32200200000</c:v>
                </c:pt>
                <c:pt idx="1528">
                  <c:v>32202800000</c:v>
                </c:pt>
                <c:pt idx="1529">
                  <c:v>32206100000</c:v>
                </c:pt>
                <c:pt idx="1530">
                  <c:v>32208800000</c:v>
                </c:pt>
                <c:pt idx="1531">
                  <c:v>32211200000</c:v>
                </c:pt>
                <c:pt idx="1532">
                  <c:v>32213400000</c:v>
                </c:pt>
                <c:pt idx="1533">
                  <c:v>32214600000</c:v>
                </c:pt>
                <c:pt idx="1534">
                  <c:v>32215200000</c:v>
                </c:pt>
                <c:pt idx="1535">
                  <c:v>32216600000</c:v>
                </c:pt>
                <c:pt idx="1536">
                  <c:v>32217000000</c:v>
                </c:pt>
                <c:pt idx="1537">
                  <c:v>32217600000</c:v>
                </c:pt>
                <c:pt idx="1538">
                  <c:v>32217800000</c:v>
                </c:pt>
                <c:pt idx="1539">
                  <c:v>32227200000</c:v>
                </c:pt>
                <c:pt idx="1540">
                  <c:v>32228300000</c:v>
                </c:pt>
                <c:pt idx="1541">
                  <c:v>32228700000</c:v>
                </c:pt>
                <c:pt idx="1542">
                  <c:v>32229100000</c:v>
                </c:pt>
                <c:pt idx="1543">
                  <c:v>32231000000</c:v>
                </c:pt>
                <c:pt idx="1544">
                  <c:v>32232700000</c:v>
                </c:pt>
                <c:pt idx="1545">
                  <c:v>32235100000</c:v>
                </c:pt>
                <c:pt idx="1546">
                  <c:v>32237400000</c:v>
                </c:pt>
                <c:pt idx="1547">
                  <c:v>32240500000</c:v>
                </c:pt>
                <c:pt idx="1548">
                  <c:v>32243500000</c:v>
                </c:pt>
                <c:pt idx="1549">
                  <c:v>32248100000</c:v>
                </c:pt>
                <c:pt idx="1550">
                  <c:v>32252100000</c:v>
                </c:pt>
                <c:pt idx="1551">
                  <c:v>32256000000</c:v>
                </c:pt>
                <c:pt idx="1552">
                  <c:v>32260100000</c:v>
                </c:pt>
                <c:pt idx="1553">
                  <c:v>32263000000</c:v>
                </c:pt>
                <c:pt idx="1554">
                  <c:v>32265300000</c:v>
                </c:pt>
                <c:pt idx="1555">
                  <c:v>32266800000</c:v>
                </c:pt>
                <c:pt idx="1556">
                  <c:v>32267400000</c:v>
                </c:pt>
                <c:pt idx="1557">
                  <c:v>32268700000</c:v>
                </c:pt>
                <c:pt idx="1558">
                  <c:v>32269300000</c:v>
                </c:pt>
                <c:pt idx="1559">
                  <c:v>32324600000</c:v>
                </c:pt>
                <c:pt idx="1560">
                  <c:v>32326400000</c:v>
                </c:pt>
                <c:pt idx="1561">
                  <c:v>32328200000</c:v>
                </c:pt>
                <c:pt idx="1562">
                  <c:v>32330200000</c:v>
                </c:pt>
                <c:pt idx="1563">
                  <c:v>32332000000</c:v>
                </c:pt>
                <c:pt idx="1564">
                  <c:v>32336400000</c:v>
                </c:pt>
                <c:pt idx="1565">
                  <c:v>32337900000</c:v>
                </c:pt>
                <c:pt idx="1566">
                  <c:v>32341900000</c:v>
                </c:pt>
                <c:pt idx="1567">
                  <c:v>32346400000</c:v>
                </c:pt>
                <c:pt idx="1568">
                  <c:v>32349000000</c:v>
                </c:pt>
                <c:pt idx="1569">
                  <c:v>32354600000</c:v>
                </c:pt>
                <c:pt idx="1570">
                  <c:v>32355500000</c:v>
                </c:pt>
                <c:pt idx="1571">
                  <c:v>32361600000</c:v>
                </c:pt>
                <c:pt idx="1572">
                  <c:v>32361900000</c:v>
                </c:pt>
                <c:pt idx="1573">
                  <c:v>32364500000</c:v>
                </c:pt>
                <c:pt idx="1574">
                  <c:v>32366900000</c:v>
                </c:pt>
                <c:pt idx="1575">
                  <c:v>32368300000</c:v>
                </c:pt>
                <c:pt idx="1576">
                  <c:v>32370600000</c:v>
                </c:pt>
                <c:pt idx="1577">
                  <c:v>32370900000</c:v>
                </c:pt>
                <c:pt idx="1578">
                  <c:v>32373900000</c:v>
                </c:pt>
                <c:pt idx="1579">
                  <c:v>32856800000</c:v>
                </c:pt>
                <c:pt idx="1580">
                  <c:v>32857100000</c:v>
                </c:pt>
                <c:pt idx="1581">
                  <c:v>32857100000</c:v>
                </c:pt>
                <c:pt idx="1582">
                  <c:v>32857100000</c:v>
                </c:pt>
                <c:pt idx="1583">
                  <c:v>32857200000</c:v>
                </c:pt>
                <c:pt idx="1584">
                  <c:v>32857200000</c:v>
                </c:pt>
                <c:pt idx="1585">
                  <c:v>32857200000</c:v>
                </c:pt>
                <c:pt idx="1586">
                  <c:v>32857200000</c:v>
                </c:pt>
                <c:pt idx="1587">
                  <c:v>32857300000</c:v>
                </c:pt>
                <c:pt idx="1588">
                  <c:v>32857300000</c:v>
                </c:pt>
                <c:pt idx="1589">
                  <c:v>32857300000</c:v>
                </c:pt>
                <c:pt idx="1590">
                  <c:v>32857300000</c:v>
                </c:pt>
                <c:pt idx="1591">
                  <c:v>32857300000</c:v>
                </c:pt>
                <c:pt idx="1592">
                  <c:v>32857400000</c:v>
                </c:pt>
                <c:pt idx="1593">
                  <c:v>32857400000</c:v>
                </c:pt>
                <c:pt idx="1594">
                  <c:v>32857400000</c:v>
                </c:pt>
                <c:pt idx="1595">
                  <c:v>32857400000</c:v>
                </c:pt>
                <c:pt idx="1596">
                  <c:v>32857400000</c:v>
                </c:pt>
                <c:pt idx="1597">
                  <c:v>32857500000</c:v>
                </c:pt>
                <c:pt idx="1598">
                  <c:v>32857500000</c:v>
                </c:pt>
                <c:pt idx="1599">
                  <c:v>32866100000</c:v>
                </c:pt>
                <c:pt idx="1600">
                  <c:v>32867400000</c:v>
                </c:pt>
                <c:pt idx="1601">
                  <c:v>32871900000</c:v>
                </c:pt>
                <c:pt idx="1602">
                  <c:v>32877200000</c:v>
                </c:pt>
                <c:pt idx="1603">
                  <c:v>32884900000</c:v>
                </c:pt>
                <c:pt idx="1604">
                  <c:v>32893300000</c:v>
                </c:pt>
                <c:pt idx="1605">
                  <c:v>32903200000</c:v>
                </c:pt>
                <c:pt idx="1606">
                  <c:v>32911300000</c:v>
                </c:pt>
                <c:pt idx="1607">
                  <c:v>32918800000</c:v>
                </c:pt>
                <c:pt idx="1608">
                  <c:v>32923800000</c:v>
                </c:pt>
                <c:pt idx="1609">
                  <c:v>32924500000</c:v>
                </c:pt>
                <c:pt idx="1610">
                  <c:v>32926400000</c:v>
                </c:pt>
                <c:pt idx="1611">
                  <c:v>32927300000</c:v>
                </c:pt>
                <c:pt idx="1612">
                  <c:v>32931300000</c:v>
                </c:pt>
                <c:pt idx="1613">
                  <c:v>32934000000</c:v>
                </c:pt>
                <c:pt idx="1614">
                  <c:v>32937100000</c:v>
                </c:pt>
                <c:pt idx="1615">
                  <c:v>32940700000</c:v>
                </c:pt>
                <c:pt idx="1616">
                  <c:v>32945000000</c:v>
                </c:pt>
                <c:pt idx="1617">
                  <c:v>32948400000</c:v>
                </c:pt>
                <c:pt idx="1618">
                  <c:v>32955000000</c:v>
                </c:pt>
                <c:pt idx="1619">
                  <c:v>32955500000</c:v>
                </c:pt>
                <c:pt idx="1620">
                  <c:v>32961000000</c:v>
                </c:pt>
                <c:pt idx="1621">
                  <c:v>32966700000</c:v>
                </c:pt>
                <c:pt idx="1622">
                  <c:v>32967300000</c:v>
                </c:pt>
                <c:pt idx="1623">
                  <c:v>32972400000</c:v>
                </c:pt>
                <c:pt idx="1624">
                  <c:v>32976600000</c:v>
                </c:pt>
                <c:pt idx="1625">
                  <c:v>32979200000</c:v>
                </c:pt>
                <c:pt idx="1626">
                  <c:v>32981200000</c:v>
                </c:pt>
                <c:pt idx="1627">
                  <c:v>32982200000</c:v>
                </c:pt>
                <c:pt idx="1628">
                  <c:v>32996400000</c:v>
                </c:pt>
                <c:pt idx="1629">
                  <c:v>33012500000</c:v>
                </c:pt>
                <c:pt idx="1630">
                  <c:v>33028000000</c:v>
                </c:pt>
                <c:pt idx="1631">
                  <c:v>33042600000</c:v>
                </c:pt>
                <c:pt idx="1632">
                  <c:v>33043200000</c:v>
                </c:pt>
                <c:pt idx="1633">
                  <c:v>33044400000</c:v>
                </c:pt>
                <c:pt idx="1634">
                  <c:v>33047500000</c:v>
                </c:pt>
                <c:pt idx="1635">
                  <c:v>33051000000</c:v>
                </c:pt>
                <c:pt idx="1636">
                  <c:v>33055300000</c:v>
                </c:pt>
                <c:pt idx="1637">
                  <c:v>33057100000</c:v>
                </c:pt>
                <c:pt idx="1638">
                  <c:v>33059700000</c:v>
                </c:pt>
                <c:pt idx="1639">
                  <c:v>33091600000</c:v>
                </c:pt>
                <c:pt idx="1640">
                  <c:v>33094300000</c:v>
                </c:pt>
                <c:pt idx="1641">
                  <c:v>33097200000</c:v>
                </c:pt>
                <c:pt idx="1642">
                  <c:v>33097400000</c:v>
                </c:pt>
                <c:pt idx="1643">
                  <c:v>33100200000</c:v>
                </c:pt>
                <c:pt idx="1644">
                  <c:v>33102000000</c:v>
                </c:pt>
                <c:pt idx="1645">
                  <c:v>33104100000</c:v>
                </c:pt>
                <c:pt idx="1646">
                  <c:v>33106100000</c:v>
                </c:pt>
                <c:pt idx="1647">
                  <c:v>33107900000</c:v>
                </c:pt>
                <c:pt idx="1648">
                  <c:v>33108800000</c:v>
                </c:pt>
                <c:pt idx="1649">
                  <c:v>33109400000</c:v>
                </c:pt>
                <c:pt idx="1650">
                  <c:v>33110000000</c:v>
                </c:pt>
                <c:pt idx="1651">
                  <c:v>33111000000</c:v>
                </c:pt>
                <c:pt idx="1652">
                  <c:v>33111000000</c:v>
                </c:pt>
                <c:pt idx="1653">
                  <c:v>33111500000</c:v>
                </c:pt>
                <c:pt idx="1654">
                  <c:v>33112000000</c:v>
                </c:pt>
                <c:pt idx="1655">
                  <c:v>33119900000</c:v>
                </c:pt>
                <c:pt idx="1656">
                  <c:v>33127600000</c:v>
                </c:pt>
                <c:pt idx="1657">
                  <c:v>33132600000</c:v>
                </c:pt>
                <c:pt idx="1658">
                  <c:v>33138300000</c:v>
                </c:pt>
                <c:pt idx="1659">
                  <c:v>33143700000</c:v>
                </c:pt>
                <c:pt idx="1660">
                  <c:v>33144000000</c:v>
                </c:pt>
                <c:pt idx="1661">
                  <c:v>33144000000</c:v>
                </c:pt>
                <c:pt idx="1662">
                  <c:v>33144100000</c:v>
                </c:pt>
                <c:pt idx="1663">
                  <c:v>33144100000</c:v>
                </c:pt>
                <c:pt idx="1664">
                  <c:v>33144100000</c:v>
                </c:pt>
                <c:pt idx="1665">
                  <c:v>33144100000</c:v>
                </c:pt>
                <c:pt idx="1666">
                  <c:v>33144200000</c:v>
                </c:pt>
                <c:pt idx="1667">
                  <c:v>33144200000</c:v>
                </c:pt>
                <c:pt idx="1668">
                  <c:v>33144300000</c:v>
                </c:pt>
                <c:pt idx="1669">
                  <c:v>33144600000</c:v>
                </c:pt>
                <c:pt idx="1670">
                  <c:v>33144900000</c:v>
                </c:pt>
                <c:pt idx="1671">
                  <c:v>33145300000</c:v>
                </c:pt>
                <c:pt idx="1672">
                  <c:v>33145600000</c:v>
                </c:pt>
                <c:pt idx="1673">
                  <c:v>33145900000</c:v>
                </c:pt>
                <c:pt idx="1674">
                  <c:v>33146100000</c:v>
                </c:pt>
                <c:pt idx="1675">
                  <c:v>33146300000</c:v>
                </c:pt>
                <c:pt idx="1676">
                  <c:v>33146400000</c:v>
                </c:pt>
                <c:pt idx="1677">
                  <c:v>33146700000</c:v>
                </c:pt>
                <c:pt idx="1678">
                  <c:v>33147000000</c:v>
                </c:pt>
                <c:pt idx="1679">
                  <c:v>33347600000</c:v>
                </c:pt>
                <c:pt idx="1680">
                  <c:v>33349400000</c:v>
                </c:pt>
                <c:pt idx="1681">
                  <c:v>33350600000</c:v>
                </c:pt>
                <c:pt idx="1682">
                  <c:v>33352700000</c:v>
                </c:pt>
                <c:pt idx="1683">
                  <c:v>33354400000</c:v>
                </c:pt>
                <c:pt idx="1684">
                  <c:v>33356800000</c:v>
                </c:pt>
                <c:pt idx="1685">
                  <c:v>33356900000</c:v>
                </c:pt>
                <c:pt idx="1686">
                  <c:v>33359500000</c:v>
                </c:pt>
                <c:pt idx="1687">
                  <c:v>33363400000</c:v>
                </c:pt>
                <c:pt idx="1688">
                  <c:v>33366200000</c:v>
                </c:pt>
                <c:pt idx="1689">
                  <c:v>33372000000</c:v>
                </c:pt>
                <c:pt idx="1690">
                  <c:v>33375200000</c:v>
                </c:pt>
                <c:pt idx="1691">
                  <c:v>33381500000</c:v>
                </c:pt>
                <c:pt idx="1692">
                  <c:v>33387800000</c:v>
                </c:pt>
                <c:pt idx="1693">
                  <c:v>33394600000</c:v>
                </c:pt>
                <c:pt idx="1694">
                  <c:v>33399000000</c:v>
                </c:pt>
                <c:pt idx="1695">
                  <c:v>33408900000</c:v>
                </c:pt>
                <c:pt idx="1696">
                  <c:v>33410400000</c:v>
                </c:pt>
                <c:pt idx="1697">
                  <c:v>33412000000</c:v>
                </c:pt>
                <c:pt idx="1698">
                  <c:v>33412000000</c:v>
                </c:pt>
                <c:pt idx="1699">
                  <c:v>33412200000</c:v>
                </c:pt>
                <c:pt idx="1700">
                  <c:v>33412300000</c:v>
                </c:pt>
                <c:pt idx="1701">
                  <c:v>33412300000</c:v>
                </c:pt>
                <c:pt idx="1702">
                  <c:v>33412400000</c:v>
                </c:pt>
                <c:pt idx="1703">
                  <c:v>33412400000</c:v>
                </c:pt>
                <c:pt idx="1704">
                  <c:v>33412700000</c:v>
                </c:pt>
                <c:pt idx="1705">
                  <c:v>33413200000</c:v>
                </c:pt>
                <c:pt idx="1706">
                  <c:v>33413600000</c:v>
                </c:pt>
                <c:pt idx="1707">
                  <c:v>33414100000</c:v>
                </c:pt>
                <c:pt idx="1708">
                  <c:v>33414200000</c:v>
                </c:pt>
                <c:pt idx="1709">
                  <c:v>33414500000</c:v>
                </c:pt>
                <c:pt idx="1710">
                  <c:v>33415100000</c:v>
                </c:pt>
                <c:pt idx="1711">
                  <c:v>33415400000</c:v>
                </c:pt>
                <c:pt idx="1712">
                  <c:v>33415500000</c:v>
                </c:pt>
                <c:pt idx="1713">
                  <c:v>33415700000</c:v>
                </c:pt>
                <c:pt idx="1714">
                  <c:v>33415900000</c:v>
                </c:pt>
                <c:pt idx="1715">
                  <c:v>33416000000</c:v>
                </c:pt>
                <c:pt idx="1716">
                  <c:v>33416000000</c:v>
                </c:pt>
                <c:pt idx="1717">
                  <c:v>33423700000</c:v>
                </c:pt>
                <c:pt idx="1718">
                  <c:v>33424100000</c:v>
                </c:pt>
                <c:pt idx="1719">
                  <c:v>33437500000</c:v>
                </c:pt>
                <c:pt idx="1720">
                  <c:v>33442000000</c:v>
                </c:pt>
                <c:pt idx="1721">
                  <c:v>33451100000</c:v>
                </c:pt>
                <c:pt idx="1722">
                  <c:v>33459700000</c:v>
                </c:pt>
                <c:pt idx="1723">
                  <c:v>33465900000</c:v>
                </c:pt>
                <c:pt idx="1724">
                  <c:v>33474600000</c:v>
                </c:pt>
                <c:pt idx="1725">
                  <c:v>33478600000</c:v>
                </c:pt>
                <c:pt idx="1726">
                  <c:v>33490500000</c:v>
                </c:pt>
                <c:pt idx="1727">
                  <c:v>33491300000</c:v>
                </c:pt>
                <c:pt idx="1728">
                  <c:v>33502200000</c:v>
                </c:pt>
                <c:pt idx="1729">
                  <c:v>33506100000</c:v>
                </c:pt>
                <c:pt idx="1730">
                  <c:v>33510800000</c:v>
                </c:pt>
                <c:pt idx="1731">
                  <c:v>33518900000</c:v>
                </c:pt>
                <c:pt idx="1732">
                  <c:v>33519300000</c:v>
                </c:pt>
                <c:pt idx="1733">
                  <c:v>33524200000</c:v>
                </c:pt>
                <c:pt idx="1734">
                  <c:v>33524400000</c:v>
                </c:pt>
                <c:pt idx="1735">
                  <c:v>33526200000</c:v>
                </c:pt>
                <c:pt idx="1736">
                  <c:v>33527300000</c:v>
                </c:pt>
                <c:pt idx="1737">
                  <c:v>33527800000</c:v>
                </c:pt>
                <c:pt idx="1738">
                  <c:v>33530000000</c:v>
                </c:pt>
                <c:pt idx="1739">
                  <c:v>33830800000</c:v>
                </c:pt>
                <c:pt idx="1740">
                  <c:v>33831400000</c:v>
                </c:pt>
                <c:pt idx="1741">
                  <c:v>33832500000</c:v>
                </c:pt>
                <c:pt idx="1742">
                  <c:v>33834400000</c:v>
                </c:pt>
                <c:pt idx="1743">
                  <c:v>33837000000</c:v>
                </c:pt>
                <c:pt idx="1744">
                  <c:v>33840200000</c:v>
                </c:pt>
                <c:pt idx="1745">
                  <c:v>33844100000</c:v>
                </c:pt>
                <c:pt idx="1746">
                  <c:v>33849100000</c:v>
                </c:pt>
                <c:pt idx="1747">
                  <c:v>33854100000</c:v>
                </c:pt>
                <c:pt idx="1748">
                  <c:v>33860100000</c:v>
                </c:pt>
                <c:pt idx="1749">
                  <c:v>33866100000</c:v>
                </c:pt>
                <c:pt idx="1750">
                  <c:v>33872600000</c:v>
                </c:pt>
                <c:pt idx="1751">
                  <c:v>33879400000</c:v>
                </c:pt>
                <c:pt idx="1752">
                  <c:v>33885600000</c:v>
                </c:pt>
                <c:pt idx="1753">
                  <c:v>33892300000</c:v>
                </c:pt>
                <c:pt idx="1754">
                  <c:v>33897800000</c:v>
                </c:pt>
                <c:pt idx="1755">
                  <c:v>33912600000</c:v>
                </c:pt>
                <c:pt idx="1756">
                  <c:v>33991800000</c:v>
                </c:pt>
                <c:pt idx="1757">
                  <c:v>33996000000</c:v>
                </c:pt>
                <c:pt idx="1758">
                  <c:v>33998500000</c:v>
                </c:pt>
                <c:pt idx="1759">
                  <c:v>34001600000</c:v>
                </c:pt>
                <c:pt idx="1760">
                  <c:v>34004500000</c:v>
                </c:pt>
                <c:pt idx="1761">
                  <c:v>34009500000</c:v>
                </c:pt>
                <c:pt idx="1762">
                  <c:v>34013900000</c:v>
                </c:pt>
                <c:pt idx="1763">
                  <c:v>34018600000</c:v>
                </c:pt>
                <c:pt idx="1764">
                  <c:v>34024000000</c:v>
                </c:pt>
                <c:pt idx="1765">
                  <c:v>34031900000</c:v>
                </c:pt>
                <c:pt idx="1766">
                  <c:v>34040100000</c:v>
                </c:pt>
                <c:pt idx="1767">
                  <c:v>34045400000</c:v>
                </c:pt>
                <c:pt idx="1768">
                  <c:v>34052400000</c:v>
                </c:pt>
                <c:pt idx="1769">
                  <c:v>34059900000</c:v>
                </c:pt>
                <c:pt idx="1770">
                  <c:v>34065400000</c:v>
                </c:pt>
                <c:pt idx="1771">
                  <c:v>34070400000</c:v>
                </c:pt>
                <c:pt idx="1772">
                  <c:v>34073800000</c:v>
                </c:pt>
                <c:pt idx="1773">
                  <c:v>34074300000</c:v>
                </c:pt>
                <c:pt idx="1774">
                  <c:v>34075300000</c:v>
                </c:pt>
                <c:pt idx="1775">
                  <c:v>34075800000</c:v>
                </c:pt>
                <c:pt idx="1776">
                  <c:v>34123200000</c:v>
                </c:pt>
                <c:pt idx="1777">
                  <c:v>34124500000</c:v>
                </c:pt>
                <c:pt idx="1778">
                  <c:v>34128800000</c:v>
                </c:pt>
                <c:pt idx="1779">
                  <c:v>34135900000</c:v>
                </c:pt>
                <c:pt idx="1780">
                  <c:v>34148000000</c:v>
                </c:pt>
                <c:pt idx="1781">
                  <c:v>34162900000</c:v>
                </c:pt>
                <c:pt idx="1782">
                  <c:v>34179000000</c:v>
                </c:pt>
                <c:pt idx="1783">
                  <c:v>34190700000</c:v>
                </c:pt>
                <c:pt idx="1784">
                  <c:v>34197300000</c:v>
                </c:pt>
                <c:pt idx="1785">
                  <c:v>34200700000</c:v>
                </c:pt>
                <c:pt idx="1786">
                  <c:v>34202300000</c:v>
                </c:pt>
                <c:pt idx="1787">
                  <c:v>34202500000</c:v>
                </c:pt>
                <c:pt idx="1788">
                  <c:v>34202500000</c:v>
                </c:pt>
                <c:pt idx="1789">
                  <c:v>34202700000</c:v>
                </c:pt>
                <c:pt idx="1790">
                  <c:v>34202800000</c:v>
                </c:pt>
                <c:pt idx="1791">
                  <c:v>34202800000</c:v>
                </c:pt>
                <c:pt idx="1792">
                  <c:v>34203200000</c:v>
                </c:pt>
                <c:pt idx="1793">
                  <c:v>34204100000</c:v>
                </c:pt>
                <c:pt idx="1794">
                  <c:v>34204500000</c:v>
                </c:pt>
                <c:pt idx="1795">
                  <c:v>34204900000</c:v>
                </c:pt>
                <c:pt idx="1796">
                  <c:v>34205600000</c:v>
                </c:pt>
                <c:pt idx="1797">
                  <c:v>34206200000</c:v>
                </c:pt>
                <c:pt idx="1798">
                  <c:v>34206700000</c:v>
                </c:pt>
                <c:pt idx="1799">
                  <c:v>34207400000</c:v>
                </c:pt>
                <c:pt idx="1800">
                  <c:v>34207700000</c:v>
                </c:pt>
                <c:pt idx="1801">
                  <c:v>34207800000</c:v>
                </c:pt>
                <c:pt idx="1802">
                  <c:v>34207900000</c:v>
                </c:pt>
                <c:pt idx="1803">
                  <c:v>34212500000</c:v>
                </c:pt>
                <c:pt idx="1804">
                  <c:v>34225700000</c:v>
                </c:pt>
                <c:pt idx="1805">
                  <c:v>34241600000</c:v>
                </c:pt>
                <c:pt idx="1806">
                  <c:v>34257700000</c:v>
                </c:pt>
                <c:pt idx="1807">
                  <c:v>34270700000</c:v>
                </c:pt>
                <c:pt idx="1808">
                  <c:v>34280900000</c:v>
                </c:pt>
                <c:pt idx="1809">
                  <c:v>34288100000</c:v>
                </c:pt>
                <c:pt idx="1810">
                  <c:v>34291400000</c:v>
                </c:pt>
                <c:pt idx="1811">
                  <c:v>34292500000</c:v>
                </c:pt>
                <c:pt idx="1812">
                  <c:v>34293400000</c:v>
                </c:pt>
                <c:pt idx="1813">
                  <c:v>34294500000</c:v>
                </c:pt>
                <c:pt idx="1814">
                  <c:v>34294500000</c:v>
                </c:pt>
                <c:pt idx="1815">
                  <c:v>34294900000</c:v>
                </c:pt>
                <c:pt idx="1816">
                  <c:v>34388100000</c:v>
                </c:pt>
                <c:pt idx="1817">
                  <c:v>34388600000</c:v>
                </c:pt>
                <c:pt idx="1818">
                  <c:v>34389600000</c:v>
                </c:pt>
                <c:pt idx="1819">
                  <c:v>34390700000</c:v>
                </c:pt>
                <c:pt idx="1820">
                  <c:v>34392100000</c:v>
                </c:pt>
                <c:pt idx="1821">
                  <c:v>34394000000</c:v>
                </c:pt>
                <c:pt idx="1822">
                  <c:v>34396000000</c:v>
                </c:pt>
                <c:pt idx="1823">
                  <c:v>34397900000</c:v>
                </c:pt>
                <c:pt idx="1824">
                  <c:v>34400000000</c:v>
                </c:pt>
                <c:pt idx="1825">
                  <c:v>34402600000</c:v>
                </c:pt>
                <c:pt idx="1826">
                  <c:v>34406500000</c:v>
                </c:pt>
                <c:pt idx="1827">
                  <c:v>34412500000</c:v>
                </c:pt>
                <c:pt idx="1828">
                  <c:v>34420500000</c:v>
                </c:pt>
                <c:pt idx="1829">
                  <c:v>34429800000</c:v>
                </c:pt>
                <c:pt idx="1830">
                  <c:v>34440100000</c:v>
                </c:pt>
                <c:pt idx="1831">
                  <c:v>34449700000</c:v>
                </c:pt>
                <c:pt idx="1832">
                  <c:v>34459000000</c:v>
                </c:pt>
                <c:pt idx="1833">
                  <c:v>34466100000</c:v>
                </c:pt>
                <c:pt idx="1834">
                  <c:v>34471200000</c:v>
                </c:pt>
                <c:pt idx="1835">
                  <c:v>34473400000</c:v>
                </c:pt>
                <c:pt idx="1836">
                  <c:v>34474400000</c:v>
                </c:pt>
                <c:pt idx="1837">
                  <c:v>34474500000</c:v>
                </c:pt>
                <c:pt idx="1838">
                  <c:v>34474700000</c:v>
                </c:pt>
                <c:pt idx="1839">
                  <c:v>34475700000</c:v>
                </c:pt>
                <c:pt idx="1840">
                  <c:v>34476100000</c:v>
                </c:pt>
                <c:pt idx="1841">
                  <c:v>34477400000</c:v>
                </c:pt>
                <c:pt idx="1842">
                  <c:v>34479400000</c:v>
                </c:pt>
                <c:pt idx="1843">
                  <c:v>34479800000</c:v>
                </c:pt>
                <c:pt idx="1844">
                  <c:v>34481400000</c:v>
                </c:pt>
                <c:pt idx="1845">
                  <c:v>34483300000</c:v>
                </c:pt>
                <c:pt idx="1846">
                  <c:v>34484100000</c:v>
                </c:pt>
                <c:pt idx="1847">
                  <c:v>34484300000</c:v>
                </c:pt>
                <c:pt idx="1848">
                  <c:v>34485000000</c:v>
                </c:pt>
                <c:pt idx="1849">
                  <c:v>34485500000</c:v>
                </c:pt>
                <c:pt idx="1850">
                  <c:v>34486000000</c:v>
                </c:pt>
                <c:pt idx="1851">
                  <c:v>34486700000</c:v>
                </c:pt>
                <c:pt idx="1852">
                  <c:v>34490500000</c:v>
                </c:pt>
                <c:pt idx="1853">
                  <c:v>34496000000</c:v>
                </c:pt>
                <c:pt idx="1854">
                  <c:v>34501800000</c:v>
                </c:pt>
                <c:pt idx="1855">
                  <c:v>34538600000</c:v>
                </c:pt>
                <c:pt idx="1856">
                  <c:v>34544100000</c:v>
                </c:pt>
                <c:pt idx="1857">
                  <c:v>34553300000</c:v>
                </c:pt>
                <c:pt idx="1858">
                  <c:v>34563200000</c:v>
                </c:pt>
                <c:pt idx="1859">
                  <c:v>34573100000</c:v>
                </c:pt>
                <c:pt idx="1860">
                  <c:v>34573200000</c:v>
                </c:pt>
                <c:pt idx="1861">
                  <c:v>34573200000</c:v>
                </c:pt>
                <c:pt idx="1862">
                  <c:v>34573300000</c:v>
                </c:pt>
                <c:pt idx="1863">
                  <c:v>34573500000</c:v>
                </c:pt>
                <c:pt idx="1864">
                  <c:v>34573800000</c:v>
                </c:pt>
                <c:pt idx="1865">
                  <c:v>34574200000</c:v>
                </c:pt>
                <c:pt idx="1866">
                  <c:v>34574500000</c:v>
                </c:pt>
                <c:pt idx="1867">
                  <c:v>34575200000</c:v>
                </c:pt>
                <c:pt idx="1868">
                  <c:v>34575800000</c:v>
                </c:pt>
                <c:pt idx="1869">
                  <c:v>34576800000</c:v>
                </c:pt>
                <c:pt idx="1870">
                  <c:v>34577500000</c:v>
                </c:pt>
                <c:pt idx="1871">
                  <c:v>34578200000</c:v>
                </c:pt>
                <c:pt idx="1872">
                  <c:v>34578900000</c:v>
                </c:pt>
                <c:pt idx="1873">
                  <c:v>34579200000</c:v>
                </c:pt>
                <c:pt idx="1874">
                  <c:v>34579500000</c:v>
                </c:pt>
                <c:pt idx="1875">
                  <c:v>34579800000</c:v>
                </c:pt>
                <c:pt idx="1876">
                  <c:v>34580400000</c:v>
                </c:pt>
                <c:pt idx="1877">
                  <c:v>34581100000</c:v>
                </c:pt>
                <c:pt idx="1878">
                  <c:v>34581600000</c:v>
                </c:pt>
                <c:pt idx="1879">
                  <c:v>34582000000</c:v>
                </c:pt>
                <c:pt idx="1880">
                  <c:v>34583000000</c:v>
                </c:pt>
                <c:pt idx="1881">
                  <c:v>34597600000</c:v>
                </c:pt>
                <c:pt idx="1882">
                  <c:v>34600400000</c:v>
                </c:pt>
                <c:pt idx="1883">
                  <c:v>34600600000</c:v>
                </c:pt>
                <c:pt idx="1884">
                  <c:v>34600600000</c:v>
                </c:pt>
                <c:pt idx="1885">
                  <c:v>34600700000</c:v>
                </c:pt>
                <c:pt idx="1886">
                  <c:v>34600800000</c:v>
                </c:pt>
                <c:pt idx="1887">
                  <c:v>34600800000</c:v>
                </c:pt>
                <c:pt idx="1888">
                  <c:v>34600900000</c:v>
                </c:pt>
                <c:pt idx="1889">
                  <c:v>34600900000</c:v>
                </c:pt>
                <c:pt idx="1890">
                  <c:v>34600900000</c:v>
                </c:pt>
                <c:pt idx="1891">
                  <c:v>34600900000</c:v>
                </c:pt>
                <c:pt idx="1892">
                  <c:v>34600900000</c:v>
                </c:pt>
                <c:pt idx="1893">
                  <c:v>34601000000</c:v>
                </c:pt>
                <c:pt idx="1894">
                  <c:v>34601000000</c:v>
                </c:pt>
                <c:pt idx="1895">
                  <c:v>34601000000</c:v>
                </c:pt>
                <c:pt idx="1896">
                  <c:v>34601100000</c:v>
                </c:pt>
                <c:pt idx="1897">
                  <c:v>34601100000</c:v>
                </c:pt>
                <c:pt idx="1898">
                  <c:v>34601100000</c:v>
                </c:pt>
                <c:pt idx="1899">
                  <c:v>34601200000</c:v>
                </c:pt>
                <c:pt idx="1900">
                  <c:v>34601200000</c:v>
                </c:pt>
                <c:pt idx="1901">
                  <c:v>34601300000</c:v>
                </c:pt>
                <c:pt idx="1902">
                  <c:v>34604900000</c:v>
                </c:pt>
                <c:pt idx="1903">
                  <c:v>34605400000</c:v>
                </c:pt>
                <c:pt idx="1904">
                  <c:v>34605500000</c:v>
                </c:pt>
                <c:pt idx="1905">
                  <c:v>34605500000</c:v>
                </c:pt>
                <c:pt idx="1906">
                  <c:v>34606100000</c:v>
                </c:pt>
                <c:pt idx="1907">
                  <c:v>34606800000</c:v>
                </c:pt>
                <c:pt idx="1908">
                  <c:v>34606900000</c:v>
                </c:pt>
                <c:pt idx="1909">
                  <c:v>34607100000</c:v>
                </c:pt>
                <c:pt idx="1910">
                  <c:v>34607100000</c:v>
                </c:pt>
                <c:pt idx="1911">
                  <c:v>34607200000</c:v>
                </c:pt>
                <c:pt idx="1912">
                  <c:v>34607900000</c:v>
                </c:pt>
                <c:pt idx="1913">
                  <c:v>34608600000</c:v>
                </c:pt>
                <c:pt idx="1914">
                  <c:v>34610700000</c:v>
                </c:pt>
                <c:pt idx="1915">
                  <c:v>34614300000</c:v>
                </c:pt>
                <c:pt idx="1916">
                  <c:v>34617200000</c:v>
                </c:pt>
                <c:pt idx="1917">
                  <c:v>34620100000</c:v>
                </c:pt>
                <c:pt idx="1918">
                  <c:v>34620800000</c:v>
                </c:pt>
                <c:pt idx="1919">
                  <c:v>34623400000</c:v>
                </c:pt>
                <c:pt idx="1920">
                  <c:v>34626700000</c:v>
                </c:pt>
                <c:pt idx="1921">
                  <c:v>34628900000</c:v>
                </c:pt>
                <c:pt idx="1922">
                  <c:v>34629200000</c:v>
                </c:pt>
                <c:pt idx="1923">
                  <c:v>34631300000</c:v>
                </c:pt>
                <c:pt idx="1924">
                  <c:v>34634200000</c:v>
                </c:pt>
                <c:pt idx="1925">
                  <c:v>34645700000</c:v>
                </c:pt>
                <c:pt idx="1926">
                  <c:v>34660600000</c:v>
                </c:pt>
                <c:pt idx="1927">
                  <c:v>34676600000</c:v>
                </c:pt>
                <c:pt idx="1928">
                  <c:v>34693000000</c:v>
                </c:pt>
                <c:pt idx="1929">
                  <c:v>34707600000</c:v>
                </c:pt>
                <c:pt idx="1930">
                  <c:v>34720800000</c:v>
                </c:pt>
                <c:pt idx="1931">
                  <c:v>34731600000</c:v>
                </c:pt>
                <c:pt idx="1932">
                  <c:v>34743400000</c:v>
                </c:pt>
                <c:pt idx="1933">
                  <c:v>34746700000</c:v>
                </c:pt>
                <c:pt idx="1934">
                  <c:v>34750100000</c:v>
                </c:pt>
                <c:pt idx="1935">
                  <c:v>35271700000</c:v>
                </c:pt>
                <c:pt idx="1936">
                  <c:v>35272200000</c:v>
                </c:pt>
                <c:pt idx="1937">
                  <c:v>35272300000</c:v>
                </c:pt>
                <c:pt idx="1938">
                  <c:v>35272500000</c:v>
                </c:pt>
                <c:pt idx="1939">
                  <c:v>35272900000</c:v>
                </c:pt>
                <c:pt idx="1940">
                  <c:v>35273000000</c:v>
                </c:pt>
                <c:pt idx="1941">
                  <c:v>35273200000</c:v>
                </c:pt>
                <c:pt idx="1942">
                  <c:v>35273500000</c:v>
                </c:pt>
                <c:pt idx="1943">
                  <c:v>35273600000</c:v>
                </c:pt>
                <c:pt idx="1944">
                  <c:v>35273800000</c:v>
                </c:pt>
                <c:pt idx="1945">
                  <c:v>35274700000</c:v>
                </c:pt>
                <c:pt idx="1946">
                  <c:v>35275600000</c:v>
                </c:pt>
                <c:pt idx="1947">
                  <c:v>35277200000</c:v>
                </c:pt>
                <c:pt idx="1948">
                  <c:v>35279000000</c:v>
                </c:pt>
                <c:pt idx="1949">
                  <c:v>35280700000</c:v>
                </c:pt>
                <c:pt idx="1950">
                  <c:v>35282400000</c:v>
                </c:pt>
                <c:pt idx="1951">
                  <c:v>35284400000</c:v>
                </c:pt>
                <c:pt idx="1952">
                  <c:v>35285500000</c:v>
                </c:pt>
                <c:pt idx="1953">
                  <c:v>35286600000</c:v>
                </c:pt>
                <c:pt idx="1954">
                  <c:v>35335400000</c:v>
                </c:pt>
                <c:pt idx="1955">
                  <c:v>35335700000</c:v>
                </c:pt>
                <c:pt idx="1956">
                  <c:v>35337000000</c:v>
                </c:pt>
                <c:pt idx="1957">
                  <c:v>35337400000</c:v>
                </c:pt>
                <c:pt idx="1958">
                  <c:v>35338100000</c:v>
                </c:pt>
                <c:pt idx="1959">
                  <c:v>35339000000</c:v>
                </c:pt>
                <c:pt idx="1960">
                  <c:v>35339300000</c:v>
                </c:pt>
                <c:pt idx="1961">
                  <c:v>35340100000</c:v>
                </c:pt>
                <c:pt idx="1962">
                  <c:v>35342000000</c:v>
                </c:pt>
                <c:pt idx="1963">
                  <c:v>35342500000</c:v>
                </c:pt>
                <c:pt idx="1964">
                  <c:v>35343700000</c:v>
                </c:pt>
                <c:pt idx="1965">
                  <c:v>35346000000</c:v>
                </c:pt>
                <c:pt idx="1966">
                  <c:v>35347200000</c:v>
                </c:pt>
                <c:pt idx="1967">
                  <c:v>35347400000</c:v>
                </c:pt>
                <c:pt idx="1968">
                  <c:v>35349400000</c:v>
                </c:pt>
                <c:pt idx="1969">
                  <c:v>35350200000</c:v>
                </c:pt>
                <c:pt idx="1970">
                  <c:v>35350700000</c:v>
                </c:pt>
                <c:pt idx="1971">
                  <c:v>35351100000</c:v>
                </c:pt>
                <c:pt idx="1972">
                  <c:v>35351400000</c:v>
                </c:pt>
                <c:pt idx="1973">
                  <c:v>35352000000</c:v>
                </c:pt>
                <c:pt idx="1974">
                  <c:v>35352100000</c:v>
                </c:pt>
                <c:pt idx="1975">
                  <c:v>35390000000</c:v>
                </c:pt>
                <c:pt idx="1976">
                  <c:v>35390400000</c:v>
                </c:pt>
                <c:pt idx="1977">
                  <c:v>35391600000</c:v>
                </c:pt>
                <c:pt idx="1978">
                  <c:v>35394000000</c:v>
                </c:pt>
                <c:pt idx="1979">
                  <c:v>35398000000</c:v>
                </c:pt>
                <c:pt idx="1980">
                  <c:v>35401100000</c:v>
                </c:pt>
                <c:pt idx="1981">
                  <c:v>35401200000</c:v>
                </c:pt>
                <c:pt idx="1982">
                  <c:v>35401200000</c:v>
                </c:pt>
                <c:pt idx="1983">
                  <c:v>35401500000</c:v>
                </c:pt>
                <c:pt idx="1984">
                  <c:v>35402100000</c:v>
                </c:pt>
                <c:pt idx="1985">
                  <c:v>35402400000</c:v>
                </c:pt>
                <c:pt idx="1986">
                  <c:v>35403400000</c:v>
                </c:pt>
                <c:pt idx="1987">
                  <c:v>35403500000</c:v>
                </c:pt>
                <c:pt idx="1988">
                  <c:v>35404800000</c:v>
                </c:pt>
                <c:pt idx="1989">
                  <c:v>35405200000</c:v>
                </c:pt>
                <c:pt idx="1990">
                  <c:v>35406500000</c:v>
                </c:pt>
                <c:pt idx="1991">
                  <c:v>35408400000</c:v>
                </c:pt>
                <c:pt idx="1992">
                  <c:v>35408500000</c:v>
                </c:pt>
                <c:pt idx="1993">
                  <c:v>35410000000</c:v>
                </c:pt>
                <c:pt idx="1994">
                  <c:v>35410400000</c:v>
                </c:pt>
                <c:pt idx="1995">
                  <c:v>35411200000</c:v>
                </c:pt>
                <c:pt idx="1996">
                  <c:v>35412700000</c:v>
                </c:pt>
                <c:pt idx="1997">
                  <c:v>35414300000</c:v>
                </c:pt>
                <c:pt idx="1998">
                  <c:v>35414600000</c:v>
                </c:pt>
                <c:pt idx="1999">
                  <c:v>35416700000</c:v>
                </c:pt>
                <c:pt idx="2000">
                  <c:v>35417000000</c:v>
                </c:pt>
                <c:pt idx="2001">
                  <c:v>35417400000</c:v>
                </c:pt>
                <c:pt idx="2002">
                  <c:v>35420300000</c:v>
                </c:pt>
                <c:pt idx="2003">
                  <c:v>35420400000</c:v>
                </c:pt>
                <c:pt idx="2004">
                  <c:v>35421100000</c:v>
                </c:pt>
                <c:pt idx="2005">
                  <c:v>35421800000</c:v>
                </c:pt>
                <c:pt idx="2006">
                  <c:v>35422700000</c:v>
                </c:pt>
                <c:pt idx="2007">
                  <c:v>35423700000</c:v>
                </c:pt>
                <c:pt idx="2008">
                  <c:v>35424000000</c:v>
                </c:pt>
                <c:pt idx="2009">
                  <c:v>35426500000</c:v>
                </c:pt>
                <c:pt idx="2010">
                  <c:v>35428600000</c:v>
                </c:pt>
                <c:pt idx="2011">
                  <c:v>35430000000</c:v>
                </c:pt>
                <c:pt idx="2012">
                  <c:v>35431200000</c:v>
                </c:pt>
                <c:pt idx="2013">
                  <c:v>35432200000</c:v>
                </c:pt>
                <c:pt idx="2014">
                  <c:v>35512600000</c:v>
                </c:pt>
                <c:pt idx="2015">
                  <c:v>35519400000</c:v>
                </c:pt>
                <c:pt idx="2016">
                  <c:v>35520600000</c:v>
                </c:pt>
                <c:pt idx="2017">
                  <c:v>35525200000</c:v>
                </c:pt>
                <c:pt idx="2018">
                  <c:v>35527700000</c:v>
                </c:pt>
                <c:pt idx="2019">
                  <c:v>35531800000</c:v>
                </c:pt>
                <c:pt idx="2020">
                  <c:v>35537300000</c:v>
                </c:pt>
                <c:pt idx="2021">
                  <c:v>35542200000</c:v>
                </c:pt>
                <c:pt idx="2022">
                  <c:v>35551800000</c:v>
                </c:pt>
                <c:pt idx="2023">
                  <c:v>35560300000</c:v>
                </c:pt>
                <c:pt idx="2024">
                  <c:v>35571900000</c:v>
                </c:pt>
                <c:pt idx="2025">
                  <c:v>35583800000</c:v>
                </c:pt>
                <c:pt idx="2026">
                  <c:v>35594500000</c:v>
                </c:pt>
                <c:pt idx="2027">
                  <c:v>35607400000</c:v>
                </c:pt>
                <c:pt idx="2028">
                  <c:v>35615600000</c:v>
                </c:pt>
                <c:pt idx="2029">
                  <c:v>35622400000</c:v>
                </c:pt>
                <c:pt idx="2030">
                  <c:v>35625600000</c:v>
                </c:pt>
                <c:pt idx="2031">
                  <c:v>35625700000</c:v>
                </c:pt>
                <c:pt idx="2032">
                  <c:v>35626200000</c:v>
                </c:pt>
                <c:pt idx="2033">
                  <c:v>35626700000</c:v>
                </c:pt>
                <c:pt idx="2034">
                  <c:v>35647000000</c:v>
                </c:pt>
                <c:pt idx="2035">
                  <c:v>35648900000</c:v>
                </c:pt>
                <c:pt idx="2036">
                  <c:v>35650000000</c:v>
                </c:pt>
                <c:pt idx="2037">
                  <c:v>35651300000</c:v>
                </c:pt>
                <c:pt idx="2038">
                  <c:v>35654000000</c:v>
                </c:pt>
                <c:pt idx="2039">
                  <c:v>35654900000</c:v>
                </c:pt>
                <c:pt idx="2040">
                  <c:v>35657500000</c:v>
                </c:pt>
                <c:pt idx="2041">
                  <c:v>35659400000</c:v>
                </c:pt>
                <c:pt idx="2042">
                  <c:v>35659400000</c:v>
                </c:pt>
                <c:pt idx="2043">
                  <c:v>35662500000</c:v>
                </c:pt>
                <c:pt idx="2044">
                  <c:v>35664000000</c:v>
                </c:pt>
                <c:pt idx="2045">
                  <c:v>35669500000</c:v>
                </c:pt>
                <c:pt idx="2046">
                  <c:v>35675000000</c:v>
                </c:pt>
                <c:pt idx="2047">
                  <c:v>35679700000</c:v>
                </c:pt>
                <c:pt idx="2048">
                  <c:v>35685200000</c:v>
                </c:pt>
                <c:pt idx="2049">
                  <c:v>35688700000</c:v>
                </c:pt>
                <c:pt idx="2050">
                  <c:v>35692300000</c:v>
                </c:pt>
                <c:pt idx="2051">
                  <c:v>35695300000</c:v>
                </c:pt>
                <c:pt idx="2052">
                  <c:v>35697500000</c:v>
                </c:pt>
                <c:pt idx="2053">
                  <c:v>35699100000</c:v>
                </c:pt>
                <c:pt idx="2054">
                  <c:v>35927600000</c:v>
                </c:pt>
                <c:pt idx="2055">
                  <c:v>35931000000</c:v>
                </c:pt>
                <c:pt idx="2056">
                  <c:v>35936000000</c:v>
                </c:pt>
                <c:pt idx="2057">
                  <c:v>35936800000</c:v>
                </c:pt>
                <c:pt idx="2058">
                  <c:v>35940700000</c:v>
                </c:pt>
                <c:pt idx="2059">
                  <c:v>35946100000</c:v>
                </c:pt>
                <c:pt idx="2060">
                  <c:v>35951200000</c:v>
                </c:pt>
                <c:pt idx="2061">
                  <c:v>35960400000</c:v>
                </c:pt>
                <c:pt idx="2062">
                  <c:v>35966400000</c:v>
                </c:pt>
                <c:pt idx="2063">
                  <c:v>35970800000</c:v>
                </c:pt>
                <c:pt idx="2064">
                  <c:v>35975600000</c:v>
                </c:pt>
                <c:pt idx="2065">
                  <c:v>35983300000</c:v>
                </c:pt>
                <c:pt idx="2066">
                  <c:v>35983700000</c:v>
                </c:pt>
                <c:pt idx="2067">
                  <c:v>35985900000</c:v>
                </c:pt>
                <c:pt idx="2068">
                  <c:v>35992000000</c:v>
                </c:pt>
                <c:pt idx="2069">
                  <c:v>35995000000</c:v>
                </c:pt>
                <c:pt idx="2070">
                  <c:v>35998900000</c:v>
                </c:pt>
                <c:pt idx="2071">
                  <c:v>36001200000</c:v>
                </c:pt>
                <c:pt idx="2072">
                  <c:v>36007600000</c:v>
                </c:pt>
                <c:pt idx="2073">
                  <c:v>36009300000</c:v>
                </c:pt>
                <c:pt idx="2074">
                  <c:v>36016800000</c:v>
                </c:pt>
                <c:pt idx="2075">
                  <c:v>36019300000</c:v>
                </c:pt>
                <c:pt idx="2076">
                  <c:v>36021300000</c:v>
                </c:pt>
                <c:pt idx="2077">
                  <c:v>36024200000</c:v>
                </c:pt>
                <c:pt idx="2078">
                  <c:v>36026500000</c:v>
                </c:pt>
                <c:pt idx="2079">
                  <c:v>36029300000</c:v>
                </c:pt>
                <c:pt idx="2080">
                  <c:v>36032800000</c:v>
                </c:pt>
                <c:pt idx="2081">
                  <c:v>36033800000</c:v>
                </c:pt>
                <c:pt idx="2082">
                  <c:v>36035300000</c:v>
                </c:pt>
                <c:pt idx="2083">
                  <c:v>36036000000</c:v>
                </c:pt>
                <c:pt idx="2084">
                  <c:v>36039800000</c:v>
                </c:pt>
                <c:pt idx="2085">
                  <c:v>36049600000</c:v>
                </c:pt>
                <c:pt idx="2086">
                  <c:v>36055000000</c:v>
                </c:pt>
                <c:pt idx="2087">
                  <c:v>36061800000</c:v>
                </c:pt>
                <c:pt idx="2088">
                  <c:v>36066800000</c:v>
                </c:pt>
                <c:pt idx="2089">
                  <c:v>36073100000</c:v>
                </c:pt>
                <c:pt idx="2090">
                  <c:v>36076200000</c:v>
                </c:pt>
                <c:pt idx="2091">
                  <c:v>36081000000</c:v>
                </c:pt>
                <c:pt idx="2092">
                  <c:v>36085700000</c:v>
                </c:pt>
                <c:pt idx="2093">
                  <c:v>36087900000</c:v>
                </c:pt>
                <c:pt idx="2094">
                  <c:v>36099400000</c:v>
                </c:pt>
                <c:pt idx="2095">
                  <c:v>36099500000</c:v>
                </c:pt>
                <c:pt idx="2096">
                  <c:v>36099500000</c:v>
                </c:pt>
                <c:pt idx="2097">
                  <c:v>36099600000</c:v>
                </c:pt>
                <c:pt idx="2098">
                  <c:v>36099900000</c:v>
                </c:pt>
                <c:pt idx="2099">
                  <c:v>36099900000</c:v>
                </c:pt>
                <c:pt idx="2100">
                  <c:v>36100000000</c:v>
                </c:pt>
                <c:pt idx="2101">
                  <c:v>36100100000</c:v>
                </c:pt>
                <c:pt idx="2102">
                  <c:v>36100200000</c:v>
                </c:pt>
                <c:pt idx="2103">
                  <c:v>36100400000</c:v>
                </c:pt>
                <c:pt idx="2104">
                  <c:v>36100400000</c:v>
                </c:pt>
                <c:pt idx="2105">
                  <c:v>36100500000</c:v>
                </c:pt>
                <c:pt idx="2106">
                  <c:v>36100700000</c:v>
                </c:pt>
                <c:pt idx="2107">
                  <c:v>36100700000</c:v>
                </c:pt>
                <c:pt idx="2108">
                  <c:v>36100900000</c:v>
                </c:pt>
                <c:pt idx="2109">
                  <c:v>36100900000</c:v>
                </c:pt>
                <c:pt idx="2110">
                  <c:v>36101000000</c:v>
                </c:pt>
                <c:pt idx="2111">
                  <c:v>36101000000</c:v>
                </c:pt>
                <c:pt idx="2112">
                  <c:v>36101200000</c:v>
                </c:pt>
                <c:pt idx="2113">
                  <c:v>36101200000</c:v>
                </c:pt>
                <c:pt idx="2114">
                  <c:v>36135600000</c:v>
                </c:pt>
                <c:pt idx="2115">
                  <c:v>36135600000</c:v>
                </c:pt>
                <c:pt idx="2116">
                  <c:v>36135900000</c:v>
                </c:pt>
                <c:pt idx="2117">
                  <c:v>36136200000</c:v>
                </c:pt>
                <c:pt idx="2118">
                  <c:v>36136500000</c:v>
                </c:pt>
                <c:pt idx="2119">
                  <c:v>36137200000</c:v>
                </c:pt>
                <c:pt idx="2120">
                  <c:v>36137800000</c:v>
                </c:pt>
                <c:pt idx="2121">
                  <c:v>36138500000</c:v>
                </c:pt>
                <c:pt idx="2122">
                  <c:v>36139300000</c:v>
                </c:pt>
                <c:pt idx="2123">
                  <c:v>36139900000</c:v>
                </c:pt>
                <c:pt idx="2124">
                  <c:v>36140600000</c:v>
                </c:pt>
                <c:pt idx="2125">
                  <c:v>36141400000</c:v>
                </c:pt>
                <c:pt idx="2126">
                  <c:v>36142000000</c:v>
                </c:pt>
                <c:pt idx="2127">
                  <c:v>36142700000</c:v>
                </c:pt>
                <c:pt idx="2128">
                  <c:v>36143300000</c:v>
                </c:pt>
                <c:pt idx="2129">
                  <c:v>36143900000</c:v>
                </c:pt>
                <c:pt idx="2130">
                  <c:v>36144600000</c:v>
                </c:pt>
                <c:pt idx="2131">
                  <c:v>36144900000</c:v>
                </c:pt>
                <c:pt idx="2132">
                  <c:v>36145300000</c:v>
                </c:pt>
                <c:pt idx="2133">
                  <c:v>36145700000</c:v>
                </c:pt>
                <c:pt idx="2134">
                  <c:v>36228300000</c:v>
                </c:pt>
                <c:pt idx="2135">
                  <c:v>36229400000</c:v>
                </c:pt>
                <c:pt idx="2136">
                  <c:v>36232800000</c:v>
                </c:pt>
                <c:pt idx="2137">
                  <c:v>36237400000</c:v>
                </c:pt>
                <c:pt idx="2138">
                  <c:v>36242000000</c:v>
                </c:pt>
                <c:pt idx="2139">
                  <c:v>36242200000</c:v>
                </c:pt>
                <c:pt idx="2140">
                  <c:v>36242400000</c:v>
                </c:pt>
                <c:pt idx="2141">
                  <c:v>36243800000</c:v>
                </c:pt>
                <c:pt idx="2142">
                  <c:v>36243600000</c:v>
                </c:pt>
                <c:pt idx="2143">
                  <c:v>36244400000</c:v>
                </c:pt>
                <c:pt idx="2144">
                  <c:v>36246100000</c:v>
                </c:pt>
                <c:pt idx="2145">
                  <c:v>36251400000</c:v>
                </c:pt>
                <c:pt idx="2146">
                  <c:v>36259700000</c:v>
                </c:pt>
                <c:pt idx="2147">
                  <c:v>36266500000</c:v>
                </c:pt>
                <c:pt idx="2148">
                  <c:v>36276000000</c:v>
                </c:pt>
                <c:pt idx="2149">
                  <c:v>36280700000</c:v>
                </c:pt>
                <c:pt idx="2150">
                  <c:v>36285000000</c:v>
                </c:pt>
                <c:pt idx="2151">
                  <c:v>36285800000</c:v>
                </c:pt>
                <c:pt idx="2152">
                  <c:v>36288000000</c:v>
                </c:pt>
                <c:pt idx="2153">
                  <c:v>36289300000</c:v>
                </c:pt>
                <c:pt idx="2154">
                  <c:v>36292500000</c:v>
                </c:pt>
                <c:pt idx="2155">
                  <c:v>36292900000</c:v>
                </c:pt>
                <c:pt idx="2156">
                  <c:v>36295800000</c:v>
                </c:pt>
                <c:pt idx="2157">
                  <c:v>36296200000</c:v>
                </c:pt>
                <c:pt idx="2158">
                  <c:v>36298300000</c:v>
                </c:pt>
                <c:pt idx="2159">
                  <c:v>36304000000</c:v>
                </c:pt>
                <c:pt idx="2160">
                  <c:v>36310000000</c:v>
                </c:pt>
                <c:pt idx="2161">
                  <c:v>36310300000</c:v>
                </c:pt>
                <c:pt idx="2162">
                  <c:v>36311000000</c:v>
                </c:pt>
                <c:pt idx="2163">
                  <c:v>36316200000</c:v>
                </c:pt>
                <c:pt idx="2164">
                  <c:v>36321400000</c:v>
                </c:pt>
                <c:pt idx="2165">
                  <c:v>36323900000</c:v>
                </c:pt>
                <c:pt idx="2166">
                  <c:v>36324500000</c:v>
                </c:pt>
                <c:pt idx="2167">
                  <c:v>36327800000</c:v>
                </c:pt>
                <c:pt idx="2168">
                  <c:v>36329500000</c:v>
                </c:pt>
                <c:pt idx="2169">
                  <c:v>36335400000</c:v>
                </c:pt>
                <c:pt idx="2170">
                  <c:v>36343800000</c:v>
                </c:pt>
                <c:pt idx="2171">
                  <c:v>36344700000</c:v>
                </c:pt>
                <c:pt idx="2172">
                  <c:v>36346000000</c:v>
                </c:pt>
                <c:pt idx="2173">
                  <c:v>36350900000</c:v>
                </c:pt>
                <c:pt idx="2174">
                  <c:v>36352900000</c:v>
                </c:pt>
                <c:pt idx="2175">
                  <c:v>36354900000</c:v>
                </c:pt>
                <c:pt idx="2176">
                  <c:v>36356300000</c:v>
                </c:pt>
                <c:pt idx="2177">
                  <c:v>36356600000</c:v>
                </c:pt>
                <c:pt idx="2178">
                  <c:v>36377900000</c:v>
                </c:pt>
                <c:pt idx="2179">
                  <c:v>36378700000</c:v>
                </c:pt>
                <c:pt idx="2180">
                  <c:v>36378900000</c:v>
                </c:pt>
                <c:pt idx="2181">
                  <c:v>36379000000</c:v>
                </c:pt>
                <c:pt idx="2182">
                  <c:v>36379900000</c:v>
                </c:pt>
                <c:pt idx="2183">
                  <c:v>36380500000</c:v>
                </c:pt>
                <c:pt idx="2184">
                  <c:v>36380900000</c:v>
                </c:pt>
                <c:pt idx="2185">
                  <c:v>36381300000</c:v>
                </c:pt>
                <c:pt idx="2186">
                  <c:v>36382800000</c:v>
                </c:pt>
                <c:pt idx="2187">
                  <c:v>36384400000</c:v>
                </c:pt>
                <c:pt idx="2188">
                  <c:v>36386900000</c:v>
                </c:pt>
                <c:pt idx="2189">
                  <c:v>36388100000</c:v>
                </c:pt>
                <c:pt idx="2190">
                  <c:v>36388400000</c:v>
                </c:pt>
                <c:pt idx="2191">
                  <c:v>36388600000</c:v>
                </c:pt>
                <c:pt idx="2192">
                  <c:v>36389300000</c:v>
                </c:pt>
                <c:pt idx="2193">
                  <c:v>36389300000</c:v>
                </c:pt>
                <c:pt idx="2194">
                  <c:v>36392400000</c:v>
                </c:pt>
                <c:pt idx="2195">
                  <c:v>36394700000</c:v>
                </c:pt>
                <c:pt idx="2196">
                  <c:v>36396500000</c:v>
                </c:pt>
                <c:pt idx="2197">
                  <c:v>36398100000</c:v>
                </c:pt>
                <c:pt idx="2198">
                  <c:v>36459600000</c:v>
                </c:pt>
                <c:pt idx="2199">
                  <c:v>36459700000</c:v>
                </c:pt>
                <c:pt idx="2200">
                  <c:v>36459700000</c:v>
                </c:pt>
                <c:pt idx="2201">
                  <c:v>36460000000</c:v>
                </c:pt>
                <c:pt idx="2202">
                  <c:v>36460000000</c:v>
                </c:pt>
                <c:pt idx="2203">
                  <c:v>36460100000</c:v>
                </c:pt>
                <c:pt idx="2204">
                  <c:v>36460200000</c:v>
                </c:pt>
                <c:pt idx="2205">
                  <c:v>36460400000</c:v>
                </c:pt>
                <c:pt idx="2206">
                  <c:v>36460400000</c:v>
                </c:pt>
                <c:pt idx="2207">
                  <c:v>36460400000</c:v>
                </c:pt>
                <c:pt idx="2208">
                  <c:v>36460400000</c:v>
                </c:pt>
                <c:pt idx="2209">
                  <c:v>36460600000</c:v>
                </c:pt>
                <c:pt idx="2210">
                  <c:v>36460600000</c:v>
                </c:pt>
                <c:pt idx="2211">
                  <c:v>36460700000</c:v>
                </c:pt>
                <c:pt idx="2212">
                  <c:v>36460700000</c:v>
                </c:pt>
                <c:pt idx="2213">
                  <c:v>36460800000</c:v>
                </c:pt>
                <c:pt idx="2214">
                  <c:v>36460800000</c:v>
                </c:pt>
                <c:pt idx="2215">
                  <c:v>36460800000</c:v>
                </c:pt>
                <c:pt idx="2216">
                  <c:v>36461000000</c:v>
                </c:pt>
                <c:pt idx="2217">
                  <c:v>36461700000</c:v>
                </c:pt>
                <c:pt idx="2218">
                  <c:v>36476500000</c:v>
                </c:pt>
                <c:pt idx="2219">
                  <c:v>36476500000</c:v>
                </c:pt>
                <c:pt idx="2220">
                  <c:v>36476700000</c:v>
                </c:pt>
                <c:pt idx="2221">
                  <c:v>36476800000</c:v>
                </c:pt>
                <c:pt idx="2222">
                  <c:v>36476900000</c:v>
                </c:pt>
                <c:pt idx="2223">
                  <c:v>36477200000</c:v>
                </c:pt>
                <c:pt idx="2224">
                  <c:v>36477500000</c:v>
                </c:pt>
                <c:pt idx="2225">
                  <c:v>36477800000</c:v>
                </c:pt>
                <c:pt idx="2226">
                  <c:v>36479500000</c:v>
                </c:pt>
                <c:pt idx="2227">
                  <c:v>36481300000</c:v>
                </c:pt>
                <c:pt idx="2228">
                  <c:v>36483300000</c:v>
                </c:pt>
                <c:pt idx="2229">
                  <c:v>36486600000</c:v>
                </c:pt>
                <c:pt idx="2230">
                  <c:v>36490900000</c:v>
                </c:pt>
                <c:pt idx="2231">
                  <c:v>36492700000</c:v>
                </c:pt>
                <c:pt idx="2232">
                  <c:v>36496600000</c:v>
                </c:pt>
                <c:pt idx="2233">
                  <c:v>36500600000</c:v>
                </c:pt>
                <c:pt idx="2234">
                  <c:v>36501300000</c:v>
                </c:pt>
                <c:pt idx="2235">
                  <c:v>36504800000</c:v>
                </c:pt>
                <c:pt idx="2236">
                  <c:v>36509600000</c:v>
                </c:pt>
                <c:pt idx="2237">
                  <c:v>36512900000</c:v>
                </c:pt>
                <c:pt idx="2238">
                  <c:v>36734600000</c:v>
                </c:pt>
                <c:pt idx="2239">
                  <c:v>36737200000</c:v>
                </c:pt>
                <c:pt idx="2240">
                  <c:v>36741700000</c:v>
                </c:pt>
                <c:pt idx="2241">
                  <c:v>36748100000</c:v>
                </c:pt>
                <c:pt idx="2242">
                  <c:v>36760000000</c:v>
                </c:pt>
                <c:pt idx="2243">
                  <c:v>36772500000</c:v>
                </c:pt>
                <c:pt idx="2244">
                  <c:v>36787700000</c:v>
                </c:pt>
                <c:pt idx="2245">
                  <c:v>36805200000</c:v>
                </c:pt>
                <c:pt idx="2246">
                  <c:v>36824700000</c:v>
                </c:pt>
                <c:pt idx="2247">
                  <c:v>36845400000</c:v>
                </c:pt>
                <c:pt idx="2248">
                  <c:v>36868300000</c:v>
                </c:pt>
                <c:pt idx="2249">
                  <c:v>36889100000</c:v>
                </c:pt>
                <c:pt idx="2250">
                  <c:v>36889300000</c:v>
                </c:pt>
                <c:pt idx="2251">
                  <c:v>36889500000</c:v>
                </c:pt>
                <c:pt idx="2252">
                  <c:v>36890100000</c:v>
                </c:pt>
                <c:pt idx="2253">
                  <c:v>36890600000</c:v>
                </c:pt>
                <c:pt idx="2254">
                  <c:v>36891200000</c:v>
                </c:pt>
                <c:pt idx="2255">
                  <c:v>36892000000</c:v>
                </c:pt>
                <c:pt idx="2256">
                  <c:v>36892100000</c:v>
                </c:pt>
                <c:pt idx="2257">
                  <c:v>36892300000</c:v>
                </c:pt>
                <c:pt idx="2258">
                  <c:v>36892300000</c:v>
                </c:pt>
                <c:pt idx="2259">
                  <c:v>36892500000</c:v>
                </c:pt>
                <c:pt idx="2260">
                  <c:v>36892600000</c:v>
                </c:pt>
                <c:pt idx="2261">
                  <c:v>36892700000</c:v>
                </c:pt>
                <c:pt idx="2262">
                  <c:v>36893000000</c:v>
                </c:pt>
                <c:pt idx="2263">
                  <c:v>36893200000</c:v>
                </c:pt>
                <c:pt idx="2264">
                  <c:v>36893300000</c:v>
                </c:pt>
                <c:pt idx="2265">
                  <c:v>36893400000</c:v>
                </c:pt>
                <c:pt idx="2266">
                  <c:v>36893500000</c:v>
                </c:pt>
                <c:pt idx="2267">
                  <c:v>36893700000</c:v>
                </c:pt>
                <c:pt idx="2268">
                  <c:v>36893800000</c:v>
                </c:pt>
                <c:pt idx="2269">
                  <c:v>36895100000</c:v>
                </c:pt>
                <c:pt idx="2270">
                  <c:v>36912600000</c:v>
                </c:pt>
                <c:pt idx="2271">
                  <c:v>36912900000</c:v>
                </c:pt>
                <c:pt idx="2272">
                  <c:v>36912900000</c:v>
                </c:pt>
                <c:pt idx="2273">
                  <c:v>36913500000</c:v>
                </c:pt>
                <c:pt idx="2274">
                  <c:v>36913900000</c:v>
                </c:pt>
                <c:pt idx="2275">
                  <c:v>36914300000</c:v>
                </c:pt>
                <c:pt idx="2276">
                  <c:v>36914500000</c:v>
                </c:pt>
                <c:pt idx="2277">
                  <c:v>36916500000</c:v>
                </c:pt>
                <c:pt idx="2278">
                  <c:v>36919700000</c:v>
                </c:pt>
                <c:pt idx="2279">
                  <c:v>36920300000</c:v>
                </c:pt>
                <c:pt idx="2280">
                  <c:v>36921400000</c:v>
                </c:pt>
                <c:pt idx="2281">
                  <c:v>36921800000</c:v>
                </c:pt>
                <c:pt idx="2282">
                  <c:v>36922100000</c:v>
                </c:pt>
                <c:pt idx="2283">
                  <c:v>36922600000</c:v>
                </c:pt>
                <c:pt idx="2284">
                  <c:v>36923100000</c:v>
                </c:pt>
                <c:pt idx="2285">
                  <c:v>36923400000</c:v>
                </c:pt>
                <c:pt idx="2286">
                  <c:v>36923800000</c:v>
                </c:pt>
                <c:pt idx="2287">
                  <c:v>36924400000</c:v>
                </c:pt>
                <c:pt idx="2288">
                  <c:v>36926800000</c:v>
                </c:pt>
                <c:pt idx="2289">
                  <c:v>36927000000</c:v>
                </c:pt>
                <c:pt idx="2290">
                  <c:v>36928300000</c:v>
                </c:pt>
                <c:pt idx="2291">
                  <c:v>36954500000</c:v>
                </c:pt>
                <c:pt idx="2292">
                  <c:v>36981100000</c:v>
                </c:pt>
                <c:pt idx="2293">
                  <c:v>36981700000</c:v>
                </c:pt>
                <c:pt idx="2294">
                  <c:v>36981900000</c:v>
                </c:pt>
                <c:pt idx="2295">
                  <c:v>36982600000</c:v>
                </c:pt>
                <c:pt idx="2296">
                  <c:v>36983200000</c:v>
                </c:pt>
                <c:pt idx="2297">
                  <c:v>36984600000</c:v>
                </c:pt>
                <c:pt idx="2298">
                  <c:v>36986400000</c:v>
                </c:pt>
                <c:pt idx="2299">
                  <c:v>36988300000</c:v>
                </c:pt>
                <c:pt idx="2300">
                  <c:v>36990200000</c:v>
                </c:pt>
                <c:pt idx="2301">
                  <c:v>36992100000</c:v>
                </c:pt>
                <c:pt idx="2302">
                  <c:v>36994000000</c:v>
                </c:pt>
                <c:pt idx="2303">
                  <c:v>36994000000</c:v>
                </c:pt>
                <c:pt idx="2304">
                  <c:v>36994700000</c:v>
                </c:pt>
                <c:pt idx="2305">
                  <c:v>36995200000</c:v>
                </c:pt>
                <c:pt idx="2306">
                  <c:v>36995200000</c:v>
                </c:pt>
                <c:pt idx="2307">
                  <c:v>36995200000</c:v>
                </c:pt>
                <c:pt idx="2308">
                  <c:v>36997000000</c:v>
                </c:pt>
                <c:pt idx="2309">
                  <c:v>36999300000</c:v>
                </c:pt>
                <c:pt idx="2310">
                  <c:v>37001300000</c:v>
                </c:pt>
                <c:pt idx="2311">
                  <c:v>37002700000</c:v>
                </c:pt>
                <c:pt idx="2312">
                  <c:v>37003800000</c:v>
                </c:pt>
                <c:pt idx="2313">
                  <c:v>37007400000</c:v>
                </c:pt>
                <c:pt idx="2314">
                  <c:v>37028300000</c:v>
                </c:pt>
                <c:pt idx="2315">
                  <c:v>37045600000</c:v>
                </c:pt>
                <c:pt idx="2316">
                  <c:v>37056100000</c:v>
                </c:pt>
                <c:pt idx="2317">
                  <c:v>37069900000</c:v>
                </c:pt>
                <c:pt idx="2318">
                  <c:v>37305000000</c:v>
                </c:pt>
                <c:pt idx="2319">
                  <c:v>37305000000</c:v>
                </c:pt>
                <c:pt idx="2320">
                  <c:v>37305200000</c:v>
                </c:pt>
                <c:pt idx="2321">
                  <c:v>37305400000</c:v>
                </c:pt>
                <c:pt idx="2322">
                  <c:v>37305700000</c:v>
                </c:pt>
                <c:pt idx="2323">
                  <c:v>37306300000</c:v>
                </c:pt>
                <c:pt idx="2324">
                  <c:v>37307100000</c:v>
                </c:pt>
                <c:pt idx="2325">
                  <c:v>37308200000</c:v>
                </c:pt>
                <c:pt idx="2326">
                  <c:v>37309300000</c:v>
                </c:pt>
                <c:pt idx="2327">
                  <c:v>37311100000</c:v>
                </c:pt>
                <c:pt idx="2328">
                  <c:v>37312800000</c:v>
                </c:pt>
                <c:pt idx="2329">
                  <c:v>37314900000</c:v>
                </c:pt>
                <c:pt idx="2330">
                  <c:v>37317300000</c:v>
                </c:pt>
                <c:pt idx="2331">
                  <c:v>37319500000</c:v>
                </c:pt>
                <c:pt idx="2332">
                  <c:v>37321800000</c:v>
                </c:pt>
                <c:pt idx="2333">
                  <c:v>37323600000</c:v>
                </c:pt>
                <c:pt idx="2334">
                  <c:v>37325200000</c:v>
                </c:pt>
                <c:pt idx="2335">
                  <c:v>37326600000</c:v>
                </c:pt>
                <c:pt idx="2336">
                  <c:v>37327300000</c:v>
                </c:pt>
                <c:pt idx="2337">
                  <c:v>37327300000</c:v>
                </c:pt>
                <c:pt idx="2338">
                  <c:v>37545500000</c:v>
                </c:pt>
                <c:pt idx="2339">
                  <c:v>37546100000</c:v>
                </c:pt>
                <c:pt idx="2340">
                  <c:v>37546400000</c:v>
                </c:pt>
                <c:pt idx="2341">
                  <c:v>37548300000</c:v>
                </c:pt>
                <c:pt idx="2342">
                  <c:v>37548600000</c:v>
                </c:pt>
                <c:pt idx="2343">
                  <c:v>37552300000</c:v>
                </c:pt>
                <c:pt idx="2344">
                  <c:v>37552500000</c:v>
                </c:pt>
                <c:pt idx="2345">
                  <c:v>37556600000</c:v>
                </c:pt>
                <c:pt idx="2346">
                  <c:v>37562000000</c:v>
                </c:pt>
                <c:pt idx="2347">
                  <c:v>37567100000</c:v>
                </c:pt>
                <c:pt idx="2348">
                  <c:v>37572300000</c:v>
                </c:pt>
                <c:pt idx="2349">
                  <c:v>37577600000</c:v>
                </c:pt>
                <c:pt idx="2350">
                  <c:v>37582200000</c:v>
                </c:pt>
                <c:pt idx="2351">
                  <c:v>37586600000</c:v>
                </c:pt>
                <c:pt idx="2352">
                  <c:v>37589200000</c:v>
                </c:pt>
                <c:pt idx="2353">
                  <c:v>37591500000</c:v>
                </c:pt>
                <c:pt idx="2354">
                  <c:v>37679100000</c:v>
                </c:pt>
                <c:pt idx="2355">
                  <c:v>37682500000</c:v>
                </c:pt>
                <c:pt idx="2356">
                  <c:v>37693100000</c:v>
                </c:pt>
                <c:pt idx="2357">
                  <c:v>37698500000</c:v>
                </c:pt>
                <c:pt idx="2358">
                  <c:v>37698700000</c:v>
                </c:pt>
                <c:pt idx="2359">
                  <c:v>37698900000</c:v>
                </c:pt>
                <c:pt idx="2360">
                  <c:v>37698900000</c:v>
                </c:pt>
                <c:pt idx="2361">
                  <c:v>37698900000</c:v>
                </c:pt>
                <c:pt idx="2362">
                  <c:v>37698900000</c:v>
                </c:pt>
                <c:pt idx="2363">
                  <c:v>37699000000</c:v>
                </c:pt>
                <c:pt idx="2364">
                  <c:v>37699200000</c:v>
                </c:pt>
                <c:pt idx="2365">
                  <c:v>37699200000</c:v>
                </c:pt>
                <c:pt idx="2366">
                  <c:v>37699200000</c:v>
                </c:pt>
                <c:pt idx="2367">
                  <c:v>37699300000</c:v>
                </c:pt>
                <c:pt idx="2368">
                  <c:v>37699300000</c:v>
                </c:pt>
                <c:pt idx="2369">
                  <c:v>37699300000</c:v>
                </c:pt>
                <c:pt idx="2370">
                  <c:v>37699400000</c:v>
                </c:pt>
                <c:pt idx="2371">
                  <c:v>37699400000</c:v>
                </c:pt>
                <c:pt idx="2372">
                  <c:v>37699400000</c:v>
                </c:pt>
                <c:pt idx="2373">
                  <c:v>37699500000</c:v>
                </c:pt>
                <c:pt idx="2374">
                  <c:v>37699500000</c:v>
                </c:pt>
                <c:pt idx="2375">
                  <c:v>37699600000</c:v>
                </c:pt>
                <c:pt idx="2376">
                  <c:v>37699600000</c:v>
                </c:pt>
                <c:pt idx="2377">
                  <c:v>37709300000</c:v>
                </c:pt>
                <c:pt idx="2378">
                  <c:v>37731100000</c:v>
                </c:pt>
                <c:pt idx="2379">
                  <c:v>37755900000</c:v>
                </c:pt>
                <c:pt idx="2380">
                  <c:v>37780500000</c:v>
                </c:pt>
                <c:pt idx="2381">
                  <c:v>37805700000</c:v>
                </c:pt>
                <c:pt idx="2382">
                  <c:v>37827400000</c:v>
                </c:pt>
                <c:pt idx="2383">
                  <c:v>37848500000</c:v>
                </c:pt>
                <c:pt idx="2384">
                  <c:v>37866300000</c:v>
                </c:pt>
                <c:pt idx="2385">
                  <c:v>37876800000</c:v>
                </c:pt>
                <c:pt idx="2386">
                  <c:v>37885800000</c:v>
                </c:pt>
                <c:pt idx="2387">
                  <c:v>37892500000</c:v>
                </c:pt>
                <c:pt idx="2388">
                  <c:v>37897200000</c:v>
                </c:pt>
                <c:pt idx="2389">
                  <c:v>37899400000</c:v>
                </c:pt>
                <c:pt idx="2390">
                  <c:v>37902200000</c:v>
                </c:pt>
                <c:pt idx="2391">
                  <c:v>37903600000</c:v>
                </c:pt>
                <c:pt idx="2392">
                  <c:v>37904100000</c:v>
                </c:pt>
                <c:pt idx="2393">
                  <c:v>37905200000</c:v>
                </c:pt>
                <c:pt idx="2394">
                  <c:v>37906400000</c:v>
                </c:pt>
                <c:pt idx="2395">
                  <c:v>37927000000</c:v>
                </c:pt>
                <c:pt idx="2396">
                  <c:v>37928000000</c:v>
                </c:pt>
                <c:pt idx="2397">
                  <c:v>37929000000</c:v>
                </c:pt>
                <c:pt idx="2398">
                  <c:v>37930400000</c:v>
                </c:pt>
                <c:pt idx="2399">
                  <c:v>37932100000</c:v>
                </c:pt>
                <c:pt idx="2400">
                  <c:v>37934300000</c:v>
                </c:pt>
                <c:pt idx="2401">
                  <c:v>37937600000</c:v>
                </c:pt>
                <c:pt idx="2402">
                  <c:v>37941400000</c:v>
                </c:pt>
                <c:pt idx="2403">
                  <c:v>37946400000</c:v>
                </c:pt>
                <c:pt idx="2404">
                  <c:v>37951500000</c:v>
                </c:pt>
                <c:pt idx="2405">
                  <c:v>37955800000</c:v>
                </c:pt>
                <c:pt idx="2406">
                  <c:v>37958400000</c:v>
                </c:pt>
                <c:pt idx="2407">
                  <c:v>37958800000</c:v>
                </c:pt>
                <c:pt idx="2408">
                  <c:v>37959300000</c:v>
                </c:pt>
                <c:pt idx="2409">
                  <c:v>37959300000</c:v>
                </c:pt>
                <c:pt idx="2410">
                  <c:v>37959600000</c:v>
                </c:pt>
                <c:pt idx="2411">
                  <c:v>37959700000</c:v>
                </c:pt>
                <c:pt idx="2412">
                  <c:v>37959900000</c:v>
                </c:pt>
                <c:pt idx="2413">
                  <c:v>37959900000</c:v>
                </c:pt>
                <c:pt idx="2414">
                  <c:v>37961800000</c:v>
                </c:pt>
                <c:pt idx="2415">
                  <c:v>37961900000</c:v>
                </c:pt>
                <c:pt idx="2416">
                  <c:v>37961900000</c:v>
                </c:pt>
                <c:pt idx="2417">
                  <c:v>37962000000</c:v>
                </c:pt>
                <c:pt idx="2418">
                  <c:v>37962400000</c:v>
                </c:pt>
                <c:pt idx="2419">
                  <c:v>37962400000</c:v>
                </c:pt>
                <c:pt idx="2420">
                  <c:v>37962500000</c:v>
                </c:pt>
                <c:pt idx="2421">
                  <c:v>37963400000</c:v>
                </c:pt>
                <c:pt idx="2422">
                  <c:v>37965100000</c:v>
                </c:pt>
                <c:pt idx="2423">
                  <c:v>37968900000</c:v>
                </c:pt>
                <c:pt idx="2424">
                  <c:v>37975100000</c:v>
                </c:pt>
                <c:pt idx="2425">
                  <c:v>37985600000</c:v>
                </c:pt>
                <c:pt idx="2426">
                  <c:v>38000600000</c:v>
                </c:pt>
                <c:pt idx="2427">
                  <c:v>38017200000</c:v>
                </c:pt>
                <c:pt idx="2428">
                  <c:v>38032500000</c:v>
                </c:pt>
                <c:pt idx="2429">
                  <c:v>38044100000</c:v>
                </c:pt>
                <c:pt idx="2430">
                  <c:v>38044200000</c:v>
                </c:pt>
                <c:pt idx="2431">
                  <c:v>38044100000</c:v>
                </c:pt>
                <c:pt idx="2432">
                  <c:v>38044500000</c:v>
                </c:pt>
                <c:pt idx="2433">
                  <c:v>38045000000</c:v>
                </c:pt>
                <c:pt idx="2434">
                  <c:v>38045100000</c:v>
                </c:pt>
                <c:pt idx="2435">
                  <c:v>38045900000</c:v>
                </c:pt>
                <c:pt idx="2436">
                  <c:v>38053000000</c:v>
                </c:pt>
                <c:pt idx="2437">
                  <c:v>38057800000</c:v>
                </c:pt>
                <c:pt idx="2438">
                  <c:v>38060900000</c:v>
                </c:pt>
                <c:pt idx="2439">
                  <c:v>38061600000</c:v>
                </c:pt>
                <c:pt idx="2440">
                  <c:v>38063100000</c:v>
                </c:pt>
                <c:pt idx="2441">
                  <c:v>38069900000</c:v>
                </c:pt>
                <c:pt idx="2442">
                  <c:v>38069900000</c:v>
                </c:pt>
                <c:pt idx="2443">
                  <c:v>38070600000</c:v>
                </c:pt>
                <c:pt idx="2444">
                  <c:v>38070600000</c:v>
                </c:pt>
                <c:pt idx="2445">
                  <c:v>38071800000</c:v>
                </c:pt>
                <c:pt idx="2446">
                  <c:v>38073000000</c:v>
                </c:pt>
                <c:pt idx="2447">
                  <c:v>38073500000</c:v>
                </c:pt>
                <c:pt idx="2448">
                  <c:v>38073500000</c:v>
                </c:pt>
                <c:pt idx="2449">
                  <c:v>38073500000</c:v>
                </c:pt>
                <c:pt idx="2450">
                  <c:v>38073500000</c:v>
                </c:pt>
                <c:pt idx="2451">
                  <c:v>38074900000</c:v>
                </c:pt>
                <c:pt idx="2452">
                  <c:v>38075500000</c:v>
                </c:pt>
                <c:pt idx="2453">
                  <c:v>38077000000</c:v>
                </c:pt>
                <c:pt idx="2454">
                  <c:v>38077800000</c:v>
                </c:pt>
                <c:pt idx="2455">
                  <c:v>38082900000</c:v>
                </c:pt>
                <c:pt idx="2456">
                  <c:v>38089300000</c:v>
                </c:pt>
                <c:pt idx="2457">
                  <c:v>38096900000</c:v>
                </c:pt>
                <c:pt idx="2458">
                  <c:v>38102300000</c:v>
                </c:pt>
                <c:pt idx="2459">
                  <c:v>38106400000</c:v>
                </c:pt>
                <c:pt idx="2460">
                  <c:v>38136400000</c:v>
                </c:pt>
                <c:pt idx="2461">
                  <c:v>38137400000</c:v>
                </c:pt>
                <c:pt idx="2462">
                  <c:v>38138300000</c:v>
                </c:pt>
                <c:pt idx="2463">
                  <c:v>38140800000</c:v>
                </c:pt>
                <c:pt idx="2464">
                  <c:v>38144400000</c:v>
                </c:pt>
                <c:pt idx="2465">
                  <c:v>38149400000</c:v>
                </c:pt>
                <c:pt idx="2466">
                  <c:v>38155300000</c:v>
                </c:pt>
                <c:pt idx="2467">
                  <c:v>38162200000</c:v>
                </c:pt>
                <c:pt idx="2468">
                  <c:v>38169200000</c:v>
                </c:pt>
                <c:pt idx="2469">
                  <c:v>38176700000</c:v>
                </c:pt>
                <c:pt idx="2470">
                  <c:v>38184500000</c:v>
                </c:pt>
                <c:pt idx="2471">
                  <c:v>38192000000</c:v>
                </c:pt>
                <c:pt idx="2472">
                  <c:v>38198900000</c:v>
                </c:pt>
                <c:pt idx="2473">
                  <c:v>38200200000</c:v>
                </c:pt>
                <c:pt idx="2474">
                  <c:v>38201000000</c:v>
                </c:pt>
                <c:pt idx="2475">
                  <c:v>38201100000</c:v>
                </c:pt>
                <c:pt idx="2476">
                  <c:v>38203600000</c:v>
                </c:pt>
                <c:pt idx="2477">
                  <c:v>38204100000</c:v>
                </c:pt>
                <c:pt idx="2478">
                  <c:v>38205800000</c:v>
                </c:pt>
                <c:pt idx="2479">
                  <c:v>38207700000</c:v>
                </c:pt>
                <c:pt idx="2480">
                  <c:v>38208500000</c:v>
                </c:pt>
                <c:pt idx="2481">
                  <c:v>38211800000</c:v>
                </c:pt>
                <c:pt idx="2482">
                  <c:v>38212300000</c:v>
                </c:pt>
                <c:pt idx="2483">
                  <c:v>38217000000</c:v>
                </c:pt>
                <c:pt idx="2484">
                  <c:v>38218000000</c:v>
                </c:pt>
                <c:pt idx="2485">
                  <c:v>38221400000</c:v>
                </c:pt>
                <c:pt idx="2486">
                  <c:v>38224100000</c:v>
                </c:pt>
                <c:pt idx="2487">
                  <c:v>38224300000</c:v>
                </c:pt>
                <c:pt idx="2488">
                  <c:v>38224700000</c:v>
                </c:pt>
                <c:pt idx="2489">
                  <c:v>38226200000</c:v>
                </c:pt>
                <c:pt idx="2490">
                  <c:v>38227000000</c:v>
                </c:pt>
                <c:pt idx="2491">
                  <c:v>38228700000</c:v>
                </c:pt>
                <c:pt idx="2492">
                  <c:v>38229400000</c:v>
                </c:pt>
                <c:pt idx="2493">
                  <c:v>38233700000</c:v>
                </c:pt>
                <c:pt idx="2494">
                  <c:v>38234800000</c:v>
                </c:pt>
                <c:pt idx="2495">
                  <c:v>38240200000</c:v>
                </c:pt>
                <c:pt idx="2496">
                  <c:v>38244300000</c:v>
                </c:pt>
                <c:pt idx="2497">
                  <c:v>38245000000</c:v>
                </c:pt>
                <c:pt idx="2498">
                  <c:v>38248600000</c:v>
                </c:pt>
                <c:pt idx="2499">
                  <c:v>38252000000</c:v>
                </c:pt>
                <c:pt idx="2500">
                  <c:v>38255000000</c:v>
                </c:pt>
                <c:pt idx="2501">
                  <c:v>38255900000</c:v>
                </c:pt>
                <c:pt idx="2502">
                  <c:v>38257300000</c:v>
                </c:pt>
                <c:pt idx="2503">
                  <c:v>38258200000</c:v>
                </c:pt>
                <c:pt idx="2504">
                  <c:v>38259400000</c:v>
                </c:pt>
                <c:pt idx="2505">
                  <c:v>38267600000</c:v>
                </c:pt>
                <c:pt idx="2506">
                  <c:v>38278000000</c:v>
                </c:pt>
                <c:pt idx="2507">
                  <c:v>38289900000</c:v>
                </c:pt>
                <c:pt idx="2508">
                  <c:v>38300300000</c:v>
                </c:pt>
                <c:pt idx="2509">
                  <c:v>38311000000</c:v>
                </c:pt>
                <c:pt idx="2510">
                  <c:v>38320900000</c:v>
                </c:pt>
                <c:pt idx="2511">
                  <c:v>38329800000</c:v>
                </c:pt>
                <c:pt idx="2512">
                  <c:v>38338200000</c:v>
                </c:pt>
                <c:pt idx="2513">
                  <c:v>38344700000</c:v>
                </c:pt>
                <c:pt idx="2514">
                  <c:v>38350000000</c:v>
                </c:pt>
                <c:pt idx="2515">
                  <c:v>38353700000</c:v>
                </c:pt>
                <c:pt idx="2516">
                  <c:v>38357100000</c:v>
                </c:pt>
                <c:pt idx="2517">
                  <c:v>38360000000</c:v>
                </c:pt>
                <c:pt idx="2518">
                  <c:v>38363100000</c:v>
                </c:pt>
                <c:pt idx="2519">
                  <c:v>38365200000</c:v>
                </c:pt>
                <c:pt idx="2520">
                  <c:v>38365700000</c:v>
                </c:pt>
                <c:pt idx="2521">
                  <c:v>38371900000</c:v>
                </c:pt>
                <c:pt idx="2522">
                  <c:v>38371900000</c:v>
                </c:pt>
                <c:pt idx="2523">
                  <c:v>38372800000</c:v>
                </c:pt>
                <c:pt idx="2524">
                  <c:v>38374200000</c:v>
                </c:pt>
                <c:pt idx="2525">
                  <c:v>38375400000</c:v>
                </c:pt>
                <c:pt idx="2526">
                  <c:v>38376900000</c:v>
                </c:pt>
                <c:pt idx="2527">
                  <c:v>38378400000</c:v>
                </c:pt>
                <c:pt idx="2528">
                  <c:v>38379000000</c:v>
                </c:pt>
                <c:pt idx="2529">
                  <c:v>38380400000</c:v>
                </c:pt>
                <c:pt idx="2530">
                  <c:v>38380500000</c:v>
                </c:pt>
                <c:pt idx="2531">
                  <c:v>38380600000</c:v>
                </c:pt>
                <c:pt idx="2532">
                  <c:v>38382700000</c:v>
                </c:pt>
                <c:pt idx="2533">
                  <c:v>38387100000</c:v>
                </c:pt>
                <c:pt idx="2534">
                  <c:v>38392100000</c:v>
                </c:pt>
                <c:pt idx="2535">
                  <c:v>38397600000</c:v>
                </c:pt>
                <c:pt idx="2536">
                  <c:v>38403200000</c:v>
                </c:pt>
                <c:pt idx="2537">
                  <c:v>38408800000</c:v>
                </c:pt>
                <c:pt idx="2538">
                  <c:v>38414600000</c:v>
                </c:pt>
                <c:pt idx="2539">
                  <c:v>38420600000</c:v>
                </c:pt>
                <c:pt idx="2540">
                  <c:v>38428300000</c:v>
                </c:pt>
                <c:pt idx="2541">
                  <c:v>38433400000</c:v>
                </c:pt>
                <c:pt idx="2542">
                  <c:v>38440100000</c:v>
                </c:pt>
                <c:pt idx="2543">
                  <c:v>38446100000</c:v>
                </c:pt>
                <c:pt idx="2544">
                  <c:v>38447800000</c:v>
                </c:pt>
                <c:pt idx="2545">
                  <c:v>38448700000</c:v>
                </c:pt>
                <c:pt idx="2546">
                  <c:v>38451700000</c:v>
                </c:pt>
                <c:pt idx="2547">
                  <c:v>38453000000</c:v>
                </c:pt>
                <c:pt idx="2548">
                  <c:v>38454900000</c:v>
                </c:pt>
                <c:pt idx="2549">
                  <c:v>38458800000</c:v>
                </c:pt>
                <c:pt idx="2550">
                  <c:v>38460100000</c:v>
                </c:pt>
                <c:pt idx="2551">
                  <c:v>38464700000</c:v>
                </c:pt>
                <c:pt idx="2552">
                  <c:v>38465400000</c:v>
                </c:pt>
                <c:pt idx="2553">
                  <c:v>38468100000</c:v>
                </c:pt>
                <c:pt idx="2554">
                  <c:v>38468500000</c:v>
                </c:pt>
                <c:pt idx="2555">
                  <c:v>38469700000</c:v>
                </c:pt>
                <c:pt idx="2556">
                  <c:v>38469700000</c:v>
                </c:pt>
                <c:pt idx="2557">
                  <c:v>38471200000</c:v>
                </c:pt>
                <c:pt idx="2558">
                  <c:v>38472000000</c:v>
                </c:pt>
                <c:pt idx="2559">
                  <c:v>38472800000</c:v>
                </c:pt>
                <c:pt idx="2560">
                  <c:v>38473500000</c:v>
                </c:pt>
                <c:pt idx="2561">
                  <c:v>38474500000</c:v>
                </c:pt>
                <c:pt idx="2562">
                  <c:v>38475000000</c:v>
                </c:pt>
                <c:pt idx="2563">
                  <c:v>38476400000</c:v>
                </c:pt>
                <c:pt idx="2564">
                  <c:v>38476700000</c:v>
                </c:pt>
                <c:pt idx="2565">
                  <c:v>38477800000</c:v>
                </c:pt>
                <c:pt idx="2566">
                  <c:v>38478200000</c:v>
                </c:pt>
                <c:pt idx="2567">
                  <c:v>38478400000</c:v>
                </c:pt>
                <c:pt idx="2568">
                  <c:v>38480200000</c:v>
                </c:pt>
                <c:pt idx="2569">
                  <c:v>38482000000</c:v>
                </c:pt>
                <c:pt idx="2570">
                  <c:v>38483800000</c:v>
                </c:pt>
                <c:pt idx="2571">
                  <c:v>38485300000</c:v>
                </c:pt>
                <c:pt idx="2572">
                  <c:v>38486700000</c:v>
                </c:pt>
                <c:pt idx="2573">
                  <c:v>38488000000</c:v>
                </c:pt>
                <c:pt idx="2574">
                  <c:v>38489200000</c:v>
                </c:pt>
                <c:pt idx="2575">
                  <c:v>38490100000</c:v>
                </c:pt>
                <c:pt idx="2576">
                  <c:v>38490800000</c:v>
                </c:pt>
                <c:pt idx="2577">
                  <c:v>38491200000</c:v>
                </c:pt>
                <c:pt idx="2578">
                  <c:v>38491500000</c:v>
                </c:pt>
                <c:pt idx="2579">
                  <c:v>38492100000</c:v>
                </c:pt>
                <c:pt idx="2580">
                  <c:v>38581300000</c:v>
                </c:pt>
                <c:pt idx="2581">
                  <c:v>38581600000</c:v>
                </c:pt>
                <c:pt idx="2582">
                  <c:v>38582200000</c:v>
                </c:pt>
                <c:pt idx="2583">
                  <c:v>38583000000</c:v>
                </c:pt>
                <c:pt idx="2584">
                  <c:v>38584500000</c:v>
                </c:pt>
                <c:pt idx="2585">
                  <c:v>38585900000</c:v>
                </c:pt>
                <c:pt idx="2586">
                  <c:v>38587500000</c:v>
                </c:pt>
                <c:pt idx="2587">
                  <c:v>38590000000</c:v>
                </c:pt>
                <c:pt idx="2588">
                  <c:v>38592100000</c:v>
                </c:pt>
                <c:pt idx="2589">
                  <c:v>38595200000</c:v>
                </c:pt>
                <c:pt idx="2590">
                  <c:v>38598000000</c:v>
                </c:pt>
                <c:pt idx="2591">
                  <c:v>38601400000</c:v>
                </c:pt>
                <c:pt idx="2592">
                  <c:v>38605100000</c:v>
                </c:pt>
                <c:pt idx="2593">
                  <c:v>38608000000</c:v>
                </c:pt>
                <c:pt idx="2594">
                  <c:v>38610100000</c:v>
                </c:pt>
                <c:pt idx="2595">
                  <c:v>38612300000</c:v>
                </c:pt>
                <c:pt idx="2596">
                  <c:v>38613900000</c:v>
                </c:pt>
                <c:pt idx="2597">
                  <c:v>38615100000</c:v>
                </c:pt>
                <c:pt idx="2598">
                  <c:v>38616100000</c:v>
                </c:pt>
                <c:pt idx="2599">
                  <c:v>38617300000</c:v>
                </c:pt>
                <c:pt idx="2600">
                  <c:v>38653700000</c:v>
                </c:pt>
                <c:pt idx="2601">
                  <c:v>38655400000</c:v>
                </c:pt>
                <c:pt idx="2602">
                  <c:v>38658000000</c:v>
                </c:pt>
                <c:pt idx="2603">
                  <c:v>38658600000</c:v>
                </c:pt>
                <c:pt idx="2604">
                  <c:v>38663300000</c:v>
                </c:pt>
                <c:pt idx="2605">
                  <c:v>38663900000</c:v>
                </c:pt>
                <c:pt idx="2606">
                  <c:v>38666800000</c:v>
                </c:pt>
                <c:pt idx="2607">
                  <c:v>38667200000</c:v>
                </c:pt>
                <c:pt idx="2608">
                  <c:v>38668800000</c:v>
                </c:pt>
                <c:pt idx="2609">
                  <c:v>38672600000</c:v>
                </c:pt>
                <c:pt idx="2610">
                  <c:v>38677300000</c:v>
                </c:pt>
                <c:pt idx="2611">
                  <c:v>38683100000</c:v>
                </c:pt>
                <c:pt idx="2612">
                  <c:v>38700500000</c:v>
                </c:pt>
                <c:pt idx="2613">
                  <c:v>38718800000</c:v>
                </c:pt>
                <c:pt idx="2614">
                  <c:v>38741200000</c:v>
                </c:pt>
                <c:pt idx="2615">
                  <c:v>38766200000</c:v>
                </c:pt>
                <c:pt idx="2616">
                  <c:v>38789600000</c:v>
                </c:pt>
                <c:pt idx="2617">
                  <c:v>38803000000</c:v>
                </c:pt>
                <c:pt idx="2618">
                  <c:v>38815400000</c:v>
                </c:pt>
                <c:pt idx="2619">
                  <c:v>38826200000</c:v>
                </c:pt>
                <c:pt idx="2620">
                  <c:v>38848600000</c:v>
                </c:pt>
                <c:pt idx="2621">
                  <c:v>38849700000</c:v>
                </c:pt>
                <c:pt idx="2622">
                  <c:v>38849700000</c:v>
                </c:pt>
                <c:pt idx="2623">
                  <c:v>38850900000</c:v>
                </c:pt>
                <c:pt idx="2624">
                  <c:v>38850900000</c:v>
                </c:pt>
                <c:pt idx="2625">
                  <c:v>38857300000</c:v>
                </c:pt>
                <c:pt idx="2626">
                  <c:v>38864100000</c:v>
                </c:pt>
                <c:pt idx="2627">
                  <c:v>38865400000</c:v>
                </c:pt>
                <c:pt idx="2628">
                  <c:v>38866000000</c:v>
                </c:pt>
                <c:pt idx="2629">
                  <c:v>38866300000</c:v>
                </c:pt>
                <c:pt idx="2630">
                  <c:v>38867500000</c:v>
                </c:pt>
                <c:pt idx="2631">
                  <c:v>38868600000</c:v>
                </c:pt>
                <c:pt idx="2632">
                  <c:v>38869500000</c:v>
                </c:pt>
                <c:pt idx="2633">
                  <c:v>38871100000</c:v>
                </c:pt>
                <c:pt idx="2634">
                  <c:v>38871400000</c:v>
                </c:pt>
                <c:pt idx="2635">
                  <c:v>38872800000</c:v>
                </c:pt>
                <c:pt idx="2636">
                  <c:v>38873800000</c:v>
                </c:pt>
                <c:pt idx="2637">
                  <c:v>38874500000</c:v>
                </c:pt>
                <c:pt idx="2638">
                  <c:v>38874600000</c:v>
                </c:pt>
                <c:pt idx="2639">
                  <c:v>38875500000</c:v>
                </c:pt>
                <c:pt idx="2640">
                  <c:v>38972000000</c:v>
                </c:pt>
                <c:pt idx="2641">
                  <c:v>38972500000</c:v>
                </c:pt>
                <c:pt idx="2642">
                  <c:v>38973800000</c:v>
                </c:pt>
                <c:pt idx="2643">
                  <c:v>38976500000</c:v>
                </c:pt>
                <c:pt idx="2644">
                  <c:v>38979700000</c:v>
                </c:pt>
                <c:pt idx="2645">
                  <c:v>38982900000</c:v>
                </c:pt>
                <c:pt idx="2646">
                  <c:v>38986900000</c:v>
                </c:pt>
                <c:pt idx="2647">
                  <c:v>38991400000</c:v>
                </c:pt>
                <c:pt idx="2648">
                  <c:v>38996300000</c:v>
                </c:pt>
                <c:pt idx="2649">
                  <c:v>39001200000</c:v>
                </c:pt>
                <c:pt idx="2650">
                  <c:v>39006100000</c:v>
                </c:pt>
                <c:pt idx="2651">
                  <c:v>39011800000</c:v>
                </c:pt>
                <c:pt idx="2652">
                  <c:v>39017300000</c:v>
                </c:pt>
                <c:pt idx="2653">
                  <c:v>39022900000</c:v>
                </c:pt>
                <c:pt idx="2654">
                  <c:v>39027900000</c:v>
                </c:pt>
                <c:pt idx="2655">
                  <c:v>39033000000</c:v>
                </c:pt>
                <c:pt idx="2656">
                  <c:v>39036900000</c:v>
                </c:pt>
                <c:pt idx="2657">
                  <c:v>39041900000</c:v>
                </c:pt>
                <c:pt idx="2658">
                  <c:v>39044600000</c:v>
                </c:pt>
                <c:pt idx="2659">
                  <c:v>39046200000</c:v>
                </c:pt>
                <c:pt idx="2660">
                  <c:v>39067400000</c:v>
                </c:pt>
                <c:pt idx="2661">
                  <c:v>39068700000</c:v>
                </c:pt>
                <c:pt idx="2662">
                  <c:v>39071600000</c:v>
                </c:pt>
                <c:pt idx="2663">
                  <c:v>39075700000</c:v>
                </c:pt>
                <c:pt idx="2664">
                  <c:v>39081100000</c:v>
                </c:pt>
                <c:pt idx="2665">
                  <c:v>39087800000</c:v>
                </c:pt>
                <c:pt idx="2666">
                  <c:v>39095200000</c:v>
                </c:pt>
                <c:pt idx="2667">
                  <c:v>39103400000</c:v>
                </c:pt>
                <c:pt idx="2668">
                  <c:v>39111600000</c:v>
                </c:pt>
                <c:pt idx="2669">
                  <c:v>39120100000</c:v>
                </c:pt>
                <c:pt idx="2670">
                  <c:v>39128400000</c:v>
                </c:pt>
                <c:pt idx="2671">
                  <c:v>39136500000</c:v>
                </c:pt>
                <c:pt idx="2672">
                  <c:v>39144000000</c:v>
                </c:pt>
                <c:pt idx="2673">
                  <c:v>39151400000</c:v>
                </c:pt>
                <c:pt idx="2674">
                  <c:v>39158000000</c:v>
                </c:pt>
                <c:pt idx="2675">
                  <c:v>39164000000</c:v>
                </c:pt>
                <c:pt idx="2676">
                  <c:v>39169300000</c:v>
                </c:pt>
                <c:pt idx="2677">
                  <c:v>39173300000</c:v>
                </c:pt>
                <c:pt idx="2678">
                  <c:v>39176700000</c:v>
                </c:pt>
                <c:pt idx="2679">
                  <c:v>39179400000</c:v>
                </c:pt>
                <c:pt idx="2680">
                  <c:v>39212400000</c:v>
                </c:pt>
                <c:pt idx="2681">
                  <c:v>39213000000</c:v>
                </c:pt>
                <c:pt idx="2682">
                  <c:v>39213900000</c:v>
                </c:pt>
                <c:pt idx="2683">
                  <c:v>39215200000</c:v>
                </c:pt>
                <c:pt idx="2684">
                  <c:v>39217100000</c:v>
                </c:pt>
                <c:pt idx="2685">
                  <c:v>39218700000</c:v>
                </c:pt>
                <c:pt idx="2686">
                  <c:v>39220500000</c:v>
                </c:pt>
                <c:pt idx="2687">
                  <c:v>39221900000</c:v>
                </c:pt>
                <c:pt idx="2688">
                  <c:v>39222700000</c:v>
                </c:pt>
                <c:pt idx="2689">
                  <c:v>39224800000</c:v>
                </c:pt>
                <c:pt idx="2690">
                  <c:v>39225800000</c:v>
                </c:pt>
                <c:pt idx="2691">
                  <c:v>39227100000</c:v>
                </c:pt>
                <c:pt idx="2692">
                  <c:v>39228500000</c:v>
                </c:pt>
                <c:pt idx="2693">
                  <c:v>39230200000</c:v>
                </c:pt>
                <c:pt idx="2694">
                  <c:v>39232900000</c:v>
                </c:pt>
                <c:pt idx="2695">
                  <c:v>39234700000</c:v>
                </c:pt>
                <c:pt idx="2696">
                  <c:v>39237600000</c:v>
                </c:pt>
                <c:pt idx="2697">
                  <c:v>39240700000</c:v>
                </c:pt>
                <c:pt idx="2698">
                  <c:v>39241300000</c:v>
                </c:pt>
                <c:pt idx="2699">
                  <c:v>39242400000</c:v>
                </c:pt>
                <c:pt idx="2700">
                  <c:v>39264400000</c:v>
                </c:pt>
                <c:pt idx="2701">
                  <c:v>39264400000</c:v>
                </c:pt>
                <c:pt idx="2702">
                  <c:v>39265000000</c:v>
                </c:pt>
                <c:pt idx="2703">
                  <c:v>39265000000</c:v>
                </c:pt>
                <c:pt idx="2704">
                  <c:v>39265000000</c:v>
                </c:pt>
                <c:pt idx="2705">
                  <c:v>39265300000</c:v>
                </c:pt>
                <c:pt idx="2706">
                  <c:v>39265500000</c:v>
                </c:pt>
                <c:pt idx="2707">
                  <c:v>39265600000</c:v>
                </c:pt>
                <c:pt idx="2708">
                  <c:v>39265600000</c:v>
                </c:pt>
                <c:pt idx="2709">
                  <c:v>39266200000</c:v>
                </c:pt>
                <c:pt idx="2710">
                  <c:v>39266600000</c:v>
                </c:pt>
                <c:pt idx="2711">
                  <c:v>39266900000</c:v>
                </c:pt>
                <c:pt idx="2712">
                  <c:v>39267600000</c:v>
                </c:pt>
                <c:pt idx="2713">
                  <c:v>39268100000</c:v>
                </c:pt>
                <c:pt idx="2714">
                  <c:v>39268400000</c:v>
                </c:pt>
                <c:pt idx="2715">
                  <c:v>39268700000</c:v>
                </c:pt>
                <c:pt idx="2716">
                  <c:v>39268700000</c:v>
                </c:pt>
                <c:pt idx="2717">
                  <c:v>39269000000</c:v>
                </c:pt>
                <c:pt idx="2718">
                  <c:v>39269200000</c:v>
                </c:pt>
                <c:pt idx="2719">
                  <c:v>39269300000</c:v>
                </c:pt>
                <c:pt idx="2720">
                  <c:v>39299000000</c:v>
                </c:pt>
                <c:pt idx="2721">
                  <c:v>39299500000</c:v>
                </c:pt>
                <c:pt idx="2722">
                  <c:v>39301600000</c:v>
                </c:pt>
                <c:pt idx="2723">
                  <c:v>39303800000</c:v>
                </c:pt>
                <c:pt idx="2724">
                  <c:v>39306400000</c:v>
                </c:pt>
                <c:pt idx="2725">
                  <c:v>39308800000</c:v>
                </c:pt>
                <c:pt idx="2726">
                  <c:v>39311900000</c:v>
                </c:pt>
                <c:pt idx="2727">
                  <c:v>39313000000</c:v>
                </c:pt>
                <c:pt idx="2728">
                  <c:v>39314100000</c:v>
                </c:pt>
                <c:pt idx="2729">
                  <c:v>39314800000</c:v>
                </c:pt>
                <c:pt idx="2730">
                  <c:v>39315400000</c:v>
                </c:pt>
                <c:pt idx="2731">
                  <c:v>39315900000</c:v>
                </c:pt>
                <c:pt idx="2732">
                  <c:v>39316100000</c:v>
                </c:pt>
                <c:pt idx="2733">
                  <c:v>39316400000</c:v>
                </c:pt>
                <c:pt idx="2734">
                  <c:v>39316800000</c:v>
                </c:pt>
                <c:pt idx="2735">
                  <c:v>39317000000</c:v>
                </c:pt>
                <c:pt idx="2736">
                  <c:v>39317000000</c:v>
                </c:pt>
                <c:pt idx="2737">
                  <c:v>39317400000</c:v>
                </c:pt>
                <c:pt idx="2738">
                  <c:v>39317500000</c:v>
                </c:pt>
                <c:pt idx="2739">
                  <c:v>39361700000</c:v>
                </c:pt>
                <c:pt idx="2740">
                  <c:v>39362500000</c:v>
                </c:pt>
                <c:pt idx="2741">
                  <c:v>39364000000</c:v>
                </c:pt>
                <c:pt idx="2742">
                  <c:v>39364600000</c:v>
                </c:pt>
                <c:pt idx="2743">
                  <c:v>39365000000</c:v>
                </c:pt>
                <c:pt idx="2744">
                  <c:v>39365700000</c:v>
                </c:pt>
                <c:pt idx="2745">
                  <c:v>39366100000</c:v>
                </c:pt>
                <c:pt idx="2746">
                  <c:v>39366900000</c:v>
                </c:pt>
                <c:pt idx="2747">
                  <c:v>39368400000</c:v>
                </c:pt>
                <c:pt idx="2748">
                  <c:v>39371000000</c:v>
                </c:pt>
                <c:pt idx="2749">
                  <c:v>39372800000</c:v>
                </c:pt>
                <c:pt idx="2750">
                  <c:v>39376000000</c:v>
                </c:pt>
                <c:pt idx="2751">
                  <c:v>39379700000</c:v>
                </c:pt>
                <c:pt idx="2752">
                  <c:v>39383000000</c:v>
                </c:pt>
                <c:pt idx="2753">
                  <c:v>39386400000</c:v>
                </c:pt>
                <c:pt idx="2754">
                  <c:v>39389700000</c:v>
                </c:pt>
                <c:pt idx="2755">
                  <c:v>39392500000</c:v>
                </c:pt>
                <c:pt idx="2756">
                  <c:v>39393800000</c:v>
                </c:pt>
                <c:pt idx="2757">
                  <c:v>39395900000</c:v>
                </c:pt>
                <c:pt idx="2758">
                  <c:v>39397100000</c:v>
                </c:pt>
                <c:pt idx="2759">
                  <c:v>39471400000</c:v>
                </c:pt>
                <c:pt idx="2760">
                  <c:v>39471500000</c:v>
                </c:pt>
                <c:pt idx="2761">
                  <c:v>39471600000</c:v>
                </c:pt>
                <c:pt idx="2762">
                  <c:v>39471600000</c:v>
                </c:pt>
                <c:pt idx="2763">
                  <c:v>39471800000</c:v>
                </c:pt>
                <c:pt idx="2764">
                  <c:v>39471800000</c:v>
                </c:pt>
                <c:pt idx="2765">
                  <c:v>39471900000</c:v>
                </c:pt>
                <c:pt idx="2766">
                  <c:v>39472100000</c:v>
                </c:pt>
                <c:pt idx="2767">
                  <c:v>39472200000</c:v>
                </c:pt>
                <c:pt idx="2768">
                  <c:v>39472200000</c:v>
                </c:pt>
                <c:pt idx="2769">
                  <c:v>39472300000</c:v>
                </c:pt>
                <c:pt idx="2770">
                  <c:v>39472400000</c:v>
                </c:pt>
                <c:pt idx="2771">
                  <c:v>39472600000</c:v>
                </c:pt>
                <c:pt idx="2772">
                  <c:v>39472700000</c:v>
                </c:pt>
                <c:pt idx="2773">
                  <c:v>39472700000</c:v>
                </c:pt>
                <c:pt idx="2774">
                  <c:v>39472800000</c:v>
                </c:pt>
                <c:pt idx="2775">
                  <c:v>39472900000</c:v>
                </c:pt>
                <c:pt idx="2776">
                  <c:v>39472900000</c:v>
                </c:pt>
                <c:pt idx="2777">
                  <c:v>39473100000</c:v>
                </c:pt>
                <c:pt idx="2778">
                  <c:v>39473300000</c:v>
                </c:pt>
                <c:pt idx="2779">
                  <c:v>39485900000</c:v>
                </c:pt>
                <c:pt idx="2780">
                  <c:v>39490700000</c:v>
                </c:pt>
                <c:pt idx="2781">
                  <c:v>39507100000</c:v>
                </c:pt>
                <c:pt idx="2782">
                  <c:v>39529800000</c:v>
                </c:pt>
                <c:pt idx="2783">
                  <c:v>39563400000</c:v>
                </c:pt>
                <c:pt idx="2784">
                  <c:v>39601100000</c:v>
                </c:pt>
                <c:pt idx="2785">
                  <c:v>39640400000</c:v>
                </c:pt>
                <c:pt idx="2786">
                  <c:v>39686700000</c:v>
                </c:pt>
                <c:pt idx="2787">
                  <c:v>39729600000</c:v>
                </c:pt>
                <c:pt idx="2788">
                  <c:v>39777500000</c:v>
                </c:pt>
                <c:pt idx="2789">
                  <c:v>39828200000</c:v>
                </c:pt>
                <c:pt idx="2790">
                  <c:v>39865300000</c:v>
                </c:pt>
                <c:pt idx="2791">
                  <c:v>39906100000</c:v>
                </c:pt>
                <c:pt idx="2792">
                  <c:v>39932400000</c:v>
                </c:pt>
                <c:pt idx="2793">
                  <c:v>39932500000</c:v>
                </c:pt>
                <c:pt idx="2794">
                  <c:v>39932900000</c:v>
                </c:pt>
                <c:pt idx="2795">
                  <c:v>39933000000</c:v>
                </c:pt>
                <c:pt idx="2796">
                  <c:v>39933400000</c:v>
                </c:pt>
                <c:pt idx="2797">
                  <c:v>39933400000</c:v>
                </c:pt>
                <c:pt idx="2798">
                  <c:v>39933500000</c:v>
                </c:pt>
                <c:pt idx="2799">
                  <c:v>39933700000</c:v>
                </c:pt>
                <c:pt idx="2800">
                  <c:v>39933900000</c:v>
                </c:pt>
                <c:pt idx="2801">
                  <c:v>39934300000</c:v>
                </c:pt>
                <c:pt idx="2802">
                  <c:v>39934300000</c:v>
                </c:pt>
                <c:pt idx="2803">
                  <c:v>39934300000</c:v>
                </c:pt>
                <c:pt idx="2804">
                  <c:v>39934500000</c:v>
                </c:pt>
                <c:pt idx="2805">
                  <c:v>39934700000</c:v>
                </c:pt>
                <c:pt idx="2806">
                  <c:v>39934900000</c:v>
                </c:pt>
                <c:pt idx="2807">
                  <c:v>39935000000</c:v>
                </c:pt>
                <c:pt idx="2808">
                  <c:v>39935300000</c:v>
                </c:pt>
                <c:pt idx="2809">
                  <c:v>39935800000</c:v>
                </c:pt>
                <c:pt idx="2810">
                  <c:v>39935700000</c:v>
                </c:pt>
                <c:pt idx="2811">
                  <c:v>39936300000</c:v>
                </c:pt>
                <c:pt idx="2812">
                  <c:v>39936700000</c:v>
                </c:pt>
                <c:pt idx="2813">
                  <c:v>39956800000</c:v>
                </c:pt>
                <c:pt idx="2814">
                  <c:v>39969000000</c:v>
                </c:pt>
                <c:pt idx="2815">
                  <c:v>39975500000</c:v>
                </c:pt>
                <c:pt idx="2816">
                  <c:v>39981400000</c:v>
                </c:pt>
                <c:pt idx="2817">
                  <c:v>39982400000</c:v>
                </c:pt>
                <c:pt idx="2818">
                  <c:v>39983100000</c:v>
                </c:pt>
                <c:pt idx="2819">
                  <c:v>39983700000</c:v>
                </c:pt>
                <c:pt idx="2820">
                  <c:v>39984300000</c:v>
                </c:pt>
                <c:pt idx="2821">
                  <c:v>39985300000</c:v>
                </c:pt>
                <c:pt idx="2822">
                  <c:v>39985400000</c:v>
                </c:pt>
                <c:pt idx="2823">
                  <c:v>39987300000</c:v>
                </c:pt>
                <c:pt idx="2824">
                  <c:v>39990100000</c:v>
                </c:pt>
                <c:pt idx="2825">
                  <c:v>39992000000</c:v>
                </c:pt>
                <c:pt idx="2826">
                  <c:v>39996300000</c:v>
                </c:pt>
                <c:pt idx="2827">
                  <c:v>40000500000</c:v>
                </c:pt>
                <c:pt idx="2828">
                  <c:v>40005400000</c:v>
                </c:pt>
                <c:pt idx="2829">
                  <c:v>40013900000</c:v>
                </c:pt>
                <c:pt idx="2830">
                  <c:v>40026700000</c:v>
                </c:pt>
                <c:pt idx="2831">
                  <c:v>40046300000</c:v>
                </c:pt>
                <c:pt idx="2832">
                  <c:v>40067500000</c:v>
                </c:pt>
                <c:pt idx="2833">
                  <c:v>40083600000</c:v>
                </c:pt>
                <c:pt idx="2834">
                  <c:v>40094800000</c:v>
                </c:pt>
                <c:pt idx="2835">
                  <c:v>40102400000</c:v>
                </c:pt>
                <c:pt idx="2836">
                  <c:v>40105100000</c:v>
                </c:pt>
                <c:pt idx="2837">
                  <c:v>40107000000</c:v>
                </c:pt>
                <c:pt idx="2838">
                  <c:v>40122800000</c:v>
                </c:pt>
                <c:pt idx="2839">
                  <c:v>40123100000</c:v>
                </c:pt>
                <c:pt idx="2840">
                  <c:v>40123300000</c:v>
                </c:pt>
                <c:pt idx="2841">
                  <c:v>40123600000</c:v>
                </c:pt>
                <c:pt idx="2842">
                  <c:v>40123700000</c:v>
                </c:pt>
                <c:pt idx="2843">
                  <c:v>40124000000</c:v>
                </c:pt>
                <c:pt idx="2844">
                  <c:v>40124400000</c:v>
                </c:pt>
                <c:pt idx="2845">
                  <c:v>40124900000</c:v>
                </c:pt>
                <c:pt idx="2846">
                  <c:v>40125700000</c:v>
                </c:pt>
                <c:pt idx="2847">
                  <c:v>40126600000</c:v>
                </c:pt>
                <c:pt idx="2848">
                  <c:v>40127900000</c:v>
                </c:pt>
                <c:pt idx="2849">
                  <c:v>40130100000</c:v>
                </c:pt>
                <c:pt idx="2850">
                  <c:v>40133000000</c:v>
                </c:pt>
                <c:pt idx="2851">
                  <c:v>40137600000</c:v>
                </c:pt>
                <c:pt idx="2852">
                  <c:v>40146100000</c:v>
                </c:pt>
                <c:pt idx="2853">
                  <c:v>40159800000</c:v>
                </c:pt>
                <c:pt idx="2854">
                  <c:v>40178500000</c:v>
                </c:pt>
                <c:pt idx="2855">
                  <c:v>40200800000</c:v>
                </c:pt>
                <c:pt idx="2856">
                  <c:v>40222400000</c:v>
                </c:pt>
                <c:pt idx="2857">
                  <c:v>40237300000</c:v>
                </c:pt>
                <c:pt idx="2858">
                  <c:v>40256800000</c:v>
                </c:pt>
                <c:pt idx="2859">
                  <c:v>40274900000</c:v>
                </c:pt>
                <c:pt idx="2860">
                  <c:v>40289900000</c:v>
                </c:pt>
                <c:pt idx="2861">
                  <c:v>40302900000</c:v>
                </c:pt>
                <c:pt idx="2862">
                  <c:v>40314200000</c:v>
                </c:pt>
                <c:pt idx="2863">
                  <c:v>40322900000</c:v>
                </c:pt>
                <c:pt idx="2864">
                  <c:v>40330700000</c:v>
                </c:pt>
                <c:pt idx="2865">
                  <c:v>40336100000</c:v>
                </c:pt>
                <c:pt idx="2866">
                  <c:v>40340300000</c:v>
                </c:pt>
                <c:pt idx="2867">
                  <c:v>40343800000</c:v>
                </c:pt>
                <c:pt idx="2868">
                  <c:v>40344000000</c:v>
                </c:pt>
                <c:pt idx="2869">
                  <c:v>40344600000</c:v>
                </c:pt>
                <c:pt idx="2870">
                  <c:v>40344800000</c:v>
                </c:pt>
                <c:pt idx="2871">
                  <c:v>40345000000</c:v>
                </c:pt>
                <c:pt idx="2872">
                  <c:v>40345300000</c:v>
                </c:pt>
                <c:pt idx="2873">
                  <c:v>40345700000</c:v>
                </c:pt>
                <c:pt idx="2874">
                  <c:v>40346000000</c:v>
                </c:pt>
                <c:pt idx="2875">
                  <c:v>40346000000</c:v>
                </c:pt>
                <c:pt idx="2876">
                  <c:v>40346100000</c:v>
                </c:pt>
                <c:pt idx="2877">
                  <c:v>40346400000</c:v>
                </c:pt>
                <c:pt idx="2878">
                  <c:v>40382300000</c:v>
                </c:pt>
                <c:pt idx="2879">
                  <c:v>40383400000</c:v>
                </c:pt>
                <c:pt idx="2880">
                  <c:v>40385400000</c:v>
                </c:pt>
                <c:pt idx="2881">
                  <c:v>40387800000</c:v>
                </c:pt>
                <c:pt idx="2882">
                  <c:v>40390500000</c:v>
                </c:pt>
                <c:pt idx="2883">
                  <c:v>40394000000</c:v>
                </c:pt>
                <c:pt idx="2884">
                  <c:v>40396200000</c:v>
                </c:pt>
                <c:pt idx="2885">
                  <c:v>40396500000</c:v>
                </c:pt>
                <c:pt idx="2886">
                  <c:v>40397000000</c:v>
                </c:pt>
                <c:pt idx="2887">
                  <c:v>40397500000</c:v>
                </c:pt>
                <c:pt idx="2888">
                  <c:v>40398500000</c:v>
                </c:pt>
                <c:pt idx="2889">
                  <c:v>40399000000</c:v>
                </c:pt>
                <c:pt idx="2890">
                  <c:v>40399700000</c:v>
                </c:pt>
                <c:pt idx="2891">
                  <c:v>40400400000</c:v>
                </c:pt>
                <c:pt idx="2892">
                  <c:v>40400900000</c:v>
                </c:pt>
                <c:pt idx="2893">
                  <c:v>40402300000</c:v>
                </c:pt>
                <c:pt idx="2894">
                  <c:v>40403100000</c:v>
                </c:pt>
                <c:pt idx="2895">
                  <c:v>40404300000</c:v>
                </c:pt>
                <c:pt idx="2896">
                  <c:v>40405100000</c:v>
                </c:pt>
                <c:pt idx="2897">
                  <c:v>40406100000</c:v>
                </c:pt>
                <c:pt idx="2898">
                  <c:v>40407700000</c:v>
                </c:pt>
                <c:pt idx="2899">
                  <c:v>40408000000</c:v>
                </c:pt>
                <c:pt idx="2900">
                  <c:v>40408500000</c:v>
                </c:pt>
                <c:pt idx="2901">
                  <c:v>40409900000</c:v>
                </c:pt>
                <c:pt idx="2902">
                  <c:v>40410800000</c:v>
                </c:pt>
                <c:pt idx="2903">
                  <c:v>40411400000</c:v>
                </c:pt>
                <c:pt idx="2904">
                  <c:v>40412100000</c:v>
                </c:pt>
                <c:pt idx="2905">
                  <c:v>40413600000</c:v>
                </c:pt>
                <c:pt idx="2906">
                  <c:v>40414000000</c:v>
                </c:pt>
                <c:pt idx="2907">
                  <c:v>40417100000</c:v>
                </c:pt>
                <c:pt idx="2908">
                  <c:v>40419600000</c:v>
                </c:pt>
                <c:pt idx="2909">
                  <c:v>40420000000</c:v>
                </c:pt>
                <c:pt idx="2910">
                  <c:v>40423500000</c:v>
                </c:pt>
                <c:pt idx="2911">
                  <c:v>40425600000</c:v>
                </c:pt>
                <c:pt idx="2912">
                  <c:v>40427400000</c:v>
                </c:pt>
                <c:pt idx="2913">
                  <c:v>40428900000</c:v>
                </c:pt>
                <c:pt idx="2914">
                  <c:v>40430900000</c:v>
                </c:pt>
                <c:pt idx="2915">
                  <c:v>40432400000</c:v>
                </c:pt>
              </c:numCache>
            </c:numRef>
          </c:xVal>
          <c:yVal>
            <c:numRef>
              <c:f>'34 mm_1E2_Imp'!$C$2:$C$2917</c:f>
              <c:numCache>
                <c:formatCode>0.00E+00</c:formatCode>
                <c:ptCount val="2916"/>
                <c:pt idx="0">
                  <c:v>4.4173499999999999</c:v>
                </c:pt>
                <c:pt idx="1">
                  <c:v>4.4746800000000002</c:v>
                </c:pt>
                <c:pt idx="2">
                  <c:v>4.65191</c:v>
                </c:pt>
                <c:pt idx="3">
                  <c:v>2.9390900000000002</c:v>
                </c:pt>
                <c:pt idx="4">
                  <c:v>2.9929100000000002</c:v>
                </c:pt>
                <c:pt idx="5">
                  <c:v>3.0948699999999998</c:v>
                </c:pt>
                <c:pt idx="6">
                  <c:v>3.1546599999999998</c:v>
                </c:pt>
                <c:pt idx="7">
                  <c:v>3.17815</c:v>
                </c:pt>
                <c:pt idx="8">
                  <c:v>3.18255</c:v>
                </c:pt>
                <c:pt idx="9">
                  <c:v>3.1754600000000002</c:v>
                </c:pt>
                <c:pt idx="10">
                  <c:v>3.1620499999999998</c:v>
                </c:pt>
                <c:pt idx="11">
                  <c:v>3.1461399999999999</c:v>
                </c:pt>
                <c:pt idx="12">
                  <c:v>3.12595</c:v>
                </c:pt>
                <c:pt idx="13">
                  <c:v>3.1035300000000001</c:v>
                </c:pt>
                <c:pt idx="14">
                  <c:v>3.08223</c:v>
                </c:pt>
                <c:pt idx="15">
                  <c:v>3.05979</c:v>
                </c:pt>
                <c:pt idx="16">
                  <c:v>3.0372300000000001</c:v>
                </c:pt>
                <c:pt idx="17">
                  <c:v>3.0167899999999999</c:v>
                </c:pt>
                <c:pt idx="18">
                  <c:v>2.9994900000000002</c:v>
                </c:pt>
                <c:pt idx="19">
                  <c:v>209.107</c:v>
                </c:pt>
                <c:pt idx="20">
                  <c:v>209.08699999999999</c:v>
                </c:pt>
                <c:pt idx="21">
                  <c:v>208.80699999999999</c:v>
                </c:pt>
                <c:pt idx="22">
                  <c:v>208.41800000000001</c:v>
                </c:pt>
                <c:pt idx="23">
                  <c:v>2.98759</c:v>
                </c:pt>
                <c:pt idx="24">
                  <c:v>208.102</c:v>
                </c:pt>
                <c:pt idx="25">
                  <c:v>207.95</c:v>
                </c:pt>
                <c:pt idx="26">
                  <c:v>208.23</c:v>
                </c:pt>
                <c:pt idx="27">
                  <c:v>209.197</c:v>
                </c:pt>
                <c:pt idx="28">
                  <c:v>211.12799999999999</c:v>
                </c:pt>
                <c:pt idx="29">
                  <c:v>215.22399999999999</c:v>
                </c:pt>
                <c:pt idx="30">
                  <c:v>222.197</c:v>
                </c:pt>
                <c:pt idx="31">
                  <c:v>231.983</c:v>
                </c:pt>
                <c:pt idx="32">
                  <c:v>247.077</c:v>
                </c:pt>
                <c:pt idx="33">
                  <c:v>269.185</c:v>
                </c:pt>
                <c:pt idx="34">
                  <c:v>298.64499999999998</c:v>
                </c:pt>
                <c:pt idx="35">
                  <c:v>336.34899999999999</c:v>
                </c:pt>
                <c:pt idx="36">
                  <c:v>382.101</c:v>
                </c:pt>
                <c:pt idx="37">
                  <c:v>431.67899999999997</c:v>
                </c:pt>
                <c:pt idx="38">
                  <c:v>478.99900000000002</c:v>
                </c:pt>
                <c:pt idx="39">
                  <c:v>514.32600000000002</c:v>
                </c:pt>
                <c:pt idx="40">
                  <c:v>376.98700000000002</c:v>
                </c:pt>
                <c:pt idx="41">
                  <c:v>444.38299999999998</c:v>
                </c:pt>
                <c:pt idx="42">
                  <c:v>516.55399999999997</c:v>
                </c:pt>
                <c:pt idx="43">
                  <c:v>584.36800000000005</c:v>
                </c:pt>
                <c:pt idx="44">
                  <c:v>634.03300000000002</c:v>
                </c:pt>
                <c:pt idx="45">
                  <c:v>3.4109699999999998</c:v>
                </c:pt>
                <c:pt idx="46">
                  <c:v>3.44421</c:v>
                </c:pt>
                <c:pt idx="47">
                  <c:v>3.4866000000000001</c:v>
                </c:pt>
                <c:pt idx="48">
                  <c:v>2.8381099999999999</c:v>
                </c:pt>
                <c:pt idx="49">
                  <c:v>2.8381599999999998</c:v>
                </c:pt>
                <c:pt idx="50">
                  <c:v>8007.39</c:v>
                </c:pt>
                <c:pt idx="51">
                  <c:v>7991.92</c:v>
                </c:pt>
                <c:pt idx="52">
                  <c:v>7886.39</c:v>
                </c:pt>
                <c:pt idx="53">
                  <c:v>7597.67</c:v>
                </c:pt>
                <c:pt idx="54">
                  <c:v>7167.57</c:v>
                </c:pt>
                <c:pt idx="55">
                  <c:v>6631.94</c:v>
                </c:pt>
                <c:pt idx="56">
                  <c:v>6000.79</c:v>
                </c:pt>
                <c:pt idx="57">
                  <c:v>5349.19</c:v>
                </c:pt>
                <c:pt idx="58">
                  <c:v>2.82369</c:v>
                </c:pt>
                <c:pt idx="59">
                  <c:v>4660</c:v>
                </c:pt>
                <c:pt idx="60">
                  <c:v>4167.53</c:v>
                </c:pt>
                <c:pt idx="61">
                  <c:v>3782.76</c:v>
                </c:pt>
                <c:pt idx="62">
                  <c:v>3315.96</c:v>
                </c:pt>
                <c:pt idx="63">
                  <c:v>2.77623</c:v>
                </c:pt>
                <c:pt idx="64">
                  <c:v>2990.45</c:v>
                </c:pt>
                <c:pt idx="65">
                  <c:v>2766.84</c:v>
                </c:pt>
                <c:pt idx="66">
                  <c:v>2565.0300000000002</c:v>
                </c:pt>
                <c:pt idx="67">
                  <c:v>2.7097799999999999</c:v>
                </c:pt>
                <c:pt idx="68">
                  <c:v>2384.33</c:v>
                </c:pt>
                <c:pt idx="69">
                  <c:v>2246.11</c:v>
                </c:pt>
                <c:pt idx="70">
                  <c:v>2.6566900000000002</c:v>
                </c:pt>
                <c:pt idx="71">
                  <c:v>2133.7199999999998</c:v>
                </c:pt>
                <c:pt idx="72">
                  <c:v>2076.33</c:v>
                </c:pt>
                <c:pt idx="73">
                  <c:v>2045.19</c:v>
                </c:pt>
                <c:pt idx="74">
                  <c:v>2.65537</c:v>
                </c:pt>
                <c:pt idx="75">
                  <c:v>2.6667399999999999</c:v>
                </c:pt>
                <c:pt idx="76">
                  <c:v>2.6762000000000001</c:v>
                </c:pt>
                <c:pt idx="77">
                  <c:v>2.6833300000000002</c:v>
                </c:pt>
                <c:pt idx="78">
                  <c:v>2.6876699999999998</c:v>
                </c:pt>
                <c:pt idx="79">
                  <c:v>82.240899999999996</c:v>
                </c:pt>
                <c:pt idx="80">
                  <c:v>82.398600000000002</c:v>
                </c:pt>
                <c:pt idx="81">
                  <c:v>83.039299999999997</c:v>
                </c:pt>
                <c:pt idx="82">
                  <c:v>83.789100000000005</c:v>
                </c:pt>
                <c:pt idx="83">
                  <c:v>84.9452</c:v>
                </c:pt>
                <c:pt idx="84">
                  <c:v>86.597099999999998</c:v>
                </c:pt>
                <c:pt idx="85">
                  <c:v>88.563699999999997</c:v>
                </c:pt>
                <c:pt idx="86">
                  <c:v>90.956900000000005</c:v>
                </c:pt>
                <c:pt idx="87">
                  <c:v>93.667599999999993</c:v>
                </c:pt>
                <c:pt idx="88">
                  <c:v>96.745800000000003</c:v>
                </c:pt>
                <c:pt idx="89">
                  <c:v>100.101</c:v>
                </c:pt>
                <c:pt idx="90">
                  <c:v>103.703</c:v>
                </c:pt>
                <c:pt idx="91">
                  <c:v>107.383</c:v>
                </c:pt>
                <c:pt idx="92">
                  <c:v>110.974</c:v>
                </c:pt>
                <c:pt idx="93">
                  <c:v>114.471</c:v>
                </c:pt>
                <c:pt idx="94">
                  <c:v>117.636</c:v>
                </c:pt>
                <c:pt idx="95">
                  <c:v>120.468</c:v>
                </c:pt>
                <c:pt idx="96">
                  <c:v>122.626</c:v>
                </c:pt>
                <c:pt idx="97">
                  <c:v>124.208</c:v>
                </c:pt>
                <c:pt idx="98">
                  <c:v>125.386</c:v>
                </c:pt>
                <c:pt idx="99">
                  <c:v>23683.200000000001</c:v>
                </c:pt>
                <c:pt idx="100">
                  <c:v>21769.200000000001</c:v>
                </c:pt>
                <c:pt idx="101">
                  <c:v>15424.3</c:v>
                </c:pt>
                <c:pt idx="102">
                  <c:v>10655.8</c:v>
                </c:pt>
                <c:pt idx="103">
                  <c:v>7421.72</c:v>
                </c:pt>
                <c:pt idx="104">
                  <c:v>5508.21</c:v>
                </c:pt>
                <c:pt idx="105">
                  <c:v>4243.3599999999997</c:v>
                </c:pt>
                <c:pt idx="106">
                  <c:v>3425.16</c:v>
                </c:pt>
                <c:pt idx="107">
                  <c:v>2826.35</c:v>
                </c:pt>
                <c:pt idx="108">
                  <c:v>2475.69</c:v>
                </c:pt>
                <c:pt idx="109">
                  <c:v>2242.0700000000002</c:v>
                </c:pt>
                <c:pt idx="110">
                  <c:v>2028.07</c:v>
                </c:pt>
                <c:pt idx="111">
                  <c:v>1908.74</c:v>
                </c:pt>
                <c:pt idx="112">
                  <c:v>1850.72</c:v>
                </c:pt>
                <c:pt idx="113">
                  <c:v>1821.12</c:v>
                </c:pt>
                <c:pt idx="114">
                  <c:v>1790.84</c:v>
                </c:pt>
                <c:pt idx="115">
                  <c:v>1787.35</c:v>
                </c:pt>
                <c:pt idx="116">
                  <c:v>1784.77</c:v>
                </c:pt>
                <c:pt idx="117">
                  <c:v>1812.13</c:v>
                </c:pt>
                <c:pt idx="118">
                  <c:v>1827.62</c:v>
                </c:pt>
                <c:pt idx="119">
                  <c:v>588.49699999999996</c:v>
                </c:pt>
                <c:pt idx="120">
                  <c:v>588.80999999999995</c:v>
                </c:pt>
                <c:pt idx="121">
                  <c:v>593.84799999999996</c:v>
                </c:pt>
                <c:pt idx="122">
                  <c:v>603.43700000000001</c:v>
                </c:pt>
                <c:pt idx="123">
                  <c:v>612.52700000000004</c:v>
                </c:pt>
                <c:pt idx="124">
                  <c:v>620.154</c:v>
                </c:pt>
                <c:pt idx="125">
                  <c:v>624.06600000000003</c:v>
                </c:pt>
                <c:pt idx="126">
                  <c:v>621.08699999999999</c:v>
                </c:pt>
                <c:pt idx="127">
                  <c:v>612.17399999999998</c:v>
                </c:pt>
                <c:pt idx="128">
                  <c:v>593.61</c:v>
                </c:pt>
                <c:pt idx="129">
                  <c:v>579.34699999999998</c:v>
                </c:pt>
                <c:pt idx="130">
                  <c:v>556.53499999999997</c:v>
                </c:pt>
                <c:pt idx="131">
                  <c:v>539.11599999999999</c:v>
                </c:pt>
                <c:pt idx="132">
                  <c:v>518.66899999999998</c:v>
                </c:pt>
                <c:pt idx="133">
                  <c:v>494.22</c:v>
                </c:pt>
                <c:pt idx="134">
                  <c:v>474.173</c:v>
                </c:pt>
                <c:pt idx="135">
                  <c:v>455.9</c:v>
                </c:pt>
                <c:pt idx="136">
                  <c:v>440.00299999999999</c:v>
                </c:pt>
                <c:pt idx="137">
                  <c:v>426.00299999999999</c:v>
                </c:pt>
                <c:pt idx="138">
                  <c:v>416.13799999999998</c:v>
                </c:pt>
                <c:pt idx="139">
                  <c:v>410.06799999999998</c:v>
                </c:pt>
                <c:pt idx="140">
                  <c:v>81.809200000000004</c:v>
                </c:pt>
                <c:pt idx="141">
                  <c:v>82.450999999999993</c:v>
                </c:pt>
                <c:pt idx="142">
                  <c:v>82.600800000000007</c:v>
                </c:pt>
                <c:pt idx="143">
                  <c:v>83.2898</c:v>
                </c:pt>
                <c:pt idx="144">
                  <c:v>84.457800000000006</c:v>
                </c:pt>
                <c:pt idx="145">
                  <c:v>85.790099999999995</c:v>
                </c:pt>
                <c:pt idx="146">
                  <c:v>87.641099999999994</c:v>
                </c:pt>
                <c:pt idx="147">
                  <c:v>90.773600000000002</c:v>
                </c:pt>
                <c:pt idx="148">
                  <c:v>94.351399999999998</c:v>
                </c:pt>
                <c:pt idx="149">
                  <c:v>99.445700000000002</c:v>
                </c:pt>
                <c:pt idx="150">
                  <c:v>105.858</c:v>
                </c:pt>
                <c:pt idx="151">
                  <c:v>113.66500000000001</c:v>
                </c:pt>
                <c:pt idx="152">
                  <c:v>123.075</c:v>
                </c:pt>
                <c:pt idx="153">
                  <c:v>134.02799999999999</c:v>
                </c:pt>
                <c:pt idx="154">
                  <c:v>146.31700000000001</c:v>
                </c:pt>
                <c:pt idx="155">
                  <c:v>189.815</c:v>
                </c:pt>
                <c:pt idx="156">
                  <c:v>171.41800000000001</c:v>
                </c:pt>
                <c:pt idx="157">
                  <c:v>158.96199999999999</c:v>
                </c:pt>
                <c:pt idx="158">
                  <c:v>182.505</c:v>
                </c:pt>
                <c:pt idx="159">
                  <c:v>191.227</c:v>
                </c:pt>
                <c:pt idx="160">
                  <c:v>327.82400000000001</c:v>
                </c:pt>
                <c:pt idx="161">
                  <c:v>324.99700000000001</c:v>
                </c:pt>
                <c:pt idx="162">
                  <c:v>315.96600000000001</c:v>
                </c:pt>
                <c:pt idx="163">
                  <c:v>302.68700000000001</c:v>
                </c:pt>
                <c:pt idx="164">
                  <c:v>284.99900000000002</c:v>
                </c:pt>
                <c:pt idx="165">
                  <c:v>264.09399999999999</c:v>
                </c:pt>
                <c:pt idx="166">
                  <c:v>241.98400000000001</c:v>
                </c:pt>
                <c:pt idx="167">
                  <c:v>219.48400000000001</c:v>
                </c:pt>
                <c:pt idx="168">
                  <c:v>199.369</c:v>
                </c:pt>
                <c:pt idx="169">
                  <c:v>180.505</c:v>
                </c:pt>
                <c:pt idx="170">
                  <c:v>163.48099999999999</c:v>
                </c:pt>
                <c:pt idx="171">
                  <c:v>151.13999999999999</c:v>
                </c:pt>
                <c:pt idx="172">
                  <c:v>140.77699999999999</c:v>
                </c:pt>
                <c:pt idx="173">
                  <c:v>131.85499999999999</c:v>
                </c:pt>
                <c:pt idx="174">
                  <c:v>125.325</c:v>
                </c:pt>
                <c:pt idx="175">
                  <c:v>120.21</c:v>
                </c:pt>
                <c:pt idx="176">
                  <c:v>117.123</c:v>
                </c:pt>
                <c:pt idx="177">
                  <c:v>114.901</c:v>
                </c:pt>
                <c:pt idx="178">
                  <c:v>113.40900000000001</c:v>
                </c:pt>
                <c:pt idx="179">
                  <c:v>110.77</c:v>
                </c:pt>
                <c:pt idx="180">
                  <c:v>9790.7800000000007</c:v>
                </c:pt>
                <c:pt idx="181">
                  <c:v>9129.59</c:v>
                </c:pt>
                <c:pt idx="182">
                  <c:v>6336.12</c:v>
                </c:pt>
                <c:pt idx="183">
                  <c:v>4449.7</c:v>
                </c:pt>
                <c:pt idx="184">
                  <c:v>3189.69</c:v>
                </c:pt>
                <c:pt idx="185">
                  <c:v>2528.48</c:v>
                </c:pt>
                <c:pt idx="186">
                  <c:v>2106.15</c:v>
                </c:pt>
                <c:pt idx="187">
                  <c:v>1821.28</c:v>
                </c:pt>
                <c:pt idx="188">
                  <c:v>1592.27</c:v>
                </c:pt>
                <c:pt idx="189">
                  <c:v>1498.2</c:v>
                </c:pt>
                <c:pt idx="190">
                  <c:v>1444.62</c:v>
                </c:pt>
                <c:pt idx="191">
                  <c:v>1365.58</c:v>
                </c:pt>
                <c:pt idx="192">
                  <c:v>1340.15</c:v>
                </c:pt>
                <c:pt idx="193">
                  <c:v>1351.25</c:v>
                </c:pt>
                <c:pt idx="194">
                  <c:v>1368.41</c:v>
                </c:pt>
                <c:pt idx="195">
                  <c:v>1348.11</c:v>
                </c:pt>
                <c:pt idx="196">
                  <c:v>1367.88</c:v>
                </c:pt>
                <c:pt idx="197">
                  <c:v>1368.28</c:v>
                </c:pt>
                <c:pt idx="198">
                  <c:v>1395.05</c:v>
                </c:pt>
                <c:pt idx="199">
                  <c:v>1396.72</c:v>
                </c:pt>
                <c:pt idx="200">
                  <c:v>141.846</c:v>
                </c:pt>
                <c:pt idx="201">
                  <c:v>142.13</c:v>
                </c:pt>
                <c:pt idx="202">
                  <c:v>142.393</c:v>
                </c:pt>
                <c:pt idx="203">
                  <c:v>142.209</c:v>
                </c:pt>
                <c:pt idx="204">
                  <c:v>141.351</c:v>
                </c:pt>
                <c:pt idx="205">
                  <c:v>141.54</c:v>
                </c:pt>
                <c:pt idx="206">
                  <c:v>141.75200000000001</c:v>
                </c:pt>
                <c:pt idx="207">
                  <c:v>141.34399999999999</c:v>
                </c:pt>
                <c:pt idx="208">
                  <c:v>140.64099999999999</c:v>
                </c:pt>
                <c:pt idx="209">
                  <c:v>139.577</c:v>
                </c:pt>
                <c:pt idx="210">
                  <c:v>138.16999999999999</c:v>
                </c:pt>
                <c:pt idx="211">
                  <c:v>136.70699999999999</c:v>
                </c:pt>
                <c:pt idx="212">
                  <c:v>135.13499999999999</c:v>
                </c:pt>
                <c:pt idx="213">
                  <c:v>133.38200000000001</c:v>
                </c:pt>
                <c:pt idx="214">
                  <c:v>131.774</c:v>
                </c:pt>
                <c:pt idx="215">
                  <c:v>130.345</c:v>
                </c:pt>
                <c:pt idx="216">
                  <c:v>129.202</c:v>
                </c:pt>
                <c:pt idx="217">
                  <c:v>128.119</c:v>
                </c:pt>
                <c:pt idx="218">
                  <c:v>127.291</c:v>
                </c:pt>
                <c:pt idx="219">
                  <c:v>126.97499999999999</c:v>
                </c:pt>
                <c:pt idx="220">
                  <c:v>396.791</c:v>
                </c:pt>
                <c:pt idx="221">
                  <c:v>396.791</c:v>
                </c:pt>
                <c:pt idx="222">
                  <c:v>397.01100000000002</c:v>
                </c:pt>
                <c:pt idx="223">
                  <c:v>396.98599999999999</c:v>
                </c:pt>
                <c:pt idx="224">
                  <c:v>397.553</c:v>
                </c:pt>
                <c:pt idx="225">
                  <c:v>398.66199999999998</c:v>
                </c:pt>
                <c:pt idx="226">
                  <c:v>400.01</c:v>
                </c:pt>
                <c:pt idx="227">
                  <c:v>392.577</c:v>
                </c:pt>
                <c:pt idx="228">
                  <c:v>395.40600000000001</c:v>
                </c:pt>
                <c:pt idx="229">
                  <c:v>399.44</c:v>
                </c:pt>
                <c:pt idx="230">
                  <c:v>405.52100000000002</c:v>
                </c:pt>
                <c:pt idx="231">
                  <c:v>414.20800000000003</c:v>
                </c:pt>
                <c:pt idx="232">
                  <c:v>426.43900000000002</c:v>
                </c:pt>
                <c:pt idx="233">
                  <c:v>442.67399999999998</c:v>
                </c:pt>
                <c:pt idx="234">
                  <c:v>462.76</c:v>
                </c:pt>
                <c:pt idx="235">
                  <c:v>486.56700000000001</c:v>
                </c:pt>
                <c:pt idx="236">
                  <c:v>515.58799999999997</c:v>
                </c:pt>
                <c:pt idx="237">
                  <c:v>546.89499999999998</c:v>
                </c:pt>
                <c:pt idx="238">
                  <c:v>578.66700000000003</c:v>
                </c:pt>
                <c:pt idx="239">
                  <c:v>607.22500000000002</c:v>
                </c:pt>
                <c:pt idx="240">
                  <c:v>624.39099999999996</c:v>
                </c:pt>
                <c:pt idx="241">
                  <c:v>83092.5</c:v>
                </c:pt>
                <c:pt idx="242">
                  <c:v>54050.6</c:v>
                </c:pt>
                <c:pt idx="243">
                  <c:v>25460.9</c:v>
                </c:pt>
                <c:pt idx="244">
                  <c:v>13405.2</c:v>
                </c:pt>
                <c:pt idx="245">
                  <c:v>8460.51</c:v>
                </c:pt>
                <c:pt idx="246">
                  <c:v>6055.51</c:v>
                </c:pt>
                <c:pt idx="247">
                  <c:v>4826.74</c:v>
                </c:pt>
                <c:pt idx="248">
                  <c:v>4206.67</c:v>
                </c:pt>
                <c:pt idx="249">
                  <c:v>616.82600000000002</c:v>
                </c:pt>
                <c:pt idx="250">
                  <c:v>615.86300000000006</c:v>
                </c:pt>
                <c:pt idx="251">
                  <c:v>3938.64</c:v>
                </c:pt>
                <c:pt idx="252">
                  <c:v>616.495</c:v>
                </c:pt>
                <c:pt idx="253">
                  <c:v>616.07399999999996</c:v>
                </c:pt>
                <c:pt idx="254">
                  <c:v>616.80399999999997</c:v>
                </c:pt>
                <c:pt idx="255">
                  <c:v>613.68399999999997</c:v>
                </c:pt>
                <c:pt idx="256">
                  <c:v>4439.88</c:v>
                </c:pt>
                <c:pt idx="257">
                  <c:v>608.71400000000006</c:v>
                </c:pt>
                <c:pt idx="258">
                  <c:v>602.89300000000003</c:v>
                </c:pt>
                <c:pt idx="259">
                  <c:v>5148.5600000000004</c:v>
                </c:pt>
                <c:pt idx="260">
                  <c:v>590.53499999999997</c:v>
                </c:pt>
                <c:pt idx="261">
                  <c:v>5610.3</c:v>
                </c:pt>
                <c:pt idx="262">
                  <c:v>583.30100000000004</c:v>
                </c:pt>
                <c:pt idx="263">
                  <c:v>5300.71</c:v>
                </c:pt>
                <c:pt idx="264">
                  <c:v>589.35199999999998</c:v>
                </c:pt>
                <c:pt idx="265">
                  <c:v>4237.96</c:v>
                </c:pt>
                <c:pt idx="266">
                  <c:v>614.678</c:v>
                </c:pt>
                <c:pt idx="267">
                  <c:v>3281.71</c:v>
                </c:pt>
                <c:pt idx="268">
                  <c:v>694.26099999999997</c:v>
                </c:pt>
                <c:pt idx="269">
                  <c:v>2586.39</c:v>
                </c:pt>
                <c:pt idx="270">
                  <c:v>2164.81</c:v>
                </c:pt>
                <c:pt idx="271">
                  <c:v>852.41899999999998</c:v>
                </c:pt>
                <c:pt idx="272">
                  <c:v>1910.49</c:v>
                </c:pt>
                <c:pt idx="273">
                  <c:v>1777.51</c:v>
                </c:pt>
                <c:pt idx="274">
                  <c:v>1115.8</c:v>
                </c:pt>
                <c:pt idx="275">
                  <c:v>1697.7</c:v>
                </c:pt>
                <c:pt idx="276">
                  <c:v>1671.45</c:v>
                </c:pt>
                <c:pt idx="277">
                  <c:v>1604.27</c:v>
                </c:pt>
                <c:pt idx="278">
                  <c:v>2470.88</c:v>
                </c:pt>
                <c:pt idx="279">
                  <c:v>4213.78</c:v>
                </c:pt>
                <c:pt idx="280">
                  <c:v>7784.46</c:v>
                </c:pt>
                <c:pt idx="281">
                  <c:v>15307.9</c:v>
                </c:pt>
                <c:pt idx="282">
                  <c:v>237.69800000000001</c:v>
                </c:pt>
                <c:pt idx="283">
                  <c:v>239.833</c:v>
                </c:pt>
                <c:pt idx="284">
                  <c:v>242.874</c:v>
                </c:pt>
                <c:pt idx="285">
                  <c:v>241.86</c:v>
                </c:pt>
                <c:pt idx="286">
                  <c:v>241.65</c:v>
                </c:pt>
                <c:pt idx="287">
                  <c:v>240.94399999999999</c:v>
                </c:pt>
                <c:pt idx="288">
                  <c:v>239.18199999999999</c:v>
                </c:pt>
                <c:pt idx="289">
                  <c:v>232.83</c:v>
                </c:pt>
                <c:pt idx="290">
                  <c:v>224.13200000000001</c:v>
                </c:pt>
                <c:pt idx="291">
                  <c:v>211.90199999999999</c:v>
                </c:pt>
                <c:pt idx="292">
                  <c:v>197.934</c:v>
                </c:pt>
                <c:pt idx="293">
                  <c:v>182.92099999999999</c:v>
                </c:pt>
                <c:pt idx="294">
                  <c:v>167.39699999999999</c:v>
                </c:pt>
                <c:pt idx="295">
                  <c:v>154.01300000000001</c:v>
                </c:pt>
                <c:pt idx="296">
                  <c:v>143.69499999999999</c:v>
                </c:pt>
                <c:pt idx="297">
                  <c:v>136.16200000000001</c:v>
                </c:pt>
                <c:pt idx="298">
                  <c:v>130.83600000000001</c:v>
                </c:pt>
                <c:pt idx="299">
                  <c:v>127.29</c:v>
                </c:pt>
                <c:pt idx="300">
                  <c:v>123.733</c:v>
                </c:pt>
                <c:pt idx="301">
                  <c:v>449.77499999999998</c:v>
                </c:pt>
                <c:pt idx="302">
                  <c:v>448.94200000000001</c:v>
                </c:pt>
                <c:pt idx="303">
                  <c:v>424.67500000000001</c:v>
                </c:pt>
                <c:pt idx="304">
                  <c:v>398.32900000000001</c:v>
                </c:pt>
                <c:pt idx="305">
                  <c:v>364.16500000000002</c:v>
                </c:pt>
                <c:pt idx="306">
                  <c:v>330.63</c:v>
                </c:pt>
                <c:pt idx="307">
                  <c:v>299.31099999999998</c:v>
                </c:pt>
                <c:pt idx="308">
                  <c:v>272.00599999999997</c:v>
                </c:pt>
                <c:pt idx="309">
                  <c:v>245.55</c:v>
                </c:pt>
                <c:pt idx="310">
                  <c:v>223.49700000000001</c:v>
                </c:pt>
                <c:pt idx="311">
                  <c:v>203.94900000000001</c:v>
                </c:pt>
                <c:pt idx="312">
                  <c:v>185.40600000000001</c:v>
                </c:pt>
                <c:pt idx="313">
                  <c:v>170.67400000000001</c:v>
                </c:pt>
                <c:pt idx="314">
                  <c:v>157.732</c:v>
                </c:pt>
                <c:pt idx="315">
                  <c:v>145.06100000000001</c:v>
                </c:pt>
                <c:pt idx="316">
                  <c:v>135.35400000000001</c:v>
                </c:pt>
                <c:pt idx="317">
                  <c:v>127.905</c:v>
                </c:pt>
                <c:pt idx="318">
                  <c:v>122.366</c:v>
                </c:pt>
                <c:pt idx="319">
                  <c:v>118.788</c:v>
                </c:pt>
                <c:pt idx="320">
                  <c:v>115.533</c:v>
                </c:pt>
                <c:pt idx="321">
                  <c:v>193.309</c:v>
                </c:pt>
                <c:pt idx="322">
                  <c:v>193.86099999999999</c:v>
                </c:pt>
                <c:pt idx="323">
                  <c:v>195.26300000000001</c:v>
                </c:pt>
                <c:pt idx="324">
                  <c:v>197.113</c:v>
                </c:pt>
                <c:pt idx="325">
                  <c:v>200.24199999999999</c:v>
                </c:pt>
                <c:pt idx="326">
                  <c:v>204.23599999999999</c:v>
                </c:pt>
                <c:pt idx="327">
                  <c:v>208.81899999999999</c:v>
                </c:pt>
                <c:pt idx="328">
                  <c:v>214.512</c:v>
                </c:pt>
                <c:pt idx="329">
                  <c:v>220.749</c:v>
                </c:pt>
                <c:pt idx="330">
                  <c:v>227.51300000000001</c:v>
                </c:pt>
                <c:pt idx="331">
                  <c:v>298.99200000000002</c:v>
                </c:pt>
                <c:pt idx="332">
                  <c:v>298.40499999999997</c:v>
                </c:pt>
                <c:pt idx="333">
                  <c:v>299.27100000000002</c:v>
                </c:pt>
                <c:pt idx="334">
                  <c:v>298.21699999999998</c:v>
                </c:pt>
                <c:pt idx="335">
                  <c:v>296.62900000000002</c:v>
                </c:pt>
                <c:pt idx="336">
                  <c:v>295.86099999999999</c:v>
                </c:pt>
                <c:pt idx="337">
                  <c:v>294.19099999999997</c:v>
                </c:pt>
                <c:pt idx="338">
                  <c:v>292.63900000000001</c:v>
                </c:pt>
                <c:pt idx="339">
                  <c:v>291.303</c:v>
                </c:pt>
                <c:pt idx="340">
                  <c:v>234.84800000000001</c:v>
                </c:pt>
                <c:pt idx="341">
                  <c:v>291.327</c:v>
                </c:pt>
                <c:pt idx="342">
                  <c:v>293.20100000000002</c:v>
                </c:pt>
                <c:pt idx="343">
                  <c:v>293.971</c:v>
                </c:pt>
                <c:pt idx="344">
                  <c:v>294.97500000000002</c:v>
                </c:pt>
                <c:pt idx="345">
                  <c:v>294.96199999999999</c:v>
                </c:pt>
                <c:pt idx="346">
                  <c:v>294.74</c:v>
                </c:pt>
                <c:pt idx="347">
                  <c:v>296.19499999999999</c:v>
                </c:pt>
                <c:pt idx="348">
                  <c:v>295.08199999999999</c:v>
                </c:pt>
                <c:pt idx="349">
                  <c:v>295.64100000000002</c:v>
                </c:pt>
                <c:pt idx="350">
                  <c:v>296.048</c:v>
                </c:pt>
                <c:pt idx="351">
                  <c:v>295.94799999999998</c:v>
                </c:pt>
                <c:pt idx="352">
                  <c:v>242.65100000000001</c:v>
                </c:pt>
                <c:pt idx="353">
                  <c:v>248.285</c:v>
                </c:pt>
                <c:pt idx="354">
                  <c:v>251.916</c:v>
                </c:pt>
                <c:pt idx="355">
                  <c:v>254.00800000000001</c:v>
                </c:pt>
                <c:pt idx="356">
                  <c:v>255.22900000000001</c:v>
                </c:pt>
                <c:pt idx="357">
                  <c:v>255.46100000000001</c:v>
                </c:pt>
                <c:pt idx="358">
                  <c:v>255.196</c:v>
                </c:pt>
                <c:pt idx="359">
                  <c:v>255.001</c:v>
                </c:pt>
                <c:pt idx="360">
                  <c:v>254.41399999999999</c:v>
                </c:pt>
                <c:pt idx="361">
                  <c:v>1429.46</c:v>
                </c:pt>
                <c:pt idx="362">
                  <c:v>1419.77</c:v>
                </c:pt>
                <c:pt idx="363">
                  <c:v>1430.04</c:v>
                </c:pt>
                <c:pt idx="364">
                  <c:v>1435.65</c:v>
                </c:pt>
                <c:pt idx="365">
                  <c:v>1449.04</c:v>
                </c:pt>
                <c:pt idx="366">
                  <c:v>1465.4</c:v>
                </c:pt>
                <c:pt idx="367">
                  <c:v>1480.35</c:v>
                </c:pt>
                <c:pt idx="368">
                  <c:v>1507.23</c:v>
                </c:pt>
                <c:pt idx="369">
                  <c:v>1518.45</c:v>
                </c:pt>
                <c:pt idx="370">
                  <c:v>1535.26</c:v>
                </c:pt>
                <c:pt idx="371">
                  <c:v>1534.63</c:v>
                </c:pt>
                <c:pt idx="372">
                  <c:v>1524.13</c:v>
                </c:pt>
                <c:pt idx="373">
                  <c:v>1523.09</c:v>
                </c:pt>
                <c:pt idx="374">
                  <c:v>1471.99</c:v>
                </c:pt>
                <c:pt idx="375">
                  <c:v>1427.17</c:v>
                </c:pt>
                <c:pt idx="376">
                  <c:v>1356.53</c:v>
                </c:pt>
                <c:pt idx="377">
                  <c:v>1276.3</c:v>
                </c:pt>
                <c:pt idx="378">
                  <c:v>1185.19</c:v>
                </c:pt>
                <c:pt idx="379">
                  <c:v>1112.76</c:v>
                </c:pt>
                <c:pt idx="380">
                  <c:v>1055.3699999999999</c:v>
                </c:pt>
                <c:pt idx="381">
                  <c:v>31739.9</c:v>
                </c:pt>
                <c:pt idx="382">
                  <c:v>18351.2</c:v>
                </c:pt>
                <c:pt idx="383">
                  <c:v>7817.74</c:v>
                </c:pt>
                <c:pt idx="384">
                  <c:v>4418.74</c:v>
                </c:pt>
                <c:pt idx="385">
                  <c:v>2889.15</c:v>
                </c:pt>
                <c:pt idx="386">
                  <c:v>2088.0500000000002</c:v>
                </c:pt>
                <c:pt idx="387">
                  <c:v>1639.5</c:v>
                </c:pt>
                <c:pt idx="388">
                  <c:v>1312.71</c:v>
                </c:pt>
                <c:pt idx="389">
                  <c:v>1087.6099999999999</c:v>
                </c:pt>
                <c:pt idx="390">
                  <c:v>3819.89</c:v>
                </c:pt>
                <c:pt idx="391">
                  <c:v>3768.42</c:v>
                </c:pt>
                <c:pt idx="392">
                  <c:v>917.86699999999996</c:v>
                </c:pt>
                <c:pt idx="393">
                  <c:v>3159.27</c:v>
                </c:pt>
                <c:pt idx="394">
                  <c:v>2585.21</c:v>
                </c:pt>
                <c:pt idx="395">
                  <c:v>2091.2199999999998</c:v>
                </c:pt>
                <c:pt idx="396">
                  <c:v>790.73599999999999</c:v>
                </c:pt>
                <c:pt idx="397">
                  <c:v>1703.42</c:v>
                </c:pt>
                <c:pt idx="398">
                  <c:v>1405.79</c:v>
                </c:pt>
                <c:pt idx="399">
                  <c:v>696.50599999999997</c:v>
                </c:pt>
                <c:pt idx="400">
                  <c:v>1190.02</c:v>
                </c:pt>
                <c:pt idx="401">
                  <c:v>1053.43</c:v>
                </c:pt>
                <c:pt idx="402">
                  <c:v>618.73800000000006</c:v>
                </c:pt>
                <c:pt idx="403">
                  <c:v>947.07100000000003</c:v>
                </c:pt>
                <c:pt idx="404">
                  <c:v>554.774</c:v>
                </c:pt>
                <c:pt idx="405">
                  <c:v>863.69100000000003</c:v>
                </c:pt>
                <c:pt idx="406">
                  <c:v>510.47199999999998</c:v>
                </c:pt>
                <c:pt idx="407">
                  <c:v>804.70899999999995</c:v>
                </c:pt>
                <c:pt idx="408">
                  <c:v>475.54</c:v>
                </c:pt>
                <c:pt idx="409">
                  <c:v>764.67899999999997</c:v>
                </c:pt>
                <c:pt idx="410">
                  <c:v>454.03300000000002</c:v>
                </c:pt>
                <c:pt idx="411">
                  <c:v>435.79700000000003</c:v>
                </c:pt>
                <c:pt idx="412">
                  <c:v>753.90099999999995</c:v>
                </c:pt>
                <c:pt idx="413">
                  <c:v>427.83300000000003</c:v>
                </c:pt>
                <c:pt idx="414">
                  <c:v>426.09399999999999</c:v>
                </c:pt>
                <c:pt idx="415">
                  <c:v>425.38600000000002</c:v>
                </c:pt>
                <c:pt idx="416">
                  <c:v>733.08500000000004</c:v>
                </c:pt>
                <c:pt idx="417">
                  <c:v>738.77300000000002</c:v>
                </c:pt>
                <c:pt idx="418">
                  <c:v>732.38199999999995</c:v>
                </c:pt>
                <c:pt idx="419">
                  <c:v>727.13199999999995</c:v>
                </c:pt>
                <c:pt idx="420">
                  <c:v>714.39599999999996</c:v>
                </c:pt>
                <c:pt idx="421">
                  <c:v>715.90499999999997</c:v>
                </c:pt>
                <c:pt idx="422">
                  <c:v>92.455500000000001</c:v>
                </c:pt>
                <c:pt idx="423">
                  <c:v>92.413899999999998</c:v>
                </c:pt>
                <c:pt idx="424">
                  <c:v>92.776399999999995</c:v>
                </c:pt>
                <c:pt idx="425">
                  <c:v>93.858999999999995</c:v>
                </c:pt>
                <c:pt idx="426">
                  <c:v>93.437399999999997</c:v>
                </c:pt>
                <c:pt idx="427">
                  <c:v>94.288899999999998</c:v>
                </c:pt>
                <c:pt idx="428">
                  <c:v>94.936499999999995</c:v>
                </c:pt>
                <c:pt idx="429">
                  <c:v>95.474299999999999</c:v>
                </c:pt>
                <c:pt idx="430">
                  <c:v>96.847700000000003</c:v>
                </c:pt>
                <c:pt idx="431">
                  <c:v>97.0595</c:v>
                </c:pt>
                <c:pt idx="432">
                  <c:v>96.1892</c:v>
                </c:pt>
                <c:pt idx="433">
                  <c:v>96.879800000000003</c:v>
                </c:pt>
                <c:pt idx="434">
                  <c:v>97.809200000000004</c:v>
                </c:pt>
                <c:pt idx="435">
                  <c:v>97.557199999999995</c:v>
                </c:pt>
                <c:pt idx="436">
                  <c:v>97.738799999999998</c:v>
                </c:pt>
                <c:pt idx="437">
                  <c:v>97.398300000000006</c:v>
                </c:pt>
                <c:pt idx="438">
                  <c:v>98.523600000000002</c:v>
                </c:pt>
                <c:pt idx="439">
                  <c:v>98.210400000000007</c:v>
                </c:pt>
                <c:pt idx="440">
                  <c:v>98.871200000000002</c:v>
                </c:pt>
                <c:pt idx="441">
                  <c:v>127.164</c:v>
                </c:pt>
                <c:pt idx="442">
                  <c:v>126.71299999999999</c:v>
                </c:pt>
                <c:pt idx="443">
                  <c:v>126.68600000000001</c:v>
                </c:pt>
                <c:pt idx="444">
                  <c:v>126.55</c:v>
                </c:pt>
                <c:pt idx="445">
                  <c:v>126.08</c:v>
                </c:pt>
                <c:pt idx="446">
                  <c:v>125.791</c:v>
                </c:pt>
                <c:pt idx="447">
                  <c:v>125.34099999999999</c:v>
                </c:pt>
                <c:pt idx="448">
                  <c:v>124.907</c:v>
                </c:pt>
                <c:pt idx="449">
                  <c:v>124.489</c:v>
                </c:pt>
                <c:pt idx="450">
                  <c:v>123.973</c:v>
                </c:pt>
                <c:pt idx="451">
                  <c:v>123.447</c:v>
                </c:pt>
                <c:pt idx="452">
                  <c:v>122.866</c:v>
                </c:pt>
                <c:pt idx="453">
                  <c:v>122.346</c:v>
                </c:pt>
                <c:pt idx="454">
                  <c:v>121.613</c:v>
                </c:pt>
                <c:pt idx="455">
                  <c:v>121.011</c:v>
                </c:pt>
                <c:pt idx="456">
                  <c:v>120.361</c:v>
                </c:pt>
                <c:pt idx="457">
                  <c:v>119.88500000000001</c:v>
                </c:pt>
                <c:pt idx="458">
                  <c:v>119.53100000000001</c:v>
                </c:pt>
                <c:pt idx="459">
                  <c:v>119.06</c:v>
                </c:pt>
                <c:pt idx="460">
                  <c:v>118.97799999999999</c:v>
                </c:pt>
                <c:pt idx="461">
                  <c:v>799.94600000000003</c:v>
                </c:pt>
                <c:pt idx="462">
                  <c:v>794.03899999999999</c:v>
                </c:pt>
                <c:pt idx="463">
                  <c:v>806.37800000000004</c:v>
                </c:pt>
                <c:pt idx="464">
                  <c:v>811.24800000000005</c:v>
                </c:pt>
                <c:pt idx="465">
                  <c:v>786.79300000000001</c:v>
                </c:pt>
                <c:pt idx="466">
                  <c:v>816.01300000000003</c:v>
                </c:pt>
                <c:pt idx="467">
                  <c:v>778.23</c:v>
                </c:pt>
                <c:pt idx="468">
                  <c:v>818.49599999999998</c:v>
                </c:pt>
                <c:pt idx="469">
                  <c:v>813.93399999999997</c:v>
                </c:pt>
                <c:pt idx="470">
                  <c:v>820.34699999999998</c:v>
                </c:pt>
                <c:pt idx="471">
                  <c:v>769.25400000000002</c:v>
                </c:pt>
                <c:pt idx="472">
                  <c:v>759.11900000000003</c:v>
                </c:pt>
                <c:pt idx="473">
                  <c:v>747.66099999999994</c:v>
                </c:pt>
                <c:pt idx="474">
                  <c:v>735.66800000000001</c:v>
                </c:pt>
                <c:pt idx="475">
                  <c:v>724.68100000000004</c:v>
                </c:pt>
                <c:pt idx="476">
                  <c:v>713.72199999999998</c:v>
                </c:pt>
                <c:pt idx="477">
                  <c:v>704.46199999999999</c:v>
                </c:pt>
                <c:pt idx="478">
                  <c:v>698.01300000000003</c:v>
                </c:pt>
                <c:pt idx="479">
                  <c:v>693.404</c:v>
                </c:pt>
                <c:pt idx="480">
                  <c:v>691.79100000000005</c:v>
                </c:pt>
                <c:pt idx="481">
                  <c:v>374.197</c:v>
                </c:pt>
                <c:pt idx="482">
                  <c:v>371.721</c:v>
                </c:pt>
                <c:pt idx="483">
                  <c:v>375.29899999999998</c:v>
                </c:pt>
                <c:pt idx="484">
                  <c:v>380.411</c:v>
                </c:pt>
                <c:pt idx="485">
                  <c:v>386.02699999999999</c:v>
                </c:pt>
                <c:pt idx="486">
                  <c:v>392.08699999999999</c:v>
                </c:pt>
                <c:pt idx="487">
                  <c:v>398.50400000000002</c:v>
                </c:pt>
                <c:pt idx="488">
                  <c:v>405.21199999999999</c:v>
                </c:pt>
                <c:pt idx="489">
                  <c:v>411.48700000000002</c:v>
                </c:pt>
                <c:pt idx="490">
                  <c:v>418.041</c:v>
                </c:pt>
                <c:pt idx="491">
                  <c:v>426.09800000000001</c:v>
                </c:pt>
                <c:pt idx="492">
                  <c:v>435.90499999999997</c:v>
                </c:pt>
                <c:pt idx="493">
                  <c:v>447.08800000000002</c:v>
                </c:pt>
                <c:pt idx="494">
                  <c:v>461.26100000000002</c:v>
                </c:pt>
                <c:pt idx="495">
                  <c:v>476.12400000000002</c:v>
                </c:pt>
                <c:pt idx="496">
                  <c:v>494.52</c:v>
                </c:pt>
                <c:pt idx="497">
                  <c:v>514.20600000000002</c:v>
                </c:pt>
                <c:pt idx="498">
                  <c:v>531.99099999999999</c:v>
                </c:pt>
                <c:pt idx="499">
                  <c:v>547.73</c:v>
                </c:pt>
                <c:pt idx="500">
                  <c:v>559.21100000000001</c:v>
                </c:pt>
                <c:pt idx="501">
                  <c:v>1996.87</c:v>
                </c:pt>
                <c:pt idx="502">
                  <c:v>1995.89</c:v>
                </c:pt>
                <c:pt idx="503">
                  <c:v>1943.05</c:v>
                </c:pt>
                <c:pt idx="504">
                  <c:v>1864.35</c:v>
                </c:pt>
                <c:pt idx="505">
                  <c:v>1769.88</c:v>
                </c:pt>
                <c:pt idx="506">
                  <c:v>1661.64</c:v>
                </c:pt>
                <c:pt idx="507">
                  <c:v>1533.91</c:v>
                </c:pt>
                <c:pt idx="508">
                  <c:v>1414.69</c:v>
                </c:pt>
                <c:pt idx="509">
                  <c:v>1295.45</c:v>
                </c:pt>
                <c:pt idx="510">
                  <c:v>1185.08</c:v>
                </c:pt>
                <c:pt idx="511">
                  <c:v>1084.3900000000001</c:v>
                </c:pt>
                <c:pt idx="512">
                  <c:v>992.86199999999997</c:v>
                </c:pt>
                <c:pt idx="513">
                  <c:v>909.70100000000002</c:v>
                </c:pt>
                <c:pt idx="514">
                  <c:v>844.49400000000003</c:v>
                </c:pt>
                <c:pt idx="515">
                  <c:v>790.86900000000003</c:v>
                </c:pt>
                <c:pt idx="516">
                  <c:v>757.27200000000005</c:v>
                </c:pt>
                <c:pt idx="517">
                  <c:v>720.88499999999999</c:v>
                </c:pt>
                <c:pt idx="518">
                  <c:v>694.25400000000002</c:v>
                </c:pt>
                <c:pt idx="519">
                  <c:v>679.07</c:v>
                </c:pt>
                <c:pt idx="520">
                  <c:v>674.34199999999998</c:v>
                </c:pt>
                <c:pt idx="521">
                  <c:v>277.36200000000002</c:v>
                </c:pt>
                <c:pt idx="522">
                  <c:v>278.00200000000001</c:v>
                </c:pt>
                <c:pt idx="523">
                  <c:v>278.60700000000003</c:v>
                </c:pt>
                <c:pt idx="524">
                  <c:v>279.82900000000001</c:v>
                </c:pt>
                <c:pt idx="525">
                  <c:v>282.81700000000001</c:v>
                </c:pt>
                <c:pt idx="526">
                  <c:v>286.983</c:v>
                </c:pt>
                <c:pt idx="527">
                  <c:v>292.767</c:v>
                </c:pt>
                <c:pt idx="528">
                  <c:v>301.096</c:v>
                </c:pt>
                <c:pt idx="529">
                  <c:v>311.84699999999998</c:v>
                </c:pt>
                <c:pt idx="530">
                  <c:v>326.65699999999998</c:v>
                </c:pt>
                <c:pt idx="531">
                  <c:v>345.63</c:v>
                </c:pt>
                <c:pt idx="532">
                  <c:v>370.27600000000001</c:v>
                </c:pt>
                <c:pt idx="533">
                  <c:v>402.11799999999999</c:v>
                </c:pt>
                <c:pt idx="534">
                  <c:v>440.43400000000003</c:v>
                </c:pt>
                <c:pt idx="535">
                  <c:v>488.23099999999999</c:v>
                </c:pt>
                <c:pt idx="536">
                  <c:v>542.22</c:v>
                </c:pt>
                <c:pt idx="537">
                  <c:v>604.83900000000006</c:v>
                </c:pt>
                <c:pt idx="538">
                  <c:v>669.21799999999996</c:v>
                </c:pt>
                <c:pt idx="539">
                  <c:v>727.97199999999998</c:v>
                </c:pt>
                <c:pt idx="540">
                  <c:v>770.46699999999998</c:v>
                </c:pt>
                <c:pt idx="541">
                  <c:v>387.86099999999999</c:v>
                </c:pt>
                <c:pt idx="542">
                  <c:v>387.97300000000001</c:v>
                </c:pt>
                <c:pt idx="543">
                  <c:v>389.46</c:v>
                </c:pt>
                <c:pt idx="544">
                  <c:v>388.66800000000001</c:v>
                </c:pt>
                <c:pt idx="545">
                  <c:v>388.41399999999999</c:v>
                </c:pt>
                <c:pt idx="546">
                  <c:v>390.06099999999998</c:v>
                </c:pt>
                <c:pt idx="547">
                  <c:v>389.00599999999997</c:v>
                </c:pt>
                <c:pt idx="548">
                  <c:v>389.77699999999999</c:v>
                </c:pt>
                <c:pt idx="549">
                  <c:v>391.96100000000001</c:v>
                </c:pt>
                <c:pt idx="550">
                  <c:v>389.483</c:v>
                </c:pt>
                <c:pt idx="551">
                  <c:v>389.62599999999998</c:v>
                </c:pt>
                <c:pt idx="552">
                  <c:v>394.505</c:v>
                </c:pt>
                <c:pt idx="553">
                  <c:v>397.137</c:v>
                </c:pt>
                <c:pt idx="554">
                  <c:v>400.35399999999998</c:v>
                </c:pt>
                <c:pt idx="555">
                  <c:v>403.661</c:v>
                </c:pt>
                <c:pt idx="556">
                  <c:v>407.60599999999999</c:v>
                </c:pt>
                <c:pt idx="557">
                  <c:v>411.19400000000002</c:v>
                </c:pt>
                <c:pt idx="558">
                  <c:v>414.24700000000001</c:v>
                </c:pt>
                <c:pt idx="559">
                  <c:v>416.98700000000002</c:v>
                </c:pt>
                <c:pt idx="560">
                  <c:v>418.64</c:v>
                </c:pt>
                <c:pt idx="561">
                  <c:v>482.88099999999997</c:v>
                </c:pt>
                <c:pt idx="562">
                  <c:v>480.80700000000002</c:v>
                </c:pt>
                <c:pt idx="563">
                  <c:v>486.435</c:v>
                </c:pt>
                <c:pt idx="564">
                  <c:v>491.33</c:v>
                </c:pt>
                <c:pt idx="565">
                  <c:v>503.28100000000001</c:v>
                </c:pt>
                <c:pt idx="566">
                  <c:v>517.47500000000002</c:v>
                </c:pt>
                <c:pt idx="567">
                  <c:v>535.74199999999996</c:v>
                </c:pt>
                <c:pt idx="568">
                  <c:v>559.101</c:v>
                </c:pt>
                <c:pt idx="569">
                  <c:v>588.52</c:v>
                </c:pt>
                <c:pt idx="570">
                  <c:v>622.53300000000002</c:v>
                </c:pt>
                <c:pt idx="571">
                  <c:v>664.59799999999996</c:v>
                </c:pt>
                <c:pt idx="572">
                  <c:v>714.52599999999995</c:v>
                </c:pt>
                <c:pt idx="573">
                  <c:v>769.053</c:v>
                </c:pt>
                <c:pt idx="574">
                  <c:v>834.72400000000005</c:v>
                </c:pt>
                <c:pt idx="575">
                  <c:v>902.74199999999996</c:v>
                </c:pt>
                <c:pt idx="576">
                  <c:v>981.173</c:v>
                </c:pt>
                <c:pt idx="577">
                  <c:v>1054.1300000000001</c:v>
                </c:pt>
                <c:pt idx="578">
                  <c:v>1122.45</c:v>
                </c:pt>
                <c:pt idx="579">
                  <c:v>1176.8499999999999</c:v>
                </c:pt>
                <c:pt idx="580">
                  <c:v>1205.5999999999999</c:v>
                </c:pt>
                <c:pt idx="581">
                  <c:v>2410.2800000000002</c:v>
                </c:pt>
                <c:pt idx="582">
                  <c:v>2410.36</c:v>
                </c:pt>
                <c:pt idx="583">
                  <c:v>2411.4899999999998</c:v>
                </c:pt>
                <c:pt idx="584">
                  <c:v>2409</c:v>
                </c:pt>
                <c:pt idx="585">
                  <c:v>2404.7399999999998</c:v>
                </c:pt>
                <c:pt idx="586">
                  <c:v>2389.41</c:v>
                </c:pt>
                <c:pt idx="587">
                  <c:v>2363.4299999999998</c:v>
                </c:pt>
                <c:pt idx="588">
                  <c:v>2311.91</c:v>
                </c:pt>
                <c:pt idx="589">
                  <c:v>2261.5300000000002</c:v>
                </c:pt>
                <c:pt idx="590">
                  <c:v>2188.86</c:v>
                </c:pt>
                <c:pt idx="591">
                  <c:v>2123.1</c:v>
                </c:pt>
                <c:pt idx="592">
                  <c:v>2056.54</c:v>
                </c:pt>
                <c:pt idx="593">
                  <c:v>1985.06</c:v>
                </c:pt>
                <c:pt idx="594">
                  <c:v>1935.61</c:v>
                </c:pt>
                <c:pt idx="595">
                  <c:v>1880.19</c:v>
                </c:pt>
                <c:pt idx="596">
                  <c:v>1836.85</c:v>
                </c:pt>
                <c:pt idx="597">
                  <c:v>1807.68</c:v>
                </c:pt>
                <c:pt idx="598">
                  <c:v>1785.08</c:v>
                </c:pt>
                <c:pt idx="599">
                  <c:v>1773</c:v>
                </c:pt>
                <c:pt idx="600">
                  <c:v>1764.4</c:v>
                </c:pt>
                <c:pt idx="601">
                  <c:v>73525.3</c:v>
                </c:pt>
                <c:pt idx="602">
                  <c:v>69398.8</c:v>
                </c:pt>
                <c:pt idx="603">
                  <c:v>53545.3</c:v>
                </c:pt>
                <c:pt idx="604">
                  <c:v>36041.199999999997</c:v>
                </c:pt>
                <c:pt idx="605">
                  <c:v>23780.3</c:v>
                </c:pt>
                <c:pt idx="606">
                  <c:v>19171.099999999999</c:v>
                </c:pt>
                <c:pt idx="607">
                  <c:v>15829.7</c:v>
                </c:pt>
                <c:pt idx="608">
                  <c:v>15182.9</c:v>
                </c:pt>
                <c:pt idx="609">
                  <c:v>12564.6</c:v>
                </c:pt>
                <c:pt idx="610">
                  <c:v>12826.9</c:v>
                </c:pt>
                <c:pt idx="611">
                  <c:v>12150.7</c:v>
                </c:pt>
                <c:pt idx="612">
                  <c:v>11341.3</c:v>
                </c:pt>
                <c:pt idx="613">
                  <c:v>10781.1</c:v>
                </c:pt>
                <c:pt idx="614">
                  <c:v>9564.6200000000008</c:v>
                </c:pt>
                <c:pt idx="615">
                  <c:v>8045.02</c:v>
                </c:pt>
                <c:pt idx="616">
                  <c:v>6633.9</c:v>
                </c:pt>
                <c:pt idx="617">
                  <c:v>5248.79</c:v>
                </c:pt>
                <c:pt idx="618">
                  <c:v>5093.21</c:v>
                </c:pt>
                <c:pt idx="619">
                  <c:v>5170.43</c:v>
                </c:pt>
                <c:pt idx="620">
                  <c:v>5094.3</c:v>
                </c:pt>
                <c:pt idx="621">
                  <c:v>5188.8900000000003</c:v>
                </c:pt>
                <c:pt idx="622">
                  <c:v>5332.67</c:v>
                </c:pt>
                <c:pt idx="623">
                  <c:v>5311.98</c:v>
                </c:pt>
                <c:pt idx="624">
                  <c:v>5589.99</c:v>
                </c:pt>
                <c:pt idx="625">
                  <c:v>4358.49</c:v>
                </c:pt>
                <c:pt idx="626">
                  <c:v>5902.98</c:v>
                </c:pt>
                <c:pt idx="627">
                  <c:v>5969.42</c:v>
                </c:pt>
                <c:pt idx="628">
                  <c:v>3546.62</c:v>
                </c:pt>
                <c:pt idx="629">
                  <c:v>6106.41</c:v>
                </c:pt>
                <c:pt idx="630">
                  <c:v>5967.92</c:v>
                </c:pt>
                <c:pt idx="631">
                  <c:v>2926.74</c:v>
                </c:pt>
                <c:pt idx="632">
                  <c:v>5848.39</c:v>
                </c:pt>
                <c:pt idx="633">
                  <c:v>5855.19</c:v>
                </c:pt>
                <c:pt idx="634">
                  <c:v>5764.19</c:v>
                </c:pt>
                <c:pt idx="635">
                  <c:v>6222.87</c:v>
                </c:pt>
                <c:pt idx="636">
                  <c:v>6112.05</c:v>
                </c:pt>
                <c:pt idx="637">
                  <c:v>6588.12</c:v>
                </c:pt>
                <c:pt idx="638">
                  <c:v>7006.85</c:v>
                </c:pt>
                <c:pt idx="639">
                  <c:v>7395.87</c:v>
                </c:pt>
                <c:pt idx="640">
                  <c:v>7755.58</c:v>
                </c:pt>
                <c:pt idx="641">
                  <c:v>6843.79</c:v>
                </c:pt>
                <c:pt idx="642">
                  <c:v>5067.88</c:v>
                </c:pt>
                <c:pt idx="643">
                  <c:v>3262.93</c:v>
                </c:pt>
                <c:pt idx="644">
                  <c:v>2764.56</c:v>
                </c:pt>
                <c:pt idx="645">
                  <c:v>2571.21</c:v>
                </c:pt>
                <c:pt idx="646">
                  <c:v>2438.46</c:v>
                </c:pt>
                <c:pt idx="647">
                  <c:v>5136.88</c:v>
                </c:pt>
                <c:pt idx="648">
                  <c:v>5579.67</c:v>
                </c:pt>
                <c:pt idx="649">
                  <c:v>2355.81</c:v>
                </c:pt>
                <c:pt idx="650">
                  <c:v>6488.41</c:v>
                </c:pt>
                <c:pt idx="651">
                  <c:v>8382.57</c:v>
                </c:pt>
                <c:pt idx="652">
                  <c:v>11488</c:v>
                </c:pt>
                <c:pt idx="653">
                  <c:v>15392.2</c:v>
                </c:pt>
                <c:pt idx="654">
                  <c:v>2248.0100000000002</c:v>
                </c:pt>
                <c:pt idx="655">
                  <c:v>15750.8</c:v>
                </c:pt>
                <c:pt idx="656">
                  <c:v>2284.4699999999998</c:v>
                </c:pt>
                <c:pt idx="657">
                  <c:v>10139.700000000001</c:v>
                </c:pt>
                <c:pt idx="658">
                  <c:v>2507.83</c:v>
                </c:pt>
                <c:pt idx="659">
                  <c:v>5686.54</c:v>
                </c:pt>
                <c:pt idx="660">
                  <c:v>2881.14</c:v>
                </c:pt>
                <c:pt idx="661">
                  <c:v>3555.92</c:v>
                </c:pt>
                <c:pt idx="662">
                  <c:v>126.108</c:v>
                </c:pt>
                <c:pt idx="663">
                  <c:v>125.67400000000001</c:v>
                </c:pt>
                <c:pt idx="664">
                  <c:v>123.964</c:v>
                </c:pt>
                <c:pt idx="665">
                  <c:v>121.547</c:v>
                </c:pt>
                <c:pt idx="666">
                  <c:v>119.071</c:v>
                </c:pt>
                <c:pt idx="667">
                  <c:v>116.60299999999999</c:v>
                </c:pt>
                <c:pt idx="668">
                  <c:v>347.947</c:v>
                </c:pt>
                <c:pt idx="669">
                  <c:v>341.43200000000002</c:v>
                </c:pt>
                <c:pt idx="670">
                  <c:v>329.89800000000002</c:v>
                </c:pt>
                <c:pt idx="671">
                  <c:v>114.324</c:v>
                </c:pt>
                <c:pt idx="672">
                  <c:v>314.21199999999999</c:v>
                </c:pt>
                <c:pt idx="673">
                  <c:v>113.233</c:v>
                </c:pt>
                <c:pt idx="674">
                  <c:v>294.16399999999999</c:v>
                </c:pt>
                <c:pt idx="675">
                  <c:v>114.068</c:v>
                </c:pt>
                <c:pt idx="676">
                  <c:v>270.39699999999999</c:v>
                </c:pt>
                <c:pt idx="677">
                  <c:v>116.629</c:v>
                </c:pt>
                <c:pt idx="678">
                  <c:v>241.65700000000001</c:v>
                </c:pt>
                <c:pt idx="679">
                  <c:v>202.636</c:v>
                </c:pt>
                <c:pt idx="680">
                  <c:v>123.92700000000001</c:v>
                </c:pt>
                <c:pt idx="681">
                  <c:v>155.90899999999999</c:v>
                </c:pt>
                <c:pt idx="682">
                  <c:v>78.065600000000003</c:v>
                </c:pt>
                <c:pt idx="683">
                  <c:v>76.166300000000007</c:v>
                </c:pt>
                <c:pt idx="684">
                  <c:v>82.150800000000004</c:v>
                </c:pt>
                <c:pt idx="685">
                  <c:v>74.406400000000005</c:v>
                </c:pt>
                <c:pt idx="686">
                  <c:v>73.444999999999993</c:v>
                </c:pt>
                <c:pt idx="687">
                  <c:v>72.745400000000004</c:v>
                </c:pt>
                <c:pt idx="688">
                  <c:v>72.655900000000003</c:v>
                </c:pt>
                <c:pt idx="689">
                  <c:v>88.950999999999993</c:v>
                </c:pt>
                <c:pt idx="690">
                  <c:v>104.807</c:v>
                </c:pt>
                <c:pt idx="691">
                  <c:v>130.34299999999999</c:v>
                </c:pt>
                <c:pt idx="692">
                  <c:v>145.286</c:v>
                </c:pt>
                <c:pt idx="693">
                  <c:v>156.85499999999999</c:v>
                </c:pt>
                <c:pt idx="694">
                  <c:v>160.97999999999999</c:v>
                </c:pt>
                <c:pt idx="695">
                  <c:v>163.76499999999999</c:v>
                </c:pt>
                <c:pt idx="696">
                  <c:v>164.274</c:v>
                </c:pt>
                <c:pt idx="697">
                  <c:v>157.34899999999999</c:v>
                </c:pt>
                <c:pt idx="698">
                  <c:v>146.874</c:v>
                </c:pt>
                <c:pt idx="699">
                  <c:v>133.13800000000001</c:v>
                </c:pt>
                <c:pt idx="700">
                  <c:v>430.79399999999998</c:v>
                </c:pt>
                <c:pt idx="701">
                  <c:v>431.65300000000002</c:v>
                </c:pt>
                <c:pt idx="702">
                  <c:v>435.077</c:v>
                </c:pt>
                <c:pt idx="703">
                  <c:v>435.28100000000001</c:v>
                </c:pt>
                <c:pt idx="704">
                  <c:v>436.74700000000001</c:v>
                </c:pt>
                <c:pt idx="705">
                  <c:v>439.00900000000001</c:v>
                </c:pt>
                <c:pt idx="706">
                  <c:v>440.90499999999997</c:v>
                </c:pt>
                <c:pt idx="707">
                  <c:v>443.46199999999999</c:v>
                </c:pt>
                <c:pt idx="708">
                  <c:v>446.07</c:v>
                </c:pt>
                <c:pt idx="709">
                  <c:v>449.42200000000003</c:v>
                </c:pt>
                <c:pt idx="710">
                  <c:v>452.04599999999999</c:v>
                </c:pt>
                <c:pt idx="711">
                  <c:v>468.07900000000001</c:v>
                </c:pt>
                <c:pt idx="712">
                  <c:v>474.02699999999999</c:v>
                </c:pt>
                <c:pt idx="713">
                  <c:v>455.87400000000002</c:v>
                </c:pt>
                <c:pt idx="714">
                  <c:v>461.29</c:v>
                </c:pt>
                <c:pt idx="715">
                  <c:v>465.41500000000002</c:v>
                </c:pt>
                <c:pt idx="716">
                  <c:v>459.30200000000002</c:v>
                </c:pt>
                <c:pt idx="717">
                  <c:v>464.5</c:v>
                </c:pt>
                <c:pt idx="718">
                  <c:v>467.86700000000002</c:v>
                </c:pt>
                <c:pt idx="719">
                  <c:v>468.548</c:v>
                </c:pt>
                <c:pt idx="720">
                  <c:v>122.33199999999999</c:v>
                </c:pt>
                <c:pt idx="721">
                  <c:v>2285.14</c:v>
                </c:pt>
                <c:pt idx="722">
                  <c:v>1142.23</c:v>
                </c:pt>
                <c:pt idx="723">
                  <c:v>559.923</c:v>
                </c:pt>
                <c:pt idx="724">
                  <c:v>368.75700000000001</c:v>
                </c:pt>
                <c:pt idx="725">
                  <c:v>308.44900000000001</c:v>
                </c:pt>
                <c:pt idx="726">
                  <c:v>311.97199999999998</c:v>
                </c:pt>
                <c:pt idx="727">
                  <c:v>337.68099999999998</c:v>
                </c:pt>
                <c:pt idx="728">
                  <c:v>461.83800000000002</c:v>
                </c:pt>
                <c:pt idx="729">
                  <c:v>473.12900000000002</c:v>
                </c:pt>
                <c:pt idx="730">
                  <c:v>372.38499999999999</c:v>
                </c:pt>
                <c:pt idx="731">
                  <c:v>504.64600000000002</c:v>
                </c:pt>
                <c:pt idx="732">
                  <c:v>407.202</c:v>
                </c:pt>
                <c:pt idx="733">
                  <c:v>546.60199999999998</c:v>
                </c:pt>
                <c:pt idx="734">
                  <c:v>451.04199999999997</c:v>
                </c:pt>
                <c:pt idx="735">
                  <c:v>496.63299999999998</c:v>
                </c:pt>
                <c:pt idx="736">
                  <c:v>550.39200000000005</c:v>
                </c:pt>
                <c:pt idx="737">
                  <c:v>523.08699999999999</c:v>
                </c:pt>
                <c:pt idx="738">
                  <c:v>618.04899999999998</c:v>
                </c:pt>
                <c:pt idx="739">
                  <c:v>691.37400000000002</c:v>
                </c:pt>
                <c:pt idx="740">
                  <c:v>776.13599999999997</c:v>
                </c:pt>
                <c:pt idx="741">
                  <c:v>862.52800000000002</c:v>
                </c:pt>
                <c:pt idx="742">
                  <c:v>959.28700000000003</c:v>
                </c:pt>
                <c:pt idx="743">
                  <c:v>1056.27</c:v>
                </c:pt>
                <c:pt idx="744">
                  <c:v>1135.6199999999999</c:v>
                </c:pt>
                <c:pt idx="745">
                  <c:v>433.637</c:v>
                </c:pt>
                <c:pt idx="746">
                  <c:v>1177.02</c:v>
                </c:pt>
                <c:pt idx="747">
                  <c:v>350.88200000000001</c:v>
                </c:pt>
                <c:pt idx="748">
                  <c:v>301.03800000000001</c:v>
                </c:pt>
                <c:pt idx="749">
                  <c:v>259.63299999999998</c:v>
                </c:pt>
                <c:pt idx="750">
                  <c:v>236.018</c:v>
                </c:pt>
                <c:pt idx="751">
                  <c:v>211.58600000000001</c:v>
                </c:pt>
                <c:pt idx="752">
                  <c:v>192.345</c:v>
                </c:pt>
                <c:pt idx="753">
                  <c:v>177.33199999999999</c:v>
                </c:pt>
                <c:pt idx="754">
                  <c:v>159.739</c:v>
                </c:pt>
                <c:pt idx="755">
                  <c:v>146.44499999999999</c:v>
                </c:pt>
                <c:pt idx="756">
                  <c:v>175.06</c:v>
                </c:pt>
                <c:pt idx="757">
                  <c:v>175.59100000000001</c:v>
                </c:pt>
                <c:pt idx="758">
                  <c:v>175.35</c:v>
                </c:pt>
                <c:pt idx="759">
                  <c:v>174.15799999999999</c:v>
                </c:pt>
                <c:pt idx="760">
                  <c:v>172.666</c:v>
                </c:pt>
                <c:pt idx="761">
                  <c:v>170.011</c:v>
                </c:pt>
                <c:pt idx="762">
                  <c:v>175.06299999999999</c:v>
                </c:pt>
                <c:pt idx="763">
                  <c:v>176.12299999999999</c:v>
                </c:pt>
                <c:pt idx="764">
                  <c:v>174.505</c:v>
                </c:pt>
                <c:pt idx="765">
                  <c:v>173.80099999999999</c:v>
                </c:pt>
                <c:pt idx="766">
                  <c:v>177.815</c:v>
                </c:pt>
                <c:pt idx="767">
                  <c:v>173.30199999999999</c:v>
                </c:pt>
                <c:pt idx="768">
                  <c:v>172.673</c:v>
                </c:pt>
                <c:pt idx="769">
                  <c:v>172.56800000000001</c:v>
                </c:pt>
                <c:pt idx="770">
                  <c:v>172.18100000000001</c:v>
                </c:pt>
                <c:pt idx="771">
                  <c:v>171.898</c:v>
                </c:pt>
                <c:pt idx="772">
                  <c:v>171.881</c:v>
                </c:pt>
                <c:pt idx="773">
                  <c:v>170.91300000000001</c:v>
                </c:pt>
                <c:pt idx="774">
                  <c:v>170.55799999999999</c:v>
                </c:pt>
                <c:pt idx="775">
                  <c:v>176.82499999999999</c:v>
                </c:pt>
                <c:pt idx="776">
                  <c:v>137.11000000000001</c:v>
                </c:pt>
                <c:pt idx="777">
                  <c:v>122.521</c:v>
                </c:pt>
                <c:pt idx="778">
                  <c:v>464.68</c:v>
                </c:pt>
                <c:pt idx="779">
                  <c:v>465.73500000000001</c:v>
                </c:pt>
                <c:pt idx="780">
                  <c:v>441.72399999999999</c:v>
                </c:pt>
                <c:pt idx="781">
                  <c:v>424.27699999999999</c:v>
                </c:pt>
                <c:pt idx="782">
                  <c:v>394.17099999999999</c:v>
                </c:pt>
                <c:pt idx="783">
                  <c:v>113.92400000000001</c:v>
                </c:pt>
                <c:pt idx="784">
                  <c:v>361.971</c:v>
                </c:pt>
                <c:pt idx="785">
                  <c:v>331.68799999999999</c:v>
                </c:pt>
                <c:pt idx="786">
                  <c:v>108.988</c:v>
                </c:pt>
                <c:pt idx="787">
                  <c:v>306.26499999999999</c:v>
                </c:pt>
                <c:pt idx="788">
                  <c:v>106.59399999999999</c:v>
                </c:pt>
                <c:pt idx="789">
                  <c:v>284.529</c:v>
                </c:pt>
                <c:pt idx="790">
                  <c:v>267.26100000000002</c:v>
                </c:pt>
                <c:pt idx="791">
                  <c:v>254.4</c:v>
                </c:pt>
                <c:pt idx="792">
                  <c:v>247.57400000000001</c:v>
                </c:pt>
                <c:pt idx="793">
                  <c:v>248.09</c:v>
                </c:pt>
                <c:pt idx="794">
                  <c:v>255.64599999999999</c:v>
                </c:pt>
                <c:pt idx="795">
                  <c:v>323.76499999999999</c:v>
                </c:pt>
                <c:pt idx="796">
                  <c:v>390.43599999999998</c:v>
                </c:pt>
                <c:pt idx="797">
                  <c:v>477.1</c:v>
                </c:pt>
                <c:pt idx="798">
                  <c:v>566.23</c:v>
                </c:pt>
                <c:pt idx="799">
                  <c:v>638.74599999999998</c:v>
                </c:pt>
                <c:pt idx="800">
                  <c:v>481.56700000000001</c:v>
                </c:pt>
                <c:pt idx="801">
                  <c:v>482.31599999999997</c:v>
                </c:pt>
                <c:pt idx="802">
                  <c:v>483.10500000000002</c:v>
                </c:pt>
                <c:pt idx="803">
                  <c:v>483.48599999999999</c:v>
                </c:pt>
                <c:pt idx="804">
                  <c:v>484.17700000000002</c:v>
                </c:pt>
                <c:pt idx="805">
                  <c:v>359.553</c:v>
                </c:pt>
                <c:pt idx="806">
                  <c:v>356.97899999999998</c:v>
                </c:pt>
                <c:pt idx="807">
                  <c:v>483.82799999999997</c:v>
                </c:pt>
                <c:pt idx="808">
                  <c:v>365.529</c:v>
                </c:pt>
                <c:pt idx="809">
                  <c:v>481.947</c:v>
                </c:pt>
                <c:pt idx="810">
                  <c:v>375.31799999999998</c:v>
                </c:pt>
                <c:pt idx="811">
                  <c:v>478.654</c:v>
                </c:pt>
                <c:pt idx="812">
                  <c:v>388.678</c:v>
                </c:pt>
                <c:pt idx="813">
                  <c:v>473.79899999999998</c:v>
                </c:pt>
                <c:pt idx="814">
                  <c:v>402.08699999999999</c:v>
                </c:pt>
                <c:pt idx="815">
                  <c:v>465.99200000000002</c:v>
                </c:pt>
                <c:pt idx="816">
                  <c:v>415.72</c:v>
                </c:pt>
                <c:pt idx="817">
                  <c:v>456.41</c:v>
                </c:pt>
                <c:pt idx="818">
                  <c:v>445.12900000000002</c:v>
                </c:pt>
                <c:pt idx="819">
                  <c:v>430.42399999999998</c:v>
                </c:pt>
                <c:pt idx="820">
                  <c:v>401.93700000000001</c:v>
                </c:pt>
                <c:pt idx="821">
                  <c:v>408.55099999999999</c:v>
                </c:pt>
                <c:pt idx="822">
                  <c:v>401.81799999999998</c:v>
                </c:pt>
                <c:pt idx="823">
                  <c:v>411.47500000000002</c:v>
                </c:pt>
                <c:pt idx="824">
                  <c:v>422.44</c:v>
                </c:pt>
                <c:pt idx="825">
                  <c:v>434.35700000000003</c:v>
                </c:pt>
                <c:pt idx="826">
                  <c:v>428.661</c:v>
                </c:pt>
                <c:pt idx="827">
                  <c:v>416.94299999999998</c:v>
                </c:pt>
                <c:pt idx="828">
                  <c:v>405.36799999999999</c:v>
                </c:pt>
                <c:pt idx="829">
                  <c:v>440.50099999999998</c:v>
                </c:pt>
                <c:pt idx="830">
                  <c:v>446.60199999999998</c:v>
                </c:pt>
                <c:pt idx="831">
                  <c:v>452.16</c:v>
                </c:pt>
                <c:pt idx="832">
                  <c:v>458.87799999999999</c:v>
                </c:pt>
                <c:pt idx="833">
                  <c:v>462.38799999999998</c:v>
                </c:pt>
                <c:pt idx="834">
                  <c:v>471.68</c:v>
                </c:pt>
                <c:pt idx="835">
                  <c:v>466.95299999999997</c:v>
                </c:pt>
                <c:pt idx="836">
                  <c:v>478.05200000000002</c:v>
                </c:pt>
                <c:pt idx="837">
                  <c:v>474.495</c:v>
                </c:pt>
                <c:pt idx="838">
                  <c:v>477.17200000000003</c:v>
                </c:pt>
                <c:pt idx="839">
                  <c:v>480.78</c:v>
                </c:pt>
                <c:pt idx="840">
                  <c:v>1563.49</c:v>
                </c:pt>
                <c:pt idx="841">
                  <c:v>1561.96</c:v>
                </c:pt>
                <c:pt idx="842">
                  <c:v>1593.12</c:v>
                </c:pt>
                <c:pt idx="843">
                  <c:v>1584.6</c:v>
                </c:pt>
                <c:pt idx="844">
                  <c:v>1566.96</c:v>
                </c:pt>
                <c:pt idx="845">
                  <c:v>1620.34</c:v>
                </c:pt>
                <c:pt idx="846">
                  <c:v>1599.27</c:v>
                </c:pt>
                <c:pt idx="847">
                  <c:v>1649.7</c:v>
                </c:pt>
                <c:pt idx="848">
                  <c:v>1593.16</c:v>
                </c:pt>
                <c:pt idx="849">
                  <c:v>1822.79</c:v>
                </c:pt>
                <c:pt idx="850">
                  <c:v>1674.02</c:v>
                </c:pt>
                <c:pt idx="851">
                  <c:v>1699.29</c:v>
                </c:pt>
                <c:pt idx="852">
                  <c:v>1822.71</c:v>
                </c:pt>
                <c:pt idx="853">
                  <c:v>1723.86</c:v>
                </c:pt>
                <c:pt idx="854">
                  <c:v>1769.69</c:v>
                </c:pt>
                <c:pt idx="855">
                  <c:v>1747.87</c:v>
                </c:pt>
                <c:pt idx="856">
                  <c:v>1808.56</c:v>
                </c:pt>
                <c:pt idx="857">
                  <c:v>1851.46</c:v>
                </c:pt>
                <c:pt idx="858">
                  <c:v>1843.94</c:v>
                </c:pt>
                <c:pt idx="859">
                  <c:v>1847.5</c:v>
                </c:pt>
                <c:pt idx="860">
                  <c:v>1858.67</c:v>
                </c:pt>
                <c:pt idx="861">
                  <c:v>1877.28</c:v>
                </c:pt>
                <c:pt idx="862">
                  <c:v>1847.77</c:v>
                </c:pt>
                <c:pt idx="863">
                  <c:v>1819.35</c:v>
                </c:pt>
                <c:pt idx="864">
                  <c:v>1785.95</c:v>
                </c:pt>
                <c:pt idx="865">
                  <c:v>1748.99</c:v>
                </c:pt>
                <c:pt idx="866">
                  <c:v>1704.08</c:v>
                </c:pt>
                <c:pt idx="867">
                  <c:v>1696.11</c:v>
                </c:pt>
                <c:pt idx="868">
                  <c:v>1657.13</c:v>
                </c:pt>
                <c:pt idx="869">
                  <c:v>1665.33</c:v>
                </c:pt>
                <c:pt idx="870">
                  <c:v>1632.1</c:v>
                </c:pt>
                <c:pt idx="871">
                  <c:v>1652.78</c:v>
                </c:pt>
                <c:pt idx="872">
                  <c:v>1728.68</c:v>
                </c:pt>
                <c:pt idx="873">
                  <c:v>1805.12</c:v>
                </c:pt>
                <c:pt idx="874">
                  <c:v>1964.98</c:v>
                </c:pt>
                <c:pt idx="875">
                  <c:v>2140.88</c:v>
                </c:pt>
                <c:pt idx="876">
                  <c:v>2406.42</c:v>
                </c:pt>
                <c:pt idx="877">
                  <c:v>2690.83</c:v>
                </c:pt>
                <c:pt idx="878">
                  <c:v>3014.37</c:v>
                </c:pt>
                <c:pt idx="879">
                  <c:v>3168.98</c:v>
                </c:pt>
                <c:pt idx="880">
                  <c:v>1560.05</c:v>
                </c:pt>
                <c:pt idx="881">
                  <c:v>1549.63</c:v>
                </c:pt>
                <c:pt idx="882">
                  <c:v>1517.26</c:v>
                </c:pt>
                <c:pt idx="883">
                  <c:v>1456.11</c:v>
                </c:pt>
                <c:pt idx="884">
                  <c:v>1410.46</c:v>
                </c:pt>
                <c:pt idx="885">
                  <c:v>1320.81</c:v>
                </c:pt>
                <c:pt idx="886">
                  <c:v>1230.67</c:v>
                </c:pt>
                <c:pt idx="887">
                  <c:v>1123.1600000000001</c:v>
                </c:pt>
                <c:pt idx="888">
                  <c:v>1067.6600000000001</c:v>
                </c:pt>
                <c:pt idx="889">
                  <c:v>973.28599999999994</c:v>
                </c:pt>
                <c:pt idx="890">
                  <c:v>895.13</c:v>
                </c:pt>
                <c:pt idx="891">
                  <c:v>836.62199999999996</c:v>
                </c:pt>
                <c:pt idx="892">
                  <c:v>767.33</c:v>
                </c:pt>
                <c:pt idx="893">
                  <c:v>711.57899999999995</c:v>
                </c:pt>
                <c:pt idx="894">
                  <c:v>651.36099999999999</c:v>
                </c:pt>
                <c:pt idx="895">
                  <c:v>607.23800000000006</c:v>
                </c:pt>
                <c:pt idx="896">
                  <c:v>573.70399999999995</c:v>
                </c:pt>
                <c:pt idx="897">
                  <c:v>549.83799999999997</c:v>
                </c:pt>
                <c:pt idx="898">
                  <c:v>530.85699999999997</c:v>
                </c:pt>
                <c:pt idx="899">
                  <c:v>518.00300000000004</c:v>
                </c:pt>
                <c:pt idx="900">
                  <c:v>150.459</c:v>
                </c:pt>
                <c:pt idx="901">
                  <c:v>151.68199999999999</c:v>
                </c:pt>
                <c:pt idx="902">
                  <c:v>154.291</c:v>
                </c:pt>
                <c:pt idx="903">
                  <c:v>158.35499999999999</c:v>
                </c:pt>
                <c:pt idx="904">
                  <c:v>164.179</c:v>
                </c:pt>
                <c:pt idx="905">
                  <c:v>171.65899999999999</c:v>
                </c:pt>
                <c:pt idx="906">
                  <c:v>179.898</c:v>
                </c:pt>
                <c:pt idx="907">
                  <c:v>189.62</c:v>
                </c:pt>
                <c:pt idx="908">
                  <c:v>200.755</c:v>
                </c:pt>
                <c:pt idx="909">
                  <c:v>212.08</c:v>
                </c:pt>
                <c:pt idx="910">
                  <c:v>224.262</c:v>
                </c:pt>
                <c:pt idx="911">
                  <c:v>237.39099999999999</c:v>
                </c:pt>
                <c:pt idx="912">
                  <c:v>250.81800000000001</c:v>
                </c:pt>
                <c:pt idx="913">
                  <c:v>264.82100000000003</c:v>
                </c:pt>
                <c:pt idx="914">
                  <c:v>280.13400000000001</c:v>
                </c:pt>
                <c:pt idx="915">
                  <c:v>294.21699999999998</c:v>
                </c:pt>
                <c:pt idx="916">
                  <c:v>308.36099999999999</c:v>
                </c:pt>
                <c:pt idx="917">
                  <c:v>320.767</c:v>
                </c:pt>
                <c:pt idx="918">
                  <c:v>330.02</c:v>
                </c:pt>
                <c:pt idx="919">
                  <c:v>335.75299999999999</c:v>
                </c:pt>
                <c:pt idx="920">
                  <c:v>458.26600000000002</c:v>
                </c:pt>
                <c:pt idx="921">
                  <c:v>450.053</c:v>
                </c:pt>
                <c:pt idx="922">
                  <c:v>405.81900000000002</c:v>
                </c:pt>
                <c:pt idx="923">
                  <c:v>355.36</c:v>
                </c:pt>
                <c:pt idx="924">
                  <c:v>299.18299999999999</c:v>
                </c:pt>
                <c:pt idx="925">
                  <c:v>253.18899999999999</c:v>
                </c:pt>
                <c:pt idx="926">
                  <c:v>214.84200000000001</c:v>
                </c:pt>
                <c:pt idx="927">
                  <c:v>185.006</c:v>
                </c:pt>
                <c:pt idx="928">
                  <c:v>160.91</c:v>
                </c:pt>
                <c:pt idx="929">
                  <c:v>142.20500000000001</c:v>
                </c:pt>
                <c:pt idx="930">
                  <c:v>125.42100000000001</c:v>
                </c:pt>
                <c:pt idx="931">
                  <c:v>114.574</c:v>
                </c:pt>
                <c:pt idx="932">
                  <c:v>106.35899999999999</c:v>
                </c:pt>
                <c:pt idx="933">
                  <c:v>97.001400000000004</c:v>
                </c:pt>
                <c:pt idx="934">
                  <c:v>91.6173</c:v>
                </c:pt>
                <c:pt idx="935">
                  <c:v>86.9392</c:v>
                </c:pt>
                <c:pt idx="936">
                  <c:v>82.557100000000005</c:v>
                </c:pt>
                <c:pt idx="937">
                  <c:v>78.918300000000002</c:v>
                </c:pt>
                <c:pt idx="938">
                  <c:v>76.427300000000002</c:v>
                </c:pt>
                <c:pt idx="939">
                  <c:v>74.813999999999993</c:v>
                </c:pt>
                <c:pt idx="940">
                  <c:v>11921.9</c:v>
                </c:pt>
                <c:pt idx="941">
                  <c:v>7552.05</c:v>
                </c:pt>
                <c:pt idx="942">
                  <c:v>5658.88</c:v>
                </c:pt>
                <c:pt idx="943">
                  <c:v>6882.17</c:v>
                </c:pt>
                <c:pt idx="944">
                  <c:v>3309.48</c:v>
                </c:pt>
                <c:pt idx="945">
                  <c:v>2605.94</c:v>
                </c:pt>
                <c:pt idx="946">
                  <c:v>2364.87</c:v>
                </c:pt>
                <c:pt idx="947">
                  <c:v>2447.1799999999998</c:v>
                </c:pt>
                <c:pt idx="948">
                  <c:v>2590.12</c:v>
                </c:pt>
                <c:pt idx="949">
                  <c:v>2232.3200000000002</c:v>
                </c:pt>
                <c:pt idx="950">
                  <c:v>2069</c:v>
                </c:pt>
                <c:pt idx="951">
                  <c:v>2066.2800000000002</c:v>
                </c:pt>
                <c:pt idx="952">
                  <c:v>2043.47</c:v>
                </c:pt>
                <c:pt idx="953">
                  <c:v>2082.08</c:v>
                </c:pt>
                <c:pt idx="954">
                  <c:v>2109.1</c:v>
                </c:pt>
                <c:pt idx="955">
                  <c:v>2092.67</c:v>
                </c:pt>
                <c:pt idx="956">
                  <c:v>2062.4299999999998</c:v>
                </c:pt>
                <c:pt idx="957">
                  <c:v>2174.52</c:v>
                </c:pt>
                <c:pt idx="958">
                  <c:v>2195.5</c:v>
                </c:pt>
                <c:pt idx="959">
                  <c:v>2127.4499999999998</c:v>
                </c:pt>
                <c:pt idx="960">
                  <c:v>2159.54</c:v>
                </c:pt>
                <c:pt idx="961">
                  <c:v>357.10899999999998</c:v>
                </c:pt>
                <c:pt idx="962">
                  <c:v>355.27300000000002</c:v>
                </c:pt>
                <c:pt idx="963">
                  <c:v>348.12099999999998</c:v>
                </c:pt>
                <c:pt idx="964">
                  <c:v>343.29399999999998</c:v>
                </c:pt>
                <c:pt idx="965">
                  <c:v>333.33100000000002</c:v>
                </c:pt>
                <c:pt idx="966">
                  <c:v>325.173</c:v>
                </c:pt>
                <c:pt idx="967">
                  <c:v>332.553</c:v>
                </c:pt>
                <c:pt idx="968">
                  <c:v>339.584</c:v>
                </c:pt>
                <c:pt idx="969">
                  <c:v>348.572</c:v>
                </c:pt>
                <c:pt idx="970">
                  <c:v>346.62799999999999</c:v>
                </c:pt>
                <c:pt idx="971">
                  <c:v>362.21199999999999</c:v>
                </c:pt>
                <c:pt idx="972">
                  <c:v>389.21100000000001</c:v>
                </c:pt>
                <c:pt idx="973">
                  <c:v>406.13200000000001</c:v>
                </c:pt>
                <c:pt idx="974">
                  <c:v>434.97300000000001</c:v>
                </c:pt>
                <c:pt idx="975">
                  <c:v>454.92</c:v>
                </c:pt>
                <c:pt idx="976">
                  <c:v>479.11200000000002</c:v>
                </c:pt>
                <c:pt idx="977">
                  <c:v>489.887</c:v>
                </c:pt>
                <c:pt idx="978">
                  <c:v>507.04</c:v>
                </c:pt>
                <c:pt idx="979">
                  <c:v>510.28300000000002</c:v>
                </c:pt>
                <c:pt idx="980">
                  <c:v>504.25400000000002</c:v>
                </c:pt>
                <c:pt idx="981">
                  <c:v>381.03500000000003</c:v>
                </c:pt>
                <c:pt idx="982">
                  <c:v>389.04700000000003</c:v>
                </c:pt>
                <c:pt idx="983">
                  <c:v>405.82100000000003</c:v>
                </c:pt>
                <c:pt idx="984">
                  <c:v>430.58300000000003</c:v>
                </c:pt>
                <c:pt idx="985">
                  <c:v>468.59699999999998</c:v>
                </c:pt>
                <c:pt idx="986">
                  <c:v>529.52099999999996</c:v>
                </c:pt>
                <c:pt idx="987">
                  <c:v>616.68200000000002</c:v>
                </c:pt>
                <c:pt idx="988">
                  <c:v>714.78</c:v>
                </c:pt>
                <c:pt idx="989">
                  <c:v>875.53499999999997</c:v>
                </c:pt>
                <c:pt idx="990">
                  <c:v>1097.98</c:v>
                </c:pt>
                <c:pt idx="991">
                  <c:v>1250.27</c:v>
                </c:pt>
                <c:pt idx="992">
                  <c:v>1428.74</c:v>
                </c:pt>
                <c:pt idx="993">
                  <c:v>1662.29</c:v>
                </c:pt>
                <c:pt idx="994">
                  <c:v>492.76</c:v>
                </c:pt>
                <c:pt idx="995">
                  <c:v>494.62900000000002</c:v>
                </c:pt>
                <c:pt idx="996">
                  <c:v>493.51400000000001</c:v>
                </c:pt>
                <c:pt idx="997">
                  <c:v>490.39100000000002</c:v>
                </c:pt>
                <c:pt idx="998">
                  <c:v>486.80599999999998</c:v>
                </c:pt>
                <c:pt idx="999">
                  <c:v>1869.62</c:v>
                </c:pt>
                <c:pt idx="1000">
                  <c:v>478.67200000000003</c:v>
                </c:pt>
                <c:pt idx="1001">
                  <c:v>473.64400000000001</c:v>
                </c:pt>
                <c:pt idx="1002">
                  <c:v>468.71300000000002</c:v>
                </c:pt>
                <c:pt idx="1003">
                  <c:v>463.11</c:v>
                </c:pt>
                <c:pt idx="1004">
                  <c:v>457.88</c:v>
                </c:pt>
                <c:pt idx="1005">
                  <c:v>452.56900000000002</c:v>
                </c:pt>
                <c:pt idx="1006">
                  <c:v>446.87599999999998</c:v>
                </c:pt>
                <c:pt idx="1007">
                  <c:v>438.31299999999999</c:v>
                </c:pt>
                <c:pt idx="1008">
                  <c:v>447.18900000000002</c:v>
                </c:pt>
                <c:pt idx="1009">
                  <c:v>451.09300000000002</c:v>
                </c:pt>
                <c:pt idx="1010">
                  <c:v>443.31799999999998</c:v>
                </c:pt>
                <c:pt idx="1011">
                  <c:v>440.88799999999998</c:v>
                </c:pt>
                <c:pt idx="1012">
                  <c:v>440.714</c:v>
                </c:pt>
                <c:pt idx="1013">
                  <c:v>439.51799999999997</c:v>
                </c:pt>
                <c:pt idx="1014">
                  <c:v>1862.8</c:v>
                </c:pt>
                <c:pt idx="1015">
                  <c:v>2240.7399999999998</c:v>
                </c:pt>
                <c:pt idx="1016">
                  <c:v>3048.37</c:v>
                </c:pt>
                <c:pt idx="1017">
                  <c:v>5112.2700000000004</c:v>
                </c:pt>
                <c:pt idx="1018">
                  <c:v>9538.2900000000009</c:v>
                </c:pt>
                <c:pt idx="1019">
                  <c:v>13111.4</c:v>
                </c:pt>
                <c:pt idx="1020">
                  <c:v>8682.15</c:v>
                </c:pt>
                <c:pt idx="1021">
                  <c:v>5475.72</c:v>
                </c:pt>
                <c:pt idx="1022">
                  <c:v>3687.22</c:v>
                </c:pt>
                <c:pt idx="1023">
                  <c:v>2757.94</c:v>
                </c:pt>
                <c:pt idx="1024">
                  <c:v>2236.7399999999998</c:v>
                </c:pt>
                <c:pt idx="1025">
                  <c:v>1919.32</c:v>
                </c:pt>
                <c:pt idx="1026">
                  <c:v>1707.65</c:v>
                </c:pt>
                <c:pt idx="1027">
                  <c:v>1558.65</c:v>
                </c:pt>
                <c:pt idx="1028">
                  <c:v>3043.93</c:v>
                </c:pt>
                <c:pt idx="1029">
                  <c:v>1442.24</c:v>
                </c:pt>
                <c:pt idx="1030">
                  <c:v>1373.76</c:v>
                </c:pt>
                <c:pt idx="1031">
                  <c:v>1340.36</c:v>
                </c:pt>
                <c:pt idx="1032">
                  <c:v>1284.53</c:v>
                </c:pt>
                <c:pt idx="1033">
                  <c:v>1267.1400000000001</c:v>
                </c:pt>
                <c:pt idx="1034">
                  <c:v>1235.3399999999999</c:v>
                </c:pt>
                <c:pt idx="1035">
                  <c:v>1208.44</c:v>
                </c:pt>
                <c:pt idx="1036">
                  <c:v>1120.3399999999999</c:v>
                </c:pt>
                <c:pt idx="1037">
                  <c:v>1077.5999999999999</c:v>
                </c:pt>
                <c:pt idx="1038">
                  <c:v>1418.27</c:v>
                </c:pt>
                <c:pt idx="1039">
                  <c:v>332.13600000000002</c:v>
                </c:pt>
                <c:pt idx="1040">
                  <c:v>342.89299999999997</c:v>
                </c:pt>
                <c:pt idx="1041">
                  <c:v>338.255</c:v>
                </c:pt>
                <c:pt idx="1042">
                  <c:v>348.31799999999998</c:v>
                </c:pt>
                <c:pt idx="1043">
                  <c:v>2160.14</c:v>
                </c:pt>
                <c:pt idx="1044">
                  <c:v>357.464</c:v>
                </c:pt>
                <c:pt idx="1045">
                  <c:v>368.53399999999999</c:v>
                </c:pt>
                <c:pt idx="1046">
                  <c:v>385.50700000000001</c:v>
                </c:pt>
                <c:pt idx="1047">
                  <c:v>409.36500000000001</c:v>
                </c:pt>
                <c:pt idx="1048">
                  <c:v>1342.96</c:v>
                </c:pt>
                <c:pt idx="1049">
                  <c:v>436.89299999999997</c:v>
                </c:pt>
                <c:pt idx="1050">
                  <c:v>477.44499999999999</c:v>
                </c:pt>
                <c:pt idx="1051">
                  <c:v>1684.69</c:v>
                </c:pt>
                <c:pt idx="1052">
                  <c:v>527.63699999999994</c:v>
                </c:pt>
                <c:pt idx="1053">
                  <c:v>1909.75</c:v>
                </c:pt>
                <c:pt idx="1054">
                  <c:v>595.73199999999997</c:v>
                </c:pt>
                <c:pt idx="1055">
                  <c:v>2072.6</c:v>
                </c:pt>
                <c:pt idx="1056">
                  <c:v>748.649</c:v>
                </c:pt>
                <c:pt idx="1057">
                  <c:v>2162.54</c:v>
                </c:pt>
                <c:pt idx="1058">
                  <c:v>1079.6600000000001</c:v>
                </c:pt>
                <c:pt idx="1059">
                  <c:v>1651.85</c:v>
                </c:pt>
                <c:pt idx="1060">
                  <c:v>643.57600000000002</c:v>
                </c:pt>
                <c:pt idx="1061">
                  <c:v>693.07899999999995</c:v>
                </c:pt>
                <c:pt idx="1062">
                  <c:v>678.97</c:v>
                </c:pt>
                <c:pt idx="1063">
                  <c:v>810.48900000000003</c:v>
                </c:pt>
                <c:pt idx="1064">
                  <c:v>777.41899999999998</c:v>
                </c:pt>
                <c:pt idx="1065">
                  <c:v>935.98800000000006</c:v>
                </c:pt>
                <c:pt idx="1066">
                  <c:v>848.23599999999999</c:v>
                </c:pt>
                <c:pt idx="1067">
                  <c:v>1140.8399999999999</c:v>
                </c:pt>
                <c:pt idx="1068">
                  <c:v>1255.1199999999999</c:v>
                </c:pt>
                <c:pt idx="1069">
                  <c:v>871.93700000000001</c:v>
                </c:pt>
                <c:pt idx="1070">
                  <c:v>1287.1400000000001</c:v>
                </c:pt>
                <c:pt idx="1071">
                  <c:v>859.62300000000005</c:v>
                </c:pt>
                <c:pt idx="1072">
                  <c:v>844.58</c:v>
                </c:pt>
                <c:pt idx="1073">
                  <c:v>820.75099999999998</c:v>
                </c:pt>
                <c:pt idx="1074">
                  <c:v>790.75900000000001</c:v>
                </c:pt>
                <c:pt idx="1075">
                  <c:v>762.98900000000003</c:v>
                </c:pt>
                <c:pt idx="1076">
                  <c:v>748.01800000000003</c:v>
                </c:pt>
                <c:pt idx="1077">
                  <c:v>731.95699999999999</c:v>
                </c:pt>
                <c:pt idx="1078">
                  <c:v>723.63599999999997</c:v>
                </c:pt>
                <c:pt idx="1079">
                  <c:v>706.31100000000004</c:v>
                </c:pt>
                <c:pt idx="1080">
                  <c:v>156.33199999999999</c:v>
                </c:pt>
                <c:pt idx="1081">
                  <c:v>155.87899999999999</c:v>
                </c:pt>
                <c:pt idx="1082">
                  <c:v>156.17400000000001</c:v>
                </c:pt>
                <c:pt idx="1083">
                  <c:v>156.37</c:v>
                </c:pt>
                <c:pt idx="1084">
                  <c:v>156.58799999999999</c:v>
                </c:pt>
                <c:pt idx="1085">
                  <c:v>156.977</c:v>
                </c:pt>
                <c:pt idx="1086">
                  <c:v>157.32499999999999</c:v>
                </c:pt>
                <c:pt idx="1087">
                  <c:v>157.96299999999999</c:v>
                </c:pt>
                <c:pt idx="1088">
                  <c:v>158.51900000000001</c:v>
                </c:pt>
                <c:pt idx="1089">
                  <c:v>159.22999999999999</c:v>
                </c:pt>
                <c:pt idx="1090">
                  <c:v>160.03800000000001</c:v>
                </c:pt>
                <c:pt idx="1091">
                  <c:v>160.875</c:v>
                </c:pt>
                <c:pt idx="1092">
                  <c:v>161.608</c:v>
                </c:pt>
                <c:pt idx="1093">
                  <c:v>162.47999999999999</c:v>
                </c:pt>
                <c:pt idx="1094">
                  <c:v>163.46299999999999</c:v>
                </c:pt>
                <c:pt idx="1095">
                  <c:v>164.06200000000001</c:v>
                </c:pt>
                <c:pt idx="1096">
                  <c:v>164.59700000000001</c:v>
                </c:pt>
                <c:pt idx="1097">
                  <c:v>165.05699999999999</c:v>
                </c:pt>
                <c:pt idx="1098">
                  <c:v>165.495</c:v>
                </c:pt>
                <c:pt idx="1099">
                  <c:v>165.71700000000001</c:v>
                </c:pt>
                <c:pt idx="1100">
                  <c:v>335.16399999999999</c:v>
                </c:pt>
                <c:pt idx="1101">
                  <c:v>335.24900000000002</c:v>
                </c:pt>
                <c:pt idx="1102">
                  <c:v>335.36599999999999</c:v>
                </c:pt>
                <c:pt idx="1103">
                  <c:v>335.69200000000001</c:v>
                </c:pt>
                <c:pt idx="1104">
                  <c:v>335.84899999999999</c:v>
                </c:pt>
                <c:pt idx="1105">
                  <c:v>335.50099999999998</c:v>
                </c:pt>
                <c:pt idx="1106">
                  <c:v>333.92099999999999</c:v>
                </c:pt>
                <c:pt idx="1107">
                  <c:v>331.69099999999997</c:v>
                </c:pt>
                <c:pt idx="1108">
                  <c:v>333.79300000000001</c:v>
                </c:pt>
                <c:pt idx="1109">
                  <c:v>332.20699999999999</c:v>
                </c:pt>
                <c:pt idx="1110">
                  <c:v>333.101</c:v>
                </c:pt>
                <c:pt idx="1111">
                  <c:v>335.36</c:v>
                </c:pt>
                <c:pt idx="1112">
                  <c:v>336.154</c:v>
                </c:pt>
                <c:pt idx="1113">
                  <c:v>338.661</c:v>
                </c:pt>
                <c:pt idx="1114">
                  <c:v>341.90100000000001</c:v>
                </c:pt>
                <c:pt idx="1115">
                  <c:v>345.57</c:v>
                </c:pt>
                <c:pt idx="1116">
                  <c:v>348.92399999999998</c:v>
                </c:pt>
                <c:pt idx="1117">
                  <c:v>351.86500000000001</c:v>
                </c:pt>
                <c:pt idx="1118">
                  <c:v>352.488</c:v>
                </c:pt>
                <c:pt idx="1119">
                  <c:v>354.28100000000001</c:v>
                </c:pt>
                <c:pt idx="1120">
                  <c:v>1088.0899999999999</c:v>
                </c:pt>
                <c:pt idx="1121">
                  <c:v>1089.96</c:v>
                </c:pt>
                <c:pt idx="1122">
                  <c:v>1103.83</c:v>
                </c:pt>
                <c:pt idx="1123">
                  <c:v>1129.29</c:v>
                </c:pt>
                <c:pt idx="1124">
                  <c:v>1174.6500000000001</c:v>
                </c:pt>
                <c:pt idx="1125">
                  <c:v>1246.69</c:v>
                </c:pt>
                <c:pt idx="1126">
                  <c:v>1332.37</c:v>
                </c:pt>
                <c:pt idx="1127">
                  <c:v>1439.37</c:v>
                </c:pt>
                <c:pt idx="1128">
                  <c:v>3411.41</c:v>
                </c:pt>
                <c:pt idx="1129">
                  <c:v>1568.33</c:v>
                </c:pt>
                <c:pt idx="1130">
                  <c:v>3335.69</c:v>
                </c:pt>
                <c:pt idx="1131">
                  <c:v>3203.61</c:v>
                </c:pt>
                <c:pt idx="1132">
                  <c:v>3016.13</c:v>
                </c:pt>
                <c:pt idx="1133">
                  <c:v>2831.53</c:v>
                </c:pt>
                <c:pt idx="1134">
                  <c:v>1864.76</c:v>
                </c:pt>
                <c:pt idx="1135">
                  <c:v>2626.96</c:v>
                </c:pt>
                <c:pt idx="1136">
                  <c:v>2035.91</c:v>
                </c:pt>
                <c:pt idx="1137">
                  <c:v>2419.23</c:v>
                </c:pt>
                <c:pt idx="1138">
                  <c:v>2210.7199999999998</c:v>
                </c:pt>
                <c:pt idx="1139">
                  <c:v>218.68100000000001</c:v>
                </c:pt>
                <c:pt idx="1140">
                  <c:v>220.648</c:v>
                </c:pt>
                <c:pt idx="1141">
                  <c:v>259.95100000000002</c:v>
                </c:pt>
                <c:pt idx="1142">
                  <c:v>279.053</c:v>
                </c:pt>
                <c:pt idx="1143">
                  <c:v>333.596</c:v>
                </c:pt>
                <c:pt idx="1144">
                  <c:v>391.65</c:v>
                </c:pt>
                <c:pt idx="1145">
                  <c:v>698.89</c:v>
                </c:pt>
                <c:pt idx="1146">
                  <c:v>700.49099999999999</c:v>
                </c:pt>
                <c:pt idx="1147">
                  <c:v>706.78700000000003</c:v>
                </c:pt>
                <c:pt idx="1148">
                  <c:v>705.11800000000005</c:v>
                </c:pt>
                <c:pt idx="1149">
                  <c:v>702.86599999999999</c:v>
                </c:pt>
                <c:pt idx="1150">
                  <c:v>708.178</c:v>
                </c:pt>
                <c:pt idx="1151">
                  <c:v>708.48099999999999</c:v>
                </c:pt>
                <c:pt idx="1152">
                  <c:v>709.02</c:v>
                </c:pt>
                <c:pt idx="1153">
                  <c:v>707.15099999999995</c:v>
                </c:pt>
                <c:pt idx="1154">
                  <c:v>707.40499999999997</c:v>
                </c:pt>
                <c:pt idx="1155">
                  <c:v>738.03499999999997</c:v>
                </c:pt>
                <c:pt idx="1156">
                  <c:v>707.48299999999995</c:v>
                </c:pt>
                <c:pt idx="1157">
                  <c:v>727.15300000000002</c:v>
                </c:pt>
                <c:pt idx="1158">
                  <c:v>723.22400000000005</c:v>
                </c:pt>
                <c:pt idx="1159">
                  <c:v>719.93399999999997</c:v>
                </c:pt>
                <c:pt idx="1160">
                  <c:v>715.46400000000006</c:v>
                </c:pt>
                <c:pt idx="1161">
                  <c:v>715.43399999999997</c:v>
                </c:pt>
                <c:pt idx="1162">
                  <c:v>720.22400000000005</c:v>
                </c:pt>
                <c:pt idx="1163">
                  <c:v>755.88199999999995</c:v>
                </c:pt>
                <c:pt idx="1164">
                  <c:v>710.74900000000002</c:v>
                </c:pt>
                <c:pt idx="1165">
                  <c:v>487.935</c:v>
                </c:pt>
                <c:pt idx="1166">
                  <c:v>606.08399999999995</c:v>
                </c:pt>
                <c:pt idx="1167">
                  <c:v>758.90599999999995</c:v>
                </c:pt>
                <c:pt idx="1168">
                  <c:v>926.30200000000002</c:v>
                </c:pt>
                <c:pt idx="1169">
                  <c:v>1003.86</c:v>
                </c:pt>
                <c:pt idx="1170">
                  <c:v>876.971</c:v>
                </c:pt>
                <c:pt idx="1171">
                  <c:v>724.27300000000002</c:v>
                </c:pt>
                <c:pt idx="1172">
                  <c:v>666.86599999999999</c:v>
                </c:pt>
                <c:pt idx="1173">
                  <c:v>670.80700000000002</c:v>
                </c:pt>
                <c:pt idx="1174">
                  <c:v>661.06500000000005</c:v>
                </c:pt>
                <c:pt idx="1175">
                  <c:v>654.452</c:v>
                </c:pt>
                <c:pt idx="1176">
                  <c:v>654.93200000000002</c:v>
                </c:pt>
                <c:pt idx="1177">
                  <c:v>650.34299999999996</c:v>
                </c:pt>
                <c:pt idx="1178">
                  <c:v>653.971</c:v>
                </c:pt>
                <c:pt idx="1179">
                  <c:v>643.32600000000002</c:v>
                </c:pt>
                <c:pt idx="1180">
                  <c:v>614.91600000000005</c:v>
                </c:pt>
                <c:pt idx="1181">
                  <c:v>624.90700000000004</c:v>
                </c:pt>
                <c:pt idx="1182">
                  <c:v>636.50900000000001</c:v>
                </c:pt>
                <c:pt idx="1183">
                  <c:v>612.01199999999994</c:v>
                </c:pt>
                <c:pt idx="1184">
                  <c:v>622.60199999999998</c:v>
                </c:pt>
                <c:pt idx="1185">
                  <c:v>633.125</c:v>
                </c:pt>
                <c:pt idx="1186">
                  <c:v>642.73299999999995</c:v>
                </c:pt>
                <c:pt idx="1187">
                  <c:v>651.41300000000001</c:v>
                </c:pt>
                <c:pt idx="1188">
                  <c:v>672.91200000000003</c:v>
                </c:pt>
                <c:pt idx="1189">
                  <c:v>727.52499999999998</c:v>
                </c:pt>
                <c:pt idx="1190">
                  <c:v>952.77800000000002</c:v>
                </c:pt>
                <c:pt idx="1191">
                  <c:v>1478.28</c:v>
                </c:pt>
                <c:pt idx="1192">
                  <c:v>2238.19</c:v>
                </c:pt>
                <c:pt idx="1193">
                  <c:v>924.56799999999998</c:v>
                </c:pt>
                <c:pt idx="1194">
                  <c:v>892.73500000000001</c:v>
                </c:pt>
                <c:pt idx="1195">
                  <c:v>715.50400000000002</c:v>
                </c:pt>
                <c:pt idx="1196">
                  <c:v>3000.22</c:v>
                </c:pt>
                <c:pt idx="1197">
                  <c:v>566.63099999999997</c:v>
                </c:pt>
                <c:pt idx="1198">
                  <c:v>3813.13</c:v>
                </c:pt>
                <c:pt idx="1199">
                  <c:v>4550.82</c:v>
                </c:pt>
                <c:pt idx="1200">
                  <c:v>449.75299999999999</c:v>
                </c:pt>
                <c:pt idx="1201">
                  <c:v>4940.05</c:v>
                </c:pt>
                <c:pt idx="1202">
                  <c:v>4732.07</c:v>
                </c:pt>
                <c:pt idx="1203">
                  <c:v>362.56599999999997</c:v>
                </c:pt>
                <c:pt idx="1204">
                  <c:v>4474.63</c:v>
                </c:pt>
                <c:pt idx="1205">
                  <c:v>2796.57</c:v>
                </c:pt>
                <c:pt idx="1206">
                  <c:v>282.767</c:v>
                </c:pt>
                <c:pt idx="1207">
                  <c:v>2358.35</c:v>
                </c:pt>
                <c:pt idx="1208">
                  <c:v>2027.39</c:v>
                </c:pt>
                <c:pt idx="1209">
                  <c:v>175.65299999999999</c:v>
                </c:pt>
                <c:pt idx="1210">
                  <c:v>1835.2</c:v>
                </c:pt>
                <c:pt idx="1211">
                  <c:v>1652.59</c:v>
                </c:pt>
                <c:pt idx="1212">
                  <c:v>225.71199999999999</c:v>
                </c:pt>
                <c:pt idx="1213">
                  <c:v>181.262</c:v>
                </c:pt>
                <c:pt idx="1214">
                  <c:v>1446.74</c:v>
                </c:pt>
                <c:pt idx="1215">
                  <c:v>184.09899999999999</c:v>
                </c:pt>
                <c:pt idx="1216">
                  <c:v>1290.77</c:v>
                </c:pt>
                <c:pt idx="1217">
                  <c:v>187.38300000000001</c:v>
                </c:pt>
                <c:pt idx="1218">
                  <c:v>1155.56</c:v>
                </c:pt>
                <c:pt idx="1219">
                  <c:v>623.93799999999999</c:v>
                </c:pt>
                <c:pt idx="1220">
                  <c:v>205.55099999999999</c:v>
                </c:pt>
                <c:pt idx="1221">
                  <c:v>876.25900000000001</c:v>
                </c:pt>
                <c:pt idx="1222">
                  <c:v>570.29300000000001</c:v>
                </c:pt>
                <c:pt idx="1223">
                  <c:v>191.83</c:v>
                </c:pt>
                <c:pt idx="1224">
                  <c:v>561.08000000000004</c:v>
                </c:pt>
                <c:pt idx="1225">
                  <c:v>560.45100000000002</c:v>
                </c:pt>
                <c:pt idx="1226">
                  <c:v>560.91999999999996</c:v>
                </c:pt>
                <c:pt idx="1227">
                  <c:v>1000.59</c:v>
                </c:pt>
                <c:pt idx="1228">
                  <c:v>198.517</c:v>
                </c:pt>
                <c:pt idx="1229">
                  <c:v>1813.78</c:v>
                </c:pt>
                <c:pt idx="1230">
                  <c:v>200.91200000000001</c:v>
                </c:pt>
                <c:pt idx="1231">
                  <c:v>203.489</c:v>
                </c:pt>
                <c:pt idx="1232">
                  <c:v>861.35900000000004</c:v>
                </c:pt>
                <c:pt idx="1233">
                  <c:v>205.74299999999999</c:v>
                </c:pt>
                <c:pt idx="1234">
                  <c:v>3899.92</c:v>
                </c:pt>
                <c:pt idx="1235">
                  <c:v>522.69000000000005</c:v>
                </c:pt>
                <c:pt idx="1236">
                  <c:v>1756.14</c:v>
                </c:pt>
                <c:pt idx="1237">
                  <c:v>499.77100000000002</c:v>
                </c:pt>
                <c:pt idx="1238">
                  <c:v>569.87199999999996</c:v>
                </c:pt>
                <c:pt idx="1239">
                  <c:v>631.947</c:v>
                </c:pt>
                <c:pt idx="1240">
                  <c:v>588.20000000000005</c:v>
                </c:pt>
                <c:pt idx="1241">
                  <c:v>691.09799999999996</c:v>
                </c:pt>
                <c:pt idx="1242">
                  <c:v>755.05899999999997</c:v>
                </c:pt>
                <c:pt idx="1243">
                  <c:v>805.4</c:v>
                </c:pt>
                <c:pt idx="1244">
                  <c:v>855.27499999999998</c:v>
                </c:pt>
                <c:pt idx="1245">
                  <c:v>879.65099999999995</c:v>
                </c:pt>
                <c:pt idx="1246">
                  <c:v>459.65300000000002</c:v>
                </c:pt>
                <c:pt idx="1247">
                  <c:v>415.86700000000002</c:v>
                </c:pt>
                <c:pt idx="1248">
                  <c:v>389.15800000000002</c:v>
                </c:pt>
                <c:pt idx="1249">
                  <c:v>373</c:v>
                </c:pt>
                <c:pt idx="1250">
                  <c:v>358.79700000000003</c:v>
                </c:pt>
                <c:pt idx="1251">
                  <c:v>343.71800000000002</c:v>
                </c:pt>
                <c:pt idx="1252">
                  <c:v>327.02999999999997</c:v>
                </c:pt>
                <c:pt idx="1253">
                  <c:v>319.44499999999999</c:v>
                </c:pt>
                <c:pt idx="1254">
                  <c:v>311.83499999999998</c:v>
                </c:pt>
                <c:pt idx="1255">
                  <c:v>947.697</c:v>
                </c:pt>
                <c:pt idx="1256">
                  <c:v>938.09500000000003</c:v>
                </c:pt>
                <c:pt idx="1257">
                  <c:v>907.42899999999997</c:v>
                </c:pt>
                <c:pt idx="1258">
                  <c:v>890.57</c:v>
                </c:pt>
                <c:pt idx="1259">
                  <c:v>883.08100000000002</c:v>
                </c:pt>
                <c:pt idx="1260">
                  <c:v>893.78700000000003</c:v>
                </c:pt>
                <c:pt idx="1261">
                  <c:v>906.048</c:v>
                </c:pt>
                <c:pt idx="1262">
                  <c:v>920.27099999999996</c:v>
                </c:pt>
                <c:pt idx="1263">
                  <c:v>969.55399999999997</c:v>
                </c:pt>
                <c:pt idx="1264">
                  <c:v>960.06399999999996</c:v>
                </c:pt>
                <c:pt idx="1265">
                  <c:v>919.86699999999996</c:v>
                </c:pt>
                <c:pt idx="1266">
                  <c:v>884.91800000000001</c:v>
                </c:pt>
                <c:pt idx="1267">
                  <c:v>459.83800000000002</c:v>
                </c:pt>
                <c:pt idx="1268">
                  <c:v>826.17399999999998</c:v>
                </c:pt>
                <c:pt idx="1269">
                  <c:v>454.762</c:v>
                </c:pt>
                <c:pt idx="1270">
                  <c:v>437.06299999999999</c:v>
                </c:pt>
                <c:pt idx="1271">
                  <c:v>761.85699999999997</c:v>
                </c:pt>
                <c:pt idx="1272">
                  <c:v>163.714</c:v>
                </c:pt>
                <c:pt idx="1273">
                  <c:v>167.77199999999999</c:v>
                </c:pt>
                <c:pt idx="1274">
                  <c:v>168.17400000000001</c:v>
                </c:pt>
                <c:pt idx="1275">
                  <c:v>164.99299999999999</c:v>
                </c:pt>
                <c:pt idx="1276">
                  <c:v>165.83500000000001</c:v>
                </c:pt>
                <c:pt idx="1277">
                  <c:v>169.298</c:v>
                </c:pt>
                <c:pt idx="1278">
                  <c:v>167.51300000000001</c:v>
                </c:pt>
                <c:pt idx="1279">
                  <c:v>166.75899999999999</c:v>
                </c:pt>
                <c:pt idx="1280">
                  <c:v>164.52799999999999</c:v>
                </c:pt>
                <c:pt idx="1281">
                  <c:v>414.38799999999998</c:v>
                </c:pt>
                <c:pt idx="1282">
                  <c:v>167.774</c:v>
                </c:pt>
                <c:pt idx="1283">
                  <c:v>168.56899999999999</c:v>
                </c:pt>
                <c:pt idx="1284">
                  <c:v>164.572</c:v>
                </c:pt>
                <c:pt idx="1285">
                  <c:v>164.87799999999999</c:v>
                </c:pt>
                <c:pt idx="1286">
                  <c:v>165.46799999999999</c:v>
                </c:pt>
                <c:pt idx="1287">
                  <c:v>164.59899999999999</c:v>
                </c:pt>
                <c:pt idx="1288">
                  <c:v>163.584</c:v>
                </c:pt>
                <c:pt idx="1289">
                  <c:v>162.94399999999999</c:v>
                </c:pt>
                <c:pt idx="1290">
                  <c:v>162.86099999999999</c:v>
                </c:pt>
                <c:pt idx="1291">
                  <c:v>164.696</c:v>
                </c:pt>
                <c:pt idx="1292">
                  <c:v>166.447</c:v>
                </c:pt>
                <c:pt idx="1293">
                  <c:v>713.27200000000005</c:v>
                </c:pt>
                <c:pt idx="1294">
                  <c:v>391.39800000000002</c:v>
                </c:pt>
                <c:pt idx="1295">
                  <c:v>676.10299999999995</c:v>
                </c:pt>
                <c:pt idx="1296">
                  <c:v>638.94600000000003</c:v>
                </c:pt>
                <c:pt idx="1297">
                  <c:v>613.92999999999995</c:v>
                </c:pt>
                <c:pt idx="1298">
                  <c:v>370.791</c:v>
                </c:pt>
                <c:pt idx="1299">
                  <c:v>596.971</c:v>
                </c:pt>
                <c:pt idx="1300">
                  <c:v>585.64300000000003</c:v>
                </c:pt>
                <c:pt idx="1301">
                  <c:v>356.56599999999997</c:v>
                </c:pt>
                <c:pt idx="1302">
                  <c:v>346.33</c:v>
                </c:pt>
                <c:pt idx="1303">
                  <c:v>351.73599999999999</c:v>
                </c:pt>
                <c:pt idx="1304">
                  <c:v>359.15199999999999</c:v>
                </c:pt>
                <c:pt idx="1305">
                  <c:v>377.19</c:v>
                </c:pt>
                <c:pt idx="1306">
                  <c:v>1075.67</c:v>
                </c:pt>
                <c:pt idx="1307">
                  <c:v>388.78899999999999</c:v>
                </c:pt>
                <c:pt idx="1308">
                  <c:v>1089</c:v>
                </c:pt>
                <c:pt idx="1309">
                  <c:v>1139.31</c:v>
                </c:pt>
                <c:pt idx="1310">
                  <c:v>1101.3499999999999</c:v>
                </c:pt>
                <c:pt idx="1311">
                  <c:v>413.53</c:v>
                </c:pt>
                <c:pt idx="1312">
                  <c:v>1014.48</c:v>
                </c:pt>
                <c:pt idx="1313">
                  <c:v>413.76600000000002</c:v>
                </c:pt>
                <c:pt idx="1314">
                  <c:v>943.33799999999997</c:v>
                </c:pt>
                <c:pt idx="1315">
                  <c:v>859.71</c:v>
                </c:pt>
                <c:pt idx="1316">
                  <c:v>411.68</c:v>
                </c:pt>
                <c:pt idx="1317">
                  <c:v>781.60500000000002</c:v>
                </c:pt>
                <c:pt idx="1318">
                  <c:v>402.68599999999998</c:v>
                </c:pt>
                <c:pt idx="1319">
                  <c:v>654.81600000000003</c:v>
                </c:pt>
                <c:pt idx="1320">
                  <c:v>390.57799999999997</c:v>
                </c:pt>
                <c:pt idx="1321">
                  <c:v>370.97300000000001</c:v>
                </c:pt>
                <c:pt idx="1322">
                  <c:v>600.69000000000005</c:v>
                </c:pt>
                <c:pt idx="1323">
                  <c:v>355.05</c:v>
                </c:pt>
                <c:pt idx="1324">
                  <c:v>342.108</c:v>
                </c:pt>
                <c:pt idx="1325">
                  <c:v>540.76099999999997</c:v>
                </c:pt>
                <c:pt idx="1326">
                  <c:v>518.96199999999999</c:v>
                </c:pt>
                <c:pt idx="1327">
                  <c:v>505.30399999999997</c:v>
                </c:pt>
                <c:pt idx="1328">
                  <c:v>523.18399999999997</c:v>
                </c:pt>
                <c:pt idx="1329">
                  <c:v>577.61500000000001</c:v>
                </c:pt>
                <c:pt idx="1330">
                  <c:v>669.08</c:v>
                </c:pt>
                <c:pt idx="1331">
                  <c:v>857.07799999999997</c:v>
                </c:pt>
                <c:pt idx="1332">
                  <c:v>1194.97</c:v>
                </c:pt>
                <c:pt idx="1333">
                  <c:v>2308.9299999999998</c:v>
                </c:pt>
                <c:pt idx="1334">
                  <c:v>3380.7</c:v>
                </c:pt>
                <c:pt idx="1335">
                  <c:v>2588.33</c:v>
                </c:pt>
                <c:pt idx="1336">
                  <c:v>177.99199999999999</c:v>
                </c:pt>
                <c:pt idx="1337">
                  <c:v>177.10300000000001</c:v>
                </c:pt>
                <c:pt idx="1338">
                  <c:v>402.45699999999999</c:v>
                </c:pt>
                <c:pt idx="1339">
                  <c:v>398.04899999999998</c:v>
                </c:pt>
                <c:pt idx="1340">
                  <c:v>403.94900000000001</c:v>
                </c:pt>
                <c:pt idx="1341">
                  <c:v>402.82799999999997</c:v>
                </c:pt>
                <c:pt idx="1342">
                  <c:v>399.536</c:v>
                </c:pt>
                <c:pt idx="1343">
                  <c:v>398.51299999999998</c:v>
                </c:pt>
                <c:pt idx="1344">
                  <c:v>397.95499999999998</c:v>
                </c:pt>
                <c:pt idx="1345">
                  <c:v>397.41199999999998</c:v>
                </c:pt>
                <c:pt idx="1346">
                  <c:v>399.738</c:v>
                </c:pt>
                <c:pt idx="1347">
                  <c:v>393.44299999999998</c:v>
                </c:pt>
                <c:pt idx="1348">
                  <c:v>395.31099999999998</c:v>
                </c:pt>
                <c:pt idx="1349">
                  <c:v>394.839</c:v>
                </c:pt>
                <c:pt idx="1350">
                  <c:v>392.09899999999999</c:v>
                </c:pt>
                <c:pt idx="1351">
                  <c:v>389.70699999999999</c:v>
                </c:pt>
                <c:pt idx="1352">
                  <c:v>389.197</c:v>
                </c:pt>
                <c:pt idx="1353">
                  <c:v>393.47899999999998</c:v>
                </c:pt>
                <c:pt idx="1354">
                  <c:v>392.70499999999998</c:v>
                </c:pt>
                <c:pt idx="1355">
                  <c:v>390.16899999999998</c:v>
                </c:pt>
                <c:pt idx="1356">
                  <c:v>390.80700000000002</c:v>
                </c:pt>
                <c:pt idx="1357">
                  <c:v>390.06299999999999</c:v>
                </c:pt>
                <c:pt idx="1358">
                  <c:v>186.51400000000001</c:v>
                </c:pt>
                <c:pt idx="1359">
                  <c:v>191.75</c:v>
                </c:pt>
                <c:pt idx="1360">
                  <c:v>203.55</c:v>
                </c:pt>
                <c:pt idx="1361">
                  <c:v>217.30699999999999</c:v>
                </c:pt>
                <c:pt idx="1362">
                  <c:v>240.49600000000001</c:v>
                </c:pt>
                <c:pt idx="1363">
                  <c:v>257.37900000000002</c:v>
                </c:pt>
                <c:pt idx="1364">
                  <c:v>289.20800000000003</c:v>
                </c:pt>
                <c:pt idx="1365">
                  <c:v>341.82400000000001</c:v>
                </c:pt>
                <c:pt idx="1366">
                  <c:v>999.14200000000005</c:v>
                </c:pt>
                <c:pt idx="1367">
                  <c:v>405.42099999999999</c:v>
                </c:pt>
                <c:pt idx="1368">
                  <c:v>1148.8900000000001</c:v>
                </c:pt>
                <c:pt idx="1369">
                  <c:v>824.572</c:v>
                </c:pt>
                <c:pt idx="1370">
                  <c:v>556.52300000000002</c:v>
                </c:pt>
                <c:pt idx="1371">
                  <c:v>452.17500000000001</c:v>
                </c:pt>
                <c:pt idx="1372">
                  <c:v>1181.24</c:v>
                </c:pt>
                <c:pt idx="1373">
                  <c:v>1340.13</c:v>
                </c:pt>
                <c:pt idx="1374">
                  <c:v>981.09100000000001</c:v>
                </c:pt>
                <c:pt idx="1375">
                  <c:v>698.80200000000002</c:v>
                </c:pt>
                <c:pt idx="1376">
                  <c:v>485.28199999999998</c:v>
                </c:pt>
                <c:pt idx="1377">
                  <c:v>486.79700000000003</c:v>
                </c:pt>
                <c:pt idx="1378">
                  <c:v>485.37700000000001</c:v>
                </c:pt>
                <c:pt idx="1379">
                  <c:v>485.37200000000001</c:v>
                </c:pt>
                <c:pt idx="1380">
                  <c:v>483.72199999999998</c:v>
                </c:pt>
                <c:pt idx="1381">
                  <c:v>483.54899999999998</c:v>
                </c:pt>
                <c:pt idx="1382">
                  <c:v>528.46799999999996</c:v>
                </c:pt>
                <c:pt idx="1383">
                  <c:v>532.65700000000004</c:v>
                </c:pt>
                <c:pt idx="1384">
                  <c:v>484.42200000000003</c:v>
                </c:pt>
                <c:pt idx="1385">
                  <c:v>530.98</c:v>
                </c:pt>
                <c:pt idx="1386">
                  <c:v>527.51</c:v>
                </c:pt>
                <c:pt idx="1387">
                  <c:v>486.35899999999998</c:v>
                </c:pt>
                <c:pt idx="1388">
                  <c:v>521.70500000000004</c:v>
                </c:pt>
                <c:pt idx="1389">
                  <c:v>487.97899999999998</c:v>
                </c:pt>
                <c:pt idx="1390">
                  <c:v>516.94000000000005</c:v>
                </c:pt>
                <c:pt idx="1391">
                  <c:v>511.90699999999998</c:v>
                </c:pt>
                <c:pt idx="1392">
                  <c:v>492.41800000000001</c:v>
                </c:pt>
                <c:pt idx="1393">
                  <c:v>499.625</c:v>
                </c:pt>
                <c:pt idx="1394">
                  <c:v>496.97300000000001</c:v>
                </c:pt>
                <c:pt idx="1395">
                  <c:v>505.44</c:v>
                </c:pt>
                <c:pt idx="1396">
                  <c:v>962.28099999999995</c:v>
                </c:pt>
                <c:pt idx="1397">
                  <c:v>1036.3499999999999</c:v>
                </c:pt>
                <c:pt idx="1398">
                  <c:v>1180.01</c:v>
                </c:pt>
                <c:pt idx="1399">
                  <c:v>1464.88</c:v>
                </c:pt>
                <c:pt idx="1400">
                  <c:v>1882.15</c:v>
                </c:pt>
                <c:pt idx="1401">
                  <c:v>2420.33</c:v>
                </c:pt>
                <c:pt idx="1402">
                  <c:v>2898.16</c:v>
                </c:pt>
                <c:pt idx="1403">
                  <c:v>2935.56</c:v>
                </c:pt>
                <c:pt idx="1404">
                  <c:v>2374.3000000000002</c:v>
                </c:pt>
                <c:pt idx="1405">
                  <c:v>2894.23</c:v>
                </c:pt>
                <c:pt idx="1406">
                  <c:v>2887.21</c:v>
                </c:pt>
                <c:pt idx="1407">
                  <c:v>2867.85</c:v>
                </c:pt>
                <c:pt idx="1408">
                  <c:v>2752.71</c:v>
                </c:pt>
                <c:pt idx="1409">
                  <c:v>2782.29</c:v>
                </c:pt>
                <c:pt idx="1410">
                  <c:v>2825.87</c:v>
                </c:pt>
                <c:pt idx="1411">
                  <c:v>2850.38</c:v>
                </c:pt>
                <c:pt idx="1412">
                  <c:v>2848.84</c:v>
                </c:pt>
                <c:pt idx="1413">
                  <c:v>2878.27</c:v>
                </c:pt>
                <c:pt idx="1414">
                  <c:v>2908.47</c:v>
                </c:pt>
                <c:pt idx="1415">
                  <c:v>2851.42</c:v>
                </c:pt>
                <c:pt idx="1416">
                  <c:v>2856.28</c:v>
                </c:pt>
                <c:pt idx="1417">
                  <c:v>2773.15</c:v>
                </c:pt>
                <c:pt idx="1418">
                  <c:v>2896.06</c:v>
                </c:pt>
                <c:pt idx="1419">
                  <c:v>2870.46</c:v>
                </c:pt>
                <c:pt idx="1420">
                  <c:v>2788.56</c:v>
                </c:pt>
                <c:pt idx="1421">
                  <c:v>2822.13</c:v>
                </c:pt>
                <c:pt idx="1422">
                  <c:v>2816.17</c:v>
                </c:pt>
                <c:pt idx="1423">
                  <c:v>2902.89</c:v>
                </c:pt>
                <c:pt idx="1424">
                  <c:v>2920.32</c:v>
                </c:pt>
                <c:pt idx="1425">
                  <c:v>1726.4</c:v>
                </c:pt>
                <c:pt idx="1426">
                  <c:v>1341.7</c:v>
                </c:pt>
                <c:pt idx="1427">
                  <c:v>1064.69</c:v>
                </c:pt>
                <c:pt idx="1428">
                  <c:v>865.94899999999996</c:v>
                </c:pt>
                <c:pt idx="1429">
                  <c:v>760.40499999999997</c:v>
                </c:pt>
                <c:pt idx="1430">
                  <c:v>700.43</c:v>
                </c:pt>
                <c:pt idx="1431">
                  <c:v>656.11300000000006</c:v>
                </c:pt>
                <c:pt idx="1432">
                  <c:v>174.18700000000001</c:v>
                </c:pt>
                <c:pt idx="1433">
                  <c:v>168.392</c:v>
                </c:pt>
                <c:pt idx="1434">
                  <c:v>619.72199999999998</c:v>
                </c:pt>
                <c:pt idx="1435">
                  <c:v>179.86699999999999</c:v>
                </c:pt>
                <c:pt idx="1436">
                  <c:v>161.52000000000001</c:v>
                </c:pt>
                <c:pt idx="1437">
                  <c:v>185.29400000000001</c:v>
                </c:pt>
                <c:pt idx="1438">
                  <c:v>155.16200000000001</c:v>
                </c:pt>
                <c:pt idx="1439">
                  <c:v>189.34</c:v>
                </c:pt>
                <c:pt idx="1440">
                  <c:v>149.62799999999999</c:v>
                </c:pt>
                <c:pt idx="1441">
                  <c:v>193.43700000000001</c:v>
                </c:pt>
                <c:pt idx="1442">
                  <c:v>144.58799999999999</c:v>
                </c:pt>
                <c:pt idx="1443">
                  <c:v>140.673</c:v>
                </c:pt>
                <c:pt idx="1444">
                  <c:v>137.77199999999999</c:v>
                </c:pt>
                <c:pt idx="1445">
                  <c:v>133.09299999999999</c:v>
                </c:pt>
                <c:pt idx="1446">
                  <c:v>132.68100000000001</c:v>
                </c:pt>
                <c:pt idx="1447">
                  <c:v>135.53</c:v>
                </c:pt>
                <c:pt idx="1448">
                  <c:v>134.22300000000001</c:v>
                </c:pt>
                <c:pt idx="1449">
                  <c:v>133.142</c:v>
                </c:pt>
                <c:pt idx="1450">
                  <c:v>132.46100000000001</c:v>
                </c:pt>
                <c:pt idx="1451">
                  <c:v>132.99799999999999</c:v>
                </c:pt>
                <c:pt idx="1452">
                  <c:v>132.70699999999999</c:v>
                </c:pt>
                <c:pt idx="1453">
                  <c:v>581.22299999999996</c:v>
                </c:pt>
                <c:pt idx="1454">
                  <c:v>564.25199999999995</c:v>
                </c:pt>
                <c:pt idx="1455">
                  <c:v>549.95299999999997</c:v>
                </c:pt>
                <c:pt idx="1456">
                  <c:v>5421.43</c:v>
                </c:pt>
                <c:pt idx="1457">
                  <c:v>5371.19</c:v>
                </c:pt>
                <c:pt idx="1458">
                  <c:v>5299.49</c:v>
                </c:pt>
                <c:pt idx="1459">
                  <c:v>4452.63</c:v>
                </c:pt>
                <c:pt idx="1460">
                  <c:v>3866.69</c:v>
                </c:pt>
                <c:pt idx="1461">
                  <c:v>3470.32</c:v>
                </c:pt>
                <c:pt idx="1462">
                  <c:v>3128.19</c:v>
                </c:pt>
                <c:pt idx="1463">
                  <c:v>2890.1</c:v>
                </c:pt>
                <c:pt idx="1464">
                  <c:v>2742.79</c:v>
                </c:pt>
                <c:pt idx="1465">
                  <c:v>2786.29</c:v>
                </c:pt>
                <c:pt idx="1466">
                  <c:v>3014.5</c:v>
                </c:pt>
                <c:pt idx="1467">
                  <c:v>3441.76</c:v>
                </c:pt>
                <c:pt idx="1468">
                  <c:v>4241.4399999999996</c:v>
                </c:pt>
                <c:pt idx="1469">
                  <c:v>5223.09</c:v>
                </c:pt>
                <c:pt idx="1470">
                  <c:v>5019.28</c:v>
                </c:pt>
                <c:pt idx="1471">
                  <c:v>3809.23</c:v>
                </c:pt>
                <c:pt idx="1472">
                  <c:v>2370.27</c:v>
                </c:pt>
                <c:pt idx="1473">
                  <c:v>3050.86</c:v>
                </c:pt>
                <c:pt idx="1474">
                  <c:v>2229.77</c:v>
                </c:pt>
                <c:pt idx="1475">
                  <c:v>2859.09</c:v>
                </c:pt>
                <c:pt idx="1476">
                  <c:v>1769.81</c:v>
                </c:pt>
                <c:pt idx="1477">
                  <c:v>3526.81</c:v>
                </c:pt>
                <c:pt idx="1478">
                  <c:v>2236.8200000000002</c:v>
                </c:pt>
                <c:pt idx="1479">
                  <c:v>4214.74</c:v>
                </c:pt>
                <c:pt idx="1480">
                  <c:v>1498.25</c:v>
                </c:pt>
                <c:pt idx="1481">
                  <c:v>4741.21</c:v>
                </c:pt>
                <c:pt idx="1482">
                  <c:v>2035.4</c:v>
                </c:pt>
                <c:pt idx="1483">
                  <c:v>4776.8599999999997</c:v>
                </c:pt>
                <c:pt idx="1484">
                  <c:v>1964.08</c:v>
                </c:pt>
                <c:pt idx="1485">
                  <c:v>1312.84</c:v>
                </c:pt>
                <c:pt idx="1486">
                  <c:v>4723.3999999999996</c:v>
                </c:pt>
                <c:pt idx="1487">
                  <c:v>4147.5200000000004</c:v>
                </c:pt>
                <c:pt idx="1488">
                  <c:v>3985.61</c:v>
                </c:pt>
                <c:pt idx="1489">
                  <c:v>3982.86</c:v>
                </c:pt>
                <c:pt idx="1490">
                  <c:v>1241.76</c:v>
                </c:pt>
                <c:pt idx="1491">
                  <c:v>1244.82</c:v>
                </c:pt>
                <c:pt idx="1492">
                  <c:v>1232.6300000000001</c:v>
                </c:pt>
                <c:pt idx="1493">
                  <c:v>1147.95</c:v>
                </c:pt>
                <c:pt idx="1494">
                  <c:v>1055.77</c:v>
                </c:pt>
                <c:pt idx="1495">
                  <c:v>949.96699999999998</c:v>
                </c:pt>
                <c:pt idx="1496">
                  <c:v>1145.6300000000001</c:v>
                </c:pt>
                <c:pt idx="1497">
                  <c:v>1053.58</c:v>
                </c:pt>
                <c:pt idx="1498">
                  <c:v>948.06600000000003</c:v>
                </c:pt>
                <c:pt idx="1499">
                  <c:v>476.66500000000002</c:v>
                </c:pt>
                <c:pt idx="1500">
                  <c:v>459.05900000000003</c:v>
                </c:pt>
                <c:pt idx="1501">
                  <c:v>495.93299999999999</c:v>
                </c:pt>
                <c:pt idx="1502">
                  <c:v>445.57100000000003</c:v>
                </c:pt>
                <c:pt idx="1503">
                  <c:v>525.68700000000001</c:v>
                </c:pt>
                <c:pt idx="1504">
                  <c:v>575.25900000000001</c:v>
                </c:pt>
                <c:pt idx="1505">
                  <c:v>426.613</c:v>
                </c:pt>
                <c:pt idx="1506">
                  <c:v>655.495</c:v>
                </c:pt>
                <c:pt idx="1507">
                  <c:v>410.74099999999999</c:v>
                </c:pt>
                <c:pt idx="1508">
                  <c:v>777.23699999999997</c:v>
                </c:pt>
                <c:pt idx="1509">
                  <c:v>912.73299999999995</c:v>
                </c:pt>
                <c:pt idx="1510">
                  <c:v>396.16699999999997</c:v>
                </c:pt>
                <c:pt idx="1511">
                  <c:v>383.87099999999998</c:v>
                </c:pt>
                <c:pt idx="1512">
                  <c:v>379.50700000000001</c:v>
                </c:pt>
                <c:pt idx="1513">
                  <c:v>380.85300000000001</c:v>
                </c:pt>
                <c:pt idx="1514">
                  <c:v>387.721</c:v>
                </c:pt>
                <c:pt idx="1515">
                  <c:v>400.51100000000002</c:v>
                </c:pt>
                <c:pt idx="1516">
                  <c:v>510.11599999999999</c:v>
                </c:pt>
                <c:pt idx="1517">
                  <c:v>494.88499999999999</c:v>
                </c:pt>
                <c:pt idx="1518">
                  <c:v>512.42100000000005</c:v>
                </c:pt>
                <c:pt idx="1519">
                  <c:v>530.19500000000005</c:v>
                </c:pt>
                <c:pt idx="1520">
                  <c:v>546.85</c:v>
                </c:pt>
                <c:pt idx="1521">
                  <c:v>424.17500000000001</c:v>
                </c:pt>
                <c:pt idx="1522">
                  <c:v>568.95299999999997</c:v>
                </c:pt>
                <c:pt idx="1523">
                  <c:v>601.072</c:v>
                </c:pt>
                <c:pt idx="1524">
                  <c:v>643.61</c:v>
                </c:pt>
                <c:pt idx="1525">
                  <c:v>432.02100000000002</c:v>
                </c:pt>
                <c:pt idx="1526">
                  <c:v>716.59100000000001</c:v>
                </c:pt>
                <c:pt idx="1527">
                  <c:v>433.49799999999999</c:v>
                </c:pt>
                <c:pt idx="1528">
                  <c:v>822.553</c:v>
                </c:pt>
                <c:pt idx="1529">
                  <c:v>984.27800000000002</c:v>
                </c:pt>
                <c:pt idx="1530">
                  <c:v>1210.67</c:v>
                </c:pt>
                <c:pt idx="1531">
                  <c:v>1531.29</c:v>
                </c:pt>
                <c:pt idx="1532">
                  <c:v>2015.96</c:v>
                </c:pt>
                <c:pt idx="1533">
                  <c:v>2888.94</c:v>
                </c:pt>
                <c:pt idx="1534">
                  <c:v>2723.11</c:v>
                </c:pt>
                <c:pt idx="1535">
                  <c:v>3583.34</c:v>
                </c:pt>
                <c:pt idx="1536">
                  <c:v>3388.17</c:v>
                </c:pt>
                <c:pt idx="1537">
                  <c:v>4243.33</c:v>
                </c:pt>
                <c:pt idx="1538">
                  <c:v>4282.71</c:v>
                </c:pt>
                <c:pt idx="1539">
                  <c:v>1545.48</c:v>
                </c:pt>
                <c:pt idx="1540">
                  <c:v>1675.84</c:v>
                </c:pt>
                <c:pt idx="1541">
                  <c:v>1499.18</c:v>
                </c:pt>
                <c:pt idx="1542">
                  <c:v>1565.83</c:v>
                </c:pt>
                <c:pt idx="1543">
                  <c:v>1410.48</c:v>
                </c:pt>
                <c:pt idx="1544">
                  <c:v>1240.22</c:v>
                </c:pt>
                <c:pt idx="1545">
                  <c:v>1083.18</c:v>
                </c:pt>
                <c:pt idx="1546">
                  <c:v>926.74800000000005</c:v>
                </c:pt>
                <c:pt idx="1547">
                  <c:v>806.94799999999998</c:v>
                </c:pt>
                <c:pt idx="1548">
                  <c:v>705.63400000000001</c:v>
                </c:pt>
                <c:pt idx="1549">
                  <c:v>639.851</c:v>
                </c:pt>
                <c:pt idx="1550">
                  <c:v>575.46400000000006</c:v>
                </c:pt>
                <c:pt idx="1551">
                  <c:v>539.36400000000003</c:v>
                </c:pt>
                <c:pt idx="1552">
                  <c:v>515.61300000000006</c:v>
                </c:pt>
                <c:pt idx="1553">
                  <c:v>491.64100000000002</c:v>
                </c:pt>
                <c:pt idx="1554">
                  <c:v>474.62799999999999</c:v>
                </c:pt>
                <c:pt idx="1555">
                  <c:v>462.22800000000001</c:v>
                </c:pt>
                <c:pt idx="1556">
                  <c:v>471.13600000000002</c:v>
                </c:pt>
                <c:pt idx="1557">
                  <c:v>461.74200000000002</c:v>
                </c:pt>
                <c:pt idx="1558">
                  <c:v>466.072</c:v>
                </c:pt>
                <c:pt idx="1559">
                  <c:v>1245.1300000000001</c:v>
                </c:pt>
                <c:pt idx="1560">
                  <c:v>572.09100000000001</c:v>
                </c:pt>
                <c:pt idx="1561">
                  <c:v>581.39599999999996</c:v>
                </c:pt>
                <c:pt idx="1562">
                  <c:v>1186</c:v>
                </c:pt>
                <c:pt idx="1563">
                  <c:v>597.54200000000003</c:v>
                </c:pt>
                <c:pt idx="1564">
                  <c:v>627.38400000000001</c:v>
                </c:pt>
                <c:pt idx="1565">
                  <c:v>1130.32</c:v>
                </c:pt>
                <c:pt idx="1566">
                  <c:v>669.41800000000001</c:v>
                </c:pt>
                <c:pt idx="1567">
                  <c:v>1077.6300000000001</c:v>
                </c:pt>
                <c:pt idx="1568">
                  <c:v>718.65599999999995</c:v>
                </c:pt>
                <c:pt idx="1569">
                  <c:v>1049.82</c:v>
                </c:pt>
                <c:pt idx="1570">
                  <c:v>767.01700000000005</c:v>
                </c:pt>
                <c:pt idx="1571">
                  <c:v>817.53700000000003</c:v>
                </c:pt>
                <c:pt idx="1572">
                  <c:v>1043.94</c:v>
                </c:pt>
                <c:pt idx="1573">
                  <c:v>886.14599999999996</c:v>
                </c:pt>
                <c:pt idx="1574">
                  <c:v>1029.74</c:v>
                </c:pt>
                <c:pt idx="1575">
                  <c:v>936.125</c:v>
                </c:pt>
                <c:pt idx="1576">
                  <c:v>981.02700000000004</c:v>
                </c:pt>
                <c:pt idx="1577">
                  <c:v>970.822</c:v>
                </c:pt>
                <c:pt idx="1578">
                  <c:v>959.40499999999997</c:v>
                </c:pt>
                <c:pt idx="1579">
                  <c:v>657.82</c:v>
                </c:pt>
                <c:pt idx="1580">
                  <c:v>659.26700000000005</c:v>
                </c:pt>
                <c:pt idx="1581">
                  <c:v>653.77700000000004</c:v>
                </c:pt>
                <c:pt idx="1582">
                  <c:v>661.62099999999998</c:v>
                </c:pt>
                <c:pt idx="1583">
                  <c:v>653.16200000000003</c:v>
                </c:pt>
                <c:pt idx="1584">
                  <c:v>627.91499999999996</c:v>
                </c:pt>
                <c:pt idx="1585">
                  <c:v>626.28499999999997</c:v>
                </c:pt>
                <c:pt idx="1586">
                  <c:v>656.89499999999998</c:v>
                </c:pt>
                <c:pt idx="1587">
                  <c:v>651.22799999999995</c:v>
                </c:pt>
                <c:pt idx="1588">
                  <c:v>658.22400000000005</c:v>
                </c:pt>
                <c:pt idx="1589">
                  <c:v>644.13900000000001</c:v>
                </c:pt>
                <c:pt idx="1590">
                  <c:v>636.07399999999996</c:v>
                </c:pt>
                <c:pt idx="1591">
                  <c:v>648.13599999999997</c:v>
                </c:pt>
                <c:pt idx="1592">
                  <c:v>630.952</c:v>
                </c:pt>
                <c:pt idx="1593">
                  <c:v>630.16999999999996</c:v>
                </c:pt>
                <c:pt idx="1594">
                  <c:v>625.87300000000005</c:v>
                </c:pt>
                <c:pt idx="1595">
                  <c:v>660.55700000000002</c:v>
                </c:pt>
                <c:pt idx="1596">
                  <c:v>639.74800000000005</c:v>
                </c:pt>
                <c:pt idx="1597">
                  <c:v>634.29899999999998</c:v>
                </c:pt>
                <c:pt idx="1598">
                  <c:v>642.16300000000001</c:v>
                </c:pt>
                <c:pt idx="1599">
                  <c:v>692.23400000000004</c:v>
                </c:pt>
                <c:pt idx="1600">
                  <c:v>693.36500000000001</c:v>
                </c:pt>
                <c:pt idx="1601">
                  <c:v>661.93299999999999</c:v>
                </c:pt>
                <c:pt idx="1602">
                  <c:v>623.84699999999998</c:v>
                </c:pt>
                <c:pt idx="1603">
                  <c:v>576.47</c:v>
                </c:pt>
                <c:pt idx="1604">
                  <c:v>527.33699999999999</c:v>
                </c:pt>
                <c:pt idx="1605">
                  <c:v>469.69099999999997</c:v>
                </c:pt>
                <c:pt idx="1606">
                  <c:v>414.10199999999998</c:v>
                </c:pt>
                <c:pt idx="1607">
                  <c:v>375.38200000000001</c:v>
                </c:pt>
                <c:pt idx="1608">
                  <c:v>327.32499999999999</c:v>
                </c:pt>
                <c:pt idx="1609">
                  <c:v>326.36399999999998</c:v>
                </c:pt>
                <c:pt idx="1610">
                  <c:v>347.89600000000002</c:v>
                </c:pt>
                <c:pt idx="1611">
                  <c:v>323.512</c:v>
                </c:pt>
                <c:pt idx="1612">
                  <c:v>317.68400000000003</c:v>
                </c:pt>
                <c:pt idx="1613">
                  <c:v>333.31099999999998</c:v>
                </c:pt>
                <c:pt idx="1614">
                  <c:v>313.40100000000001</c:v>
                </c:pt>
                <c:pt idx="1615">
                  <c:v>308.233</c:v>
                </c:pt>
                <c:pt idx="1616">
                  <c:v>308.69900000000001</c:v>
                </c:pt>
                <c:pt idx="1617">
                  <c:v>301.06</c:v>
                </c:pt>
                <c:pt idx="1618">
                  <c:v>308.22699999999998</c:v>
                </c:pt>
                <c:pt idx="1619">
                  <c:v>289.899</c:v>
                </c:pt>
                <c:pt idx="1620">
                  <c:v>278.00200000000001</c:v>
                </c:pt>
                <c:pt idx="1621">
                  <c:v>273.41300000000001</c:v>
                </c:pt>
                <c:pt idx="1622">
                  <c:v>308.97000000000003</c:v>
                </c:pt>
                <c:pt idx="1623">
                  <c:v>268.488</c:v>
                </c:pt>
                <c:pt idx="1624">
                  <c:v>259.779</c:v>
                </c:pt>
                <c:pt idx="1625">
                  <c:v>261.20699999999999</c:v>
                </c:pt>
                <c:pt idx="1626">
                  <c:v>313.10700000000003</c:v>
                </c:pt>
                <c:pt idx="1627">
                  <c:v>260.685</c:v>
                </c:pt>
                <c:pt idx="1628">
                  <c:v>315.99900000000002</c:v>
                </c:pt>
                <c:pt idx="1629">
                  <c:v>321.029</c:v>
                </c:pt>
                <c:pt idx="1630">
                  <c:v>331.45100000000002</c:v>
                </c:pt>
                <c:pt idx="1631">
                  <c:v>3468.49</c:v>
                </c:pt>
                <c:pt idx="1632">
                  <c:v>356.28100000000001</c:v>
                </c:pt>
                <c:pt idx="1633">
                  <c:v>2839.51</c:v>
                </c:pt>
                <c:pt idx="1634">
                  <c:v>2167.41</c:v>
                </c:pt>
                <c:pt idx="1635">
                  <c:v>1583.35</c:v>
                </c:pt>
                <c:pt idx="1636">
                  <c:v>1107.5999999999999</c:v>
                </c:pt>
                <c:pt idx="1637">
                  <c:v>437.666</c:v>
                </c:pt>
                <c:pt idx="1638">
                  <c:v>738.65800000000002</c:v>
                </c:pt>
                <c:pt idx="1639">
                  <c:v>580.66899999999998</c:v>
                </c:pt>
                <c:pt idx="1640">
                  <c:v>832.45399999999995</c:v>
                </c:pt>
                <c:pt idx="1641">
                  <c:v>382.71300000000002</c:v>
                </c:pt>
                <c:pt idx="1642">
                  <c:v>983.29200000000003</c:v>
                </c:pt>
                <c:pt idx="1643">
                  <c:v>1066.74</c:v>
                </c:pt>
                <c:pt idx="1644">
                  <c:v>1089.1300000000001</c:v>
                </c:pt>
                <c:pt idx="1645">
                  <c:v>1072.53</c:v>
                </c:pt>
                <c:pt idx="1646">
                  <c:v>1050.5</c:v>
                </c:pt>
                <c:pt idx="1647">
                  <c:v>1033.67</c:v>
                </c:pt>
                <c:pt idx="1648">
                  <c:v>1020.26</c:v>
                </c:pt>
                <c:pt idx="1649">
                  <c:v>327.892</c:v>
                </c:pt>
                <c:pt idx="1650">
                  <c:v>1008.32</c:v>
                </c:pt>
                <c:pt idx="1651">
                  <c:v>1007.45</c:v>
                </c:pt>
                <c:pt idx="1652">
                  <c:v>1021.41</c:v>
                </c:pt>
                <c:pt idx="1653">
                  <c:v>995.20699999999999</c:v>
                </c:pt>
                <c:pt idx="1654">
                  <c:v>988.39200000000005</c:v>
                </c:pt>
                <c:pt idx="1655">
                  <c:v>299.41899999999998</c:v>
                </c:pt>
                <c:pt idx="1656">
                  <c:v>280.101</c:v>
                </c:pt>
                <c:pt idx="1657">
                  <c:v>271.56299999999999</c:v>
                </c:pt>
                <c:pt idx="1658">
                  <c:v>260.43299999999999</c:v>
                </c:pt>
                <c:pt idx="1659">
                  <c:v>659.495</c:v>
                </c:pt>
                <c:pt idx="1660">
                  <c:v>649.06399999999996</c:v>
                </c:pt>
                <c:pt idx="1661">
                  <c:v>668.36099999999999</c:v>
                </c:pt>
                <c:pt idx="1662">
                  <c:v>692.56799999999998</c:v>
                </c:pt>
                <c:pt idx="1663">
                  <c:v>680.68700000000001</c:v>
                </c:pt>
                <c:pt idx="1664">
                  <c:v>630.84799999999996</c:v>
                </c:pt>
                <c:pt idx="1665">
                  <c:v>611.97799999999995</c:v>
                </c:pt>
                <c:pt idx="1666">
                  <c:v>687.29700000000003</c:v>
                </c:pt>
                <c:pt idx="1667">
                  <c:v>696.69899999999996</c:v>
                </c:pt>
                <c:pt idx="1668">
                  <c:v>595.572</c:v>
                </c:pt>
                <c:pt idx="1669">
                  <c:v>579.86300000000006</c:v>
                </c:pt>
                <c:pt idx="1670">
                  <c:v>563.95600000000002</c:v>
                </c:pt>
                <c:pt idx="1671">
                  <c:v>550.23599999999999</c:v>
                </c:pt>
                <c:pt idx="1672">
                  <c:v>540.21500000000003</c:v>
                </c:pt>
                <c:pt idx="1673">
                  <c:v>534.92999999999995</c:v>
                </c:pt>
                <c:pt idx="1674">
                  <c:v>533.07799999999997</c:v>
                </c:pt>
                <c:pt idx="1675">
                  <c:v>536.77499999999998</c:v>
                </c:pt>
                <c:pt idx="1676">
                  <c:v>546.572</c:v>
                </c:pt>
                <c:pt idx="1677">
                  <c:v>554.63300000000004</c:v>
                </c:pt>
                <c:pt idx="1678">
                  <c:v>563.38300000000004</c:v>
                </c:pt>
                <c:pt idx="1679">
                  <c:v>804.72</c:v>
                </c:pt>
                <c:pt idx="1680">
                  <c:v>820.27300000000002</c:v>
                </c:pt>
                <c:pt idx="1681">
                  <c:v>911.03099999999995</c:v>
                </c:pt>
                <c:pt idx="1682">
                  <c:v>784.89300000000003</c:v>
                </c:pt>
                <c:pt idx="1683">
                  <c:v>855.173</c:v>
                </c:pt>
                <c:pt idx="1684">
                  <c:v>984.274</c:v>
                </c:pt>
                <c:pt idx="1685">
                  <c:v>363.07799999999997</c:v>
                </c:pt>
                <c:pt idx="1686">
                  <c:v>373.06799999999998</c:v>
                </c:pt>
                <c:pt idx="1687">
                  <c:v>1059.73</c:v>
                </c:pt>
                <c:pt idx="1688">
                  <c:v>396.96300000000002</c:v>
                </c:pt>
                <c:pt idx="1689">
                  <c:v>1150.3399999999999</c:v>
                </c:pt>
                <c:pt idx="1690">
                  <c:v>415.27100000000002</c:v>
                </c:pt>
                <c:pt idx="1691">
                  <c:v>1234.75</c:v>
                </c:pt>
                <c:pt idx="1692">
                  <c:v>423.53699999999998</c:v>
                </c:pt>
                <c:pt idx="1693">
                  <c:v>1305.93</c:v>
                </c:pt>
                <c:pt idx="1694">
                  <c:v>431.548</c:v>
                </c:pt>
                <c:pt idx="1695">
                  <c:v>1363.5</c:v>
                </c:pt>
                <c:pt idx="1696">
                  <c:v>438.28899999999999</c:v>
                </c:pt>
                <c:pt idx="1697">
                  <c:v>132.37700000000001</c:v>
                </c:pt>
                <c:pt idx="1698">
                  <c:v>159.83500000000001</c:v>
                </c:pt>
                <c:pt idx="1699">
                  <c:v>156.90799999999999</c:v>
                </c:pt>
                <c:pt idx="1700">
                  <c:v>160.488</c:v>
                </c:pt>
                <c:pt idx="1701">
                  <c:v>158.68100000000001</c:v>
                </c:pt>
                <c:pt idx="1702">
                  <c:v>155.078</c:v>
                </c:pt>
                <c:pt idx="1703">
                  <c:v>161.25899999999999</c:v>
                </c:pt>
                <c:pt idx="1704">
                  <c:v>152.86699999999999</c:v>
                </c:pt>
                <c:pt idx="1705">
                  <c:v>150.48400000000001</c:v>
                </c:pt>
                <c:pt idx="1706">
                  <c:v>147.99</c:v>
                </c:pt>
                <c:pt idx="1707">
                  <c:v>145.29900000000001</c:v>
                </c:pt>
                <c:pt idx="1708">
                  <c:v>133.28200000000001</c:v>
                </c:pt>
                <c:pt idx="1709">
                  <c:v>133.29900000000001</c:v>
                </c:pt>
                <c:pt idx="1710">
                  <c:v>142.357</c:v>
                </c:pt>
                <c:pt idx="1711">
                  <c:v>133.124</c:v>
                </c:pt>
                <c:pt idx="1712">
                  <c:v>132.91300000000001</c:v>
                </c:pt>
                <c:pt idx="1713">
                  <c:v>139.221</c:v>
                </c:pt>
                <c:pt idx="1714">
                  <c:v>133.53899999999999</c:v>
                </c:pt>
                <c:pt idx="1715">
                  <c:v>136.666</c:v>
                </c:pt>
                <c:pt idx="1716">
                  <c:v>134.77799999999999</c:v>
                </c:pt>
                <c:pt idx="1717">
                  <c:v>444.26600000000002</c:v>
                </c:pt>
                <c:pt idx="1718">
                  <c:v>1442.42</c:v>
                </c:pt>
                <c:pt idx="1719">
                  <c:v>448.56299999999999</c:v>
                </c:pt>
                <c:pt idx="1720">
                  <c:v>1476.73</c:v>
                </c:pt>
                <c:pt idx="1721">
                  <c:v>461.029</c:v>
                </c:pt>
                <c:pt idx="1722">
                  <c:v>1463.78</c:v>
                </c:pt>
                <c:pt idx="1723">
                  <c:v>487.17399999999998</c:v>
                </c:pt>
                <c:pt idx="1724">
                  <c:v>1503.43</c:v>
                </c:pt>
                <c:pt idx="1725">
                  <c:v>505.29199999999997</c:v>
                </c:pt>
                <c:pt idx="1726">
                  <c:v>541.73800000000006</c:v>
                </c:pt>
                <c:pt idx="1727">
                  <c:v>1562.84</c:v>
                </c:pt>
                <c:pt idx="1728">
                  <c:v>584.81500000000005</c:v>
                </c:pt>
                <c:pt idx="1729">
                  <c:v>1892.99</c:v>
                </c:pt>
                <c:pt idx="1730">
                  <c:v>640.24</c:v>
                </c:pt>
                <c:pt idx="1731">
                  <c:v>2395.15</c:v>
                </c:pt>
                <c:pt idx="1732">
                  <c:v>691.32799999999997</c:v>
                </c:pt>
                <c:pt idx="1733">
                  <c:v>725.40300000000002</c:v>
                </c:pt>
                <c:pt idx="1734">
                  <c:v>5008.3999999999996</c:v>
                </c:pt>
                <c:pt idx="1735">
                  <c:v>695.39800000000002</c:v>
                </c:pt>
                <c:pt idx="1736">
                  <c:v>7481.05</c:v>
                </c:pt>
                <c:pt idx="1737">
                  <c:v>713.60299999999995</c:v>
                </c:pt>
                <c:pt idx="1738">
                  <c:v>635.41600000000005</c:v>
                </c:pt>
                <c:pt idx="1739">
                  <c:v>1265.96</c:v>
                </c:pt>
                <c:pt idx="1740">
                  <c:v>1270.1500000000001</c:v>
                </c:pt>
                <c:pt idx="1741">
                  <c:v>1283.23</c:v>
                </c:pt>
                <c:pt idx="1742">
                  <c:v>1288.8599999999999</c:v>
                </c:pt>
                <c:pt idx="1743">
                  <c:v>1298.2</c:v>
                </c:pt>
                <c:pt idx="1744">
                  <c:v>1309.9000000000001</c:v>
                </c:pt>
                <c:pt idx="1745">
                  <c:v>1307.8399999999999</c:v>
                </c:pt>
                <c:pt idx="1746">
                  <c:v>1304.0899999999999</c:v>
                </c:pt>
                <c:pt idx="1747">
                  <c:v>1291.0999999999999</c:v>
                </c:pt>
                <c:pt idx="1748">
                  <c:v>1270.73</c:v>
                </c:pt>
                <c:pt idx="1749">
                  <c:v>1250.32</c:v>
                </c:pt>
                <c:pt idx="1750">
                  <c:v>1215.26</c:v>
                </c:pt>
                <c:pt idx="1751">
                  <c:v>1188.1199999999999</c:v>
                </c:pt>
                <c:pt idx="1752">
                  <c:v>1154.07</c:v>
                </c:pt>
                <c:pt idx="1753">
                  <c:v>1125.18</c:v>
                </c:pt>
                <c:pt idx="1754">
                  <c:v>1110.01</c:v>
                </c:pt>
                <c:pt idx="1755">
                  <c:v>1059.8699999999999</c:v>
                </c:pt>
                <c:pt idx="1756">
                  <c:v>2867.76</c:v>
                </c:pt>
                <c:pt idx="1757">
                  <c:v>2961.23</c:v>
                </c:pt>
                <c:pt idx="1758">
                  <c:v>2922.84</c:v>
                </c:pt>
                <c:pt idx="1759">
                  <c:v>2935.26</c:v>
                </c:pt>
                <c:pt idx="1760">
                  <c:v>2942.89</c:v>
                </c:pt>
                <c:pt idx="1761">
                  <c:v>2946.3</c:v>
                </c:pt>
                <c:pt idx="1762">
                  <c:v>2926.31</c:v>
                </c:pt>
                <c:pt idx="1763">
                  <c:v>2863.75</c:v>
                </c:pt>
                <c:pt idx="1764">
                  <c:v>2796.48</c:v>
                </c:pt>
                <c:pt idx="1765">
                  <c:v>2727.16</c:v>
                </c:pt>
                <c:pt idx="1766">
                  <c:v>2617.9699999999998</c:v>
                </c:pt>
                <c:pt idx="1767">
                  <c:v>2461.7399999999998</c:v>
                </c:pt>
                <c:pt idx="1768">
                  <c:v>2350.31</c:v>
                </c:pt>
                <c:pt idx="1769">
                  <c:v>2199.73</c:v>
                </c:pt>
                <c:pt idx="1770">
                  <c:v>2073.54</c:v>
                </c:pt>
                <c:pt idx="1771">
                  <c:v>1989.13</c:v>
                </c:pt>
                <c:pt idx="1772">
                  <c:v>1918.16</c:v>
                </c:pt>
                <c:pt idx="1773">
                  <c:v>1853.61</c:v>
                </c:pt>
                <c:pt idx="1774">
                  <c:v>1889.61</c:v>
                </c:pt>
                <c:pt idx="1775">
                  <c:v>1880.17</c:v>
                </c:pt>
                <c:pt idx="1776">
                  <c:v>871.64499999999998</c:v>
                </c:pt>
                <c:pt idx="1777">
                  <c:v>874.55499999999995</c:v>
                </c:pt>
                <c:pt idx="1778">
                  <c:v>862.23599999999999</c:v>
                </c:pt>
                <c:pt idx="1779">
                  <c:v>846.04399999999998</c:v>
                </c:pt>
                <c:pt idx="1780">
                  <c:v>830.41300000000001</c:v>
                </c:pt>
                <c:pt idx="1781">
                  <c:v>826.37400000000002</c:v>
                </c:pt>
                <c:pt idx="1782">
                  <c:v>906.72699999999998</c:v>
                </c:pt>
                <c:pt idx="1783">
                  <c:v>1037.07</c:v>
                </c:pt>
                <c:pt idx="1784">
                  <c:v>1011.2</c:v>
                </c:pt>
                <c:pt idx="1785">
                  <c:v>923.10699999999997</c:v>
                </c:pt>
                <c:pt idx="1786">
                  <c:v>869.33699999999999</c:v>
                </c:pt>
                <c:pt idx="1787">
                  <c:v>641.798</c:v>
                </c:pt>
                <c:pt idx="1788">
                  <c:v>624.45100000000002</c:v>
                </c:pt>
                <c:pt idx="1789">
                  <c:v>651.48400000000004</c:v>
                </c:pt>
                <c:pt idx="1790">
                  <c:v>596.26400000000001</c:v>
                </c:pt>
                <c:pt idx="1791">
                  <c:v>548.27</c:v>
                </c:pt>
                <c:pt idx="1792">
                  <c:v>841.09299999999996</c:v>
                </c:pt>
                <c:pt idx="1793">
                  <c:v>831.56399999999996</c:v>
                </c:pt>
                <c:pt idx="1794">
                  <c:v>471.709</c:v>
                </c:pt>
                <c:pt idx="1795">
                  <c:v>835.55600000000004</c:v>
                </c:pt>
                <c:pt idx="1796">
                  <c:v>849.67700000000002</c:v>
                </c:pt>
                <c:pt idx="1797">
                  <c:v>867.59900000000005</c:v>
                </c:pt>
                <c:pt idx="1798">
                  <c:v>894.875</c:v>
                </c:pt>
                <c:pt idx="1799">
                  <c:v>919.56299999999999</c:v>
                </c:pt>
                <c:pt idx="1800">
                  <c:v>939.10500000000002</c:v>
                </c:pt>
                <c:pt idx="1801">
                  <c:v>952.904</c:v>
                </c:pt>
                <c:pt idx="1802">
                  <c:v>965.72199999999998</c:v>
                </c:pt>
                <c:pt idx="1803">
                  <c:v>398.00200000000001</c:v>
                </c:pt>
                <c:pt idx="1804">
                  <c:v>362.88299999999998</c:v>
                </c:pt>
                <c:pt idx="1805">
                  <c:v>331.11500000000001</c:v>
                </c:pt>
                <c:pt idx="1806">
                  <c:v>305.42599999999999</c:v>
                </c:pt>
                <c:pt idx="1807">
                  <c:v>274.45800000000003</c:v>
                </c:pt>
                <c:pt idx="1808">
                  <c:v>253.637</c:v>
                </c:pt>
                <c:pt idx="1809">
                  <c:v>236.79499999999999</c:v>
                </c:pt>
                <c:pt idx="1810">
                  <c:v>225.71600000000001</c:v>
                </c:pt>
                <c:pt idx="1811">
                  <c:v>202.74700000000001</c:v>
                </c:pt>
                <c:pt idx="1812">
                  <c:v>217.25200000000001</c:v>
                </c:pt>
                <c:pt idx="1813">
                  <c:v>199.78899999999999</c:v>
                </c:pt>
                <c:pt idx="1814">
                  <c:v>210.46799999999999</c:v>
                </c:pt>
                <c:pt idx="1815">
                  <c:v>205.11</c:v>
                </c:pt>
                <c:pt idx="1816">
                  <c:v>540.221</c:v>
                </c:pt>
                <c:pt idx="1817">
                  <c:v>541.88400000000001</c:v>
                </c:pt>
                <c:pt idx="1818">
                  <c:v>532.78599999999994</c:v>
                </c:pt>
                <c:pt idx="1819">
                  <c:v>521.79499999999996</c:v>
                </c:pt>
                <c:pt idx="1820">
                  <c:v>511.10599999999999</c:v>
                </c:pt>
                <c:pt idx="1821">
                  <c:v>499.09699999999998</c:v>
                </c:pt>
                <c:pt idx="1822">
                  <c:v>492.45</c:v>
                </c:pt>
                <c:pt idx="1823">
                  <c:v>498.19200000000001</c:v>
                </c:pt>
                <c:pt idx="1824">
                  <c:v>514.05399999999997</c:v>
                </c:pt>
                <c:pt idx="1825">
                  <c:v>542.33399999999995</c:v>
                </c:pt>
                <c:pt idx="1826">
                  <c:v>598.09199999999998</c:v>
                </c:pt>
                <c:pt idx="1827">
                  <c:v>663.26499999999999</c:v>
                </c:pt>
                <c:pt idx="1828">
                  <c:v>748.14200000000005</c:v>
                </c:pt>
                <c:pt idx="1829">
                  <c:v>822.428</c:v>
                </c:pt>
                <c:pt idx="1830">
                  <c:v>891.77</c:v>
                </c:pt>
                <c:pt idx="1831">
                  <c:v>956.62400000000002</c:v>
                </c:pt>
                <c:pt idx="1832">
                  <c:v>1035.53</c:v>
                </c:pt>
                <c:pt idx="1833">
                  <c:v>1126.29</c:v>
                </c:pt>
                <c:pt idx="1834">
                  <c:v>1220.19</c:v>
                </c:pt>
                <c:pt idx="1835">
                  <c:v>1399.25</c:v>
                </c:pt>
                <c:pt idx="1836">
                  <c:v>1295.6300000000001</c:v>
                </c:pt>
                <c:pt idx="1837">
                  <c:v>1428.88</c:v>
                </c:pt>
                <c:pt idx="1838">
                  <c:v>1253.08</c:v>
                </c:pt>
                <c:pt idx="1839">
                  <c:v>1430.38</c:v>
                </c:pt>
                <c:pt idx="1840">
                  <c:v>1099.5999999999999</c:v>
                </c:pt>
                <c:pt idx="1841">
                  <c:v>1341.33</c:v>
                </c:pt>
                <c:pt idx="1842">
                  <c:v>985.03399999999999</c:v>
                </c:pt>
                <c:pt idx="1843">
                  <c:v>1184.0999999999999</c:v>
                </c:pt>
                <c:pt idx="1844">
                  <c:v>1038.1500000000001</c:v>
                </c:pt>
                <c:pt idx="1845">
                  <c:v>895.86099999999999</c:v>
                </c:pt>
                <c:pt idx="1846">
                  <c:v>789.35799999999995</c:v>
                </c:pt>
                <c:pt idx="1847">
                  <c:v>896.6</c:v>
                </c:pt>
                <c:pt idx="1848">
                  <c:v>699.32399999999996</c:v>
                </c:pt>
                <c:pt idx="1849">
                  <c:v>633.803</c:v>
                </c:pt>
                <c:pt idx="1850">
                  <c:v>587.69299999999998</c:v>
                </c:pt>
                <c:pt idx="1851">
                  <c:v>562.05100000000004</c:v>
                </c:pt>
                <c:pt idx="1852">
                  <c:v>853.32600000000002</c:v>
                </c:pt>
                <c:pt idx="1853">
                  <c:v>847.25199999999995</c:v>
                </c:pt>
                <c:pt idx="1854">
                  <c:v>909.14700000000005</c:v>
                </c:pt>
                <c:pt idx="1855">
                  <c:v>311.90699999999998</c:v>
                </c:pt>
                <c:pt idx="1856">
                  <c:v>309.18700000000001</c:v>
                </c:pt>
                <c:pt idx="1857">
                  <c:v>317.98099999999999</c:v>
                </c:pt>
                <c:pt idx="1858">
                  <c:v>316.00900000000001</c:v>
                </c:pt>
                <c:pt idx="1859">
                  <c:v>1058.1400000000001</c:v>
                </c:pt>
                <c:pt idx="1860">
                  <c:v>314.38299999999998</c:v>
                </c:pt>
                <c:pt idx="1861">
                  <c:v>1064.19</c:v>
                </c:pt>
                <c:pt idx="1862">
                  <c:v>1060.56</c:v>
                </c:pt>
                <c:pt idx="1863">
                  <c:v>1059.23</c:v>
                </c:pt>
                <c:pt idx="1864">
                  <c:v>1049.3900000000001</c:v>
                </c:pt>
                <c:pt idx="1865">
                  <c:v>1047.05</c:v>
                </c:pt>
                <c:pt idx="1866">
                  <c:v>1043.78</c:v>
                </c:pt>
                <c:pt idx="1867">
                  <c:v>1046.3599999999999</c:v>
                </c:pt>
                <c:pt idx="1868">
                  <c:v>1059.92</c:v>
                </c:pt>
                <c:pt idx="1869">
                  <c:v>1087.08</c:v>
                </c:pt>
                <c:pt idx="1870">
                  <c:v>1129.67</c:v>
                </c:pt>
                <c:pt idx="1871">
                  <c:v>1194.57</c:v>
                </c:pt>
                <c:pt idx="1872">
                  <c:v>1277.83</c:v>
                </c:pt>
                <c:pt idx="1873">
                  <c:v>1342.99</c:v>
                </c:pt>
                <c:pt idx="1874">
                  <c:v>1412.2</c:v>
                </c:pt>
                <c:pt idx="1875">
                  <c:v>1432.47</c:v>
                </c:pt>
                <c:pt idx="1876">
                  <c:v>1440.85</c:v>
                </c:pt>
                <c:pt idx="1877">
                  <c:v>1432.33</c:v>
                </c:pt>
                <c:pt idx="1878">
                  <c:v>1428.94</c:v>
                </c:pt>
                <c:pt idx="1879">
                  <c:v>1431.53</c:v>
                </c:pt>
                <c:pt idx="1880">
                  <c:v>312.77699999999999</c:v>
                </c:pt>
                <c:pt idx="1881">
                  <c:v>318.36599999999999</c:v>
                </c:pt>
                <c:pt idx="1882">
                  <c:v>1075.58</c:v>
                </c:pt>
                <c:pt idx="1883">
                  <c:v>1073.1300000000001</c:v>
                </c:pt>
                <c:pt idx="1884">
                  <c:v>1072.56</c:v>
                </c:pt>
                <c:pt idx="1885">
                  <c:v>1084.31</c:v>
                </c:pt>
                <c:pt idx="1886">
                  <c:v>1090.03</c:v>
                </c:pt>
                <c:pt idx="1887">
                  <c:v>1081.44</c:v>
                </c:pt>
                <c:pt idx="1888">
                  <c:v>1043.3</c:v>
                </c:pt>
                <c:pt idx="1889">
                  <c:v>1092.55</c:v>
                </c:pt>
                <c:pt idx="1890">
                  <c:v>1094.82</c:v>
                </c:pt>
                <c:pt idx="1891">
                  <c:v>1105.8499999999999</c:v>
                </c:pt>
                <c:pt idx="1892">
                  <c:v>1099.72</c:v>
                </c:pt>
                <c:pt idx="1893">
                  <c:v>1087.07</c:v>
                </c:pt>
                <c:pt idx="1894">
                  <c:v>1077.08</c:v>
                </c:pt>
                <c:pt idx="1895">
                  <c:v>1069.8699999999999</c:v>
                </c:pt>
                <c:pt idx="1896">
                  <c:v>1043.28</c:v>
                </c:pt>
                <c:pt idx="1897">
                  <c:v>1055.57</c:v>
                </c:pt>
                <c:pt idx="1898">
                  <c:v>1051.3</c:v>
                </c:pt>
                <c:pt idx="1899">
                  <c:v>1065.18</c:v>
                </c:pt>
                <c:pt idx="1900">
                  <c:v>1053.8900000000001</c:v>
                </c:pt>
                <c:pt idx="1901">
                  <c:v>1055.67</c:v>
                </c:pt>
                <c:pt idx="1902">
                  <c:v>180.24100000000001</c:v>
                </c:pt>
                <c:pt idx="1903">
                  <c:v>170.434</c:v>
                </c:pt>
                <c:pt idx="1904">
                  <c:v>161.36000000000001</c:v>
                </c:pt>
                <c:pt idx="1905">
                  <c:v>190.45400000000001</c:v>
                </c:pt>
                <c:pt idx="1906">
                  <c:v>199.99</c:v>
                </c:pt>
                <c:pt idx="1907">
                  <c:v>152.34399999999999</c:v>
                </c:pt>
                <c:pt idx="1908">
                  <c:v>209.57400000000001</c:v>
                </c:pt>
                <c:pt idx="1909">
                  <c:v>217.18299999999999</c:v>
                </c:pt>
                <c:pt idx="1910">
                  <c:v>327.41500000000002</c:v>
                </c:pt>
                <c:pt idx="1911">
                  <c:v>223.31</c:v>
                </c:pt>
                <c:pt idx="1912">
                  <c:v>227.649</c:v>
                </c:pt>
                <c:pt idx="1913">
                  <c:v>145.07499999999999</c:v>
                </c:pt>
                <c:pt idx="1914">
                  <c:v>138.61600000000001</c:v>
                </c:pt>
                <c:pt idx="1915">
                  <c:v>132.76300000000001</c:v>
                </c:pt>
                <c:pt idx="1916">
                  <c:v>128.05000000000001</c:v>
                </c:pt>
                <c:pt idx="1917">
                  <c:v>123.629</c:v>
                </c:pt>
                <c:pt idx="1918">
                  <c:v>342.15899999999999</c:v>
                </c:pt>
                <c:pt idx="1919">
                  <c:v>120.721</c:v>
                </c:pt>
                <c:pt idx="1920">
                  <c:v>118.014</c:v>
                </c:pt>
                <c:pt idx="1921">
                  <c:v>115.96</c:v>
                </c:pt>
                <c:pt idx="1922">
                  <c:v>114.767</c:v>
                </c:pt>
                <c:pt idx="1923">
                  <c:v>115.071</c:v>
                </c:pt>
                <c:pt idx="1924">
                  <c:v>378.745</c:v>
                </c:pt>
                <c:pt idx="1925">
                  <c:v>404.53399999999999</c:v>
                </c:pt>
                <c:pt idx="1926">
                  <c:v>474.63900000000001</c:v>
                </c:pt>
                <c:pt idx="1927">
                  <c:v>552.63199999999995</c:v>
                </c:pt>
                <c:pt idx="1928">
                  <c:v>717.53300000000002</c:v>
                </c:pt>
                <c:pt idx="1929">
                  <c:v>959.69500000000005</c:v>
                </c:pt>
                <c:pt idx="1930">
                  <c:v>1391.59</c:v>
                </c:pt>
                <c:pt idx="1931">
                  <c:v>2146.52</c:v>
                </c:pt>
                <c:pt idx="1932">
                  <c:v>4515.8900000000003</c:v>
                </c:pt>
                <c:pt idx="1933">
                  <c:v>10058.6</c:v>
                </c:pt>
                <c:pt idx="1934">
                  <c:v>17266</c:v>
                </c:pt>
                <c:pt idx="1935">
                  <c:v>180.953</c:v>
                </c:pt>
                <c:pt idx="1936">
                  <c:v>181.76</c:v>
                </c:pt>
                <c:pt idx="1937">
                  <c:v>182.61500000000001</c:v>
                </c:pt>
                <c:pt idx="1938">
                  <c:v>181.072</c:v>
                </c:pt>
                <c:pt idx="1939">
                  <c:v>182.39099999999999</c:v>
                </c:pt>
                <c:pt idx="1940">
                  <c:v>180.49700000000001</c:v>
                </c:pt>
                <c:pt idx="1941">
                  <c:v>179.61600000000001</c:v>
                </c:pt>
                <c:pt idx="1942">
                  <c:v>183.33699999999999</c:v>
                </c:pt>
                <c:pt idx="1943">
                  <c:v>179.13200000000001</c:v>
                </c:pt>
                <c:pt idx="1944">
                  <c:v>180.774</c:v>
                </c:pt>
                <c:pt idx="1945">
                  <c:v>183.756</c:v>
                </c:pt>
                <c:pt idx="1946">
                  <c:v>184.35499999999999</c:v>
                </c:pt>
                <c:pt idx="1947">
                  <c:v>185.05799999999999</c:v>
                </c:pt>
                <c:pt idx="1948">
                  <c:v>185.07900000000001</c:v>
                </c:pt>
                <c:pt idx="1949">
                  <c:v>184.839</c:v>
                </c:pt>
                <c:pt idx="1950">
                  <c:v>184.06299999999999</c:v>
                </c:pt>
                <c:pt idx="1951">
                  <c:v>183.55799999999999</c:v>
                </c:pt>
                <c:pt idx="1952">
                  <c:v>182.95599999999999</c:v>
                </c:pt>
                <c:pt idx="1953">
                  <c:v>181.28700000000001</c:v>
                </c:pt>
                <c:pt idx="1954">
                  <c:v>618.49599999999998</c:v>
                </c:pt>
                <c:pt idx="1955">
                  <c:v>624.43399999999997</c:v>
                </c:pt>
                <c:pt idx="1956">
                  <c:v>675.173</c:v>
                </c:pt>
                <c:pt idx="1957">
                  <c:v>683.65599999999995</c:v>
                </c:pt>
                <c:pt idx="1958">
                  <c:v>691.90300000000002</c:v>
                </c:pt>
                <c:pt idx="1959">
                  <c:v>700.46500000000003</c:v>
                </c:pt>
                <c:pt idx="1960">
                  <c:v>641.76199999999994</c:v>
                </c:pt>
                <c:pt idx="1961">
                  <c:v>729.84500000000003</c:v>
                </c:pt>
                <c:pt idx="1962">
                  <c:v>759.33299999999997</c:v>
                </c:pt>
                <c:pt idx="1963">
                  <c:v>694.29899999999998</c:v>
                </c:pt>
                <c:pt idx="1964">
                  <c:v>811.43100000000004</c:v>
                </c:pt>
                <c:pt idx="1965">
                  <c:v>877.81600000000003</c:v>
                </c:pt>
                <c:pt idx="1966">
                  <c:v>796.48500000000001</c:v>
                </c:pt>
                <c:pt idx="1967">
                  <c:v>977.87900000000002</c:v>
                </c:pt>
                <c:pt idx="1968">
                  <c:v>1059.67</c:v>
                </c:pt>
                <c:pt idx="1969">
                  <c:v>961.84699999999998</c:v>
                </c:pt>
                <c:pt idx="1970">
                  <c:v>1197.3800000000001</c:v>
                </c:pt>
                <c:pt idx="1971">
                  <c:v>1271.26</c:v>
                </c:pt>
                <c:pt idx="1972">
                  <c:v>1156.67</c:v>
                </c:pt>
                <c:pt idx="1973">
                  <c:v>1314.51</c:v>
                </c:pt>
                <c:pt idx="1974">
                  <c:v>1281.58</c:v>
                </c:pt>
                <c:pt idx="1975">
                  <c:v>6758.81</c:v>
                </c:pt>
                <c:pt idx="1976">
                  <c:v>4107.7299999999996</c:v>
                </c:pt>
                <c:pt idx="1977">
                  <c:v>2512.2800000000002</c:v>
                </c:pt>
                <c:pt idx="1978">
                  <c:v>1600.6</c:v>
                </c:pt>
                <c:pt idx="1979">
                  <c:v>1145.2</c:v>
                </c:pt>
                <c:pt idx="1980">
                  <c:v>1182.6600000000001</c:v>
                </c:pt>
                <c:pt idx="1981">
                  <c:v>1193.58</c:v>
                </c:pt>
                <c:pt idx="1982">
                  <c:v>1144.8699999999999</c:v>
                </c:pt>
                <c:pt idx="1983">
                  <c:v>1143.76</c:v>
                </c:pt>
                <c:pt idx="1984">
                  <c:v>1102.98</c:v>
                </c:pt>
                <c:pt idx="1985">
                  <c:v>816.51099999999997</c:v>
                </c:pt>
                <c:pt idx="1986">
                  <c:v>1041.68</c:v>
                </c:pt>
                <c:pt idx="1987">
                  <c:v>936.36599999999999</c:v>
                </c:pt>
                <c:pt idx="1988">
                  <c:v>967.12</c:v>
                </c:pt>
                <c:pt idx="1989">
                  <c:v>831.471</c:v>
                </c:pt>
                <c:pt idx="1990">
                  <c:v>888.03200000000004</c:v>
                </c:pt>
                <c:pt idx="1991">
                  <c:v>811.78</c:v>
                </c:pt>
                <c:pt idx="1992">
                  <c:v>859.66</c:v>
                </c:pt>
                <c:pt idx="1993">
                  <c:v>845.34900000000005</c:v>
                </c:pt>
                <c:pt idx="1994">
                  <c:v>753.64</c:v>
                </c:pt>
                <c:pt idx="1995">
                  <c:v>880.51700000000005</c:v>
                </c:pt>
                <c:pt idx="1996">
                  <c:v>703.06200000000001</c:v>
                </c:pt>
                <c:pt idx="1997">
                  <c:v>918.88</c:v>
                </c:pt>
                <c:pt idx="1998">
                  <c:v>664.81600000000003</c:v>
                </c:pt>
                <c:pt idx="1999">
                  <c:v>672.48900000000003</c:v>
                </c:pt>
                <c:pt idx="2000">
                  <c:v>840.71500000000003</c:v>
                </c:pt>
                <c:pt idx="2001">
                  <c:v>948.68700000000001</c:v>
                </c:pt>
                <c:pt idx="2002">
                  <c:v>919.37300000000005</c:v>
                </c:pt>
                <c:pt idx="2003">
                  <c:v>987.46199999999999</c:v>
                </c:pt>
                <c:pt idx="2004">
                  <c:v>651.16300000000001</c:v>
                </c:pt>
                <c:pt idx="2005">
                  <c:v>973.351</c:v>
                </c:pt>
                <c:pt idx="2006">
                  <c:v>945.31</c:v>
                </c:pt>
                <c:pt idx="2007">
                  <c:v>963.25699999999995</c:v>
                </c:pt>
                <c:pt idx="2008">
                  <c:v>624.24599999999998</c:v>
                </c:pt>
                <c:pt idx="2009">
                  <c:v>606.42100000000005</c:v>
                </c:pt>
                <c:pt idx="2010">
                  <c:v>594.45399999999995</c:v>
                </c:pt>
                <c:pt idx="2011">
                  <c:v>587.16200000000003</c:v>
                </c:pt>
                <c:pt idx="2012">
                  <c:v>582.79</c:v>
                </c:pt>
                <c:pt idx="2013">
                  <c:v>580.048</c:v>
                </c:pt>
                <c:pt idx="2014">
                  <c:v>3545.35</c:v>
                </c:pt>
                <c:pt idx="2015">
                  <c:v>4156.88</c:v>
                </c:pt>
                <c:pt idx="2016">
                  <c:v>4816.87</c:v>
                </c:pt>
                <c:pt idx="2017">
                  <c:v>4554.1099999999997</c:v>
                </c:pt>
                <c:pt idx="2018">
                  <c:v>3346.44</c:v>
                </c:pt>
                <c:pt idx="2019">
                  <c:v>2853.9</c:v>
                </c:pt>
                <c:pt idx="2020">
                  <c:v>2094.54</c:v>
                </c:pt>
                <c:pt idx="2021">
                  <c:v>1803.79</c:v>
                </c:pt>
                <c:pt idx="2022">
                  <c:v>1472.32</c:v>
                </c:pt>
                <c:pt idx="2023">
                  <c:v>1240.26</c:v>
                </c:pt>
                <c:pt idx="2024">
                  <c:v>1092.25</c:v>
                </c:pt>
                <c:pt idx="2025">
                  <c:v>1001.41</c:v>
                </c:pt>
                <c:pt idx="2026">
                  <c:v>960.49099999999999</c:v>
                </c:pt>
                <c:pt idx="2027">
                  <c:v>948.13</c:v>
                </c:pt>
                <c:pt idx="2028">
                  <c:v>951.82100000000003</c:v>
                </c:pt>
                <c:pt idx="2029">
                  <c:v>1052.51</c:v>
                </c:pt>
                <c:pt idx="2030">
                  <c:v>1398.71</c:v>
                </c:pt>
                <c:pt idx="2031">
                  <c:v>1221.72</c:v>
                </c:pt>
                <c:pt idx="2032">
                  <c:v>1440</c:v>
                </c:pt>
                <c:pt idx="2033">
                  <c:v>1352.76</c:v>
                </c:pt>
                <c:pt idx="2034">
                  <c:v>1108.6400000000001</c:v>
                </c:pt>
                <c:pt idx="2035">
                  <c:v>1107.6300000000001</c:v>
                </c:pt>
                <c:pt idx="2036">
                  <c:v>1046.78</c:v>
                </c:pt>
                <c:pt idx="2037">
                  <c:v>1066.97</c:v>
                </c:pt>
                <c:pt idx="2038">
                  <c:v>1041.5899999999999</c:v>
                </c:pt>
                <c:pt idx="2039">
                  <c:v>1020.36</c:v>
                </c:pt>
                <c:pt idx="2040">
                  <c:v>1037.19</c:v>
                </c:pt>
                <c:pt idx="2041">
                  <c:v>1036.56</c:v>
                </c:pt>
                <c:pt idx="2042">
                  <c:v>958.03</c:v>
                </c:pt>
                <c:pt idx="2043">
                  <c:v>1040.9100000000001</c:v>
                </c:pt>
                <c:pt idx="2044">
                  <c:v>898.72699999999998</c:v>
                </c:pt>
                <c:pt idx="2045">
                  <c:v>851.851</c:v>
                </c:pt>
                <c:pt idx="2046">
                  <c:v>799.53599999999994</c:v>
                </c:pt>
                <c:pt idx="2047">
                  <c:v>765.73199999999997</c:v>
                </c:pt>
                <c:pt idx="2048">
                  <c:v>721.25699999999995</c:v>
                </c:pt>
                <c:pt idx="2049">
                  <c:v>705.98900000000003</c:v>
                </c:pt>
                <c:pt idx="2050">
                  <c:v>689.46699999999998</c:v>
                </c:pt>
                <c:pt idx="2051">
                  <c:v>678.11400000000003</c:v>
                </c:pt>
                <c:pt idx="2052">
                  <c:v>672.17399999999998</c:v>
                </c:pt>
                <c:pt idx="2053">
                  <c:v>655.529</c:v>
                </c:pt>
                <c:pt idx="2054">
                  <c:v>1809.88</c:v>
                </c:pt>
                <c:pt idx="2055">
                  <c:v>1775.44</c:v>
                </c:pt>
                <c:pt idx="2056">
                  <c:v>1764.61</c:v>
                </c:pt>
                <c:pt idx="2057">
                  <c:v>1666.98</c:v>
                </c:pt>
                <c:pt idx="2058">
                  <c:v>1652.48</c:v>
                </c:pt>
                <c:pt idx="2059">
                  <c:v>1560.27</c:v>
                </c:pt>
                <c:pt idx="2060">
                  <c:v>1620.72</c:v>
                </c:pt>
                <c:pt idx="2061">
                  <c:v>1774.68</c:v>
                </c:pt>
                <c:pt idx="2062">
                  <c:v>1900.17</c:v>
                </c:pt>
                <c:pt idx="2063">
                  <c:v>122.547</c:v>
                </c:pt>
                <c:pt idx="2064">
                  <c:v>2061.36</c:v>
                </c:pt>
                <c:pt idx="2065">
                  <c:v>131.37200000000001</c:v>
                </c:pt>
                <c:pt idx="2066">
                  <c:v>2401.83</c:v>
                </c:pt>
                <c:pt idx="2067">
                  <c:v>131.94300000000001</c:v>
                </c:pt>
                <c:pt idx="2068">
                  <c:v>2917.29</c:v>
                </c:pt>
                <c:pt idx="2069">
                  <c:v>139.02099999999999</c:v>
                </c:pt>
                <c:pt idx="2070">
                  <c:v>141.946</c:v>
                </c:pt>
                <c:pt idx="2071">
                  <c:v>3282.18</c:v>
                </c:pt>
                <c:pt idx="2072">
                  <c:v>151.517</c:v>
                </c:pt>
                <c:pt idx="2073">
                  <c:v>4110.22</c:v>
                </c:pt>
                <c:pt idx="2074">
                  <c:v>5225.57</c:v>
                </c:pt>
                <c:pt idx="2075">
                  <c:v>158.678</c:v>
                </c:pt>
                <c:pt idx="2076">
                  <c:v>6419.32</c:v>
                </c:pt>
                <c:pt idx="2077">
                  <c:v>161.87700000000001</c:v>
                </c:pt>
                <c:pt idx="2078">
                  <c:v>7937.92</c:v>
                </c:pt>
                <c:pt idx="2079">
                  <c:v>9992.66</c:v>
                </c:pt>
                <c:pt idx="2080">
                  <c:v>15524</c:v>
                </c:pt>
                <c:pt idx="2081">
                  <c:v>15988.9</c:v>
                </c:pt>
                <c:pt idx="2082">
                  <c:v>12030.6</c:v>
                </c:pt>
                <c:pt idx="2083">
                  <c:v>167.62299999999999</c:v>
                </c:pt>
                <c:pt idx="2084">
                  <c:v>171.346</c:v>
                </c:pt>
                <c:pt idx="2085">
                  <c:v>167.529</c:v>
                </c:pt>
                <c:pt idx="2086">
                  <c:v>172.40799999999999</c:v>
                </c:pt>
                <c:pt idx="2087">
                  <c:v>172.24700000000001</c:v>
                </c:pt>
                <c:pt idx="2088">
                  <c:v>172.23400000000001</c:v>
                </c:pt>
                <c:pt idx="2089">
                  <c:v>172.41300000000001</c:v>
                </c:pt>
                <c:pt idx="2090">
                  <c:v>173.99</c:v>
                </c:pt>
                <c:pt idx="2091">
                  <c:v>174.364</c:v>
                </c:pt>
                <c:pt idx="2092">
                  <c:v>177.357</c:v>
                </c:pt>
                <c:pt idx="2093">
                  <c:v>175.66300000000001</c:v>
                </c:pt>
                <c:pt idx="2094">
                  <c:v>804.31</c:v>
                </c:pt>
                <c:pt idx="2095">
                  <c:v>819.67499999999995</c:v>
                </c:pt>
                <c:pt idx="2096">
                  <c:v>813.62800000000004</c:v>
                </c:pt>
                <c:pt idx="2097">
                  <c:v>805.37199999999996</c:v>
                </c:pt>
                <c:pt idx="2098">
                  <c:v>821.15099999999995</c:v>
                </c:pt>
                <c:pt idx="2099">
                  <c:v>834.77099999999996</c:v>
                </c:pt>
                <c:pt idx="2100">
                  <c:v>849.81700000000001</c:v>
                </c:pt>
                <c:pt idx="2101">
                  <c:v>863.38499999999999</c:v>
                </c:pt>
                <c:pt idx="2102">
                  <c:v>883.04100000000005</c:v>
                </c:pt>
                <c:pt idx="2103">
                  <c:v>900.51300000000003</c:v>
                </c:pt>
                <c:pt idx="2104">
                  <c:v>919.34400000000005</c:v>
                </c:pt>
                <c:pt idx="2105">
                  <c:v>939.75599999999997</c:v>
                </c:pt>
                <c:pt idx="2106">
                  <c:v>980.81899999999996</c:v>
                </c:pt>
                <c:pt idx="2107">
                  <c:v>961.09400000000005</c:v>
                </c:pt>
                <c:pt idx="2108">
                  <c:v>1002.46</c:v>
                </c:pt>
                <c:pt idx="2109">
                  <c:v>1012.75</c:v>
                </c:pt>
                <c:pt idx="2110">
                  <c:v>1055.06</c:v>
                </c:pt>
                <c:pt idx="2111">
                  <c:v>1036.28</c:v>
                </c:pt>
                <c:pt idx="2112">
                  <c:v>1053.54</c:v>
                </c:pt>
                <c:pt idx="2113">
                  <c:v>1068.7</c:v>
                </c:pt>
                <c:pt idx="2114">
                  <c:v>484.11399999999998</c:v>
                </c:pt>
                <c:pt idx="2115">
                  <c:v>483.47899999999998</c:v>
                </c:pt>
                <c:pt idx="2116">
                  <c:v>483.54700000000003</c:v>
                </c:pt>
                <c:pt idx="2117">
                  <c:v>480.899</c:v>
                </c:pt>
                <c:pt idx="2118">
                  <c:v>477.90899999999999</c:v>
                </c:pt>
                <c:pt idx="2119">
                  <c:v>476.35199999999998</c:v>
                </c:pt>
                <c:pt idx="2120">
                  <c:v>473.83800000000002</c:v>
                </c:pt>
                <c:pt idx="2121">
                  <c:v>472.93900000000002</c:v>
                </c:pt>
                <c:pt idx="2122">
                  <c:v>471.774</c:v>
                </c:pt>
                <c:pt idx="2123">
                  <c:v>470.65</c:v>
                </c:pt>
                <c:pt idx="2124">
                  <c:v>471.35199999999998</c:v>
                </c:pt>
                <c:pt idx="2125">
                  <c:v>471.76100000000002</c:v>
                </c:pt>
                <c:pt idx="2126">
                  <c:v>471.96</c:v>
                </c:pt>
                <c:pt idx="2127">
                  <c:v>472.77</c:v>
                </c:pt>
                <c:pt idx="2128">
                  <c:v>473.702</c:v>
                </c:pt>
                <c:pt idx="2129">
                  <c:v>473.92500000000001</c:v>
                </c:pt>
                <c:pt idx="2130">
                  <c:v>475.27499999999998</c:v>
                </c:pt>
                <c:pt idx="2131">
                  <c:v>475.024</c:v>
                </c:pt>
                <c:pt idx="2132">
                  <c:v>475.267</c:v>
                </c:pt>
                <c:pt idx="2133">
                  <c:v>475.93700000000001</c:v>
                </c:pt>
                <c:pt idx="2134">
                  <c:v>401.41800000000001</c:v>
                </c:pt>
                <c:pt idx="2135">
                  <c:v>402.858</c:v>
                </c:pt>
                <c:pt idx="2136">
                  <c:v>406.71100000000001</c:v>
                </c:pt>
                <c:pt idx="2137">
                  <c:v>413.09399999999999</c:v>
                </c:pt>
                <c:pt idx="2138">
                  <c:v>134.51499999999999</c:v>
                </c:pt>
                <c:pt idx="2139">
                  <c:v>135.66</c:v>
                </c:pt>
                <c:pt idx="2140">
                  <c:v>139.119</c:v>
                </c:pt>
                <c:pt idx="2141">
                  <c:v>136.76900000000001</c:v>
                </c:pt>
                <c:pt idx="2142">
                  <c:v>420.02800000000002</c:v>
                </c:pt>
                <c:pt idx="2143">
                  <c:v>135.63200000000001</c:v>
                </c:pt>
                <c:pt idx="2144">
                  <c:v>135.11699999999999</c:v>
                </c:pt>
                <c:pt idx="2145">
                  <c:v>423.483</c:v>
                </c:pt>
                <c:pt idx="2146">
                  <c:v>413.35300000000001</c:v>
                </c:pt>
                <c:pt idx="2147">
                  <c:v>407.32299999999998</c:v>
                </c:pt>
                <c:pt idx="2148">
                  <c:v>411.983</c:v>
                </c:pt>
                <c:pt idx="2149">
                  <c:v>427.99299999999999</c:v>
                </c:pt>
                <c:pt idx="2150">
                  <c:v>450.017</c:v>
                </c:pt>
                <c:pt idx="2151">
                  <c:v>235.45599999999999</c:v>
                </c:pt>
                <c:pt idx="2152">
                  <c:v>191.851</c:v>
                </c:pt>
                <c:pt idx="2153">
                  <c:v>484.697</c:v>
                </c:pt>
                <c:pt idx="2154">
                  <c:v>213.446</c:v>
                </c:pt>
                <c:pt idx="2155">
                  <c:v>494.42700000000002</c:v>
                </c:pt>
                <c:pt idx="2156">
                  <c:v>333.06599999999997</c:v>
                </c:pt>
                <c:pt idx="2157">
                  <c:v>262.95800000000003</c:v>
                </c:pt>
                <c:pt idx="2158">
                  <c:v>514.048</c:v>
                </c:pt>
                <c:pt idx="2159">
                  <c:v>511.08800000000002</c:v>
                </c:pt>
                <c:pt idx="2160">
                  <c:v>501.59699999999998</c:v>
                </c:pt>
                <c:pt idx="2161">
                  <c:v>565.15</c:v>
                </c:pt>
                <c:pt idx="2162">
                  <c:v>425.07600000000002</c:v>
                </c:pt>
                <c:pt idx="2163">
                  <c:v>485.142</c:v>
                </c:pt>
                <c:pt idx="2164">
                  <c:v>772.64400000000001</c:v>
                </c:pt>
                <c:pt idx="2165">
                  <c:v>429.65</c:v>
                </c:pt>
                <c:pt idx="2166">
                  <c:v>405.29300000000001</c:v>
                </c:pt>
                <c:pt idx="2167">
                  <c:v>972.91899999999998</c:v>
                </c:pt>
                <c:pt idx="2168">
                  <c:v>382.11799999999999</c:v>
                </c:pt>
                <c:pt idx="2169">
                  <c:v>1070.1500000000001</c:v>
                </c:pt>
                <c:pt idx="2170">
                  <c:v>729.09299999999996</c:v>
                </c:pt>
                <c:pt idx="2171">
                  <c:v>1014.37</c:v>
                </c:pt>
                <c:pt idx="2172">
                  <c:v>622.53899999999999</c:v>
                </c:pt>
                <c:pt idx="2173">
                  <c:v>570.86500000000001</c:v>
                </c:pt>
                <c:pt idx="2174">
                  <c:v>833.42</c:v>
                </c:pt>
                <c:pt idx="2175">
                  <c:v>550.66399999999999</c:v>
                </c:pt>
                <c:pt idx="2176">
                  <c:v>653.38599999999997</c:v>
                </c:pt>
                <c:pt idx="2177">
                  <c:v>577.37800000000004</c:v>
                </c:pt>
                <c:pt idx="2178">
                  <c:v>745.452</c:v>
                </c:pt>
                <c:pt idx="2179">
                  <c:v>642.18399999999997</c:v>
                </c:pt>
                <c:pt idx="2180">
                  <c:v>854.26700000000005</c:v>
                </c:pt>
                <c:pt idx="2181">
                  <c:v>945.34799999999996</c:v>
                </c:pt>
                <c:pt idx="2182">
                  <c:v>1106.8699999999999</c:v>
                </c:pt>
                <c:pt idx="2183">
                  <c:v>1076.68</c:v>
                </c:pt>
                <c:pt idx="2184">
                  <c:v>559.41899999999998</c:v>
                </c:pt>
                <c:pt idx="2185">
                  <c:v>1139.32</c:v>
                </c:pt>
                <c:pt idx="2186">
                  <c:v>523.32899999999995</c:v>
                </c:pt>
                <c:pt idx="2187">
                  <c:v>920.84900000000005</c:v>
                </c:pt>
                <c:pt idx="2188">
                  <c:v>626.34299999999996</c:v>
                </c:pt>
                <c:pt idx="2189">
                  <c:v>1671.36</c:v>
                </c:pt>
                <c:pt idx="2190">
                  <c:v>717.43799999999999</c:v>
                </c:pt>
                <c:pt idx="2191">
                  <c:v>502.66300000000001</c:v>
                </c:pt>
                <c:pt idx="2192">
                  <c:v>572.64</c:v>
                </c:pt>
                <c:pt idx="2193">
                  <c:v>1464.08</c:v>
                </c:pt>
                <c:pt idx="2194">
                  <c:v>1938.46</c:v>
                </c:pt>
                <c:pt idx="2195">
                  <c:v>1880.82</c:v>
                </c:pt>
                <c:pt idx="2196">
                  <c:v>1709.51</c:v>
                </c:pt>
                <c:pt idx="2197">
                  <c:v>1574.1</c:v>
                </c:pt>
                <c:pt idx="2198">
                  <c:v>4589.96</c:v>
                </c:pt>
                <c:pt idx="2199">
                  <c:v>4519.38</c:v>
                </c:pt>
                <c:pt idx="2200">
                  <c:v>4582.66</c:v>
                </c:pt>
                <c:pt idx="2201">
                  <c:v>4649.5</c:v>
                </c:pt>
                <c:pt idx="2202">
                  <c:v>4764.17</c:v>
                </c:pt>
                <c:pt idx="2203">
                  <c:v>4555.4799999999996</c:v>
                </c:pt>
                <c:pt idx="2204">
                  <c:v>4577.6899999999996</c:v>
                </c:pt>
                <c:pt idx="2205">
                  <c:v>4615.71</c:v>
                </c:pt>
                <c:pt idx="2206">
                  <c:v>4725.26</c:v>
                </c:pt>
                <c:pt idx="2207">
                  <c:v>4643.12</c:v>
                </c:pt>
                <c:pt idx="2208">
                  <c:v>4683.58</c:v>
                </c:pt>
                <c:pt idx="2209">
                  <c:v>4696.08</c:v>
                </c:pt>
                <c:pt idx="2210">
                  <c:v>4821</c:v>
                </c:pt>
                <c:pt idx="2211">
                  <c:v>4673.0600000000004</c:v>
                </c:pt>
                <c:pt idx="2212">
                  <c:v>4851.04</c:v>
                </c:pt>
                <c:pt idx="2213">
                  <c:v>4735.3999999999996</c:v>
                </c:pt>
                <c:pt idx="2214">
                  <c:v>4934.3999999999996</c:v>
                </c:pt>
                <c:pt idx="2215">
                  <c:v>4842.3</c:v>
                </c:pt>
                <c:pt idx="2216">
                  <c:v>4947.22</c:v>
                </c:pt>
                <c:pt idx="2217">
                  <c:v>4795.78</c:v>
                </c:pt>
                <c:pt idx="2218">
                  <c:v>2851.99</c:v>
                </c:pt>
                <c:pt idx="2219">
                  <c:v>2864.15</c:v>
                </c:pt>
                <c:pt idx="2220">
                  <c:v>2823.15</c:v>
                </c:pt>
                <c:pt idx="2221">
                  <c:v>2713.18</c:v>
                </c:pt>
                <c:pt idx="2222">
                  <c:v>2537.25</c:v>
                </c:pt>
                <c:pt idx="2223">
                  <c:v>2300.77</c:v>
                </c:pt>
                <c:pt idx="2224">
                  <c:v>2036.43</c:v>
                </c:pt>
                <c:pt idx="2225">
                  <c:v>1808.51</c:v>
                </c:pt>
                <c:pt idx="2226">
                  <c:v>1580.91</c:v>
                </c:pt>
                <c:pt idx="2227">
                  <c:v>1463.44</c:v>
                </c:pt>
                <c:pt idx="2228">
                  <c:v>1397.75</c:v>
                </c:pt>
                <c:pt idx="2229">
                  <c:v>1408.74</c:v>
                </c:pt>
                <c:pt idx="2230">
                  <c:v>1484.97</c:v>
                </c:pt>
                <c:pt idx="2231">
                  <c:v>2067.15</c:v>
                </c:pt>
                <c:pt idx="2232">
                  <c:v>2737.04</c:v>
                </c:pt>
                <c:pt idx="2233">
                  <c:v>2240.41</c:v>
                </c:pt>
                <c:pt idx="2234">
                  <c:v>11393.3</c:v>
                </c:pt>
                <c:pt idx="2235">
                  <c:v>4306.7299999999996</c:v>
                </c:pt>
                <c:pt idx="2236">
                  <c:v>8343.98</c:v>
                </c:pt>
                <c:pt idx="2237">
                  <c:v>10105.200000000001</c:v>
                </c:pt>
                <c:pt idx="2238">
                  <c:v>1016.53</c:v>
                </c:pt>
                <c:pt idx="2239">
                  <c:v>999.29100000000005</c:v>
                </c:pt>
                <c:pt idx="2240">
                  <c:v>781.55499999999995</c:v>
                </c:pt>
                <c:pt idx="2241">
                  <c:v>593.83000000000004</c:v>
                </c:pt>
                <c:pt idx="2242">
                  <c:v>444.90499999999997</c:v>
                </c:pt>
                <c:pt idx="2243">
                  <c:v>343.14299999999997</c:v>
                </c:pt>
                <c:pt idx="2244">
                  <c:v>275.18700000000001</c:v>
                </c:pt>
                <c:pt idx="2245">
                  <c:v>223.59700000000001</c:v>
                </c:pt>
                <c:pt idx="2246">
                  <c:v>191.96100000000001</c:v>
                </c:pt>
                <c:pt idx="2247">
                  <c:v>170.26400000000001</c:v>
                </c:pt>
                <c:pt idx="2248">
                  <c:v>158.66399999999999</c:v>
                </c:pt>
                <c:pt idx="2249">
                  <c:v>681.84400000000005</c:v>
                </c:pt>
                <c:pt idx="2250">
                  <c:v>677.66800000000001</c:v>
                </c:pt>
                <c:pt idx="2251">
                  <c:v>673.87400000000002</c:v>
                </c:pt>
                <c:pt idx="2252">
                  <c:v>668.32</c:v>
                </c:pt>
                <c:pt idx="2253">
                  <c:v>658.19799999999998</c:v>
                </c:pt>
                <c:pt idx="2254">
                  <c:v>648.46699999999998</c:v>
                </c:pt>
                <c:pt idx="2255">
                  <c:v>638.39800000000002</c:v>
                </c:pt>
                <c:pt idx="2256">
                  <c:v>598.66</c:v>
                </c:pt>
                <c:pt idx="2257">
                  <c:v>605.27800000000002</c:v>
                </c:pt>
                <c:pt idx="2258">
                  <c:v>602.11400000000003</c:v>
                </c:pt>
                <c:pt idx="2259">
                  <c:v>597.41399999999999</c:v>
                </c:pt>
                <c:pt idx="2260">
                  <c:v>604.76400000000001</c:v>
                </c:pt>
                <c:pt idx="2261">
                  <c:v>629.21500000000003</c:v>
                </c:pt>
                <c:pt idx="2262">
                  <c:v>600.33000000000004</c:v>
                </c:pt>
                <c:pt idx="2263">
                  <c:v>616.48900000000003</c:v>
                </c:pt>
                <c:pt idx="2264">
                  <c:v>599.36099999999999</c:v>
                </c:pt>
                <c:pt idx="2265">
                  <c:v>596.41399999999999</c:v>
                </c:pt>
                <c:pt idx="2266">
                  <c:v>608.6</c:v>
                </c:pt>
                <c:pt idx="2267">
                  <c:v>602.66</c:v>
                </c:pt>
                <c:pt idx="2268">
                  <c:v>598.96500000000003</c:v>
                </c:pt>
                <c:pt idx="2269">
                  <c:v>146.79300000000001</c:v>
                </c:pt>
                <c:pt idx="2270">
                  <c:v>1101.08</c:v>
                </c:pt>
                <c:pt idx="2271">
                  <c:v>1041.8800000000001</c:v>
                </c:pt>
                <c:pt idx="2272">
                  <c:v>1161.31</c:v>
                </c:pt>
                <c:pt idx="2273">
                  <c:v>999.94500000000005</c:v>
                </c:pt>
                <c:pt idx="2274">
                  <c:v>971.03300000000002</c:v>
                </c:pt>
                <c:pt idx="2275">
                  <c:v>1215.8699999999999</c:v>
                </c:pt>
                <c:pt idx="2276">
                  <c:v>947.26700000000005</c:v>
                </c:pt>
                <c:pt idx="2277">
                  <c:v>1205.79</c:v>
                </c:pt>
                <c:pt idx="2278">
                  <c:v>1086.73</c:v>
                </c:pt>
                <c:pt idx="2279">
                  <c:v>411.80399999999997</c:v>
                </c:pt>
                <c:pt idx="2280">
                  <c:v>409.53</c:v>
                </c:pt>
                <c:pt idx="2281">
                  <c:v>142.583</c:v>
                </c:pt>
                <c:pt idx="2282">
                  <c:v>413.11900000000003</c:v>
                </c:pt>
                <c:pt idx="2283">
                  <c:v>409.61799999999999</c:v>
                </c:pt>
                <c:pt idx="2284">
                  <c:v>415.69799999999998</c:v>
                </c:pt>
                <c:pt idx="2285">
                  <c:v>410.52300000000002</c:v>
                </c:pt>
                <c:pt idx="2286">
                  <c:v>893.44600000000003</c:v>
                </c:pt>
                <c:pt idx="2287">
                  <c:v>423.31799999999998</c:v>
                </c:pt>
                <c:pt idx="2288">
                  <c:v>701.46799999999996</c:v>
                </c:pt>
                <c:pt idx="2289">
                  <c:v>457.185</c:v>
                </c:pt>
                <c:pt idx="2290">
                  <c:v>550.596</c:v>
                </c:pt>
                <c:pt idx="2291">
                  <c:v>136.57900000000001</c:v>
                </c:pt>
                <c:pt idx="2292">
                  <c:v>127.67</c:v>
                </c:pt>
                <c:pt idx="2293">
                  <c:v>1265.23</c:v>
                </c:pt>
                <c:pt idx="2294">
                  <c:v>1259.0899999999999</c:v>
                </c:pt>
                <c:pt idx="2295">
                  <c:v>1248.8399999999999</c:v>
                </c:pt>
                <c:pt idx="2296">
                  <c:v>1225.8</c:v>
                </c:pt>
                <c:pt idx="2297">
                  <c:v>1196.68</c:v>
                </c:pt>
                <c:pt idx="2298">
                  <c:v>1155.68</c:v>
                </c:pt>
                <c:pt idx="2299">
                  <c:v>1104.3399999999999</c:v>
                </c:pt>
                <c:pt idx="2300">
                  <c:v>1043.5</c:v>
                </c:pt>
                <c:pt idx="2301">
                  <c:v>965.53499999999997</c:v>
                </c:pt>
                <c:pt idx="2302">
                  <c:v>896.26700000000005</c:v>
                </c:pt>
                <c:pt idx="2303">
                  <c:v>825.08199999999999</c:v>
                </c:pt>
                <c:pt idx="2304">
                  <c:v>766.99</c:v>
                </c:pt>
                <c:pt idx="2305">
                  <c:v>772.08399999999995</c:v>
                </c:pt>
                <c:pt idx="2306">
                  <c:v>938.98199999999997</c:v>
                </c:pt>
                <c:pt idx="2307">
                  <c:v>837.02</c:v>
                </c:pt>
                <c:pt idx="2308">
                  <c:v>1075.77</c:v>
                </c:pt>
                <c:pt idx="2309">
                  <c:v>1199.54</c:v>
                </c:pt>
                <c:pt idx="2310">
                  <c:v>1319.76</c:v>
                </c:pt>
                <c:pt idx="2311">
                  <c:v>1402.47</c:v>
                </c:pt>
                <c:pt idx="2312">
                  <c:v>1471.46</c:v>
                </c:pt>
                <c:pt idx="2313">
                  <c:v>119.053</c:v>
                </c:pt>
                <c:pt idx="2314">
                  <c:v>114.33</c:v>
                </c:pt>
                <c:pt idx="2315">
                  <c:v>110.16500000000001</c:v>
                </c:pt>
                <c:pt idx="2316">
                  <c:v>107.29900000000001</c:v>
                </c:pt>
                <c:pt idx="2317">
                  <c:v>106.292</c:v>
                </c:pt>
                <c:pt idx="2318">
                  <c:v>816.71600000000001</c:v>
                </c:pt>
                <c:pt idx="2319">
                  <c:v>816.77300000000002</c:v>
                </c:pt>
                <c:pt idx="2320">
                  <c:v>812.19799999999998</c:v>
                </c:pt>
                <c:pt idx="2321">
                  <c:v>808.79300000000001</c:v>
                </c:pt>
                <c:pt idx="2322">
                  <c:v>801.10599999999999</c:v>
                </c:pt>
                <c:pt idx="2323">
                  <c:v>789.74199999999996</c:v>
                </c:pt>
                <c:pt idx="2324">
                  <c:v>778.96699999999998</c:v>
                </c:pt>
                <c:pt idx="2325">
                  <c:v>768.58900000000006</c:v>
                </c:pt>
                <c:pt idx="2326">
                  <c:v>752.93899999999996</c:v>
                </c:pt>
                <c:pt idx="2327">
                  <c:v>739.55100000000004</c:v>
                </c:pt>
                <c:pt idx="2328">
                  <c:v>725.93399999999997</c:v>
                </c:pt>
                <c:pt idx="2329">
                  <c:v>717.01599999999996</c:v>
                </c:pt>
                <c:pt idx="2330">
                  <c:v>716.43399999999997</c:v>
                </c:pt>
                <c:pt idx="2331">
                  <c:v>718.13</c:v>
                </c:pt>
                <c:pt idx="2332">
                  <c:v>722.88199999999995</c:v>
                </c:pt>
                <c:pt idx="2333">
                  <c:v>736.92600000000004</c:v>
                </c:pt>
                <c:pt idx="2334">
                  <c:v>761.81100000000004</c:v>
                </c:pt>
                <c:pt idx="2335">
                  <c:v>773.18399999999997</c:v>
                </c:pt>
                <c:pt idx="2336">
                  <c:v>796.85299999999995</c:v>
                </c:pt>
                <c:pt idx="2337">
                  <c:v>773.298</c:v>
                </c:pt>
                <c:pt idx="2338">
                  <c:v>198.95</c:v>
                </c:pt>
                <c:pt idx="2339">
                  <c:v>179.99600000000001</c:v>
                </c:pt>
                <c:pt idx="2340">
                  <c:v>220.773</c:v>
                </c:pt>
                <c:pt idx="2341">
                  <c:v>162.494</c:v>
                </c:pt>
                <c:pt idx="2342">
                  <c:v>243.23099999999999</c:v>
                </c:pt>
                <c:pt idx="2343">
                  <c:v>267.47199999999998</c:v>
                </c:pt>
                <c:pt idx="2344">
                  <c:v>147.517</c:v>
                </c:pt>
                <c:pt idx="2345">
                  <c:v>296.85000000000002</c:v>
                </c:pt>
                <c:pt idx="2346">
                  <c:v>326.185</c:v>
                </c:pt>
                <c:pt idx="2347">
                  <c:v>355.411</c:v>
                </c:pt>
                <c:pt idx="2348">
                  <c:v>386.697</c:v>
                </c:pt>
                <c:pt idx="2349">
                  <c:v>418.12400000000002</c:v>
                </c:pt>
                <c:pt idx="2350">
                  <c:v>448.00599999999997</c:v>
                </c:pt>
                <c:pt idx="2351">
                  <c:v>473.17700000000002</c:v>
                </c:pt>
                <c:pt idx="2352">
                  <c:v>493.94799999999998</c:v>
                </c:pt>
                <c:pt idx="2353">
                  <c:v>504.28699999999998</c:v>
                </c:pt>
                <c:pt idx="2354">
                  <c:v>403.44799999999998</c:v>
                </c:pt>
                <c:pt idx="2355">
                  <c:v>399.23200000000003</c:v>
                </c:pt>
                <c:pt idx="2356">
                  <c:v>378.21300000000002</c:v>
                </c:pt>
                <c:pt idx="2357">
                  <c:v>937.61699999999996</c:v>
                </c:pt>
                <c:pt idx="2358">
                  <c:v>1022.41</c:v>
                </c:pt>
                <c:pt idx="2359">
                  <c:v>1033.1199999999999</c:v>
                </c:pt>
                <c:pt idx="2360">
                  <c:v>947.98199999999997</c:v>
                </c:pt>
                <c:pt idx="2361">
                  <c:v>939.34</c:v>
                </c:pt>
                <c:pt idx="2362">
                  <c:v>1029.79</c:v>
                </c:pt>
                <c:pt idx="2363">
                  <c:v>950.54899999999998</c:v>
                </c:pt>
                <c:pt idx="2364">
                  <c:v>1031.8800000000001</c:v>
                </c:pt>
                <c:pt idx="2365">
                  <c:v>1017.4</c:v>
                </c:pt>
                <c:pt idx="2366">
                  <c:v>989.73599999999999</c:v>
                </c:pt>
                <c:pt idx="2367">
                  <c:v>951.01499999999999</c:v>
                </c:pt>
                <c:pt idx="2368">
                  <c:v>1006.11</c:v>
                </c:pt>
                <c:pt idx="2369">
                  <c:v>956.70699999999999</c:v>
                </c:pt>
                <c:pt idx="2370">
                  <c:v>946.21100000000001</c:v>
                </c:pt>
                <c:pt idx="2371">
                  <c:v>989.52599999999995</c:v>
                </c:pt>
                <c:pt idx="2372">
                  <c:v>954.87099999999998</c:v>
                </c:pt>
                <c:pt idx="2373">
                  <c:v>970.053</c:v>
                </c:pt>
                <c:pt idx="2374">
                  <c:v>954.79200000000003</c:v>
                </c:pt>
                <c:pt idx="2375">
                  <c:v>962.98</c:v>
                </c:pt>
                <c:pt idx="2376">
                  <c:v>974.23599999999999</c:v>
                </c:pt>
                <c:pt idx="2377">
                  <c:v>361.23500000000001</c:v>
                </c:pt>
                <c:pt idx="2378">
                  <c:v>364.93</c:v>
                </c:pt>
                <c:pt idx="2379">
                  <c:v>387.73399999999998</c:v>
                </c:pt>
                <c:pt idx="2380">
                  <c:v>427.233</c:v>
                </c:pt>
                <c:pt idx="2381">
                  <c:v>495.80599999999998</c:v>
                </c:pt>
                <c:pt idx="2382">
                  <c:v>622.255</c:v>
                </c:pt>
                <c:pt idx="2383">
                  <c:v>850.84799999999996</c:v>
                </c:pt>
                <c:pt idx="2384">
                  <c:v>1276.0999999999999</c:v>
                </c:pt>
                <c:pt idx="2385">
                  <c:v>1974.87</c:v>
                </c:pt>
                <c:pt idx="2386">
                  <c:v>3190.03</c:v>
                </c:pt>
                <c:pt idx="2387">
                  <c:v>4886.8100000000004</c:v>
                </c:pt>
                <c:pt idx="2388">
                  <c:v>6906.75</c:v>
                </c:pt>
                <c:pt idx="2389">
                  <c:v>8327.68</c:v>
                </c:pt>
                <c:pt idx="2390">
                  <c:v>9712.43</c:v>
                </c:pt>
                <c:pt idx="2391">
                  <c:v>11535.1</c:v>
                </c:pt>
                <c:pt idx="2392">
                  <c:v>12077.7</c:v>
                </c:pt>
                <c:pt idx="2393">
                  <c:v>12182.4</c:v>
                </c:pt>
                <c:pt idx="2394">
                  <c:v>13046</c:v>
                </c:pt>
                <c:pt idx="2395">
                  <c:v>3158.99</c:v>
                </c:pt>
                <c:pt idx="2396">
                  <c:v>3329.4</c:v>
                </c:pt>
                <c:pt idx="2397">
                  <c:v>3076.42</c:v>
                </c:pt>
                <c:pt idx="2398">
                  <c:v>2783.48</c:v>
                </c:pt>
                <c:pt idx="2399">
                  <c:v>2472.94</c:v>
                </c:pt>
                <c:pt idx="2400">
                  <c:v>2179.48</c:v>
                </c:pt>
                <c:pt idx="2401">
                  <c:v>1911.46</c:v>
                </c:pt>
                <c:pt idx="2402">
                  <c:v>1672.38</c:v>
                </c:pt>
                <c:pt idx="2403">
                  <c:v>1480.04</c:v>
                </c:pt>
                <c:pt idx="2404">
                  <c:v>1286.29</c:v>
                </c:pt>
                <c:pt idx="2405">
                  <c:v>1084.33</c:v>
                </c:pt>
                <c:pt idx="2406">
                  <c:v>924.90800000000002</c:v>
                </c:pt>
                <c:pt idx="2407">
                  <c:v>846.63599999999997</c:v>
                </c:pt>
                <c:pt idx="2408">
                  <c:v>807.81</c:v>
                </c:pt>
                <c:pt idx="2409">
                  <c:v>783.11599999999999</c:v>
                </c:pt>
                <c:pt idx="2410">
                  <c:v>780.27300000000002</c:v>
                </c:pt>
                <c:pt idx="2411">
                  <c:v>769.822</c:v>
                </c:pt>
                <c:pt idx="2412">
                  <c:v>773.05100000000004</c:v>
                </c:pt>
                <c:pt idx="2413">
                  <c:v>769.09799999999996</c:v>
                </c:pt>
                <c:pt idx="2414">
                  <c:v>535.06700000000001</c:v>
                </c:pt>
                <c:pt idx="2415">
                  <c:v>530.05100000000004</c:v>
                </c:pt>
                <c:pt idx="2416">
                  <c:v>526.56600000000003</c:v>
                </c:pt>
                <c:pt idx="2417">
                  <c:v>532.68200000000002</c:v>
                </c:pt>
                <c:pt idx="2418">
                  <c:v>529.85199999999998</c:v>
                </c:pt>
                <c:pt idx="2419">
                  <c:v>518.31200000000001</c:v>
                </c:pt>
                <c:pt idx="2420">
                  <c:v>509.34800000000001</c:v>
                </c:pt>
                <c:pt idx="2421">
                  <c:v>497.78300000000002</c:v>
                </c:pt>
                <c:pt idx="2422">
                  <c:v>479.67200000000003</c:v>
                </c:pt>
                <c:pt idx="2423">
                  <c:v>465.15899999999999</c:v>
                </c:pt>
                <c:pt idx="2424">
                  <c:v>458.584</c:v>
                </c:pt>
                <c:pt idx="2425">
                  <c:v>484.90100000000001</c:v>
                </c:pt>
                <c:pt idx="2426">
                  <c:v>552.99900000000002</c:v>
                </c:pt>
                <c:pt idx="2427">
                  <c:v>650.14499999999998</c:v>
                </c:pt>
                <c:pt idx="2428">
                  <c:v>775.83900000000006</c:v>
                </c:pt>
                <c:pt idx="2429">
                  <c:v>161.69200000000001</c:v>
                </c:pt>
                <c:pt idx="2430">
                  <c:v>161.584</c:v>
                </c:pt>
                <c:pt idx="2431">
                  <c:v>977.66600000000005</c:v>
                </c:pt>
                <c:pt idx="2432">
                  <c:v>162.19499999999999</c:v>
                </c:pt>
                <c:pt idx="2433">
                  <c:v>162.63</c:v>
                </c:pt>
                <c:pt idx="2434">
                  <c:v>162.93299999999999</c:v>
                </c:pt>
                <c:pt idx="2435">
                  <c:v>163.70099999999999</c:v>
                </c:pt>
                <c:pt idx="2436">
                  <c:v>1132.1199999999999</c:v>
                </c:pt>
                <c:pt idx="2437">
                  <c:v>1102.0999999999999</c:v>
                </c:pt>
                <c:pt idx="2438">
                  <c:v>988.58100000000002</c:v>
                </c:pt>
                <c:pt idx="2439">
                  <c:v>942.5</c:v>
                </c:pt>
                <c:pt idx="2440">
                  <c:v>907.16200000000003</c:v>
                </c:pt>
                <c:pt idx="2441">
                  <c:v>1847.08</c:v>
                </c:pt>
                <c:pt idx="2442">
                  <c:v>1948.2</c:v>
                </c:pt>
                <c:pt idx="2443">
                  <c:v>1709.99</c:v>
                </c:pt>
                <c:pt idx="2444">
                  <c:v>1856.33</c:v>
                </c:pt>
                <c:pt idx="2445">
                  <c:v>1805.9</c:v>
                </c:pt>
                <c:pt idx="2446">
                  <c:v>1872.13</c:v>
                </c:pt>
                <c:pt idx="2447">
                  <c:v>1713.44</c:v>
                </c:pt>
                <c:pt idx="2448">
                  <c:v>1249.28</c:v>
                </c:pt>
                <c:pt idx="2449">
                  <c:v>1463.46</c:v>
                </c:pt>
                <c:pt idx="2450">
                  <c:v>1817.92</c:v>
                </c:pt>
                <c:pt idx="2451">
                  <c:v>1768.14</c:v>
                </c:pt>
                <c:pt idx="2452">
                  <c:v>1889.88</c:v>
                </c:pt>
                <c:pt idx="2453">
                  <c:v>1080.71</c:v>
                </c:pt>
                <c:pt idx="2454">
                  <c:v>1815.16</c:v>
                </c:pt>
                <c:pt idx="2455">
                  <c:v>897.39700000000005</c:v>
                </c:pt>
                <c:pt idx="2456">
                  <c:v>869.2</c:v>
                </c:pt>
                <c:pt idx="2457">
                  <c:v>984.86</c:v>
                </c:pt>
                <c:pt idx="2458">
                  <c:v>1232.3900000000001</c:v>
                </c:pt>
                <c:pt idx="2459">
                  <c:v>1652.08</c:v>
                </c:pt>
                <c:pt idx="2460">
                  <c:v>2221.2600000000002</c:v>
                </c:pt>
                <c:pt idx="2461">
                  <c:v>2229.6999999999998</c:v>
                </c:pt>
                <c:pt idx="2462">
                  <c:v>2352.5100000000002</c:v>
                </c:pt>
                <c:pt idx="2463">
                  <c:v>2286.88</c:v>
                </c:pt>
                <c:pt idx="2464">
                  <c:v>2021.1</c:v>
                </c:pt>
                <c:pt idx="2465">
                  <c:v>1748.34</c:v>
                </c:pt>
                <c:pt idx="2466">
                  <c:v>1484.37</c:v>
                </c:pt>
                <c:pt idx="2467">
                  <c:v>1332</c:v>
                </c:pt>
                <c:pt idx="2468">
                  <c:v>1240.69</c:v>
                </c:pt>
                <c:pt idx="2469">
                  <c:v>1181.43</c:v>
                </c:pt>
                <c:pt idx="2470">
                  <c:v>1146.98</c:v>
                </c:pt>
                <c:pt idx="2471">
                  <c:v>1131.8499999999999</c:v>
                </c:pt>
                <c:pt idx="2472">
                  <c:v>1122.5899999999999</c:v>
                </c:pt>
                <c:pt idx="2473">
                  <c:v>1137.24</c:v>
                </c:pt>
                <c:pt idx="2474">
                  <c:v>1277.02</c:v>
                </c:pt>
                <c:pt idx="2475">
                  <c:v>978.404</c:v>
                </c:pt>
                <c:pt idx="2476">
                  <c:v>1389.77</c:v>
                </c:pt>
                <c:pt idx="2477">
                  <c:v>819.24699999999996</c:v>
                </c:pt>
                <c:pt idx="2478">
                  <c:v>1100.4100000000001</c:v>
                </c:pt>
                <c:pt idx="2479">
                  <c:v>1508.67</c:v>
                </c:pt>
                <c:pt idx="2480">
                  <c:v>687.86699999999996</c:v>
                </c:pt>
                <c:pt idx="2481">
                  <c:v>1074.6300000000001</c:v>
                </c:pt>
                <c:pt idx="2482">
                  <c:v>1589</c:v>
                </c:pt>
                <c:pt idx="2483">
                  <c:v>1033</c:v>
                </c:pt>
                <c:pt idx="2484">
                  <c:v>1678.42</c:v>
                </c:pt>
                <c:pt idx="2485">
                  <c:v>990.79899999999998</c:v>
                </c:pt>
                <c:pt idx="2486">
                  <c:v>1740.71</c:v>
                </c:pt>
                <c:pt idx="2487">
                  <c:v>9500.41</c:v>
                </c:pt>
                <c:pt idx="2488">
                  <c:v>951.38900000000001</c:v>
                </c:pt>
                <c:pt idx="2489">
                  <c:v>4828.25</c:v>
                </c:pt>
                <c:pt idx="2490">
                  <c:v>916.23400000000004</c:v>
                </c:pt>
                <c:pt idx="2491">
                  <c:v>899.23199999999997</c:v>
                </c:pt>
                <c:pt idx="2492">
                  <c:v>1789.77</c:v>
                </c:pt>
                <c:pt idx="2493">
                  <c:v>2507.63</c:v>
                </c:pt>
                <c:pt idx="2494">
                  <c:v>1867.27</c:v>
                </c:pt>
                <c:pt idx="2495">
                  <c:v>1952.37</c:v>
                </c:pt>
                <c:pt idx="2496">
                  <c:v>1925.06</c:v>
                </c:pt>
                <c:pt idx="2497">
                  <c:v>2124.59</c:v>
                </c:pt>
                <c:pt idx="2498">
                  <c:v>2323.2399999999998</c:v>
                </c:pt>
                <c:pt idx="2499">
                  <c:v>2619.89</c:v>
                </c:pt>
                <c:pt idx="2500">
                  <c:v>3094.53</c:v>
                </c:pt>
                <c:pt idx="2501">
                  <c:v>1862.76</c:v>
                </c:pt>
                <c:pt idx="2502">
                  <c:v>3652.24</c:v>
                </c:pt>
                <c:pt idx="2503">
                  <c:v>4073.9</c:v>
                </c:pt>
                <c:pt idx="2504">
                  <c:v>4244.6099999999997</c:v>
                </c:pt>
                <c:pt idx="2505">
                  <c:v>1863.51</c:v>
                </c:pt>
                <c:pt idx="2506">
                  <c:v>1925.15</c:v>
                </c:pt>
                <c:pt idx="2507">
                  <c:v>1974.16</c:v>
                </c:pt>
                <c:pt idx="2508">
                  <c:v>2041.85</c:v>
                </c:pt>
                <c:pt idx="2509">
                  <c:v>2137.86</c:v>
                </c:pt>
                <c:pt idx="2510">
                  <c:v>2241.88</c:v>
                </c:pt>
                <c:pt idx="2511">
                  <c:v>2299.0300000000002</c:v>
                </c:pt>
                <c:pt idx="2512">
                  <c:v>2430.7199999999998</c:v>
                </c:pt>
                <c:pt idx="2513">
                  <c:v>2616.75</c:v>
                </c:pt>
                <c:pt idx="2514">
                  <c:v>2823.27</c:v>
                </c:pt>
                <c:pt idx="2515">
                  <c:v>2843.43</c:v>
                </c:pt>
                <c:pt idx="2516">
                  <c:v>2820.09</c:v>
                </c:pt>
                <c:pt idx="2517">
                  <c:v>2864.81</c:v>
                </c:pt>
                <c:pt idx="2518">
                  <c:v>2970.55</c:v>
                </c:pt>
                <c:pt idx="2519">
                  <c:v>3232.21</c:v>
                </c:pt>
                <c:pt idx="2520">
                  <c:v>3402.23</c:v>
                </c:pt>
                <c:pt idx="2521">
                  <c:v>2233.81</c:v>
                </c:pt>
                <c:pt idx="2522">
                  <c:v>1854.18</c:v>
                </c:pt>
                <c:pt idx="2523">
                  <c:v>2683.77</c:v>
                </c:pt>
                <c:pt idx="2524">
                  <c:v>1513.41</c:v>
                </c:pt>
                <c:pt idx="2525">
                  <c:v>3157.16</c:v>
                </c:pt>
                <c:pt idx="2526">
                  <c:v>1292.49</c:v>
                </c:pt>
                <c:pt idx="2527">
                  <c:v>3627.93</c:v>
                </c:pt>
                <c:pt idx="2528">
                  <c:v>1115.73</c:v>
                </c:pt>
                <c:pt idx="2529">
                  <c:v>968.91899999999998</c:v>
                </c:pt>
                <c:pt idx="2530">
                  <c:v>852.34699999999998</c:v>
                </c:pt>
                <c:pt idx="2531">
                  <c:v>788.06200000000001</c:v>
                </c:pt>
                <c:pt idx="2532">
                  <c:v>4060.87</c:v>
                </c:pt>
                <c:pt idx="2533">
                  <c:v>4353.75</c:v>
                </c:pt>
                <c:pt idx="2534">
                  <c:v>4522.68</c:v>
                </c:pt>
                <c:pt idx="2535">
                  <c:v>4571.79</c:v>
                </c:pt>
                <c:pt idx="2536">
                  <c:v>4427.3900000000003</c:v>
                </c:pt>
                <c:pt idx="2537">
                  <c:v>4190.42</c:v>
                </c:pt>
                <c:pt idx="2538">
                  <c:v>3980.57</c:v>
                </c:pt>
                <c:pt idx="2539">
                  <c:v>3648.61</c:v>
                </c:pt>
                <c:pt idx="2540">
                  <c:v>3175.3</c:v>
                </c:pt>
                <c:pt idx="2541">
                  <c:v>3061.73</c:v>
                </c:pt>
                <c:pt idx="2542">
                  <c:v>2844.93</c:v>
                </c:pt>
                <c:pt idx="2543">
                  <c:v>2639.82</c:v>
                </c:pt>
                <c:pt idx="2544">
                  <c:v>795.38499999999999</c:v>
                </c:pt>
                <c:pt idx="2545">
                  <c:v>775.30200000000002</c:v>
                </c:pt>
                <c:pt idx="2546">
                  <c:v>736.27499999999998</c:v>
                </c:pt>
                <c:pt idx="2547">
                  <c:v>2467.5100000000002</c:v>
                </c:pt>
                <c:pt idx="2548">
                  <c:v>713.75900000000001</c:v>
                </c:pt>
                <c:pt idx="2549">
                  <c:v>2247.6</c:v>
                </c:pt>
                <c:pt idx="2550">
                  <c:v>700.26400000000001</c:v>
                </c:pt>
                <c:pt idx="2551">
                  <c:v>2051.44</c:v>
                </c:pt>
                <c:pt idx="2552">
                  <c:v>717.87699999999995</c:v>
                </c:pt>
                <c:pt idx="2553">
                  <c:v>950.755</c:v>
                </c:pt>
                <c:pt idx="2554">
                  <c:v>947.19799999999998</c:v>
                </c:pt>
                <c:pt idx="2555">
                  <c:v>1789.93</c:v>
                </c:pt>
                <c:pt idx="2556">
                  <c:v>944.923</c:v>
                </c:pt>
                <c:pt idx="2557">
                  <c:v>932.68399999999997</c:v>
                </c:pt>
                <c:pt idx="2558">
                  <c:v>786.625</c:v>
                </c:pt>
                <c:pt idx="2559">
                  <c:v>918.39200000000005</c:v>
                </c:pt>
                <c:pt idx="2560">
                  <c:v>1561.55</c:v>
                </c:pt>
                <c:pt idx="2561">
                  <c:v>903.149</c:v>
                </c:pt>
                <c:pt idx="2562">
                  <c:v>873.09900000000005</c:v>
                </c:pt>
                <c:pt idx="2563">
                  <c:v>886.59</c:v>
                </c:pt>
                <c:pt idx="2564">
                  <c:v>1320.38</c:v>
                </c:pt>
                <c:pt idx="2565">
                  <c:v>1188.1199999999999</c:v>
                </c:pt>
                <c:pt idx="2566">
                  <c:v>868.91700000000003</c:v>
                </c:pt>
                <c:pt idx="2567">
                  <c:v>1022.2</c:v>
                </c:pt>
                <c:pt idx="2568">
                  <c:v>845.15</c:v>
                </c:pt>
                <c:pt idx="2569">
                  <c:v>834.13900000000001</c:v>
                </c:pt>
                <c:pt idx="2570">
                  <c:v>824.11699999999996</c:v>
                </c:pt>
                <c:pt idx="2571">
                  <c:v>809.53</c:v>
                </c:pt>
                <c:pt idx="2572">
                  <c:v>791.54200000000003</c:v>
                </c:pt>
                <c:pt idx="2573">
                  <c:v>773.76</c:v>
                </c:pt>
                <c:pt idx="2574">
                  <c:v>755.83299999999997</c:v>
                </c:pt>
                <c:pt idx="2575">
                  <c:v>740.31500000000005</c:v>
                </c:pt>
                <c:pt idx="2576">
                  <c:v>730.08199999999999</c:v>
                </c:pt>
                <c:pt idx="2577">
                  <c:v>718.10400000000004</c:v>
                </c:pt>
                <c:pt idx="2578">
                  <c:v>712.24800000000005</c:v>
                </c:pt>
                <c:pt idx="2579">
                  <c:v>710.32399999999996</c:v>
                </c:pt>
                <c:pt idx="2580">
                  <c:v>1693.77</c:v>
                </c:pt>
                <c:pt idx="2581">
                  <c:v>1672.78</c:v>
                </c:pt>
                <c:pt idx="2582">
                  <c:v>1677.54</c:v>
                </c:pt>
                <c:pt idx="2583">
                  <c:v>1642.54</c:v>
                </c:pt>
                <c:pt idx="2584">
                  <c:v>1614.38</c:v>
                </c:pt>
                <c:pt idx="2585">
                  <c:v>1573.74</c:v>
                </c:pt>
                <c:pt idx="2586">
                  <c:v>1530.49</c:v>
                </c:pt>
                <c:pt idx="2587">
                  <c:v>1461.73</c:v>
                </c:pt>
                <c:pt idx="2588">
                  <c:v>1395.29</c:v>
                </c:pt>
                <c:pt idx="2589">
                  <c:v>1315.28</c:v>
                </c:pt>
                <c:pt idx="2590">
                  <c:v>1228.76</c:v>
                </c:pt>
                <c:pt idx="2591">
                  <c:v>1133.6400000000001</c:v>
                </c:pt>
                <c:pt idx="2592">
                  <c:v>1021.26</c:v>
                </c:pt>
                <c:pt idx="2593">
                  <c:v>924.90200000000004</c:v>
                </c:pt>
                <c:pt idx="2594">
                  <c:v>850.7</c:v>
                </c:pt>
                <c:pt idx="2595">
                  <c:v>785.17100000000005</c:v>
                </c:pt>
                <c:pt idx="2596">
                  <c:v>743.11599999999999</c:v>
                </c:pt>
                <c:pt idx="2597">
                  <c:v>722.13599999999997</c:v>
                </c:pt>
                <c:pt idx="2598">
                  <c:v>713.024</c:v>
                </c:pt>
                <c:pt idx="2599">
                  <c:v>691.55700000000002</c:v>
                </c:pt>
                <c:pt idx="2600">
                  <c:v>323.48200000000003</c:v>
                </c:pt>
                <c:pt idx="2601">
                  <c:v>426.91399999999999</c:v>
                </c:pt>
                <c:pt idx="2602">
                  <c:v>485.279</c:v>
                </c:pt>
                <c:pt idx="2603">
                  <c:v>386.267</c:v>
                </c:pt>
                <c:pt idx="2604">
                  <c:v>291.42399999999998</c:v>
                </c:pt>
                <c:pt idx="2605">
                  <c:v>582.99900000000002</c:v>
                </c:pt>
                <c:pt idx="2606">
                  <c:v>608.53800000000001</c:v>
                </c:pt>
                <c:pt idx="2607">
                  <c:v>675.31100000000004</c:v>
                </c:pt>
                <c:pt idx="2608">
                  <c:v>264.87700000000001</c:v>
                </c:pt>
                <c:pt idx="2609">
                  <c:v>633.60500000000002</c:v>
                </c:pt>
                <c:pt idx="2610">
                  <c:v>694.51900000000001</c:v>
                </c:pt>
                <c:pt idx="2611">
                  <c:v>238.36</c:v>
                </c:pt>
                <c:pt idx="2612">
                  <c:v>219.982</c:v>
                </c:pt>
                <c:pt idx="2613">
                  <c:v>209.197</c:v>
                </c:pt>
                <c:pt idx="2614">
                  <c:v>186.85900000000001</c:v>
                </c:pt>
                <c:pt idx="2615">
                  <c:v>170.477</c:v>
                </c:pt>
                <c:pt idx="2616">
                  <c:v>152.21199999999999</c:v>
                </c:pt>
                <c:pt idx="2617">
                  <c:v>135.173</c:v>
                </c:pt>
                <c:pt idx="2618">
                  <c:v>127.631</c:v>
                </c:pt>
                <c:pt idx="2619">
                  <c:v>121.286</c:v>
                </c:pt>
                <c:pt idx="2620">
                  <c:v>917.03300000000002</c:v>
                </c:pt>
                <c:pt idx="2621">
                  <c:v>1915.17</c:v>
                </c:pt>
                <c:pt idx="2622">
                  <c:v>1380.72</c:v>
                </c:pt>
                <c:pt idx="2623">
                  <c:v>631.96799999999996</c:v>
                </c:pt>
                <c:pt idx="2624">
                  <c:v>2178.35</c:v>
                </c:pt>
                <c:pt idx="2625">
                  <c:v>522.43600000000004</c:v>
                </c:pt>
                <c:pt idx="2626">
                  <c:v>487.50299999999999</c:v>
                </c:pt>
                <c:pt idx="2627">
                  <c:v>2940.72</c:v>
                </c:pt>
                <c:pt idx="2628">
                  <c:v>2397.6799999999998</c:v>
                </c:pt>
                <c:pt idx="2629">
                  <c:v>3566.19</c:v>
                </c:pt>
                <c:pt idx="2630">
                  <c:v>1803.93</c:v>
                </c:pt>
                <c:pt idx="2631">
                  <c:v>1391.09</c:v>
                </c:pt>
                <c:pt idx="2632">
                  <c:v>1141.44</c:v>
                </c:pt>
                <c:pt idx="2633">
                  <c:v>922.64200000000005</c:v>
                </c:pt>
                <c:pt idx="2634">
                  <c:v>480.303</c:v>
                </c:pt>
                <c:pt idx="2635">
                  <c:v>795.49199999999996</c:v>
                </c:pt>
                <c:pt idx="2636">
                  <c:v>511.11200000000002</c:v>
                </c:pt>
                <c:pt idx="2637">
                  <c:v>621.00800000000004</c:v>
                </c:pt>
                <c:pt idx="2638">
                  <c:v>686.18</c:v>
                </c:pt>
                <c:pt idx="2639">
                  <c:v>570.85500000000002</c:v>
                </c:pt>
                <c:pt idx="2640">
                  <c:v>2673.36</c:v>
                </c:pt>
                <c:pt idx="2641">
                  <c:v>2610.5700000000002</c:v>
                </c:pt>
                <c:pt idx="2642">
                  <c:v>2312.64</c:v>
                </c:pt>
                <c:pt idx="2643">
                  <c:v>2110.23</c:v>
                </c:pt>
                <c:pt idx="2644">
                  <c:v>1779.45</c:v>
                </c:pt>
                <c:pt idx="2645">
                  <c:v>1479.5</c:v>
                </c:pt>
                <c:pt idx="2646">
                  <c:v>1252.3699999999999</c:v>
                </c:pt>
                <c:pt idx="2647">
                  <c:v>1082.79</c:v>
                </c:pt>
                <c:pt idx="2648">
                  <c:v>917.68499999999995</c:v>
                </c:pt>
                <c:pt idx="2649">
                  <c:v>787.46400000000006</c:v>
                </c:pt>
                <c:pt idx="2650">
                  <c:v>703.101</c:v>
                </c:pt>
                <c:pt idx="2651">
                  <c:v>623.32899999999995</c:v>
                </c:pt>
                <c:pt idx="2652">
                  <c:v>568.75099999999998</c:v>
                </c:pt>
                <c:pt idx="2653">
                  <c:v>525.26300000000003</c:v>
                </c:pt>
                <c:pt idx="2654">
                  <c:v>510.71899999999999</c:v>
                </c:pt>
                <c:pt idx="2655">
                  <c:v>499.125</c:v>
                </c:pt>
                <c:pt idx="2656">
                  <c:v>486.95100000000002</c:v>
                </c:pt>
                <c:pt idx="2657">
                  <c:v>484.08699999999999</c:v>
                </c:pt>
                <c:pt idx="2658">
                  <c:v>509.69499999999999</c:v>
                </c:pt>
                <c:pt idx="2659">
                  <c:v>488.553</c:v>
                </c:pt>
                <c:pt idx="2660">
                  <c:v>1452.86</c:v>
                </c:pt>
                <c:pt idx="2661">
                  <c:v>1445.98</c:v>
                </c:pt>
                <c:pt idx="2662">
                  <c:v>1398.14</c:v>
                </c:pt>
                <c:pt idx="2663">
                  <c:v>1315.61</c:v>
                </c:pt>
                <c:pt idx="2664">
                  <c:v>1218.97</c:v>
                </c:pt>
                <c:pt idx="2665">
                  <c:v>1129.3699999999999</c:v>
                </c:pt>
                <c:pt idx="2666">
                  <c:v>1039.77</c:v>
                </c:pt>
                <c:pt idx="2667">
                  <c:v>968.08900000000006</c:v>
                </c:pt>
                <c:pt idx="2668">
                  <c:v>908.27</c:v>
                </c:pt>
                <c:pt idx="2669">
                  <c:v>861.49900000000002</c:v>
                </c:pt>
                <c:pt idx="2670">
                  <c:v>833.82299999999998</c:v>
                </c:pt>
                <c:pt idx="2671">
                  <c:v>820.75099999999998</c:v>
                </c:pt>
                <c:pt idx="2672">
                  <c:v>818.221</c:v>
                </c:pt>
                <c:pt idx="2673">
                  <c:v>828.18799999999999</c:v>
                </c:pt>
                <c:pt idx="2674">
                  <c:v>850.58299999999997</c:v>
                </c:pt>
                <c:pt idx="2675">
                  <c:v>881.09</c:v>
                </c:pt>
                <c:pt idx="2676">
                  <c:v>916.63199999999995</c:v>
                </c:pt>
                <c:pt idx="2677">
                  <c:v>950.625</c:v>
                </c:pt>
                <c:pt idx="2678">
                  <c:v>976.96400000000006</c:v>
                </c:pt>
                <c:pt idx="2679">
                  <c:v>996.99</c:v>
                </c:pt>
                <c:pt idx="2680">
                  <c:v>198.21799999999999</c:v>
                </c:pt>
                <c:pt idx="2681">
                  <c:v>200.011</c:v>
                </c:pt>
                <c:pt idx="2682">
                  <c:v>203.83699999999999</c:v>
                </c:pt>
                <c:pt idx="2683">
                  <c:v>208.51599999999999</c:v>
                </c:pt>
                <c:pt idx="2684">
                  <c:v>213.18199999999999</c:v>
                </c:pt>
                <c:pt idx="2685">
                  <c:v>219.827</c:v>
                </c:pt>
                <c:pt idx="2686">
                  <c:v>226.56</c:v>
                </c:pt>
                <c:pt idx="2687">
                  <c:v>231.715</c:v>
                </c:pt>
                <c:pt idx="2688">
                  <c:v>233.369</c:v>
                </c:pt>
                <c:pt idx="2689">
                  <c:v>235.398</c:v>
                </c:pt>
                <c:pt idx="2690">
                  <c:v>235.548</c:v>
                </c:pt>
                <c:pt idx="2691">
                  <c:v>233.077</c:v>
                </c:pt>
                <c:pt idx="2692">
                  <c:v>231.79400000000001</c:v>
                </c:pt>
                <c:pt idx="2693">
                  <c:v>228.23400000000001</c:v>
                </c:pt>
                <c:pt idx="2694">
                  <c:v>224.08199999999999</c:v>
                </c:pt>
                <c:pt idx="2695">
                  <c:v>221.33</c:v>
                </c:pt>
                <c:pt idx="2696">
                  <c:v>221.15600000000001</c:v>
                </c:pt>
                <c:pt idx="2697">
                  <c:v>216.49100000000001</c:v>
                </c:pt>
                <c:pt idx="2698">
                  <c:v>215.589</c:v>
                </c:pt>
                <c:pt idx="2699">
                  <c:v>219.42699999999999</c:v>
                </c:pt>
                <c:pt idx="2700">
                  <c:v>366.14699999999999</c:v>
                </c:pt>
                <c:pt idx="2701">
                  <c:v>374.73599999999999</c:v>
                </c:pt>
                <c:pt idx="2702">
                  <c:v>339.05200000000002</c:v>
                </c:pt>
                <c:pt idx="2703">
                  <c:v>342.233</c:v>
                </c:pt>
                <c:pt idx="2704">
                  <c:v>383.98500000000001</c:v>
                </c:pt>
                <c:pt idx="2705">
                  <c:v>392.90100000000001</c:v>
                </c:pt>
                <c:pt idx="2706">
                  <c:v>353.423</c:v>
                </c:pt>
                <c:pt idx="2707">
                  <c:v>332.90199999999999</c:v>
                </c:pt>
                <c:pt idx="2708">
                  <c:v>400.24</c:v>
                </c:pt>
                <c:pt idx="2709">
                  <c:v>406.19400000000002</c:v>
                </c:pt>
                <c:pt idx="2710">
                  <c:v>413.803</c:v>
                </c:pt>
                <c:pt idx="2711">
                  <c:v>420.05900000000003</c:v>
                </c:pt>
                <c:pt idx="2712">
                  <c:v>422.59199999999998</c:v>
                </c:pt>
                <c:pt idx="2713">
                  <c:v>428.42200000000003</c:v>
                </c:pt>
                <c:pt idx="2714">
                  <c:v>440.26</c:v>
                </c:pt>
                <c:pt idx="2715">
                  <c:v>437.13299999999998</c:v>
                </c:pt>
                <c:pt idx="2716">
                  <c:v>445.47199999999998</c:v>
                </c:pt>
                <c:pt idx="2717">
                  <c:v>450.89499999999998</c:v>
                </c:pt>
                <c:pt idx="2718">
                  <c:v>444.24</c:v>
                </c:pt>
                <c:pt idx="2719">
                  <c:v>448.71100000000001</c:v>
                </c:pt>
                <c:pt idx="2720">
                  <c:v>744.43899999999996</c:v>
                </c:pt>
                <c:pt idx="2721">
                  <c:v>745.93</c:v>
                </c:pt>
                <c:pt idx="2722">
                  <c:v>732.46400000000006</c:v>
                </c:pt>
                <c:pt idx="2723">
                  <c:v>715.00900000000001</c:v>
                </c:pt>
                <c:pt idx="2724">
                  <c:v>710.226</c:v>
                </c:pt>
                <c:pt idx="2725">
                  <c:v>703.024</c:v>
                </c:pt>
                <c:pt idx="2726">
                  <c:v>690.76700000000005</c:v>
                </c:pt>
                <c:pt idx="2727">
                  <c:v>684.60799999999995</c:v>
                </c:pt>
                <c:pt idx="2728">
                  <c:v>678.66899999999998</c:v>
                </c:pt>
                <c:pt idx="2729">
                  <c:v>673.51400000000001</c:v>
                </c:pt>
                <c:pt idx="2730">
                  <c:v>667.327</c:v>
                </c:pt>
                <c:pt idx="2731">
                  <c:v>662.92899999999997</c:v>
                </c:pt>
                <c:pt idx="2732">
                  <c:v>660.07100000000003</c:v>
                </c:pt>
                <c:pt idx="2733">
                  <c:v>656.61699999999996</c:v>
                </c:pt>
                <c:pt idx="2734">
                  <c:v>659.32100000000003</c:v>
                </c:pt>
                <c:pt idx="2735">
                  <c:v>658.37300000000005</c:v>
                </c:pt>
                <c:pt idx="2736">
                  <c:v>655.755</c:v>
                </c:pt>
                <c:pt idx="2737">
                  <c:v>657.89700000000005</c:v>
                </c:pt>
                <c:pt idx="2738">
                  <c:v>654.89</c:v>
                </c:pt>
                <c:pt idx="2739">
                  <c:v>13072.9</c:v>
                </c:pt>
                <c:pt idx="2740">
                  <c:v>12906.4</c:v>
                </c:pt>
                <c:pt idx="2741">
                  <c:v>13403.5</c:v>
                </c:pt>
                <c:pt idx="2742">
                  <c:v>13115.3</c:v>
                </c:pt>
                <c:pt idx="2743">
                  <c:v>13762.5</c:v>
                </c:pt>
                <c:pt idx="2744">
                  <c:v>13308.9</c:v>
                </c:pt>
                <c:pt idx="2745">
                  <c:v>13894.2</c:v>
                </c:pt>
                <c:pt idx="2746">
                  <c:v>18020.900000000001</c:v>
                </c:pt>
                <c:pt idx="2747">
                  <c:v>14148.7</c:v>
                </c:pt>
                <c:pt idx="2748">
                  <c:v>13860.3</c:v>
                </c:pt>
                <c:pt idx="2749">
                  <c:v>13153.4</c:v>
                </c:pt>
                <c:pt idx="2750">
                  <c:v>12614.3</c:v>
                </c:pt>
                <c:pt idx="2751">
                  <c:v>11859</c:v>
                </c:pt>
                <c:pt idx="2752">
                  <c:v>10453.4</c:v>
                </c:pt>
                <c:pt idx="2753">
                  <c:v>10008</c:v>
                </c:pt>
                <c:pt idx="2754">
                  <c:v>9200.44</c:v>
                </c:pt>
                <c:pt idx="2755">
                  <c:v>8545.2900000000009</c:v>
                </c:pt>
                <c:pt idx="2756">
                  <c:v>8641.8799999999992</c:v>
                </c:pt>
                <c:pt idx="2757">
                  <c:v>8540.84</c:v>
                </c:pt>
                <c:pt idx="2758">
                  <c:v>8418.5</c:v>
                </c:pt>
                <c:pt idx="2759">
                  <c:v>1922.04</c:v>
                </c:pt>
                <c:pt idx="2760">
                  <c:v>1950.02</c:v>
                </c:pt>
                <c:pt idx="2761">
                  <c:v>1928.17</c:v>
                </c:pt>
                <c:pt idx="2762">
                  <c:v>1950.76</c:v>
                </c:pt>
                <c:pt idx="2763">
                  <c:v>1944.3</c:v>
                </c:pt>
                <c:pt idx="2764">
                  <c:v>1940.27</c:v>
                </c:pt>
                <c:pt idx="2765">
                  <c:v>1960.27</c:v>
                </c:pt>
                <c:pt idx="2766">
                  <c:v>1960.73</c:v>
                </c:pt>
                <c:pt idx="2767">
                  <c:v>1969.21</c:v>
                </c:pt>
                <c:pt idx="2768">
                  <c:v>1986.07</c:v>
                </c:pt>
                <c:pt idx="2769">
                  <c:v>1978.22</c:v>
                </c:pt>
                <c:pt idx="2770">
                  <c:v>1996.43</c:v>
                </c:pt>
                <c:pt idx="2771">
                  <c:v>1991.19</c:v>
                </c:pt>
                <c:pt idx="2772">
                  <c:v>1985</c:v>
                </c:pt>
                <c:pt idx="2773">
                  <c:v>1995.15</c:v>
                </c:pt>
                <c:pt idx="2774">
                  <c:v>2003.41</c:v>
                </c:pt>
                <c:pt idx="2775">
                  <c:v>2028.08</c:v>
                </c:pt>
                <c:pt idx="2776">
                  <c:v>2020.29</c:v>
                </c:pt>
                <c:pt idx="2777">
                  <c:v>2005.35</c:v>
                </c:pt>
                <c:pt idx="2778">
                  <c:v>2033.02</c:v>
                </c:pt>
                <c:pt idx="2779">
                  <c:v>576.29899999999998</c:v>
                </c:pt>
                <c:pt idx="2780">
                  <c:v>571.86300000000006</c:v>
                </c:pt>
                <c:pt idx="2781">
                  <c:v>566.02499999999998</c:v>
                </c:pt>
                <c:pt idx="2782">
                  <c:v>546.44200000000001</c:v>
                </c:pt>
                <c:pt idx="2783">
                  <c:v>537.46500000000003</c:v>
                </c:pt>
                <c:pt idx="2784">
                  <c:v>527.83600000000001</c:v>
                </c:pt>
                <c:pt idx="2785">
                  <c:v>514.22900000000004</c:v>
                </c:pt>
                <c:pt idx="2786">
                  <c:v>497.64400000000001</c:v>
                </c:pt>
                <c:pt idx="2787">
                  <c:v>493.91500000000002</c:v>
                </c:pt>
                <c:pt idx="2788">
                  <c:v>509.78</c:v>
                </c:pt>
                <c:pt idx="2789">
                  <c:v>516.75199999999995</c:v>
                </c:pt>
                <c:pt idx="2790">
                  <c:v>537.78</c:v>
                </c:pt>
                <c:pt idx="2791">
                  <c:v>624.97799999999995</c:v>
                </c:pt>
                <c:pt idx="2792">
                  <c:v>204.59</c:v>
                </c:pt>
                <c:pt idx="2793">
                  <c:v>206.535</c:v>
                </c:pt>
                <c:pt idx="2794">
                  <c:v>203.26499999999999</c:v>
                </c:pt>
                <c:pt idx="2795">
                  <c:v>204.26499999999999</c:v>
                </c:pt>
                <c:pt idx="2796">
                  <c:v>202.26</c:v>
                </c:pt>
                <c:pt idx="2797">
                  <c:v>203.745</c:v>
                </c:pt>
                <c:pt idx="2798">
                  <c:v>205.01</c:v>
                </c:pt>
                <c:pt idx="2799">
                  <c:v>207.11500000000001</c:v>
                </c:pt>
                <c:pt idx="2800">
                  <c:v>200.38200000000001</c:v>
                </c:pt>
                <c:pt idx="2801">
                  <c:v>202.101</c:v>
                </c:pt>
                <c:pt idx="2802">
                  <c:v>201.19900000000001</c:v>
                </c:pt>
                <c:pt idx="2803">
                  <c:v>208.76400000000001</c:v>
                </c:pt>
                <c:pt idx="2804">
                  <c:v>200.22800000000001</c:v>
                </c:pt>
                <c:pt idx="2805">
                  <c:v>208.11699999999999</c:v>
                </c:pt>
                <c:pt idx="2806">
                  <c:v>205.33500000000001</c:v>
                </c:pt>
                <c:pt idx="2807">
                  <c:v>209.06399999999999</c:v>
                </c:pt>
                <c:pt idx="2808">
                  <c:v>206.48099999999999</c:v>
                </c:pt>
                <c:pt idx="2809">
                  <c:v>205.72300000000001</c:v>
                </c:pt>
                <c:pt idx="2810">
                  <c:v>762.77300000000002</c:v>
                </c:pt>
                <c:pt idx="2811">
                  <c:v>207.452</c:v>
                </c:pt>
                <c:pt idx="2812">
                  <c:v>208.17699999999999</c:v>
                </c:pt>
                <c:pt idx="2813">
                  <c:v>923.22199999999998</c:v>
                </c:pt>
                <c:pt idx="2814">
                  <c:v>1124.19</c:v>
                </c:pt>
                <c:pt idx="2815">
                  <c:v>1281.8399999999999</c:v>
                </c:pt>
                <c:pt idx="2816">
                  <c:v>787.17399999999998</c:v>
                </c:pt>
                <c:pt idx="2817">
                  <c:v>1421.02</c:v>
                </c:pt>
                <c:pt idx="2818">
                  <c:v>794.91300000000001</c:v>
                </c:pt>
                <c:pt idx="2819">
                  <c:v>808.08799999999997</c:v>
                </c:pt>
                <c:pt idx="2820">
                  <c:v>1437.44</c:v>
                </c:pt>
                <c:pt idx="2821">
                  <c:v>1447.84</c:v>
                </c:pt>
                <c:pt idx="2822">
                  <c:v>827.02300000000002</c:v>
                </c:pt>
                <c:pt idx="2823">
                  <c:v>846.54399999999998</c:v>
                </c:pt>
                <c:pt idx="2824">
                  <c:v>867.41600000000005</c:v>
                </c:pt>
                <c:pt idx="2825">
                  <c:v>888.06299999999999</c:v>
                </c:pt>
                <c:pt idx="2826">
                  <c:v>906.89599999999996</c:v>
                </c:pt>
                <c:pt idx="2827">
                  <c:v>917.65800000000002</c:v>
                </c:pt>
                <c:pt idx="2828">
                  <c:v>907.58399999999995</c:v>
                </c:pt>
                <c:pt idx="2829">
                  <c:v>870.78800000000001</c:v>
                </c:pt>
                <c:pt idx="2830">
                  <c:v>816.10699999999997</c:v>
                </c:pt>
                <c:pt idx="2831">
                  <c:v>782.26800000000003</c:v>
                </c:pt>
                <c:pt idx="2832">
                  <c:v>852.64</c:v>
                </c:pt>
                <c:pt idx="2833">
                  <c:v>1002.42</c:v>
                </c:pt>
                <c:pt idx="2834">
                  <c:v>1124.8800000000001</c:v>
                </c:pt>
                <c:pt idx="2835">
                  <c:v>1173.04</c:v>
                </c:pt>
                <c:pt idx="2836">
                  <c:v>1188.81</c:v>
                </c:pt>
                <c:pt idx="2837">
                  <c:v>1184.1400000000001</c:v>
                </c:pt>
                <c:pt idx="2838">
                  <c:v>699.42499999999995</c:v>
                </c:pt>
                <c:pt idx="2839">
                  <c:v>699.34900000000005</c:v>
                </c:pt>
                <c:pt idx="2840">
                  <c:v>695.73800000000006</c:v>
                </c:pt>
                <c:pt idx="2841">
                  <c:v>697.17899999999997</c:v>
                </c:pt>
                <c:pt idx="2842">
                  <c:v>695.45100000000002</c:v>
                </c:pt>
                <c:pt idx="2843">
                  <c:v>693.28700000000003</c:v>
                </c:pt>
                <c:pt idx="2844">
                  <c:v>692.39099999999996</c:v>
                </c:pt>
                <c:pt idx="2845">
                  <c:v>688.89400000000001</c:v>
                </c:pt>
                <c:pt idx="2846">
                  <c:v>684.28899999999999</c:v>
                </c:pt>
                <c:pt idx="2847">
                  <c:v>675.73</c:v>
                </c:pt>
                <c:pt idx="2848">
                  <c:v>663.67499999999995</c:v>
                </c:pt>
                <c:pt idx="2849">
                  <c:v>644.67499999999995</c:v>
                </c:pt>
                <c:pt idx="2850">
                  <c:v>616.12</c:v>
                </c:pt>
                <c:pt idx="2851">
                  <c:v>572.31100000000004</c:v>
                </c:pt>
                <c:pt idx="2852">
                  <c:v>520.45299999999997</c:v>
                </c:pt>
                <c:pt idx="2853">
                  <c:v>484.84300000000002</c:v>
                </c:pt>
                <c:pt idx="2854">
                  <c:v>476.16399999999999</c:v>
                </c:pt>
                <c:pt idx="2855">
                  <c:v>484.09100000000001</c:v>
                </c:pt>
                <c:pt idx="2856">
                  <c:v>521.18299999999999</c:v>
                </c:pt>
                <c:pt idx="2857">
                  <c:v>668.19399999999996</c:v>
                </c:pt>
                <c:pt idx="2858">
                  <c:v>502.01400000000001</c:v>
                </c:pt>
                <c:pt idx="2859">
                  <c:v>536.22</c:v>
                </c:pt>
                <c:pt idx="2860">
                  <c:v>548.875</c:v>
                </c:pt>
                <c:pt idx="2861">
                  <c:v>579.88199999999995</c:v>
                </c:pt>
                <c:pt idx="2862">
                  <c:v>602.94500000000005</c:v>
                </c:pt>
                <c:pt idx="2863">
                  <c:v>633.28200000000004</c:v>
                </c:pt>
                <c:pt idx="2864">
                  <c:v>669.64300000000003</c:v>
                </c:pt>
                <c:pt idx="2865">
                  <c:v>729.86</c:v>
                </c:pt>
                <c:pt idx="2866">
                  <c:v>804.60599999999999</c:v>
                </c:pt>
                <c:pt idx="2867">
                  <c:v>904.22900000000004</c:v>
                </c:pt>
                <c:pt idx="2868">
                  <c:v>1602.61</c:v>
                </c:pt>
                <c:pt idx="2869">
                  <c:v>1559.77</c:v>
                </c:pt>
                <c:pt idx="2870">
                  <c:v>998.09299999999996</c:v>
                </c:pt>
                <c:pt idx="2871">
                  <c:v>1547.32</c:v>
                </c:pt>
                <c:pt idx="2872">
                  <c:v>1559.1</c:v>
                </c:pt>
                <c:pt idx="2873">
                  <c:v>1226.26</c:v>
                </c:pt>
                <c:pt idx="2874">
                  <c:v>1448.75</c:v>
                </c:pt>
                <c:pt idx="2875">
                  <c:v>1111.79</c:v>
                </c:pt>
                <c:pt idx="2876">
                  <c:v>1347.99</c:v>
                </c:pt>
                <c:pt idx="2877">
                  <c:v>1329.64</c:v>
                </c:pt>
                <c:pt idx="2878">
                  <c:v>883.17600000000004</c:v>
                </c:pt>
                <c:pt idx="2879">
                  <c:v>867.41200000000003</c:v>
                </c:pt>
                <c:pt idx="2880">
                  <c:v>840.81899999999996</c:v>
                </c:pt>
                <c:pt idx="2881">
                  <c:v>809.07399999999996</c:v>
                </c:pt>
                <c:pt idx="2882">
                  <c:v>770.48500000000001</c:v>
                </c:pt>
                <c:pt idx="2883">
                  <c:v>725.53200000000004</c:v>
                </c:pt>
                <c:pt idx="2884">
                  <c:v>10678.3</c:v>
                </c:pt>
                <c:pt idx="2885">
                  <c:v>10042.700000000001</c:v>
                </c:pt>
                <c:pt idx="2886">
                  <c:v>8812.92</c:v>
                </c:pt>
                <c:pt idx="2887">
                  <c:v>7923.84</c:v>
                </c:pt>
                <c:pt idx="2888">
                  <c:v>6407.06</c:v>
                </c:pt>
                <c:pt idx="2889">
                  <c:v>686.27599999999995</c:v>
                </c:pt>
                <c:pt idx="2890">
                  <c:v>5151.13</c:v>
                </c:pt>
                <c:pt idx="2891">
                  <c:v>175.77699999999999</c:v>
                </c:pt>
                <c:pt idx="2892">
                  <c:v>4117.1499999999996</c:v>
                </c:pt>
                <c:pt idx="2893">
                  <c:v>3296.17</c:v>
                </c:pt>
                <c:pt idx="2894">
                  <c:v>190.76900000000001</c:v>
                </c:pt>
                <c:pt idx="2895">
                  <c:v>2577.63</c:v>
                </c:pt>
                <c:pt idx="2896">
                  <c:v>209.864</c:v>
                </c:pt>
                <c:pt idx="2897">
                  <c:v>2028</c:v>
                </c:pt>
                <c:pt idx="2898">
                  <c:v>233.62700000000001</c:v>
                </c:pt>
                <c:pt idx="2899">
                  <c:v>1545.6</c:v>
                </c:pt>
                <c:pt idx="2900">
                  <c:v>760.27499999999998</c:v>
                </c:pt>
                <c:pt idx="2901">
                  <c:v>1107.6300000000001</c:v>
                </c:pt>
                <c:pt idx="2902">
                  <c:v>269.39499999999998</c:v>
                </c:pt>
                <c:pt idx="2903">
                  <c:v>2406.98</c:v>
                </c:pt>
                <c:pt idx="2904">
                  <c:v>2419.13</c:v>
                </c:pt>
                <c:pt idx="2905">
                  <c:v>327.49099999999999</c:v>
                </c:pt>
                <c:pt idx="2906">
                  <c:v>2438.42</c:v>
                </c:pt>
                <c:pt idx="2907">
                  <c:v>2518.69</c:v>
                </c:pt>
                <c:pt idx="2908">
                  <c:v>442.839</c:v>
                </c:pt>
                <c:pt idx="2909">
                  <c:v>2668.49</c:v>
                </c:pt>
                <c:pt idx="2910">
                  <c:v>3054.58</c:v>
                </c:pt>
                <c:pt idx="2911">
                  <c:v>3527.33</c:v>
                </c:pt>
                <c:pt idx="2912">
                  <c:v>3572.59</c:v>
                </c:pt>
                <c:pt idx="2913">
                  <c:v>3293.78</c:v>
                </c:pt>
                <c:pt idx="2914">
                  <c:v>3004.8</c:v>
                </c:pt>
                <c:pt idx="2915">
                  <c:v>2931.46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11-44D5-82C4-B3250F681835}"/>
            </c:ext>
          </c:extLst>
        </c:ser>
        <c:ser>
          <c:idx val="5"/>
          <c:order val="1"/>
          <c:tx>
            <c:v>34 mm (Imp_1E6)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'34 mm_1E6_Imp'!$B$2:$B$742</c:f>
              <c:numCache>
                <c:formatCode>0.0000E+00</c:formatCode>
                <c:ptCount val="741"/>
                <c:pt idx="0">
                  <c:v>9018030000</c:v>
                </c:pt>
                <c:pt idx="1">
                  <c:v>9185750000</c:v>
                </c:pt>
                <c:pt idx="2">
                  <c:v>9223560000</c:v>
                </c:pt>
                <c:pt idx="3">
                  <c:v>9224620000</c:v>
                </c:pt>
                <c:pt idx="4">
                  <c:v>9227610000</c:v>
                </c:pt>
                <c:pt idx="5">
                  <c:v>9232050000</c:v>
                </c:pt>
                <c:pt idx="6">
                  <c:v>9238480000</c:v>
                </c:pt>
                <c:pt idx="7">
                  <c:v>9246190000</c:v>
                </c:pt>
                <c:pt idx="8">
                  <c:v>9255250000</c:v>
                </c:pt>
                <c:pt idx="9">
                  <c:v>9264720000</c:v>
                </c:pt>
                <c:pt idx="10">
                  <c:v>9275530000</c:v>
                </c:pt>
                <c:pt idx="11">
                  <c:v>9286190000</c:v>
                </c:pt>
                <c:pt idx="12">
                  <c:v>9296900000</c:v>
                </c:pt>
                <c:pt idx="13">
                  <c:v>9306570000</c:v>
                </c:pt>
                <c:pt idx="14">
                  <c:v>9308080000</c:v>
                </c:pt>
                <c:pt idx="15">
                  <c:v>9336730000</c:v>
                </c:pt>
                <c:pt idx="16">
                  <c:v>9342510000</c:v>
                </c:pt>
                <c:pt idx="17">
                  <c:v>9349850000</c:v>
                </c:pt>
                <c:pt idx="18">
                  <c:v>9356370000</c:v>
                </c:pt>
                <c:pt idx="19">
                  <c:v>9361810000</c:v>
                </c:pt>
                <c:pt idx="20">
                  <c:v>9365370000</c:v>
                </c:pt>
                <c:pt idx="21">
                  <c:v>9368120000</c:v>
                </c:pt>
                <c:pt idx="22">
                  <c:v>9379320000</c:v>
                </c:pt>
                <c:pt idx="23">
                  <c:v>9547900000</c:v>
                </c:pt>
                <c:pt idx="24">
                  <c:v>9724460000</c:v>
                </c:pt>
                <c:pt idx="25">
                  <c:v>9897860000</c:v>
                </c:pt>
                <c:pt idx="26">
                  <c:v>10066800000</c:v>
                </c:pt>
                <c:pt idx="27">
                  <c:v>10228500000</c:v>
                </c:pt>
                <c:pt idx="28">
                  <c:v>10378600000</c:v>
                </c:pt>
                <c:pt idx="29">
                  <c:v>10514600000</c:v>
                </c:pt>
                <c:pt idx="30">
                  <c:v>10631300000</c:v>
                </c:pt>
                <c:pt idx="31">
                  <c:v>10726700000</c:v>
                </c:pt>
                <c:pt idx="32">
                  <c:v>10794800000</c:v>
                </c:pt>
                <c:pt idx="33">
                  <c:v>10837200000</c:v>
                </c:pt>
                <c:pt idx="34">
                  <c:v>11843000000</c:v>
                </c:pt>
                <c:pt idx="35">
                  <c:v>11843900000</c:v>
                </c:pt>
                <c:pt idx="36">
                  <c:v>11846600000</c:v>
                </c:pt>
                <c:pt idx="37">
                  <c:v>11849500000</c:v>
                </c:pt>
                <c:pt idx="38">
                  <c:v>11853500000</c:v>
                </c:pt>
                <c:pt idx="39">
                  <c:v>11860200000</c:v>
                </c:pt>
                <c:pt idx="40">
                  <c:v>11862800000</c:v>
                </c:pt>
                <c:pt idx="41">
                  <c:v>11874300000</c:v>
                </c:pt>
                <c:pt idx="42">
                  <c:v>11875400000</c:v>
                </c:pt>
                <c:pt idx="43">
                  <c:v>11886900000</c:v>
                </c:pt>
                <c:pt idx="44">
                  <c:v>11893800000</c:v>
                </c:pt>
                <c:pt idx="45">
                  <c:v>11899900000</c:v>
                </c:pt>
                <c:pt idx="46">
                  <c:v>11912000000</c:v>
                </c:pt>
                <c:pt idx="47">
                  <c:v>11912900000</c:v>
                </c:pt>
                <c:pt idx="48">
                  <c:v>11924700000</c:v>
                </c:pt>
                <c:pt idx="49">
                  <c:v>11925300000</c:v>
                </c:pt>
                <c:pt idx="50">
                  <c:v>12126900000</c:v>
                </c:pt>
                <c:pt idx="51">
                  <c:v>12128900000</c:v>
                </c:pt>
                <c:pt idx="52">
                  <c:v>12133100000</c:v>
                </c:pt>
                <c:pt idx="53">
                  <c:v>12139700000</c:v>
                </c:pt>
                <c:pt idx="54">
                  <c:v>12149800000</c:v>
                </c:pt>
                <c:pt idx="55">
                  <c:v>12162200000</c:v>
                </c:pt>
                <c:pt idx="56">
                  <c:v>12177500000</c:v>
                </c:pt>
                <c:pt idx="57">
                  <c:v>12193500000</c:v>
                </c:pt>
                <c:pt idx="58">
                  <c:v>12213100000</c:v>
                </c:pt>
                <c:pt idx="59">
                  <c:v>12232900000</c:v>
                </c:pt>
                <c:pt idx="60">
                  <c:v>12254200000</c:v>
                </c:pt>
                <c:pt idx="61">
                  <c:v>12275900000</c:v>
                </c:pt>
                <c:pt idx="62">
                  <c:v>12296600000</c:v>
                </c:pt>
                <c:pt idx="63">
                  <c:v>12317600000</c:v>
                </c:pt>
                <c:pt idx="64">
                  <c:v>12335400000</c:v>
                </c:pt>
                <c:pt idx="65">
                  <c:v>12352600000</c:v>
                </c:pt>
                <c:pt idx="66">
                  <c:v>12367300000</c:v>
                </c:pt>
                <c:pt idx="67">
                  <c:v>12379700000</c:v>
                </c:pt>
                <c:pt idx="68">
                  <c:v>12387700000</c:v>
                </c:pt>
                <c:pt idx="69">
                  <c:v>12394000000</c:v>
                </c:pt>
                <c:pt idx="70">
                  <c:v>12428100000</c:v>
                </c:pt>
                <c:pt idx="71">
                  <c:v>12431300000</c:v>
                </c:pt>
                <c:pt idx="72">
                  <c:v>12443300000</c:v>
                </c:pt>
                <c:pt idx="73">
                  <c:v>12454600000</c:v>
                </c:pt>
                <c:pt idx="74">
                  <c:v>12469100000</c:v>
                </c:pt>
                <c:pt idx="75">
                  <c:v>12483200000</c:v>
                </c:pt>
                <c:pt idx="76">
                  <c:v>12500400000</c:v>
                </c:pt>
                <c:pt idx="77">
                  <c:v>12517600000</c:v>
                </c:pt>
                <c:pt idx="78">
                  <c:v>12535000000</c:v>
                </c:pt>
                <c:pt idx="79">
                  <c:v>12554200000</c:v>
                </c:pt>
                <c:pt idx="80">
                  <c:v>12569600000</c:v>
                </c:pt>
                <c:pt idx="81">
                  <c:v>12584400000</c:v>
                </c:pt>
                <c:pt idx="82">
                  <c:v>12602100000</c:v>
                </c:pt>
                <c:pt idx="83">
                  <c:v>12616400000</c:v>
                </c:pt>
                <c:pt idx="84">
                  <c:v>12629400000</c:v>
                </c:pt>
                <c:pt idx="85">
                  <c:v>12640700000</c:v>
                </c:pt>
                <c:pt idx="86">
                  <c:v>12650300000</c:v>
                </c:pt>
                <c:pt idx="87">
                  <c:v>12658300000</c:v>
                </c:pt>
                <c:pt idx="88">
                  <c:v>12663100000</c:v>
                </c:pt>
                <c:pt idx="89">
                  <c:v>12664100000</c:v>
                </c:pt>
                <c:pt idx="90">
                  <c:v>13421600000</c:v>
                </c:pt>
                <c:pt idx="91">
                  <c:v>13422000000</c:v>
                </c:pt>
                <c:pt idx="92">
                  <c:v>13424500000</c:v>
                </c:pt>
                <c:pt idx="93">
                  <c:v>13424700000</c:v>
                </c:pt>
                <c:pt idx="94">
                  <c:v>13428900000</c:v>
                </c:pt>
                <c:pt idx="95">
                  <c:v>13430700000</c:v>
                </c:pt>
                <c:pt idx="96">
                  <c:v>13434400000</c:v>
                </c:pt>
                <c:pt idx="97">
                  <c:v>13437500000</c:v>
                </c:pt>
                <c:pt idx="98">
                  <c:v>13440800000</c:v>
                </c:pt>
                <c:pt idx="99">
                  <c:v>13441000000</c:v>
                </c:pt>
                <c:pt idx="100">
                  <c:v>13447400000</c:v>
                </c:pt>
                <c:pt idx="101">
                  <c:v>13454000000</c:v>
                </c:pt>
                <c:pt idx="102">
                  <c:v>13460500000</c:v>
                </c:pt>
                <c:pt idx="103">
                  <c:v>13466700000</c:v>
                </c:pt>
                <c:pt idx="104">
                  <c:v>13472400000</c:v>
                </c:pt>
                <c:pt idx="105">
                  <c:v>13477400000</c:v>
                </c:pt>
                <c:pt idx="106">
                  <c:v>13481600000</c:v>
                </c:pt>
                <c:pt idx="107">
                  <c:v>13485100000</c:v>
                </c:pt>
                <c:pt idx="108">
                  <c:v>13487500000</c:v>
                </c:pt>
                <c:pt idx="109">
                  <c:v>13489100000</c:v>
                </c:pt>
                <c:pt idx="110">
                  <c:v>13724700000</c:v>
                </c:pt>
                <c:pt idx="111">
                  <c:v>13771700000</c:v>
                </c:pt>
                <c:pt idx="112">
                  <c:v>13835200000</c:v>
                </c:pt>
                <c:pt idx="113">
                  <c:v>13899400000</c:v>
                </c:pt>
                <c:pt idx="114">
                  <c:v>13948500000</c:v>
                </c:pt>
                <c:pt idx="115">
                  <c:v>13949700000</c:v>
                </c:pt>
                <c:pt idx="116">
                  <c:v>13952900000</c:v>
                </c:pt>
                <c:pt idx="117">
                  <c:v>13953000000</c:v>
                </c:pt>
                <c:pt idx="118">
                  <c:v>13957800000</c:v>
                </c:pt>
                <c:pt idx="119">
                  <c:v>13964800000</c:v>
                </c:pt>
                <c:pt idx="120">
                  <c:v>13973100000</c:v>
                </c:pt>
                <c:pt idx="121">
                  <c:v>13982700000</c:v>
                </c:pt>
                <c:pt idx="122">
                  <c:v>13990300000</c:v>
                </c:pt>
                <c:pt idx="123">
                  <c:v>13992200000</c:v>
                </c:pt>
                <c:pt idx="124">
                  <c:v>14002500000</c:v>
                </c:pt>
                <c:pt idx="125">
                  <c:v>14011500000</c:v>
                </c:pt>
                <c:pt idx="126">
                  <c:v>14012300000</c:v>
                </c:pt>
                <c:pt idx="127">
                  <c:v>14019100000</c:v>
                </c:pt>
                <c:pt idx="128">
                  <c:v>14021400000</c:v>
                </c:pt>
                <c:pt idx="129">
                  <c:v>14023400000</c:v>
                </c:pt>
                <c:pt idx="130">
                  <c:v>17019500000</c:v>
                </c:pt>
                <c:pt idx="131">
                  <c:v>17078800000</c:v>
                </c:pt>
                <c:pt idx="132">
                  <c:v>17141700000</c:v>
                </c:pt>
                <c:pt idx="133">
                  <c:v>17176300000</c:v>
                </c:pt>
                <c:pt idx="134">
                  <c:v>17185800000</c:v>
                </c:pt>
                <c:pt idx="135">
                  <c:v>17473500000</c:v>
                </c:pt>
                <c:pt idx="136">
                  <c:v>17474900000</c:v>
                </c:pt>
                <c:pt idx="137">
                  <c:v>17478300000</c:v>
                </c:pt>
                <c:pt idx="138">
                  <c:v>17483100000</c:v>
                </c:pt>
                <c:pt idx="139">
                  <c:v>17489400000</c:v>
                </c:pt>
                <c:pt idx="140">
                  <c:v>17496200000</c:v>
                </c:pt>
                <c:pt idx="141">
                  <c:v>17504200000</c:v>
                </c:pt>
                <c:pt idx="142">
                  <c:v>17513400000</c:v>
                </c:pt>
                <c:pt idx="143">
                  <c:v>17523800000</c:v>
                </c:pt>
                <c:pt idx="144">
                  <c:v>17529400000</c:v>
                </c:pt>
                <c:pt idx="145">
                  <c:v>17529500000</c:v>
                </c:pt>
                <c:pt idx="146">
                  <c:v>17533300000</c:v>
                </c:pt>
                <c:pt idx="147">
                  <c:v>17533900000</c:v>
                </c:pt>
                <c:pt idx="148">
                  <c:v>17535100000</c:v>
                </c:pt>
                <c:pt idx="149">
                  <c:v>17536400000</c:v>
                </c:pt>
                <c:pt idx="150">
                  <c:v>17540400000</c:v>
                </c:pt>
                <c:pt idx="151">
                  <c:v>17540500000</c:v>
                </c:pt>
                <c:pt idx="152">
                  <c:v>17545700000</c:v>
                </c:pt>
                <c:pt idx="153">
                  <c:v>17547600000</c:v>
                </c:pt>
                <c:pt idx="154">
                  <c:v>17548400000</c:v>
                </c:pt>
                <c:pt idx="155">
                  <c:v>17550100000</c:v>
                </c:pt>
                <c:pt idx="156">
                  <c:v>17555000000</c:v>
                </c:pt>
                <c:pt idx="157">
                  <c:v>17559400000</c:v>
                </c:pt>
                <c:pt idx="158">
                  <c:v>17559500000</c:v>
                </c:pt>
                <c:pt idx="159">
                  <c:v>17563400000</c:v>
                </c:pt>
                <c:pt idx="160">
                  <c:v>17566200000</c:v>
                </c:pt>
                <c:pt idx="161">
                  <c:v>17568200000</c:v>
                </c:pt>
                <c:pt idx="162">
                  <c:v>17573900000</c:v>
                </c:pt>
                <c:pt idx="163">
                  <c:v>17574600000</c:v>
                </c:pt>
                <c:pt idx="164">
                  <c:v>17579900000</c:v>
                </c:pt>
                <c:pt idx="165">
                  <c:v>17584600000</c:v>
                </c:pt>
                <c:pt idx="166">
                  <c:v>17584700000</c:v>
                </c:pt>
                <c:pt idx="167">
                  <c:v>17585300000</c:v>
                </c:pt>
                <c:pt idx="168">
                  <c:v>17588700000</c:v>
                </c:pt>
                <c:pt idx="169">
                  <c:v>17591900000</c:v>
                </c:pt>
                <c:pt idx="170">
                  <c:v>17594200000</c:v>
                </c:pt>
                <c:pt idx="171">
                  <c:v>17595300000</c:v>
                </c:pt>
                <c:pt idx="172">
                  <c:v>17595600000</c:v>
                </c:pt>
                <c:pt idx="173">
                  <c:v>17596000000</c:v>
                </c:pt>
                <c:pt idx="174">
                  <c:v>17602300000</c:v>
                </c:pt>
                <c:pt idx="175">
                  <c:v>17603800000</c:v>
                </c:pt>
                <c:pt idx="176">
                  <c:v>17609500000</c:v>
                </c:pt>
                <c:pt idx="177">
                  <c:v>17610400000</c:v>
                </c:pt>
                <c:pt idx="178">
                  <c:v>17615600000</c:v>
                </c:pt>
                <c:pt idx="179">
                  <c:v>17618800000</c:v>
                </c:pt>
                <c:pt idx="180">
                  <c:v>17620800000</c:v>
                </c:pt>
                <c:pt idx="181">
                  <c:v>17626400000</c:v>
                </c:pt>
                <c:pt idx="182">
                  <c:v>17629000000</c:v>
                </c:pt>
                <c:pt idx="183">
                  <c:v>17642200000</c:v>
                </c:pt>
                <c:pt idx="184">
                  <c:v>17651100000</c:v>
                </c:pt>
                <c:pt idx="185">
                  <c:v>17657500000</c:v>
                </c:pt>
                <c:pt idx="186">
                  <c:v>17662300000</c:v>
                </c:pt>
                <c:pt idx="187">
                  <c:v>17667100000</c:v>
                </c:pt>
                <c:pt idx="188">
                  <c:v>17672300000</c:v>
                </c:pt>
                <c:pt idx="189">
                  <c:v>17677400000</c:v>
                </c:pt>
                <c:pt idx="190">
                  <c:v>17683400000</c:v>
                </c:pt>
                <c:pt idx="191">
                  <c:v>17689000000</c:v>
                </c:pt>
                <c:pt idx="192">
                  <c:v>17694800000</c:v>
                </c:pt>
                <c:pt idx="193">
                  <c:v>17699400000</c:v>
                </c:pt>
                <c:pt idx="194">
                  <c:v>17702800000</c:v>
                </c:pt>
                <c:pt idx="195">
                  <c:v>17731100000</c:v>
                </c:pt>
                <c:pt idx="196">
                  <c:v>17732400000</c:v>
                </c:pt>
                <c:pt idx="197">
                  <c:v>17747800000</c:v>
                </c:pt>
                <c:pt idx="198">
                  <c:v>17749800000</c:v>
                </c:pt>
                <c:pt idx="199">
                  <c:v>17782100000</c:v>
                </c:pt>
                <c:pt idx="200">
                  <c:v>17805900000</c:v>
                </c:pt>
                <c:pt idx="201">
                  <c:v>17832300000</c:v>
                </c:pt>
                <c:pt idx="202">
                  <c:v>17895100000</c:v>
                </c:pt>
                <c:pt idx="203">
                  <c:v>17931300000</c:v>
                </c:pt>
                <c:pt idx="204">
                  <c:v>17967800000</c:v>
                </c:pt>
                <c:pt idx="205">
                  <c:v>18045600000</c:v>
                </c:pt>
                <c:pt idx="206">
                  <c:v>18127700000</c:v>
                </c:pt>
                <c:pt idx="207">
                  <c:v>18154800000</c:v>
                </c:pt>
                <c:pt idx="208">
                  <c:v>18206300000</c:v>
                </c:pt>
                <c:pt idx="209">
                  <c:v>18243400000</c:v>
                </c:pt>
                <c:pt idx="210">
                  <c:v>20018400000</c:v>
                </c:pt>
                <c:pt idx="211">
                  <c:v>20041800000</c:v>
                </c:pt>
                <c:pt idx="212">
                  <c:v>20047100000</c:v>
                </c:pt>
                <c:pt idx="213">
                  <c:v>20073300000</c:v>
                </c:pt>
                <c:pt idx="214">
                  <c:v>20105000000</c:v>
                </c:pt>
                <c:pt idx="215">
                  <c:v>20117000000</c:v>
                </c:pt>
                <c:pt idx="216">
                  <c:v>20138100000</c:v>
                </c:pt>
                <c:pt idx="217">
                  <c:v>20148000000</c:v>
                </c:pt>
                <c:pt idx="218">
                  <c:v>20162500000</c:v>
                </c:pt>
                <c:pt idx="219">
                  <c:v>20181200000</c:v>
                </c:pt>
                <c:pt idx="220">
                  <c:v>20185500000</c:v>
                </c:pt>
                <c:pt idx="221">
                  <c:v>20189800000</c:v>
                </c:pt>
                <c:pt idx="222">
                  <c:v>20207000000</c:v>
                </c:pt>
                <c:pt idx="223">
                  <c:v>20222600000</c:v>
                </c:pt>
                <c:pt idx="224">
                  <c:v>20234400000</c:v>
                </c:pt>
                <c:pt idx="225">
                  <c:v>20425100000</c:v>
                </c:pt>
                <c:pt idx="226">
                  <c:v>20447000000</c:v>
                </c:pt>
                <c:pt idx="227">
                  <c:v>20458600000</c:v>
                </c:pt>
                <c:pt idx="228">
                  <c:v>20478400000</c:v>
                </c:pt>
                <c:pt idx="229">
                  <c:v>20490100000</c:v>
                </c:pt>
                <c:pt idx="230">
                  <c:v>20493700000</c:v>
                </c:pt>
                <c:pt idx="231">
                  <c:v>20503100000</c:v>
                </c:pt>
                <c:pt idx="232">
                  <c:v>20508800000</c:v>
                </c:pt>
                <c:pt idx="233">
                  <c:v>20515900000</c:v>
                </c:pt>
                <c:pt idx="234">
                  <c:v>20532400000</c:v>
                </c:pt>
                <c:pt idx="235">
                  <c:v>20536500000</c:v>
                </c:pt>
                <c:pt idx="236">
                  <c:v>20550400000</c:v>
                </c:pt>
                <c:pt idx="237">
                  <c:v>20558900000</c:v>
                </c:pt>
                <c:pt idx="238">
                  <c:v>20569800000</c:v>
                </c:pt>
                <c:pt idx="239">
                  <c:v>20575300000</c:v>
                </c:pt>
                <c:pt idx="240">
                  <c:v>20585100000</c:v>
                </c:pt>
                <c:pt idx="241">
                  <c:v>20589500000</c:v>
                </c:pt>
                <c:pt idx="242">
                  <c:v>20589900000</c:v>
                </c:pt>
                <c:pt idx="243">
                  <c:v>20608900000</c:v>
                </c:pt>
                <c:pt idx="244">
                  <c:v>20627300000</c:v>
                </c:pt>
                <c:pt idx="245">
                  <c:v>20634100000</c:v>
                </c:pt>
                <c:pt idx="246">
                  <c:v>20635200000</c:v>
                </c:pt>
                <c:pt idx="247">
                  <c:v>20639000000</c:v>
                </c:pt>
                <c:pt idx="248">
                  <c:v>20644300000</c:v>
                </c:pt>
                <c:pt idx="249">
                  <c:v>20651300000</c:v>
                </c:pt>
                <c:pt idx="250">
                  <c:v>20660300000</c:v>
                </c:pt>
                <c:pt idx="251">
                  <c:v>20660700000</c:v>
                </c:pt>
                <c:pt idx="252">
                  <c:v>20670800000</c:v>
                </c:pt>
                <c:pt idx="253">
                  <c:v>20675000000</c:v>
                </c:pt>
                <c:pt idx="254">
                  <c:v>20680200000</c:v>
                </c:pt>
                <c:pt idx="255">
                  <c:v>20688200000</c:v>
                </c:pt>
                <c:pt idx="256">
                  <c:v>20689200000</c:v>
                </c:pt>
                <c:pt idx="257">
                  <c:v>20692100000</c:v>
                </c:pt>
                <c:pt idx="258">
                  <c:v>20708500000</c:v>
                </c:pt>
                <c:pt idx="259">
                  <c:v>20721800000</c:v>
                </c:pt>
                <c:pt idx="260">
                  <c:v>20730600000</c:v>
                </c:pt>
                <c:pt idx="261">
                  <c:v>20738100000</c:v>
                </c:pt>
                <c:pt idx="262">
                  <c:v>20739300000</c:v>
                </c:pt>
                <c:pt idx="263">
                  <c:v>20739700000</c:v>
                </c:pt>
                <c:pt idx="264">
                  <c:v>20742500000</c:v>
                </c:pt>
                <c:pt idx="265">
                  <c:v>20742800000</c:v>
                </c:pt>
                <c:pt idx="266">
                  <c:v>20745700000</c:v>
                </c:pt>
                <c:pt idx="267">
                  <c:v>20747100000</c:v>
                </c:pt>
                <c:pt idx="268">
                  <c:v>20747400000</c:v>
                </c:pt>
                <c:pt idx="269">
                  <c:v>20748200000</c:v>
                </c:pt>
                <c:pt idx="270">
                  <c:v>20749200000</c:v>
                </c:pt>
                <c:pt idx="271">
                  <c:v>20756600000</c:v>
                </c:pt>
                <c:pt idx="272">
                  <c:v>20756800000</c:v>
                </c:pt>
                <c:pt idx="273">
                  <c:v>20767400000</c:v>
                </c:pt>
                <c:pt idx="274">
                  <c:v>20768600000</c:v>
                </c:pt>
                <c:pt idx="275">
                  <c:v>20777400000</c:v>
                </c:pt>
                <c:pt idx="276">
                  <c:v>20785100000</c:v>
                </c:pt>
                <c:pt idx="277">
                  <c:v>20787500000</c:v>
                </c:pt>
                <c:pt idx="278">
                  <c:v>20796300000</c:v>
                </c:pt>
                <c:pt idx="279">
                  <c:v>20803200000</c:v>
                </c:pt>
                <c:pt idx="280">
                  <c:v>20803200000</c:v>
                </c:pt>
                <c:pt idx="281">
                  <c:v>20807400000</c:v>
                </c:pt>
                <c:pt idx="282">
                  <c:v>20807900000</c:v>
                </c:pt>
                <c:pt idx="283">
                  <c:v>20826800000</c:v>
                </c:pt>
                <c:pt idx="284">
                  <c:v>20845400000</c:v>
                </c:pt>
                <c:pt idx="285">
                  <c:v>20960800000</c:v>
                </c:pt>
                <c:pt idx="286">
                  <c:v>20970500000</c:v>
                </c:pt>
                <c:pt idx="287">
                  <c:v>21010400000</c:v>
                </c:pt>
                <c:pt idx="288">
                  <c:v>21058000000</c:v>
                </c:pt>
                <c:pt idx="289">
                  <c:v>21069100000</c:v>
                </c:pt>
                <c:pt idx="290">
                  <c:v>21105900000</c:v>
                </c:pt>
                <c:pt idx="291">
                  <c:v>21152700000</c:v>
                </c:pt>
                <c:pt idx="292">
                  <c:v>21179300000</c:v>
                </c:pt>
                <c:pt idx="293">
                  <c:v>21196600000</c:v>
                </c:pt>
                <c:pt idx="294">
                  <c:v>21197400000</c:v>
                </c:pt>
                <c:pt idx="295">
                  <c:v>21197500000</c:v>
                </c:pt>
                <c:pt idx="296">
                  <c:v>21198200000</c:v>
                </c:pt>
                <c:pt idx="297">
                  <c:v>21199000000</c:v>
                </c:pt>
                <c:pt idx="298">
                  <c:v>21199800000</c:v>
                </c:pt>
                <c:pt idx="299">
                  <c:v>21199900000</c:v>
                </c:pt>
                <c:pt idx="300">
                  <c:v>23001800000</c:v>
                </c:pt>
                <c:pt idx="301">
                  <c:v>23003700000</c:v>
                </c:pt>
                <c:pt idx="302">
                  <c:v>23007600000</c:v>
                </c:pt>
                <c:pt idx="303">
                  <c:v>23013300000</c:v>
                </c:pt>
                <c:pt idx="304">
                  <c:v>23015000000</c:v>
                </c:pt>
                <c:pt idx="305">
                  <c:v>23018200000</c:v>
                </c:pt>
                <c:pt idx="306">
                  <c:v>23022500000</c:v>
                </c:pt>
                <c:pt idx="307">
                  <c:v>23022700000</c:v>
                </c:pt>
                <c:pt idx="308">
                  <c:v>23026100000</c:v>
                </c:pt>
                <c:pt idx="309">
                  <c:v>23026700000</c:v>
                </c:pt>
                <c:pt idx="310">
                  <c:v>23028000000</c:v>
                </c:pt>
                <c:pt idx="311">
                  <c:v>23028300000</c:v>
                </c:pt>
                <c:pt idx="312">
                  <c:v>23139400000</c:v>
                </c:pt>
                <c:pt idx="313">
                  <c:v>23209100000</c:v>
                </c:pt>
                <c:pt idx="314">
                  <c:v>23285400000</c:v>
                </c:pt>
                <c:pt idx="315">
                  <c:v>23286600000</c:v>
                </c:pt>
                <c:pt idx="316">
                  <c:v>23287400000</c:v>
                </c:pt>
                <c:pt idx="317">
                  <c:v>23289800000</c:v>
                </c:pt>
                <c:pt idx="318">
                  <c:v>23292800000</c:v>
                </c:pt>
                <c:pt idx="319">
                  <c:v>23294000000</c:v>
                </c:pt>
                <c:pt idx="320">
                  <c:v>23299700000</c:v>
                </c:pt>
                <c:pt idx="321">
                  <c:v>23301900000</c:v>
                </c:pt>
                <c:pt idx="322">
                  <c:v>23305700000</c:v>
                </c:pt>
                <c:pt idx="323">
                  <c:v>23311700000</c:v>
                </c:pt>
                <c:pt idx="324">
                  <c:v>23314900000</c:v>
                </c:pt>
                <c:pt idx="325">
                  <c:v>23318000000</c:v>
                </c:pt>
                <c:pt idx="326">
                  <c:v>23322600000</c:v>
                </c:pt>
                <c:pt idx="327">
                  <c:v>23323800000</c:v>
                </c:pt>
                <c:pt idx="328">
                  <c:v>23327000000</c:v>
                </c:pt>
                <c:pt idx="329">
                  <c:v>23328800000</c:v>
                </c:pt>
                <c:pt idx="330">
                  <c:v>23332700000</c:v>
                </c:pt>
                <c:pt idx="331">
                  <c:v>23332800000</c:v>
                </c:pt>
                <c:pt idx="332">
                  <c:v>23333000000</c:v>
                </c:pt>
                <c:pt idx="333">
                  <c:v>23334600000</c:v>
                </c:pt>
                <c:pt idx="334">
                  <c:v>23483400000</c:v>
                </c:pt>
                <c:pt idx="335">
                  <c:v>23486000000</c:v>
                </c:pt>
                <c:pt idx="336">
                  <c:v>23488000000</c:v>
                </c:pt>
                <c:pt idx="337">
                  <c:v>23489100000</c:v>
                </c:pt>
                <c:pt idx="338">
                  <c:v>23489700000</c:v>
                </c:pt>
                <c:pt idx="339">
                  <c:v>23490200000</c:v>
                </c:pt>
                <c:pt idx="340">
                  <c:v>23490400000</c:v>
                </c:pt>
                <c:pt idx="341">
                  <c:v>23490600000</c:v>
                </c:pt>
                <c:pt idx="342">
                  <c:v>23490800000</c:v>
                </c:pt>
                <c:pt idx="343">
                  <c:v>23490900000</c:v>
                </c:pt>
                <c:pt idx="344">
                  <c:v>23491100000</c:v>
                </c:pt>
                <c:pt idx="345">
                  <c:v>23491100000</c:v>
                </c:pt>
                <c:pt idx="346">
                  <c:v>23491300000</c:v>
                </c:pt>
                <c:pt idx="347">
                  <c:v>23491500000</c:v>
                </c:pt>
                <c:pt idx="348">
                  <c:v>23491800000</c:v>
                </c:pt>
                <c:pt idx="349">
                  <c:v>23492300000</c:v>
                </c:pt>
                <c:pt idx="350">
                  <c:v>23493200000</c:v>
                </c:pt>
                <c:pt idx="351">
                  <c:v>23495400000</c:v>
                </c:pt>
                <c:pt idx="352">
                  <c:v>23499400000</c:v>
                </c:pt>
                <c:pt idx="353">
                  <c:v>23502900000</c:v>
                </c:pt>
                <c:pt idx="354">
                  <c:v>23642600000</c:v>
                </c:pt>
                <c:pt idx="355">
                  <c:v>23646900000</c:v>
                </c:pt>
                <c:pt idx="356">
                  <c:v>23655200000</c:v>
                </c:pt>
                <c:pt idx="357">
                  <c:v>23666500000</c:v>
                </c:pt>
                <c:pt idx="358">
                  <c:v>23669200000</c:v>
                </c:pt>
                <c:pt idx="359">
                  <c:v>23684100000</c:v>
                </c:pt>
                <c:pt idx="360">
                  <c:v>23706300000</c:v>
                </c:pt>
                <c:pt idx="361">
                  <c:v>23722500000</c:v>
                </c:pt>
                <c:pt idx="362">
                  <c:v>23732300000</c:v>
                </c:pt>
                <c:pt idx="363">
                  <c:v>23761800000</c:v>
                </c:pt>
                <c:pt idx="364">
                  <c:v>23790800000</c:v>
                </c:pt>
                <c:pt idx="365">
                  <c:v>23795800000</c:v>
                </c:pt>
                <c:pt idx="366">
                  <c:v>23824600000</c:v>
                </c:pt>
                <c:pt idx="367">
                  <c:v>23850100000</c:v>
                </c:pt>
                <c:pt idx="368">
                  <c:v>23859900000</c:v>
                </c:pt>
                <c:pt idx="369">
                  <c:v>23881500000</c:v>
                </c:pt>
                <c:pt idx="370">
                  <c:v>23892000000</c:v>
                </c:pt>
                <c:pt idx="371">
                  <c:v>23924000000</c:v>
                </c:pt>
                <c:pt idx="372">
                  <c:v>23955700000</c:v>
                </c:pt>
                <c:pt idx="373">
                  <c:v>23962400000</c:v>
                </c:pt>
                <c:pt idx="374">
                  <c:v>23966100000</c:v>
                </c:pt>
                <c:pt idx="375">
                  <c:v>23984300000</c:v>
                </c:pt>
                <c:pt idx="376">
                  <c:v>24010900000</c:v>
                </c:pt>
                <c:pt idx="377">
                  <c:v>24016300000</c:v>
                </c:pt>
                <c:pt idx="378">
                  <c:v>24018400000</c:v>
                </c:pt>
                <c:pt idx="379">
                  <c:v>24023300000</c:v>
                </c:pt>
                <c:pt idx="380">
                  <c:v>24026300000</c:v>
                </c:pt>
                <c:pt idx="381">
                  <c:v>24030400000</c:v>
                </c:pt>
                <c:pt idx="382">
                  <c:v>24032700000</c:v>
                </c:pt>
                <c:pt idx="383">
                  <c:v>24035000000</c:v>
                </c:pt>
                <c:pt idx="384">
                  <c:v>24041500000</c:v>
                </c:pt>
                <c:pt idx="385">
                  <c:v>24053000000</c:v>
                </c:pt>
                <c:pt idx="386">
                  <c:v>24057600000</c:v>
                </c:pt>
                <c:pt idx="387">
                  <c:v>24059100000</c:v>
                </c:pt>
                <c:pt idx="388">
                  <c:v>24068200000</c:v>
                </c:pt>
                <c:pt idx="389">
                  <c:v>24069200000</c:v>
                </c:pt>
                <c:pt idx="390">
                  <c:v>33802600000</c:v>
                </c:pt>
                <c:pt idx="391">
                  <c:v>33821800000</c:v>
                </c:pt>
                <c:pt idx="392">
                  <c:v>33829500000</c:v>
                </c:pt>
                <c:pt idx="393">
                  <c:v>33830100000</c:v>
                </c:pt>
                <c:pt idx="394">
                  <c:v>33831000000</c:v>
                </c:pt>
                <c:pt idx="395">
                  <c:v>33832900000</c:v>
                </c:pt>
                <c:pt idx="396">
                  <c:v>33835600000</c:v>
                </c:pt>
                <c:pt idx="397">
                  <c:v>33838400000</c:v>
                </c:pt>
                <c:pt idx="398">
                  <c:v>33839600000</c:v>
                </c:pt>
                <c:pt idx="399">
                  <c:v>33844800000</c:v>
                </c:pt>
                <c:pt idx="400">
                  <c:v>33846400000</c:v>
                </c:pt>
                <c:pt idx="401">
                  <c:v>33850300000</c:v>
                </c:pt>
                <c:pt idx="402">
                  <c:v>33855600000</c:v>
                </c:pt>
                <c:pt idx="403">
                  <c:v>33860900000</c:v>
                </c:pt>
                <c:pt idx="404">
                  <c:v>33862500000</c:v>
                </c:pt>
                <c:pt idx="405">
                  <c:v>33866200000</c:v>
                </c:pt>
                <c:pt idx="406">
                  <c:v>33873400000</c:v>
                </c:pt>
                <c:pt idx="407">
                  <c:v>33881400000</c:v>
                </c:pt>
                <c:pt idx="408">
                  <c:v>33892500000</c:v>
                </c:pt>
                <c:pt idx="409">
                  <c:v>33907100000</c:v>
                </c:pt>
                <c:pt idx="410">
                  <c:v>33912700000</c:v>
                </c:pt>
                <c:pt idx="411">
                  <c:v>33920700000</c:v>
                </c:pt>
                <c:pt idx="412">
                  <c:v>33930300000</c:v>
                </c:pt>
                <c:pt idx="413">
                  <c:v>33947800000</c:v>
                </c:pt>
                <c:pt idx="414">
                  <c:v>33968900000</c:v>
                </c:pt>
                <c:pt idx="415">
                  <c:v>33983600000</c:v>
                </c:pt>
                <c:pt idx="416">
                  <c:v>33991600000</c:v>
                </c:pt>
                <c:pt idx="417">
                  <c:v>33992100000</c:v>
                </c:pt>
                <c:pt idx="418">
                  <c:v>33996900000</c:v>
                </c:pt>
                <c:pt idx="419">
                  <c:v>33998800000</c:v>
                </c:pt>
                <c:pt idx="420">
                  <c:v>34000700000</c:v>
                </c:pt>
                <c:pt idx="421">
                  <c:v>34001600000</c:v>
                </c:pt>
                <c:pt idx="422">
                  <c:v>34002800000</c:v>
                </c:pt>
                <c:pt idx="423">
                  <c:v>34005700000</c:v>
                </c:pt>
                <c:pt idx="424">
                  <c:v>34008600000</c:v>
                </c:pt>
                <c:pt idx="425">
                  <c:v>34014600000</c:v>
                </c:pt>
                <c:pt idx="426">
                  <c:v>34015000000</c:v>
                </c:pt>
                <c:pt idx="427">
                  <c:v>34019700000</c:v>
                </c:pt>
                <c:pt idx="428">
                  <c:v>34027300000</c:v>
                </c:pt>
                <c:pt idx="429">
                  <c:v>34029100000</c:v>
                </c:pt>
                <c:pt idx="430">
                  <c:v>34035800000</c:v>
                </c:pt>
                <c:pt idx="431">
                  <c:v>34042000000</c:v>
                </c:pt>
                <c:pt idx="432">
                  <c:v>34046900000</c:v>
                </c:pt>
                <c:pt idx="433">
                  <c:v>34049600000</c:v>
                </c:pt>
                <c:pt idx="434">
                  <c:v>34058400000</c:v>
                </c:pt>
                <c:pt idx="435">
                  <c:v>34063700000</c:v>
                </c:pt>
                <c:pt idx="436">
                  <c:v>34065200000</c:v>
                </c:pt>
                <c:pt idx="437">
                  <c:v>34071800000</c:v>
                </c:pt>
                <c:pt idx="438">
                  <c:v>34071800000</c:v>
                </c:pt>
                <c:pt idx="439">
                  <c:v>34073600000</c:v>
                </c:pt>
                <c:pt idx="440">
                  <c:v>34076500000</c:v>
                </c:pt>
                <c:pt idx="441">
                  <c:v>34079100000</c:v>
                </c:pt>
                <c:pt idx="442">
                  <c:v>34080400000</c:v>
                </c:pt>
                <c:pt idx="443">
                  <c:v>34080800000</c:v>
                </c:pt>
                <c:pt idx="444">
                  <c:v>34122200000</c:v>
                </c:pt>
                <c:pt idx="445">
                  <c:v>34123400000</c:v>
                </c:pt>
                <c:pt idx="446">
                  <c:v>34124800000</c:v>
                </c:pt>
                <c:pt idx="447">
                  <c:v>34128400000</c:v>
                </c:pt>
                <c:pt idx="448">
                  <c:v>34128400000</c:v>
                </c:pt>
                <c:pt idx="449">
                  <c:v>34129500000</c:v>
                </c:pt>
                <c:pt idx="450">
                  <c:v>34132900000</c:v>
                </c:pt>
                <c:pt idx="451">
                  <c:v>34138300000</c:v>
                </c:pt>
                <c:pt idx="452">
                  <c:v>34142000000</c:v>
                </c:pt>
                <c:pt idx="453">
                  <c:v>34152600000</c:v>
                </c:pt>
                <c:pt idx="454">
                  <c:v>34155100000</c:v>
                </c:pt>
                <c:pt idx="455">
                  <c:v>34155400000</c:v>
                </c:pt>
                <c:pt idx="456">
                  <c:v>34156900000</c:v>
                </c:pt>
                <c:pt idx="457">
                  <c:v>34157100000</c:v>
                </c:pt>
                <c:pt idx="458">
                  <c:v>34159400000</c:v>
                </c:pt>
                <c:pt idx="459">
                  <c:v>34163100000</c:v>
                </c:pt>
                <c:pt idx="460">
                  <c:v>34166100000</c:v>
                </c:pt>
                <c:pt idx="461">
                  <c:v>34166800000</c:v>
                </c:pt>
                <c:pt idx="462">
                  <c:v>34166900000</c:v>
                </c:pt>
                <c:pt idx="463">
                  <c:v>34168200000</c:v>
                </c:pt>
                <c:pt idx="464">
                  <c:v>34169700000</c:v>
                </c:pt>
                <c:pt idx="465">
                  <c:v>34178700000</c:v>
                </c:pt>
                <c:pt idx="466">
                  <c:v>34192700000</c:v>
                </c:pt>
                <c:pt idx="467">
                  <c:v>34193200000</c:v>
                </c:pt>
                <c:pt idx="468">
                  <c:v>34197300000</c:v>
                </c:pt>
                <c:pt idx="469">
                  <c:v>34200700000</c:v>
                </c:pt>
                <c:pt idx="470">
                  <c:v>34210700000</c:v>
                </c:pt>
                <c:pt idx="471">
                  <c:v>34223600000</c:v>
                </c:pt>
                <c:pt idx="472">
                  <c:v>34224100000</c:v>
                </c:pt>
                <c:pt idx="473">
                  <c:v>34249400000</c:v>
                </c:pt>
                <c:pt idx="474">
                  <c:v>34254700000</c:v>
                </c:pt>
                <c:pt idx="475">
                  <c:v>34258000000</c:v>
                </c:pt>
                <c:pt idx="476">
                  <c:v>34258200000</c:v>
                </c:pt>
                <c:pt idx="477">
                  <c:v>34259200000</c:v>
                </c:pt>
                <c:pt idx="478">
                  <c:v>34261500000</c:v>
                </c:pt>
                <c:pt idx="479">
                  <c:v>34263300000</c:v>
                </c:pt>
                <c:pt idx="480">
                  <c:v>34265100000</c:v>
                </c:pt>
                <c:pt idx="481">
                  <c:v>34270100000</c:v>
                </c:pt>
                <c:pt idx="482">
                  <c:v>34277800000</c:v>
                </c:pt>
                <c:pt idx="483">
                  <c:v>34294000000</c:v>
                </c:pt>
                <c:pt idx="484">
                  <c:v>34294600000</c:v>
                </c:pt>
                <c:pt idx="485">
                  <c:v>34304600000</c:v>
                </c:pt>
                <c:pt idx="486">
                  <c:v>34326900000</c:v>
                </c:pt>
                <c:pt idx="487">
                  <c:v>34327900000</c:v>
                </c:pt>
                <c:pt idx="488">
                  <c:v>34332400000</c:v>
                </c:pt>
                <c:pt idx="489">
                  <c:v>34341000000</c:v>
                </c:pt>
                <c:pt idx="490">
                  <c:v>34343900000</c:v>
                </c:pt>
                <c:pt idx="491">
                  <c:v>34348700000</c:v>
                </c:pt>
                <c:pt idx="492">
                  <c:v>34352000000</c:v>
                </c:pt>
                <c:pt idx="493">
                  <c:v>34359300000</c:v>
                </c:pt>
                <c:pt idx="494">
                  <c:v>34364200000</c:v>
                </c:pt>
                <c:pt idx="495">
                  <c:v>34369700000</c:v>
                </c:pt>
                <c:pt idx="496">
                  <c:v>34378000000</c:v>
                </c:pt>
                <c:pt idx="497">
                  <c:v>34381200000</c:v>
                </c:pt>
                <c:pt idx="498">
                  <c:v>34387000000</c:v>
                </c:pt>
                <c:pt idx="499">
                  <c:v>34391400000</c:v>
                </c:pt>
                <c:pt idx="500">
                  <c:v>34392800000</c:v>
                </c:pt>
                <c:pt idx="501">
                  <c:v>34391400000</c:v>
                </c:pt>
                <c:pt idx="502">
                  <c:v>34392800000</c:v>
                </c:pt>
                <c:pt idx="503">
                  <c:v>34403700000</c:v>
                </c:pt>
                <c:pt idx="504">
                  <c:v>34413600000</c:v>
                </c:pt>
                <c:pt idx="505">
                  <c:v>34423400000</c:v>
                </c:pt>
                <c:pt idx="506">
                  <c:v>34426100000</c:v>
                </c:pt>
                <c:pt idx="507">
                  <c:v>34430600000</c:v>
                </c:pt>
                <c:pt idx="508">
                  <c:v>34430800000</c:v>
                </c:pt>
                <c:pt idx="509">
                  <c:v>34443700000</c:v>
                </c:pt>
                <c:pt idx="510">
                  <c:v>34444800000</c:v>
                </c:pt>
                <c:pt idx="511">
                  <c:v>34445500000</c:v>
                </c:pt>
                <c:pt idx="512">
                  <c:v>34446700000</c:v>
                </c:pt>
                <c:pt idx="513">
                  <c:v>34454000000</c:v>
                </c:pt>
                <c:pt idx="514">
                  <c:v>34456200000</c:v>
                </c:pt>
                <c:pt idx="515">
                  <c:v>34458300000</c:v>
                </c:pt>
                <c:pt idx="516">
                  <c:v>34463800000</c:v>
                </c:pt>
                <c:pt idx="517">
                  <c:v>34471200000</c:v>
                </c:pt>
                <c:pt idx="518">
                  <c:v>34472700000</c:v>
                </c:pt>
                <c:pt idx="519">
                  <c:v>34473000000</c:v>
                </c:pt>
                <c:pt idx="520">
                  <c:v>34474200000</c:v>
                </c:pt>
                <c:pt idx="521">
                  <c:v>34475600000</c:v>
                </c:pt>
                <c:pt idx="522">
                  <c:v>34477000000</c:v>
                </c:pt>
                <c:pt idx="523">
                  <c:v>34478100000</c:v>
                </c:pt>
                <c:pt idx="524">
                  <c:v>34478600000</c:v>
                </c:pt>
                <c:pt idx="525">
                  <c:v>34483300000</c:v>
                </c:pt>
                <c:pt idx="526">
                  <c:v>34483500000</c:v>
                </c:pt>
                <c:pt idx="527">
                  <c:v>34484200000</c:v>
                </c:pt>
                <c:pt idx="528">
                  <c:v>34488300000</c:v>
                </c:pt>
                <c:pt idx="529">
                  <c:v>34489800000</c:v>
                </c:pt>
                <c:pt idx="530">
                  <c:v>34495000000</c:v>
                </c:pt>
                <c:pt idx="531">
                  <c:v>34495200000</c:v>
                </c:pt>
                <c:pt idx="532">
                  <c:v>34495300000</c:v>
                </c:pt>
                <c:pt idx="533">
                  <c:v>34502900000</c:v>
                </c:pt>
                <c:pt idx="534">
                  <c:v>34509800000</c:v>
                </c:pt>
                <c:pt idx="535">
                  <c:v>34513100000</c:v>
                </c:pt>
                <c:pt idx="536">
                  <c:v>34514800000</c:v>
                </c:pt>
                <c:pt idx="537">
                  <c:v>34523900000</c:v>
                </c:pt>
                <c:pt idx="538">
                  <c:v>34524400000</c:v>
                </c:pt>
                <c:pt idx="539">
                  <c:v>34529700000</c:v>
                </c:pt>
                <c:pt idx="540">
                  <c:v>34532600000</c:v>
                </c:pt>
                <c:pt idx="541">
                  <c:v>34533400000</c:v>
                </c:pt>
                <c:pt idx="542">
                  <c:v>34541300000</c:v>
                </c:pt>
                <c:pt idx="543">
                  <c:v>34548300000</c:v>
                </c:pt>
                <c:pt idx="544">
                  <c:v>34548800000</c:v>
                </c:pt>
                <c:pt idx="545">
                  <c:v>34553000000</c:v>
                </c:pt>
                <c:pt idx="546">
                  <c:v>34554600000</c:v>
                </c:pt>
                <c:pt idx="547">
                  <c:v>34561200000</c:v>
                </c:pt>
                <c:pt idx="548">
                  <c:v>34562600000</c:v>
                </c:pt>
                <c:pt idx="549">
                  <c:v>34566100000</c:v>
                </c:pt>
                <c:pt idx="550">
                  <c:v>34566100000</c:v>
                </c:pt>
                <c:pt idx="551">
                  <c:v>34567400000</c:v>
                </c:pt>
                <c:pt idx="552">
                  <c:v>34568000000</c:v>
                </c:pt>
                <c:pt idx="553">
                  <c:v>34568400000</c:v>
                </c:pt>
                <c:pt idx="554">
                  <c:v>34569100000</c:v>
                </c:pt>
                <c:pt idx="555">
                  <c:v>34580500000</c:v>
                </c:pt>
                <c:pt idx="556">
                  <c:v>34585000000</c:v>
                </c:pt>
                <c:pt idx="557">
                  <c:v>34585000000</c:v>
                </c:pt>
                <c:pt idx="558">
                  <c:v>34585300000</c:v>
                </c:pt>
                <c:pt idx="559">
                  <c:v>34585800000</c:v>
                </c:pt>
                <c:pt idx="560">
                  <c:v>34585800000</c:v>
                </c:pt>
                <c:pt idx="561">
                  <c:v>34585900000</c:v>
                </c:pt>
                <c:pt idx="562">
                  <c:v>34590800000</c:v>
                </c:pt>
                <c:pt idx="563">
                  <c:v>34593900000</c:v>
                </c:pt>
                <c:pt idx="564">
                  <c:v>34594100000</c:v>
                </c:pt>
                <c:pt idx="565">
                  <c:v>34594900000</c:v>
                </c:pt>
                <c:pt idx="566">
                  <c:v>34595300000</c:v>
                </c:pt>
                <c:pt idx="567">
                  <c:v>34595900000</c:v>
                </c:pt>
                <c:pt idx="568">
                  <c:v>34597300000</c:v>
                </c:pt>
                <c:pt idx="569">
                  <c:v>34598100000</c:v>
                </c:pt>
                <c:pt idx="570">
                  <c:v>34599300000</c:v>
                </c:pt>
                <c:pt idx="571">
                  <c:v>34600800000</c:v>
                </c:pt>
                <c:pt idx="572">
                  <c:v>34602400000</c:v>
                </c:pt>
                <c:pt idx="573">
                  <c:v>34604400000</c:v>
                </c:pt>
                <c:pt idx="574">
                  <c:v>34604700000</c:v>
                </c:pt>
                <c:pt idx="575">
                  <c:v>34604900000</c:v>
                </c:pt>
                <c:pt idx="576">
                  <c:v>34605000000</c:v>
                </c:pt>
                <c:pt idx="577">
                  <c:v>34608200000</c:v>
                </c:pt>
                <c:pt idx="578">
                  <c:v>34608600000</c:v>
                </c:pt>
                <c:pt idx="579">
                  <c:v>34609000000</c:v>
                </c:pt>
                <c:pt idx="580">
                  <c:v>34610800000</c:v>
                </c:pt>
                <c:pt idx="581">
                  <c:v>34610800000</c:v>
                </c:pt>
                <c:pt idx="582">
                  <c:v>34613500000</c:v>
                </c:pt>
                <c:pt idx="583">
                  <c:v>34614900000</c:v>
                </c:pt>
                <c:pt idx="584">
                  <c:v>34615400000</c:v>
                </c:pt>
                <c:pt idx="585">
                  <c:v>34619000000</c:v>
                </c:pt>
                <c:pt idx="586">
                  <c:v>34621800000</c:v>
                </c:pt>
                <c:pt idx="587">
                  <c:v>34624900000</c:v>
                </c:pt>
                <c:pt idx="588">
                  <c:v>34625200000</c:v>
                </c:pt>
                <c:pt idx="589">
                  <c:v>34632400000</c:v>
                </c:pt>
                <c:pt idx="590">
                  <c:v>34632900000</c:v>
                </c:pt>
                <c:pt idx="591">
                  <c:v>34638400000</c:v>
                </c:pt>
                <c:pt idx="592">
                  <c:v>34643500000</c:v>
                </c:pt>
                <c:pt idx="593">
                  <c:v>34660100000</c:v>
                </c:pt>
                <c:pt idx="594">
                  <c:v>34668300000</c:v>
                </c:pt>
                <c:pt idx="595">
                  <c:v>34688000000</c:v>
                </c:pt>
                <c:pt idx="596">
                  <c:v>34696700000</c:v>
                </c:pt>
                <c:pt idx="597">
                  <c:v>34702000000</c:v>
                </c:pt>
                <c:pt idx="598">
                  <c:v>34702900000</c:v>
                </c:pt>
                <c:pt idx="599">
                  <c:v>34705100000</c:v>
                </c:pt>
                <c:pt idx="600">
                  <c:v>34709100000</c:v>
                </c:pt>
                <c:pt idx="601">
                  <c:v>34711200000</c:v>
                </c:pt>
                <c:pt idx="602">
                  <c:v>34716300000</c:v>
                </c:pt>
                <c:pt idx="603">
                  <c:v>34719100000</c:v>
                </c:pt>
                <c:pt idx="604">
                  <c:v>34720700000</c:v>
                </c:pt>
                <c:pt idx="605">
                  <c:v>34724300000</c:v>
                </c:pt>
                <c:pt idx="606">
                  <c:v>34730100000</c:v>
                </c:pt>
                <c:pt idx="607">
                  <c:v>34730300000</c:v>
                </c:pt>
                <c:pt idx="608">
                  <c:v>34731900000</c:v>
                </c:pt>
                <c:pt idx="609">
                  <c:v>34734500000</c:v>
                </c:pt>
                <c:pt idx="610">
                  <c:v>34737700000</c:v>
                </c:pt>
                <c:pt idx="611">
                  <c:v>34744800000</c:v>
                </c:pt>
                <c:pt idx="612">
                  <c:v>34745500000</c:v>
                </c:pt>
                <c:pt idx="613">
                  <c:v>34750100000</c:v>
                </c:pt>
                <c:pt idx="614">
                  <c:v>34763500000</c:v>
                </c:pt>
                <c:pt idx="615">
                  <c:v>34783200000</c:v>
                </c:pt>
                <c:pt idx="616">
                  <c:v>34788100000</c:v>
                </c:pt>
                <c:pt idx="617">
                  <c:v>34794400000</c:v>
                </c:pt>
                <c:pt idx="618">
                  <c:v>34800000000</c:v>
                </c:pt>
                <c:pt idx="619">
                  <c:v>34809000000</c:v>
                </c:pt>
                <c:pt idx="620">
                  <c:v>34813100000</c:v>
                </c:pt>
                <c:pt idx="621">
                  <c:v>34826200000</c:v>
                </c:pt>
                <c:pt idx="622">
                  <c:v>34836200000</c:v>
                </c:pt>
                <c:pt idx="623">
                  <c:v>34838500000</c:v>
                </c:pt>
                <c:pt idx="624">
                  <c:v>34848200000</c:v>
                </c:pt>
                <c:pt idx="625">
                  <c:v>34852200000</c:v>
                </c:pt>
                <c:pt idx="626">
                  <c:v>34880800000</c:v>
                </c:pt>
                <c:pt idx="627">
                  <c:v>34936300000</c:v>
                </c:pt>
                <c:pt idx="628">
                  <c:v>34946800000</c:v>
                </c:pt>
                <c:pt idx="629">
                  <c:v>34964000000</c:v>
                </c:pt>
                <c:pt idx="630">
                  <c:v>34988000000</c:v>
                </c:pt>
                <c:pt idx="631">
                  <c:v>35020100000</c:v>
                </c:pt>
                <c:pt idx="632">
                  <c:v>35054400000</c:v>
                </c:pt>
                <c:pt idx="633">
                  <c:v>35088200000</c:v>
                </c:pt>
                <c:pt idx="634">
                  <c:v>35120700000</c:v>
                </c:pt>
                <c:pt idx="635">
                  <c:v>35122900000</c:v>
                </c:pt>
                <c:pt idx="636">
                  <c:v>35151100000</c:v>
                </c:pt>
                <c:pt idx="637">
                  <c:v>35178200000</c:v>
                </c:pt>
                <c:pt idx="638">
                  <c:v>35198900000</c:v>
                </c:pt>
                <c:pt idx="639">
                  <c:v>35213000000</c:v>
                </c:pt>
                <c:pt idx="640">
                  <c:v>35223200000</c:v>
                </c:pt>
                <c:pt idx="641">
                  <c:v>35231500000</c:v>
                </c:pt>
                <c:pt idx="642">
                  <c:v>35236300000</c:v>
                </c:pt>
                <c:pt idx="643">
                  <c:v>35238600000</c:v>
                </c:pt>
                <c:pt idx="644">
                  <c:v>35244600000</c:v>
                </c:pt>
                <c:pt idx="645">
                  <c:v>35249000000</c:v>
                </c:pt>
                <c:pt idx="646">
                  <c:v>35250600000</c:v>
                </c:pt>
                <c:pt idx="647">
                  <c:v>35264300000</c:v>
                </c:pt>
                <c:pt idx="648">
                  <c:v>35270900000</c:v>
                </c:pt>
                <c:pt idx="649">
                  <c:v>35280900000</c:v>
                </c:pt>
                <c:pt idx="650">
                  <c:v>35281300000</c:v>
                </c:pt>
                <c:pt idx="651">
                  <c:v>35282200000</c:v>
                </c:pt>
                <c:pt idx="652">
                  <c:v>35283200000</c:v>
                </c:pt>
                <c:pt idx="653">
                  <c:v>35283700000</c:v>
                </c:pt>
                <c:pt idx="654">
                  <c:v>35284800000</c:v>
                </c:pt>
                <c:pt idx="655">
                  <c:v>35285200000</c:v>
                </c:pt>
                <c:pt idx="656">
                  <c:v>35286100000</c:v>
                </c:pt>
                <c:pt idx="657">
                  <c:v>35288500000</c:v>
                </c:pt>
                <c:pt idx="658">
                  <c:v>35291800000</c:v>
                </c:pt>
                <c:pt idx="659">
                  <c:v>35297200000</c:v>
                </c:pt>
                <c:pt idx="660">
                  <c:v>35311000000</c:v>
                </c:pt>
                <c:pt idx="661" formatCode="0.00E+00">
                  <c:v>39003500000</c:v>
                </c:pt>
                <c:pt idx="662" formatCode="0.00E+00">
                  <c:v>39016300000</c:v>
                </c:pt>
                <c:pt idx="663" formatCode="0.00E+00">
                  <c:v>39031500000</c:v>
                </c:pt>
                <c:pt idx="664" formatCode="0.00E+00">
                  <c:v>39033700000</c:v>
                </c:pt>
                <c:pt idx="665" formatCode="0.00E+00">
                  <c:v>39045900000</c:v>
                </c:pt>
                <c:pt idx="666" formatCode="0.00E+00">
                  <c:v>39059200000</c:v>
                </c:pt>
                <c:pt idx="667" formatCode="0.00E+00">
                  <c:v>39067000000</c:v>
                </c:pt>
                <c:pt idx="668" formatCode="0.00E+00">
                  <c:v>39070000000</c:v>
                </c:pt>
                <c:pt idx="669" formatCode="0.00E+00">
                  <c:v>39070600000</c:v>
                </c:pt>
                <c:pt idx="670" formatCode="0.00E+00">
                  <c:v>39073800000</c:v>
                </c:pt>
                <c:pt idx="671" formatCode="0.00E+00">
                  <c:v>39074200000</c:v>
                </c:pt>
                <c:pt idx="672" formatCode="0.00E+00">
                  <c:v>39078400000</c:v>
                </c:pt>
                <c:pt idx="673" formatCode="0.00E+00">
                  <c:v>39078800000</c:v>
                </c:pt>
                <c:pt idx="674" formatCode="0.00E+00">
                  <c:v>39082800000</c:v>
                </c:pt>
                <c:pt idx="675" formatCode="0.00E+00">
                  <c:v>39083200000</c:v>
                </c:pt>
                <c:pt idx="676" formatCode="0.00E+00">
                  <c:v>39084400000</c:v>
                </c:pt>
                <c:pt idx="677" formatCode="0.00E+00">
                  <c:v>39085400000</c:v>
                </c:pt>
                <c:pt idx="678" formatCode="0.00E+00">
                  <c:v>39086100000</c:v>
                </c:pt>
                <c:pt idx="679" formatCode="0.00E+00">
                  <c:v>39086800000</c:v>
                </c:pt>
                <c:pt idx="680" formatCode="0.00E+00">
                  <c:v>39087100000</c:v>
                </c:pt>
                <c:pt idx="681" formatCode="0.00E+00">
                  <c:v>39099800000</c:v>
                </c:pt>
                <c:pt idx="682" formatCode="0.00E+00">
                  <c:v>39104900000</c:v>
                </c:pt>
                <c:pt idx="683" formatCode="0.00E+00">
                  <c:v>39105400000</c:v>
                </c:pt>
                <c:pt idx="684" formatCode="0.00E+00">
                  <c:v>39107500000</c:v>
                </c:pt>
                <c:pt idx="685" formatCode="0.00E+00">
                  <c:v>39109500000</c:v>
                </c:pt>
                <c:pt idx="686" formatCode="0.00E+00">
                  <c:v>39114400000</c:v>
                </c:pt>
                <c:pt idx="687" formatCode="0.00E+00">
                  <c:v>39129200000</c:v>
                </c:pt>
                <c:pt idx="688" formatCode="0.00E+00">
                  <c:v>39139000000</c:v>
                </c:pt>
                <c:pt idx="689" formatCode="0.00E+00">
                  <c:v>39140000000</c:v>
                </c:pt>
                <c:pt idx="690" formatCode="0.00E+00">
                  <c:v>39148200000</c:v>
                </c:pt>
                <c:pt idx="691" formatCode="0.00E+00">
                  <c:v>39156000000</c:v>
                </c:pt>
                <c:pt idx="692" formatCode="0.00E+00">
                  <c:v>39156800000</c:v>
                </c:pt>
                <c:pt idx="693" formatCode="0.00E+00">
                  <c:v>39160200000</c:v>
                </c:pt>
                <c:pt idx="694" formatCode="0.00E+00">
                  <c:v>39163700000</c:v>
                </c:pt>
                <c:pt idx="695" formatCode="0.00E+00">
                  <c:v>39167800000</c:v>
                </c:pt>
                <c:pt idx="696" formatCode="0.00E+00">
                  <c:v>39171000000</c:v>
                </c:pt>
                <c:pt idx="697" formatCode="0.00E+00">
                  <c:v>39174300000</c:v>
                </c:pt>
                <c:pt idx="698" formatCode="0.00E+00">
                  <c:v>39176400000</c:v>
                </c:pt>
                <c:pt idx="699" formatCode="0.00E+00">
                  <c:v>39177200000</c:v>
                </c:pt>
                <c:pt idx="700" formatCode="0.00E+00">
                  <c:v>39182500000</c:v>
                </c:pt>
                <c:pt idx="701" formatCode="0.00E+00">
                  <c:v>39186300000</c:v>
                </c:pt>
                <c:pt idx="702" formatCode="0.00E+00">
                  <c:v>39189100000</c:v>
                </c:pt>
                <c:pt idx="703" formatCode="0.00E+00">
                  <c:v>39197100000</c:v>
                </c:pt>
                <c:pt idx="704" formatCode="0.00E+00">
                  <c:v>39201300000</c:v>
                </c:pt>
                <c:pt idx="705" formatCode="0.00E+00">
                  <c:v>39223300000</c:v>
                </c:pt>
                <c:pt idx="706" formatCode="0.00E+00">
                  <c:v>39224100000</c:v>
                </c:pt>
                <c:pt idx="707" formatCode="0.00E+00">
                  <c:v>39227200000</c:v>
                </c:pt>
                <c:pt idx="708" formatCode="0.00E+00">
                  <c:v>39232600000</c:v>
                </c:pt>
                <c:pt idx="709" formatCode="0.00E+00">
                  <c:v>39246400000</c:v>
                </c:pt>
                <c:pt idx="710" formatCode="0.00E+00">
                  <c:v>39252000000</c:v>
                </c:pt>
                <c:pt idx="711" formatCode="0.00E+00">
                  <c:v>39268000000</c:v>
                </c:pt>
                <c:pt idx="712" formatCode="0.00E+00">
                  <c:v>39280100000</c:v>
                </c:pt>
                <c:pt idx="713" formatCode="0.00E+00">
                  <c:v>39280200000</c:v>
                </c:pt>
                <c:pt idx="714" formatCode="0.00E+00">
                  <c:v>39280600000</c:v>
                </c:pt>
                <c:pt idx="715" formatCode="0.00E+00">
                  <c:v>39281300000</c:v>
                </c:pt>
                <c:pt idx="716" formatCode="0.00E+00">
                  <c:v>39282100000</c:v>
                </c:pt>
                <c:pt idx="717" formatCode="0.00E+00">
                  <c:v>39283200000</c:v>
                </c:pt>
                <c:pt idx="718" formatCode="0.00E+00">
                  <c:v>39283800000</c:v>
                </c:pt>
                <c:pt idx="719" formatCode="0.00E+00">
                  <c:v>39285900000</c:v>
                </c:pt>
                <c:pt idx="720" formatCode="0.00E+00">
                  <c:v>39286200000</c:v>
                </c:pt>
                <c:pt idx="721" formatCode="0.00E+00">
                  <c:v>39287800000</c:v>
                </c:pt>
                <c:pt idx="722" formatCode="0.00E+00">
                  <c:v>39289000000</c:v>
                </c:pt>
                <c:pt idx="723" formatCode="0.00E+00">
                  <c:v>39289900000</c:v>
                </c:pt>
                <c:pt idx="724" formatCode="0.00E+00">
                  <c:v>39291100000</c:v>
                </c:pt>
                <c:pt idx="725" formatCode="0.00E+00">
                  <c:v>39291600000</c:v>
                </c:pt>
                <c:pt idx="726" formatCode="0.00E+00">
                  <c:v>39291800000</c:v>
                </c:pt>
                <c:pt idx="727" formatCode="0.00E+00">
                  <c:v>39292100000</c:v>
                </c:pt>
                <c:pt idx="728" formatCode="0.00E+00">
                  <c:v>39292600000</c:v>
                </c:pt>
                <c:pt idx="729" formatCode="0.00E+00">
                  <c:v>39292800000</c:v>
                </c:pt>
                <c:pt idx="730" formatCode="0.00E+00">
                  <c:v>39293200000</c:v>
                </c:pt>
                <c:pt idx="731" formatCode="0.00E+00">
                  <c:v>39293400000</c:v>
                </c:pt>
                <c:pt idx="732" formatCode="0.00E+00">
                  <c:v>39315000000</c:v>
                </c:pt>
                <c:pt idx="733" formatCode="0.00E+00">
                  <c:v>39315100000</c:v>
                </c:pt>
                <c:pt idx="734" formatCode="0.00E+00">
                  <c:v>39315800000</c:v>
                </c:pt>
                <c:pt idx="735" formatCode="0.00E+00">
                  <c:v>39316300000</c:v>
                </c:pt>
                <c:pt idx="736" formatCode="0.00E+00">
                  <c:v>39316800000</c:v>
                </c:pt>
                <c:pt idx="737" formatCode="0.00E+00">
                  <c:v>39316900000</c:v>
                </c:pt>
                <c:pt idx="738" formatCode="0.00E+00">
                  <c:v>39323100000</c:v>
                </c:pt>
                <c:pt idx="739" formatCode="0.00E+00">
                  <c:v>39324400000</c:v>
                </c:pt>
                <c:pt idx="740" formatCode="0.00E+00">
                  <c:v>39325200000</c:v>
                </c:pt>
              </c:numCache>
            </c:numRef>
          </c:xVal>
          <c:yVal>
            <c:numRef>
              <c:f>'34 mm_1E6_Imp'!$C$2:$C$742</c:f>
              <c:numCache>
                <c:formatCode>0.00E+00</c:formatCode>
                <c:ptCount val="741"/>
                <c:pt idx="0">
                  <c:v>146.285</c:v>
                </c:pt>
                <c:pt idx="1">
                  <c:v>153.49</c:v>
                </c:pt>
                <c:pt idx="2">
                  <c:v>1022110</c:v>
                </c:pt>
                <c:pt idx="3">
                  <c:v>1012190</c:v>
                </c:pt>
                <c:pt idx="4">
                  <c:v>966257</c:v>
                </c:pt>
                <c:pt idx="5">
                  <c:v>912912</c:v>
                </c:pt>
                <c:pt idx="6">
                  <c:v>806014</c:v>
                </c:pt>
                <c:pt idx="7">
                  <c:v>658813</c:v>
                </c:pt>
                <c:pt idx="8">
                  <c:v>484081</c:v>
                </c:pt>
                <c:pt idx="9">
                  <c:v>316567</c:v>
                </c:pt>
                <c:pt idx="10">
                  <c:v>180449</c:v>
                </c:pt>
                <c:pt idx="11">
                  <c:v>95927.3</c:v>
                </c:pt>
                <c:pt idx="12">
                  <c:v>41514.699999999997</c:v>
                </c:pt>
                <c:pt idx="13">
                  <c:v>11220.7</c:v>
                </c:pt>
                <c:pt idx="14">
                  <c:v>871.53300000000002</c:v>
                </c:pt>
                <c:pt idx="15">
                  <c:v>3680.71</c:v>
                </c:pt>
                <c:pt idx="16">
                  <c:v>15759.8</c:v>
                </c:pt>
                <c:pt idx="17">
                  <c:v>33754.699999999997</c:v>
                </c:pt>
                <c:pt idx="18">
                  <c:v>55046.9</c:v>
                </c:pt>
                <c:pt idx="19">
                  <c:v>77365.899999999994</c:v>
                </c:pt>
                <c:pt idx="20">
                  <c:v>94696.4</c:v>
                </c:pt>
                <c:pt idx="21">
                  <c:v>107929</c:v>
                </c:pt>
                <c:pt idx="22">
                  <c:v>181.691</c:v>
                </c:pt>
                <c:pt idx="23">
                  <c:v>155.786</c:v>
                </c:pt>
                <c:pt idx="24">
                  <c:v>158.28899999999999</c:v>
                </c:pt>
                <c:pt idx="25">
                  <c:v>162.828</c:v>
                </c:pt>
                <c:pt idx="26">
                  <c:v>168.44300000000001</c:v>
                </c:pt>
                <c:pt idx="27">
                  <c:v>175.31399999999999</c:v>
                </c:pt>
                <c:pt idx="28">
                  <c:v>183.69800000000001</c:v>
                </c:pt>
                <c:pt idx="29">
                  <c:v>193.51900000000001</c:v>
                </c:pt>
                <c:pt idx="30">
                  <c:v>205.08199999999999</c:v>
                </c:pt>
                <c:pt idx="31">
                  <c:v>217.1</c:v>
                </c:pt>
                <c:pt idx="32">
                  <c:v>228.25299999999999</c:v>
                </c:pt>
                <c:pt idx="33">
                  <c:v>236.26300000000001</c:v>
                </c:pt>
                <c:pt idx="34">
                  <c:v>1248.8800000000001</c:v>
                </c:pt>
                <c:pt idx="35">
                  <c:v>1237.24</c:v>
                </c:pt>
                <c:pt idx="36">
                  <c:v>1303.1600000000001</c:v>
                </c:pt>
                <c:pt idx="37">
                  <c:v>1245.45</c:v>
                </c:pt>
                <c:pt idx="38">
                  <c:v>1380.08</c:v>
                </c:pt>
                <c:pt idx="39">
                  <c:v>1303.4100000000001</c:v>
                </c:pt>
                <c:pt idx="40">
                  <c:v>1480.26</c:v>
                </c:pt>
                <c:pt idx="41">
                  <c:v>1622.59</c:v>
                </c:pt>
                <c:pt idx="42">
                  <c:v>1437.6</c:v>
                </c:pt>
                <c:pt idx="43">
                  <c:v>1824.55</c:v>
                </c:pt>
                <c:pt idx="44">
                  <c:v>1704.17</c:v>
                </c:pt>
                <c:pt idx="45">
                  <c:v>2102.64</c:v>
                </c:pt>
                <c:pt idx="46">
                  <c:v>2202.0500000000002</c:v>
                </c:pt>
                <c:pt idx="47">
                  <c:v>2515.39</c:v>
                </c:pt>
                <c:pt idx="48">
                  <c:v>3095.93</c:v>
                </c:pt>
                <c:pt idx="49">
                  <c:v>2923.25</c:v>
                </c:pt>
                <c:pt idx="50">
                  <c:v>1270480</c:v>
                </c:pt>
                <c:pt idx="51">
                  <c:v>757481</c:v>
                </c:pt>
                <c:pt idx="52">
                  <c:v>210012</c:v>
                </c:pt>
                <c:pt idx="53">
                  <c:v>117749</c:v>
                </c:pt>
                <c:pt idx="54">
                  <c:v>83999.3</c:v>
                </c:pt>
                <c:pt idx="55">
                  <c:v>72839</c:v>
                </c:pt>
                <c:pt idx="56">
                  <c:v>67537.2</c:v>
                </c:pt>
                <c:pt idx="57">
                  <c:v>67310.7</c:v>
                </c:pt>
                <c:pt idx="58">
                  <c:v>67177.8</c:v>
                </c:pt>
                <c:pt idx="59">
                  <c:v>74418.5</c:v>
                </c:pt>
                <c:pt idx="60">
                  <c:v>86644.2</c:v>
                </c:pt>
                <c:pt idx="61">
                  <c:v>92630.1</c:v>
                </c:pt>
                <c:pt idx="62">
                  <c:v>104763</c:v>
                </c:pt>
                <c:pt idx="63">
                  <c:v>115779</c:v>
                </c:pt>
                <c:pt idx="64">
                  <c:v>115806</c:v>
                </c:pt>
                <c:pt idx="65">
                  <c:v>108714</c:v>
                </c:pt>
                <c:pt idx="66">
                  <c:v>102501</c:v>
                </c:pt>
                <c:pt idx="67">
                  <c:v>91779.5</c:v>
                </c:pt>
                <c:pt idx="68">
                  <c:v>79000.399999999994</c:v>
                </c:pt>
                <c:pt idx="69">
                  <c:v>80494.8</c:v>
                </c:pt>
                <c:pt idx="70">
                  <c:v>316.51299999999998</c:v>
                </c:pt>
                <c:pt idx="71">
                  <c:v>318.65800000000002</c:v>
                </c:pt>
                <c:pt idx="72">
                  <c:v>321.16699999999997</c:v>
                </c:pt>
                <c:pt idx="73">
                  <c:v>324.27699999999999</c:v>
                </c:pt>
                <c:pt idx="74">
                  <c:v>326.52699999999999</c:v>
                </c:pt>
                <c:pt idx="75">
                  <c:v>328.08300000000003</c:v>
                </c:pt>
                <c:pt idx="76">
                  <c:v>327.38099999999997</c:v>
                </c:pt>
                <c:pt idx="77">
                  <c:v>324.23599999999999</c:v>
                </c:pt>
                <c:pt idx="78">
                  <c:v>318.93400000000003</c:v>
                </c:pt>
                <c:pt idx="79">
                  <c:v>310.279</c:v>
                </c:pt>
                <c:pt idx="80">
                  <c:v>299.28800000000001</c:v>
                </c:pt>
                <c:pt idx="81">
                  <c:v>285.68400000000003</c:v>
                </c:pt>
                <c:pt idx="82">
                  <c:v>269.58699999999999</c:v>
                </c:pt>
                <c:pt idx="83">
                  <c:v>251.27199999999999</c:v>
                </c:pt>
                <c:pt idx="84">
                  <c:v>231.97900000000001</c:v>
                </c:pt>
                <c:pt idx="85">
                  <c:v>212.756</c:v>
                </c:pt>
                <c:pt idx="86">
                  <c:v>194.84</c:v>
                </c:pt>
                <c:pt idx="87">
                  <c:v>180.96799999999999</c:v>
                </c:pt>
                <c:pt idx="88">
                  <c:v>171.55099999999999</c:v>
                </c:pt>
                <c:pt idx="89">
                  <c:v>168.34100000000001</c:v>
                </c:pt>
                <c:pt idx="90">
                  <c:v>9916.32</c:v>
                </c:pt>
                <c:pt idx="91">
                  <c:v>10778.9</c:v>
                </c:pt>
                <c:pt idx="92">
                  <c:v>14367.2</c:v>
                </c:pt>
                <c:pt idx="93">
                  <c:v>7204.96</c:v>
                </c:pt>
                <c:pt idx="94">
                  <c:v>20141</c:v>
                </c:pt>
                <c:pt idx="95">
                  <c:v>5592.62</c:v>
                </c:pt>
                <c:pt idx="96">
                  <c:v>23416.9</c:v>
                </c:pt>
                <c:pt idx="97">
                  <c:v>5096.3900000000003</c:v>
                </c:pt>
                <c:pt idx="98">
                  <c:v>23698</c:v>
                </c:pt>
                <c:pt idx="99">
                  <c:v>5104.5200000000004</c:v>
                </c:pt>
                <c:pt idx="100">
                  <c:v>24183.5</c:v>
                </c:pt>
                <c:pt idx="101">
                  <c:v>22683.9</c:v>
                </c:pt>
                <c:pt idx="102">
                  <c:v>20682.7</c:v>
                </c:pt>
                <c:pt idx="103">
                  <c:v>18605</c:v>
                </c:pt>
                <c:pt idx="104">
                  <c:v>16995.599999999999</c:v>
                </c:pt>
                <c:pt idx="105">
                  <c:v>15602.5</c:v>
                </c:pt>
                <c:pt idx="106">
                  <c:v>14629.4</c:v>
                </c:pt>
                <c:pt idx="107">
                  <c:v>13883.8</c:v>
                </c:pt>
                <c:pt idx="108">
                  <c:v>13403.5</c:v>
                </c:pt>
                <c:pt idx="109">
                  <c:v>12975</c:v>
                </c:pt>
                <c:pt idx="110">
                  <c:v>420.94</c:v>
                </c:pt>
                <c:pt idx="111">
                  <c:v>453.46699999999998</c:v>
                </c:pt>
                <c:pt idx="112">
                  <c:v>526.06200000000001</c:v>
                </c:pt>
                <c:pt idx="113">
                  <c:v>677.41399999999999</c:v>
                </c:pt>
                <c:pt idx="114">
                  <c:v>8720.6</c:v>
                </c:pt>
                <c:pt idx="115">
                  <c:v>8645.7800000000007</c:v>
                </c:pt>
                <c:pt idx="116">
                  <c:v>8454.6</c:v>
                </c:pt>
                <c:pt idx="117">
                  <c:v>965.4</c:v>
                </c:pt>
                <c:pt idx="118">
                  <c:v>8138.05</c:v>
                </c:pt>
                <c:pt idx="119">
                  <c:v>7715.73</c:v>
                </c:pt>
                <c:pt idx="120">
                  <c:v>7224.99</c:v>
                </c:pt>
                <c:pt idx="121">
                  <c:v>6703.11</c:v>
                </c:pt>
                <c:pt idx="122">
                  <c:v>1447.66</c:v>
                </c:pt>
                <c:pt idx="123">
                  <c:v>6094.6</c:v>
                </c:pt>
                <c:pt idx="124">
                  <c:v>5580.71</c:v>
                </c:pt>
                <c:pt idx="125">
                  <c:v>4850.08</c:v>
                </c:pt>
                <c:pt idx="126">
                  <c:v>2136.2199999999998</c:v>
                </c:pt>
                <c:pt idx="127">
                  <c:v>4330.21</c:v>
                </c:pt>
                <c:pt idx="128">
                  <c:v>2911.11</c:v>
                </c:pt>
                <c:pt idx="129">
                  <c:v>3597.33</c:v>
                </c:pt>
                <c:pt idx="130">
                  <c:v>607.44600000000003</c:v>
                </c:pt>
                <c:pt idx="131">
                  <c:v>352.46300000000002</c:v>
                </c:pt>
                <c:pt idx="132">
                  <c:v>292.93900000000002</c:v>
                </c:pt>
                <c:pt idx="133">
                  <c:v>280.375</c:v>
                </c:pt>
                <c:pt idx="134">
                  <c:v>277.61099999999999</c:v>
                </c:pt>
                <c:pt idx="135">
                  <c:v>275602</c:v>
                </c:pt>
                <c:pt idx="136">
                  <c:v>268063</c:v>
                </c:pt>
                <c:pt idx="137">
                  <c:v>184330</c:v>
                </c:pt>
                <c:pt idx="138">
                  <c:v>34362.5</c:v>
                </c:pt>
                <c:pt idx="139">
                  <c:v>8285.2999999999993</c:v>
                </c:pt>
                <c:pt idx="140">
                  <c:v>3318.6</c:v>
                </c:pt>
                <c:pt idx="141">
                  <c:v>2288.4699999999998</c:v>
                </c:pt>
                <c:pt idx="142">
                  <c:v>1997.73</c:v>
                </c:pt>
                <c:pt idx="143">
                  <c:v>2018.21</c:v>
                </c:pt>
                <c:pt idx="144">
                  <c:v>1050.99</c:v>
                </c:pt>
                <c:pt idx="145">
                  <c:v>687.26</c:v>
                </c:pt>
                <c:pt idx="146">
                  <c:v>1807.11</c:v>
                </c:pt>
                <c:pt idx="147">
                  <c:v>1655.91</c:v>
                </c:pt>
                <c:pt idx="148">
                  <c:v>1736.34</c:v>
                </c:pt>
                <c:pt idx="149">
                  <c:v>2141.5</c:v>
                </c:pt>
                <c:pt idx="150">
                  <c:v>1505.63</c:v>
                </c:pt>
                <c:pt idx="151">
                  <c:v>2578.8000000000002</c:v>
                </c:pt>
                <c:pt idx="152">
                  <c:v>664.42200000000003</c:v>
                </c:pt>
                <c:pt idx="153">
                  <c:v>4158.08</c:v>
                </c:pt>
                <c:pt idx="154">
                  <c:v>2156.12</c:v>
                </c:pt>
                <c:pt idx="155">
                  <c:v>3037.52</c:v>
                </c:pt>
                <c:pt idx="156">
                  <c:v>9257.58</c:v>
                </c:pt>
                <c:pt idx="157">
                  <c:v>2167.9</c:v>
                </c:pt>
                <c:pt idx="158">
                  <c:v>492.44799999999998</c:v>
                </c:pt>
                <c:pt idx="159">
                  <c:v>134497</c:v>
                </c:pt>
                <c:pt idx="160">
                  <c:v>338.63799999999998</c:v>
                </c:pt>
                <c:pt idx="161">
                  <c:v>3524.42</c:v>
                </c:pt>
                <c:pt idx="162">
                  <c:v>10101</c:v>
                </c:pt>
                <c:pt idx="163">
                  <c:v>5794.66</c:v>
                </c:pt>
                <c:pt idx="164">
                  <c:v>7423.05</c:v>
                </c:pt>
                <c:pt idx="165">
                  <c:v>561.66200000000003</c:v>
                </c:pt>
                <c:pt idx="166">
                  <c:v>9495.6299999999992</c:v>
                </c:pt>
                <c:pt idx="167">
                  <c:v>8905.9500000000007</c:v>
                </c:pt>
                <c:pt idx="168">
                  <c:v>11671.4</c:v>
                </c:pt>
                <c:pt idx="169">
                  <c:v>14126.9</c:v>
                </c:pt>
                <c:pt idx="170">
                  <c:v>16402.900000000001</c:v>
                </c:pt>
                <c:pt idx="171">
                  <c:v>11272.2</c:v>
                </c:pt>
                <c:pt idx="172">
                  <c:v>17879.3</c:v>
                </c:pt>
                <c:pt idx="173">
                  <c:v>18564.7</c:v>
                </c:pt>
                <c:pt idx="174">
                  <c:v>627.96900000000005</c:v>
                </c:pt>
                <c:pt idx="175">
                  <c:v>15858.9</c:v>
                </c:pt>
                <c:pt idx="176">
                  <c:v>631.56600000000003</c:v>
                </c:pt>
                <c:pt idx="177">
                  <c:v>26339</c:v>
                </c:pt>
                <c:pt idx="178">
                  <c:v>47052.6</c:v>
                </c:pt>
                <c:pt idx="179">
                  <c:v>87127.8</c:v>
                </c:pt>
                <c:pt idx="180">
                  <c:v>156998</c:v>
                </c:pt>
                <c:pt idx="181">
                  <c:v>1272.0999999999999</c:v>
                </c:pt>
                <c:pt idx="182">
                  <c:v>855.48199999999997</c:v>
                </c:pt>
                <c:pt idx="183">
                  <c:v>1251.42</c:v>
                </c:pt>
                <c:pt idx="184">
                  <c:v>1727.34</c:v>
                </c:pt>
                <c:pt idx="185">
                  <c:v>2157.2600000000002</c:v>
                </c:pt>
                <c:pt idx="186">
                  <c:v>2489.7399999999998</c:v>
                </c:pt>
                <c:pt idx="187">
                  <c:v>2669.35</c:v>
                </c:pt>
                <c:pt idx="188">
                  <c:v>2700.54</c:v>
                </c:pt>
                <c:pt idx="189">
                  <c:v>2686.06</c:v>
                </c:pt>
                <c:pt idx="190">
                  <c:v>2641.76</c:v>
                </c:pt>
                <c:pt idx="191">
                  <c:v>2626.51</c:v>
                </c:pt>
                <c:pt idx="192">
                  <c:v>2641.43</c:v>
                </c:pt>
                <c:pt idx="193">
                  <c:v>2677.81</c:v>
                </c:pt>
                <c:pt idx="194">
                  <c:v>2656.89</c:v>
                </c:pt>
                <c:pt idx="195">
                  <c:v>625.91499999999996</c:v>
                </c:pt>
                <c:pt idx="196">
                  <c:v>605.23500000000001</c:v>
                </c:pt>
                <c:pt idx="197">
                  <c:v>481.37900000000002</c:v>
                </c:pt>
                <c:pt idx="198">
                  <c:v>459.21100000000001</c:v>
                </c:pt>
                <c:pt idx="199">
                  <c:v>350.29599999999999</c:v>
                </c:pt>
                <c:pt idx="200">
                  <c:v>311.779</c:v>
                </c:pt>
                <c:pt idx="201">
                  <c:v>289.75599999999997</c:v>
                </c:pt>
                <c:pt idx="202">
                  <c:v>259.339</c:v>
                </c:pt>
                <c:pt idx="203">
                  <c:v>255.74199999999999</c:v>
                </c:pt>
                <c:pt idx="204">
                  <c:v>243.321</c:v>
                </c:pt>
                <c:pt idx="205">
                  <c:v>234.32499999999999</c:v>
                </c:pt>
                <c:pt idx="206">
                  <c:v>230.87200000000001</c:v>
                </c:pt>
                <c:pt idx="207">
                  <c:v>183.67699999999999</c:v>
                </c:pt>
                <c:pt idx="208">
                  <c:v>245.93899999999999</c:v>
                </c:pt>
                <c:pt idx="209">
                  <c:v>1683.49</c:v>
                </c:pt>
                <c:pt idx="210">
                  <c:v>8384.02</c:v>
                </c:pt>
                <c:pt idx="211">
                  <c:v>3581.83</c:v>
                </c:pt>
                <c:pt idx="212">
                  <c:v>622.76400000000001</c:v>
                </c:pt>
                <c:pt idx="213">
                  <c:v>346.26799999999997</c:v>
                </c:pt>
                <c:pt idx="214">
                  <c:v>700.86199999999997</c:v>
                </c:pt>
                <c:pt idx="215">
                  <c:v>3689.88</c:v>
                </c:pt>
                <c:pt idx="216">
                  <c:v>9309.2199999999993</c:v>
                </c:pt>
                <c:pt idx="217">
                  <c:v>374.76600000000002</c:v>
                </c:pt>
                <c:pt idx="218">
                  <c:v>15346.2</c:v>
                </c:pt>
                <c:pt idx="219">
                  <c:v>345.18799999999999</c:v>
                </c:pt>
                <c:pt idx="220">
                  <c:v>20370.900000000001</c:v>
                </c:pt>
                <c:pt idx="221">
                  <c:v>366.77800000000002</c:v>
                </c:pt>
                <c:pt idx="222">
                  <c:v>23037.599999999999</c:v>
                </c:pt>
                <c:pt idx="223">
                  <c:v>23728.6</c:v>
                </c:pt>
                <c:pt idx="224">
                  <c:v>23740.7</c:v>
                </c:pt>
                <c:pt idx="225">
                  <c:v>328.154</c:v>
                </c:pt>
                <c:pt idx="226">
                  <c:v>394.35199999999998</c:v>
                </c:pt>
                <c:pt idx="227">
                  <c:v>257.74400000000003</c:v>
                </c:pt>
                <c:pt idx="228">
                  <c:v>455.87799999999999</c:v>
                </c:pt>
                <c:pt idx="229">
                  <c:v>267970</c:v>
                </c:pt>
                <c:pt idx="230">
                  <c:v>257683</c:v>
                </c:pt>
                <c:pt idx="231">
                  <c:v>123672</c:v>
                </c:pt>
                <c:pt idx="232">
                  <c:v>508.27300000000002</c:v>
                </c:pt>
                <c:pt idx="233">
                  <c:v>68125.399999999994</c:v>
                </c:pt>
                <c:pt idx="234">
                  <c:v>46690.400000000001</c:v>
                </c:pt>
                <c:pt idx="235">
                  <c:v>562.94299999999998</c:v>
                </c:pt>
                <c:pt idx="236">
                  <c:v>29676.5</c:v>
                </c:pt>
                <c:pt idx="237">
                  <c:v>612.15599999999995</c:v>
                </c:pt>
                <c:pt idx="238">
                  <c:v>21447.8</c:v>
                </c:pt>
                <c:pt idx="239">
                  <c:v>651.87800000000004</c:v>
                </c:pt>
                <c:pt idx="240">
                  <c:v>673.30899999999997</c:v>
                </c:pt>
                <c:pt idx="241">
                  <c:v>14744.3</c:v>
                </c:pt>
                <c:pt idx="242">
                  <c:v>286.46600000000001</c:v>
                </c:pt>
                <c:pt idx="243">
                  <c:v>9518.43</c:v>
                </c:pt>
                <c:pt idx="244">
                  <c:v>3709.15</c:v>
                </c:pt>
                <c:pt idx="245">
                  <c:v>163391</c:v>
                </c:pt>
                <c:pt idx="246">
                  <c:v>161853</c:v>
                </c:pt>
                <c:pt idx="247">
                  <c:v>111234</c:v>
                </c:pt>
                <c:pt idx="248">
                  <c:v>84913.3</c:v>
                </c:pt>
                <c:pt idx="249">
                  <c:v>59166.6</c:v>
                </c:pt>
                <c:pt idx="250">
                  <c:v>35320.699999999997</c:v>
                </c:pt>
                <c:pt idx="251">
                  <c:v>3629.88</c:v>
                </c:pt>
                <c:pt idx="252">
                  <c:v>30348.5</c:v>
                </c:pt>
                <c:pt idx="253">
                  <c:v>11681.3</c:v>
                </c:pt>
                <c:pt idx="254">
                  <c:v>19355.3</c:v>
                </c:pt>
                <c:pt idx="255">
                  <c:v>9188.0499999999993</c:v>
                </c:pt>
                <c:pt idx="256">
                  <c:v>1991.33</c:v>
                </c:pt>
                <c:pt idx="257">
                  <c:v>12123.4</c:v>
                </c:pt>
                <c:pt idx="258">
                  <c:v>11856.9</c:v>
                </c:pt>
                <c:pt idx="259">
                  <c:v>12306.1</c:v>
                </c:pt>
                <c:pt idx="260">
                  <c:v>12554.3</c:v>
                </c:pt>
                <c:pt idx="261">
                  <c:v>12592.3</c:v>
                </c:pt>
                <c:pt idx="262">
                  <c:v>4265.91</c:v>
                </c:pt>
                <c:pt idx="263">
                  <c:v>1297.73</c:v>
                </c:pt>
                <c:pt idx="264">
                  <c:v>2166.2399999999998</c:v>
                </c:pt>
                <c:pt idx="265">
                  <c:v>13579.5</c:v>
                </c:pt>
                <c:pt idx="266">
                  <c:v>12757.9</c:v>
                </c:pt>
                <c:pt idx="267">
                  <c:v>13660.5</c:v>
                </c:pt>
                <c:pt idx="268">
                  <c:v>4289.3500000000004</c:v>
                </c:pt>
                <c:pt idx="269">
                  <c:v>2709.91</c:v>
                </c:pt>
                <c:pt idx="270">
                  <c:v>12280</c:v>
                </c:pt>
                <c:pt idx="271">
                  <c:v>1975.08</c:v>
                </c:pt>
                <c:pt idx="272">
                  <c:v>7091.31</c:v>
                </c:pt>
                <c:pt idx="273">
                  <c:v>6858.31</c:v>
                </c:pt>
                <c:pt idx="274">
                  <c:v>1848.44</c:v>
                </c:pt>
                <c:pt idx="275">
                  <c:v>6449.54</c:v>
                </c:pt>
                <c:pt idx="276">
                  <c:v>1632.73</c:v>
                </c:pt>
                <c:pt idx="277">
                  <c:v>6038.64</c:v>
                </c:pt>
                <c:pt idx="278">
                  <c:v>5715.24</c:v>
                </c:pt>
                <c:pt idx="279">
                  <c:v>1401.94</c:v>
                </c:pt>
                <c:pt idx="280">
                  <c:v>5284.48</c:v>
                </c:pt>
                <c:pt idx="281">
                  <c:v>322.08600000000001</c:v>
                </c:pt>
                <c:pt idx="282">
                  <c:v>5212.4399999999996</c:v>
                </c:pt>
                <c:pt idx="283">
                  <c:v>1091.76</c:v>
                </c:pt>
                <c:pt idx="284">
                  <c:v>682.98800000000006</c:v>
                </c:pt>
                <c:pt idx="285">
                  <c:v>857.69</c:v>
                </c:pt>
                <c:pt idx="286">
                  <c:v>1241.81</c:v>
                </c:pt>
                <c:pt idx="287">
                  <c:v>1082.23</c:v>
                </c:pt>
                <c:pt idx="288">
                  <c:v>933.87599999999998</c:v>
                </c:pt>
                <c:pt idx="289">
                  <c:v>366.68700000000001</c:v>
                </c:pt>
                <c:pt idx="290">
                  <c:v>854.41300000000001</c:v>
                </c:pt>
                <c:pt idx="291">
                  <c:v>810.62300000000005</c:v>
                </c:pt>
                <c:pt idx="292">
                  <c:v>961.52599999999995</c:v>
                </c:pt>
                <c:pt idx="293">
                  <c:v>842.88400000000001</c:v>
                </c:pt>
                <c:pt idx="294">
                  <c:v>2795.63</c:v>
                </c:pt>
                <c:pt idx="295">
                  <c:v>4452.76</c:v>
                </c:pt>
                <c:pt idx="296">
                  <c:v>4298.84</c:v>
                </c:pt>
                <c:pt idx="297">
                  <c:v>4374.8999999999996</c:v>
                </c:pt>
                <c:pt idx="298">
                  <c:v>4200.8</c:v>
                </c:pt>
                <c:pt idx="299">
                  <c:v>3849.43</c:v>
                </c:pt>
                <c:pt idx="300">
                  <c:v>5584.35</c:v>
                </c:pt>
                <c:pt idx="301">
                  <c:v>2689.42</c:v>
                </c:pt>
                <c:pt idx="302">
                  <c:v>5317.9</c:v>
                </c:pt>
                <c:pt idx="303">
                  <c:v>5090.12</c:v>
                </c:pt>
                <c:pt idx="304">
                  <c:v>2999.09</c:v>
                </c:pt>
                <c:pt idx="305">
                  <c:v>4907.59</c:v>
                </c:pt>
                <c:pt idx="306">
                  <c:v>3322.19</c:v>
                </c:pt>
                <c:pt idx="307">
                  <c:v>4692.37</c:v>
                </c:pt>
                <c:pt idx="308">
                  <c:v>4446.8900000000003</c:v>
                </c:pt>
                <c:pt idx="309">
                  <c:v>3647.44</c:v>
                </c:pt>
                <c:pt idx="310">
                  <c:v>4225.76</c:v>
                </c:pt>
                <c:pt idx="311">
                  <c:v>3953.91</c:v>
                </c:pt>
                <c:pt idx="312">
                  <c:v>274.79399999999998</c:v>
                </c:pt>
                <c:pt idx="313">
                  <c:v>270.06299999999999</c:v>
                </c:pt>
                <c:pt idx="314">
                  <c:v>5517.93</c:v>
                </c:pt>
                <c:pt idx="315">
                  <c:v>6416.91</c:v>
                </c:pt>
                <c:pt idx="316">
                  <c:v>4392.04</c:v>
                </c:pt>
                <c:pt idx="317">
                  <c:v>8190.22</c:v>
                </c:pt>
                <c:pt idx="318">
                  <c:v>3494.04</c:v>
                </c:pt>
                <c:pt idx="319">
                  <c:v>9698.51</c:v>
                </c:pt>
                <c:pt idx="320">
                  <c:v>11224.7</c:v>
                </c:pt>
                <c:pt idx="321">
                  <c:v>2792.29</c:v>
                </c:pt>
                <c:pt idx="322">
                  <c:v>13340.2</c:v>
                </c:pt>
                <c:pt idx="323">
                  <c:v>14792.4</c:v>
                </c:pt>
                <c:pt idx="324">
                  <c:v>2288.2199999999998</c:v>
                </c:pt>
                <c:pt idx="325">
                  <c:v>15621.5</c:v>
                </c:pt>
                <c:pt idx="326">
                  <c:v>3090.01</c:v>
                </c:pt>
                <c:pt idx="327">
                  <c:v>14822.5</c:v>
                </c:pt>
                <c:pt idx="328">
                  <c:v>1985.95</c:v>
                </c:pt>
                <c:pt idx="329">
                  <c:v>13435.5</c:v>
                </c:pt>
                <c:pt idx="330">
                  <c:v>10708</c:v>
                </c:pt>
                <c:pt idx="331">
                  <c:v>4744.72</c:v>
                </c:pt>
                <c:pt idx="332">
                  <c:v>1917.47</c:v>
                </c:pt>
                <c:pt idx="333">
                  <c:v>7546.03</c:v>
                </c:pt>
                <c:pt idx="334">
                  <c:v>7745.43</c:v>
                </c:pt>
                <c:pt idx="335">
                  <c:v>11903.8</c:v>
                </c:pt>
                <c:pt idx="336">
                  <c:v>17838.599999999999</c:v>
                </c:pt>
                <c:pt idx="337">
                  <c:v>24620.400000000001</c:v>
                </c:pt>
                <c:pt idx="338">
                  <c:v>31005.1</c:v>
                </c:pt>
                <c:pt idx="339">
                  <c:v>37065</c:v>
                </c:pt>
                <c:pt idx="340">
                  <c:v>42916.5</c:v>
                </c:pt>
                <c:pt idx="341">
                  <c:v>48600.3</c:v>
                </c:pt>
                <c:pt idx="342">
                  <c:v>50511.5</c:v>
                </c:pt>
                <c:pt idx="343">
                  <c:v>56918</c:v>
                </c:pt>
                <c:pt idx="344">
                  <c:v>59963</c:v>
                </c:pt>
                <c:pt idx="345">
                  <c:v>61528.3</c:v>
                </c:pt>
                <c:pt idx="346">
                  <c:v>60709.9</c:v>
                </c:pt>
                <c:pt idx="347">
                  <c:v>58699.8</c:v>
                </c:pt>
                <c:pt idx="348">
                  <c:v>48950.5</c:v>
                </c:pt>
                <c:pt idx="349">
                  <c:v>36016.800000000003</c:v>
                </c:pt>
                <c:pt idx="350">
                  <c:v>23112.1</c:v>
                </c:pt>
                <c:pt idx="351">
                  <c:v>13134.6</c:v>
                </c:pt>
                <c:pt idx="352">
                  <c:v>7080.64</c:v>
                </c:pt>
                <c:pt idx="353">
                  <c:v>5223.5</c:v>
                </c:pt>
                <c:pt idx="354">
                  <c:v>301372</c:v>
                </c:pt>
                <c:pt idx="355">
                  <c:v>69649.399999999994</c:v>
                </c:pt>
                <c:pt idx="356">
                  <c:v>60414.1</c:v>
                </c:pt>
                <c:pt idx="357">
                  <c:v>123964</c:v>
                </c:pt>
                <c:pt idx="358">
                  <c:v>481.89699999999999</c:v>
                </c:pt>
                <c:pt idx="359">
                  <c:v>141991</c:v>
                </c:pt>
                <c:pt idx="360">
                  <c:v>170982</c:v>
                </c:pt>
                <c:pt idx="361">
                  <c:v>468.96600000000001</c:v>
                </c:pt>
                <c:pt idx="362">
                  <c:v>210660</c:v>
                </c:pt>
                <c:pt idx="363">
                  <c:v>231388</c:v>
                </c:pt>
                <c:pt idx="364">
                  <c:v>169572</c:v>
                </c:pt>
                <c:pt idx="365">
                  <c:v>467.976</c:v>
                </c:pt>
                <c:pt idx="366">
                  <c:v>214020</c:v>
                </c:pt>
                <c:pt idx="367">
                  <c:v>243.75800000000001</c:v>
                </c:pt>
                <c:pt idx="368">
                  <c:v>199635</c:v>
                </c:pt>
                <c:pt idx="369">
                  <c:v>497.15499999999997</c:v>
                </c:pt>
                <c:pt idx="370">
                  <c:v>180291</c:v>
                </c:pt>
                <c:pt idx="371">
                  <c:v>168983</c:v>
                </c:pt>
                <c:pt idx="372">
                  <c:v>142525</c:v>
                </c:pt>
                <c:pt idx="373">
                  <c:v>323.01499999999999</c:v>
                </c:pt>
                <c:pt idx="374">
                  <c:v>625.17100000000005</c:v>
                </c:pt>
                <c:pt idx="375">
                  <c:v>114522</c:v>
                </c:pt>
                <c:pt idx="376">
                  <c:v>74458.600000000006</c:v>
                </c:pt>
                <c:pt idx="377">
                  <c:v>54672.6</c:v>
                </c:pt>
                <c:pt idx="378">
                  <c:v>66333.7</c:v>
                </c:pt>
                <c:pt idx="379">
                  <c:v>40379.4</c:v>
                </c:pt>
                <c:pt idx="380">
                  <c:v>1428.56</c:v>
                </c:pt>
                <c:pt idx="381">
                  <c:v>24302.799999999999</c:v>
                </c:pt>
                <c:pt idx="382">
                  <c:v>692.99099999999999</c:v>
                </c:pt>
                <c:pt idx="383">
                  <c:v>28125.9</c:v>
                </c:pt>
                <c:pt idx="384">
                  <c:v>10313.6</c:v>
                </c:pt>
                <c:pt idx="385">
                  <c:v>5298.48</c:v>
                </c:pt>
                <c:pt idx="386">
                  <c:v>23495.200000000001</c:v>
                </c:pt>
                <c:pt idx="387">
                  <c:v>3682.53</c:v>
                </c:pt>
                <c:pt idx="388">
                  <c:v>1399.74</c:v>
                </c:pt>
                <c:pt idx="389">
                  <c:v>14025.9</c:v>
                </c:pt>
                <c:pt idx="390">
                  <c:v>606.36900000000003</c:v>
                </c:pt>
                <c:pt idx="391">
                  <c:v>673.19399999999996</c:v>
                </c:pt>
                <c:pt idx="392">
                  <c:v>32676.1</c:v>
                </c:pt>
                <c:pt idx="393">
                  <c:v>32585.1</c:v>
                </c:pt>
                <c:pt idx="394">
                  <c:v>33598.5</c:v>
                </c:pt>
                <c:pt idx="395">
                  <c:v>34647.4</c:v>
                </c:pt>
                <c:pt idx="396">
                  <c:v>35395.199999999997</c:v>
                </c:pt>
                <c:pt idx="397">
                  <c:v>2305.56</c:v>
                </c:pt>
                <c:pt idx="398">
                  <c:v>26974.2</c:v>
                </c:pt>
                <c:pt idx="399">
                  <c:v>3579.47</c:v>
                </c:pt>
                <c:pt idx="400">
                  <c:v>8936.91</c:v>
                </c:pt>
                <c:pt idx="401">
                  <c:v>4213.28</c:v>
                </c:pt>
                <c:pt idx="402">
                  <c:v>4519.18</c:v>
                </c:pt>
                <c:pt idx="403">
                  <c:v>4374.7</c:v>
                </c:pt>
                <c:pt idx="404">
                  <c:v>1251.72</c:v>
                </c:pt>
                <c:pt idx="405">
                  <c:v>4253.83</c:v>
                </c:pt>
                <c:pt idx="406">
                  <c:v>4325.22</c:v>
                </c:pt>
                <c:pt idx="407">
                  <c:v>4415.26</c:v>
                </c:pt>
                <c:pt idx="408">
                  <c:v>4212.17</c:v>
                </c:pt>
                <c:pt idx="409">
                  <c:v>3188.11</c:v>
                </c:pt>
                <c:pt idx="410">
                  <c:v>625.38699999999994</c:v>
                </c:pt>
                <c:pt idx="411">
                  <c:v>2316.7199999999998</c:v>
                </c:pt>
                <c:pt idx="412">
                  <c:v>1842.88</c:v>
                </c:pt>
                <c:pt idx="413">
                  <c:v>653.91</c:v>
                </c:pt>
                <c:pt idx="414">
                  <c:v>690.46400000000006</c:v>
                </c:pt>
                <c:pt idx="415">
                  <c:v>744.46100000000001</c:v>
                </c:pt>
                <c:pt idx="416">
                  <c:v>785.00400000000002</c:v>
                </c:pt>
                <c:pt idx="417">
                  <c:v>8606.61</c:v>
                </c:pt>
                <c:pt idx="418">
                  <c:v>27981.1</c:v>
                </c:pt>
                <c:pt idx="419">
                  <c:v>31009</c:v>
                </c:pt>
                <c:pt idx="420">
                  <c:v>836.39400000000001</c:v>
                </c:pt>
                <c:pt idx="421">
                  <c:v>27636.799999999999</c:v>
                </c:pt>
                <c:pt idx="422">
                  <c:v>21090.1</c:v>
                </c:pt>
                <c:pt idx="423">
                  <c:v>13829.8</c:v>
                </c:pt>
                <c:pt idx="424">
                  <c:v>6634.53</c:v>
                </c:pt>
                <c:pt idx="425">
                  <c:v>5493.91</c:v>
                </c:pt>
                <c:pt idx="426">
                  <c:v>809.39099999999996</c:v>
                </c:pt>
                <c:pt idx="427">
                  <c:v>7292.42</c:v>
                </c:pt>
                <c:pt idx="428">
                  <c:v>9468.7199999999993</c:v>
                </c:pt>
                <c:pt idx="429">
                  <c:v>778.05499999999995</c:v>
                </c:pt>
                <c:pt idx="430">
                  <c:v>11903.4</c:v>
                </c:pt>
                <c:pt idx="431">
                  <c:v>13522.8</c:v>
                </c:pt>
                <c:pt idx="432">
                  <c:v>865.57799999999997</c:v>
                </c:pt>
                <c:pt idx="433">
                  <c:v>15389.6</c:v>
                </c:pt>
                <c:pt idx="434">
                  <c:v>16541.900000000001</c:v>
                </c:pt>
                <c:pt idx="435">
                  <c:v>1111.9000000000001</c:v>
                </c:pt>
                <c:pt idx="436">
                  <c:v>16375.1</c:v>
                </c:pt>
                <c:pt idx="437">
                  <c:v>17761.900000000001</c:v>
                </c:pt>
                <c:pt idx="438">
                  <c:v>1211.24</c:v>
                </c:pt>
                <c:pt idx="439">
                  <c:v>1158.8699999999999</c:v>
                </c:pt>
                <c:pt idx="440">
                  <c:v>18428.2</c:v>
                </c:pt>
                <c:pt idx="441">
                  <c:v>21720.6</c:v>
                </c:pt>
                <c:pt idx="442">
                  <c:v>24364.2</c:v>
                </c:pt>
                <c:pt idx="443">
                  <c:v>23695.5</c:v>
                </c:pt>
                <c:pt idx="444">
                  <c:v>16421.900000000001</c:v>
                </c:pt>
                <c:pt idx="445">
                  <c:v>15685.1</c:v>
                </c:pt>
                <c:pt idx="446">
                  <c:v>950.17600000000004</c:v>
                </c:pt>
                <c:pt idx="447">
                  <c:v>1058.02</c:v>
                </c:pt>
                <c:pt idx="448">
                  <c:v>7257.72</c:v>
                </c:pt>
                <c:pt idx="449">
                  <c:v>1217.5899999999999</c:v>
                </c:pt>
                <c:pt idx="450">
                  <c:v>1270.54</c:v>
                </c:pt>
                <c:pt idx="451">
                  <c:v>4032.57</c:v>
                </c:pt>
                <c:pt idx="452">
                  <c:v>1220.47</c:v>
                </c:pt>
                <c:pt idx="453">
                  <c:v>5863.2</c:v>
                </c:pt>
                <c:pt idx="454">
                  <c:v>1232.68</c:v>
                </c:pt>
                <c:pt idx="455">
                  <c:v>2485.19</c:v>
                </c:pt>
                <c:pt idx="456">
                  <c:v>3119.68</c:v>
                </c:pt>
                <c:pt idx="457">
                  <c:v>1810.87</c:v>
                </c:pt>
                <c:pt idx="458">
                  <c:v>3539</c:v>
                </c:pt>
                <c:pt idx="459">
                  <c:v>3681.43</c:v>
                </c:pt>
                <c:pt idx="460">
                  <c:v>1233.22</c:v>
                </c:pt>
                <c:pt idx="461">
                  <c:v>3510.22</c:v>
                </c:pt>
                <c:pt idx="462">
                  <c:v>12240.3</c:v>
                </c:pt>
                <c:pt idx="463">
                  <c:v>1743.47</c:v>
                </c:pt>
                <c:pt idx="464">
                  <c:v>2982.33</c:v>
                </c:pt>
                <c:pt idx="465">
                  <c:v>21992.400000000001</c:v>
                </c:pt>
                <c:pt idx="466">
                  <c:v>780.5</c:v>
                </c:pt>
                <c:pt idx="467">
                  <c:v>3492.16</c:v>
                </c:pt>
                <c:pt idx="468">
                  <c:v>13435.8</c:v>
                </c:pt>
                <c:pt idx="469">
                  <c:v>9502.57</c:v>
                </c:pt>
                <c:pt idx="470">
                  <c:v>6059.46</c:v>
                </c:pt>
                <c:pt idx="471">
                  <c:v>2040.52</c:v>
                </c:pt>
                <c:pt idx="472">
                  <c:v>6898.31</c:v>
                </c:pt>
                <c:pt idx="473">
                  <c:v>1355.13</c:v>
                </c:pt>
                <c:pt idx="474">
                  <c:v>1360.4</c:v>
                </c:pt>
                <c:pt idx="475">
                  <c:v>1488.35</c:v>
                </c:pt>
                <c:pt idx="476">
                  <c:v>1245.1300000000001</c:v>
                </c:pt>
                <c:pt idx="477">
                  <c:v>1938.16</c:v>
                </c:pt>
                <c:pt idx="478">
                  <c:v>1652.61</c:v>
                </c:pt>
                <c:pt idx="479">
                  <c:v>419.584</c:v>
                </c:pt>
                <c:pt idx="480">
                  <c:v>1765.79</c:v>
                </c:pt>
                <c:pt idx="481">
                  <c:v>1177.73</c:v>
                </c:pt>
                <c:pt idx="482">
                  <c:v>1503.07</c:v>
                </c:pt>
                <c:pt idx="483">
                  <c:v>2082.21</c:v>
                </c:pt>
                <c:pt idx="484">
                  <c:v>1303.97</c:v>
                </c:pt>
                <c:pt idx="485">
                  <c:v>1631.16</c:v>
                </c:pt>
                <c:pt idx="486">
                  <c:v>1512.1</c:v>
                </c:pt>
                <c:pt idx="487">
                  <c:v>2554.2399999999998</c:v>
                </c:pt>
                <c:pt idx="488">
                  <c:v>1912.42</c:v>
                </c:pt>
                <c:pt idx="489">
                  <c:v>3753.41</c:v>
                </c:pt>
                <c:pt idx="490">
                  <c:v>3859.1</c:v>
                </c:pt>
                <c:pt idx="491">
                  <c:v>2959.29</c:v>
                </c:pt>
                <c:pt idx="492">
                  <c:v>3938.8</c:v>
                </c:pt>
                <c:pt idx="493">
                  <c:v>2058.5</c:v>
                </c:pt>
                <c:pt idx="494">
                  <c:v>3850.27</c:v>
                </c:pt>
                <c:pt idx="495">
                  <c:v>493.27499999999998</c:v>
                </c:pt>
                <c:pt idx="496">
                  <c:v>2089.33</c:v>
                </c:pt>
                <c:pt idx="497">
                  <c:v>3586.23</c:v>
                </c:pt>
                <c:pt idx="498">
                  <c:v>3935.15</c:v>
                </c:pt>
                <c:pt idx="499">
                  <c:v>3517.7</c:v>
                </c:pt>
                <c:pt idx="500">
                  <c:v>3104.68</c:v>
                </c:pt>
                <c:pt idx="501">
                  <c:v>3544.11</c:v>
                </c:pt>
                <c:pt idx="502">
                  <c:v>3123.8</c:v>
                </c:pt>
                <c:pt idx="503">
                  <c:v>3012.35</c:v>
                </c:pt>
                <c:pt idx="504">
                  <c:v>4067.76</c:v>
                </c:pt>
                <c:pt idx="505">
                  <c:v>1471.3</c:v>
                </c:pt>
                <c:pt idx="506">
                  <c:v>1516.9</c:v>
                </c:pt>
                <c:pt idx="507">
                  <c:v>5302.11</c:v>
                </c:pt>
                <c:pt idx="508">
                  <c:v>2480.94</c:v>
                </c:pt>
                <c:pt idx="509">
                  <c:v>6056.67</c:v>
                </c:pt>
                <c:pt idx="510">
                  <c:v>2629.89</c:v>
                </c:pt>
                <c:pt idx="511">
                  <c:v>2490.36</c:v>
                </c:pt>
                <c:pt idx="512">
                  <c:v>2000.32</c:v>
                </c:pt>
                <c:pt idx="513">
                  <c:v>6016.85</c:v>
                </c:pt>
                <c:pt idx="514">
                  <c:v>3425.54</c:v>
                </c:pt>
                <c:pt idx="515">
                  <c:v>5463.73</c:v>
                </c:pt>
                <c:pt idx="516">
                  <c:v>3602.07</c:v>
                </c:pt>
                <c:pt idx="517">
                  <c:v>2053.13</c:v>
                </c:pt>
                <c:pt idx="518">
                  <c:v>14737.9</c:v>
                </c:pt>
                <c:pt idx="519">
                  <c:v>13543.5</c:v>
                </c:pt>
                <c:pt idx="520">
                  <c:v>12979.7</c:v>
                </c:pt>
                <c:pt idx="521">
                  <c:v>11882.9</c:v>
                </c:pt>
                <c:pt idx="522">
                  <c:v>10722.2</c:v>
                </c:pt>
                <c:pt idx="523">
                  <c:v>10107.6</c:v>
                </c:pt>
                <c:pt idx="524">
                  <c:v>9991</c:v>
                </c:pt>
                <c:pt idx="525">
                  <c:v>3427.35</c:v>
                </c:pt>
                <c:pt idx="526">
                  <c:v>3125.46</c:v>
                </c:pt>
                <c:pt idx="527">
                  <c:v>4665.8500000000004</c:v>
                </c:pt>
                <c:pt idx="528">
                  <c:v>5603.18</c:v>
                </c:pt>
                <c:pt idx="529">
                  <c:v>2245.2199999999998</c:v>
                </c:pt>
                <c:pt idx="530">
                  <c:v>5993.9</c:v>
                </c:pt>
                <c:pt idx="531">
                  <c:v>1239.56</c:v>
                </c:pt>
                <c:pt idx="532">
                  <c:v>2044.82</c:v>
                </c:pt>
                <c:pt idx="533">
                  <c:v>6411.92</c:v>
                </c:pt>
                <c:pt idx="534">
                  <c:v>2262.61</c:v>
                </c:pt>
                <c:pt idx="535">
                  <c:v>2630.8</c:v>
                </c:pt>
                <c:pt idx="536">
                  <c:v>5781.56</c:v>
                </c:pt>
                <c:pt idx="537">
                  <c:v>3202.77</c:v>
                </c:pt>
                <c:pt idx="538">
                  <c:v>1727.67</c:v>
                </c:pt>
                <c:pt idx="539">
                  <c:v>2783.01</c:v>
                </c:pt>
                <c:pt idx="540">
                  <c:v>3335.12</c:v>
                </c:pt>
                <c:pt idx="541">
                  <c:v>3485.94</c:v>
                </c:pt>
                <c:pt idx="542">
                  <c:v>3426.79</c:v>
                </c:pt>
                <c:pt idx="543">
                  <c:v>3851.44</c:v>
                </c:pt>
                <c:pt idx="544">
                  <c:v>3071.05</c:v>
                </c:pt>
                <c:pt idx="545">
                  <c:v>3042.41</c:v>
                </c:pt>
                <c:pt idx="546">
                  <c:v>3236.93</c:v>
                </c:pt>
                <c:pt idx="547">
                  <c:v>6803.71</c:v>
                </c:pt>
                <c:pt idx="548">
                  <c:v>2289.0300000000002</c:v>
                </c:pt>
                <c:pt idx="549">
                  <c:v>12958.3</c:v>
                </c:pt>
                <c:pt idx="550">
                  <c:v>4591.59</c:v>
                </c:pt>
                <c:pt idx="551">
                  <c:v>13188.3</c:v>
                </c:pt>
                <c:pt idx="552">
                  <c:v>5408.46</c:v>
                </c:pt>
                <c:pt idx="553">
                  <c:v>14531.4</c:v>
                </c:pt>
                <c:pt idx="554">
                  <c:v>6371.88</c:v>
                </c:pt>
                <c:pt idx="555">
                  <c:v>4949.4799999999996</c:v>
                </c:pt>
                <c:pt idx="556">
                  <c:v>8332.4500000000007</c:v>
                </c:pt>
                <c:pt idx="557">
                  <c:v>8303.32</c:v>
                </c:pt>
                <c:pt idx="558">
                  <c:v>9542.83</c:v>
                </c:pt>
                <c:pt idx="559">
                  <c:v>5217.66</c:v>
                </c:pt>
                <c:pt idx="560">
                  <c:v>10230.1</c:v>
                </c:pt>
                <c:pt idx="561">
                  <c:v>10429.799999999999</c:v>
                </c:pt>
                <c:pt idx="562">
                  <c:v>2730.28</c:v>
                </c:pt>
                <c:pt idx="563">
                  <c:v>10779.1</c:v>
                </c:pt>
                <c:pt idx="564">
                  <c:v>13879.1</c:v>
                </c:pt>
                <c:pt idx="565">
                  <c:v>16512.400000000001</c:v>
                </c:pt>
                <c:pt idx="566">
                  <c:v>1397.65</c:v>
                </c:pt>
                <c:pt idx="567">
                  <c:v>8339.09</c:v>
                </c:pt>
                <c:pt idx="568">
                  <c:v>15726.1</c:v>
                </c:pt>
                <c:pt idx="569">
                  <c:v>1977.17</c:v>
                </c:pt>
                <c:pt idx="570">
                  <c:v>1654.13</c:v>
                </c:pt>
                <c:pt idx="571">
                  <c:v>8003.6</c:v>
                </c:pt>
                <c:pt idx="572">
                  <c:v>11462</c:v>
                </c:pt>
                <c:pt idx="573">
                  <c:v>21976.7</c:v>
                </c:pt>
                <c:pt idx="574">
                  <c:v>25336.3</c:v>
                </c:pt>
                <c:pt idx="575">
                  <c:v>25253.200000000001</c:v>
                </c:pt>
                <c:pt idx="576">
                  <c:v>24776.7</c:v>
                </c:pt>
                <c:pt idx="577">
                  <c:v>8945.42</c:v>
                </c:pt>
                <c:pt idx="578">
                  <c:v>6900.91</c:v>
                </c:pt>
                <c:pt idx="579">
                  <c:v>8937.85</c:v>
                </c:pt>
                <c:pt idx="580">
                  <c:v>8528.51</c:v>
                </c:pt>
                <c:pt idx="581">
                  <c:v>8550.67</c:v>
                </c:pt>
                <c:pt idx="582">
                  <c:v>7094.34</c:v>
                </c:pt>
                <c:pt idx="583">
                  <c:v>6355.16</c:v>
                </c:pt>
                <c:pt idx="584">
                  <c:v>4492.3500000000004</c:v>
                </c:pt>
                <c:pt idx="585">
                  <c:v>5458.82</c:v>
                </c:pt>
                <c:pt idx="586">
                  <c:v>4295.28</c:v>
                </c:pt>
                <c:pt idx="587">
                  <c:v>4129.99</c:v>
                </c:pt>
                <c:pt idx="588">
                  <c:v>5057.95</c:v>
                </c:pt>
                <c:pt idx="589">
                  <c:v>5532.38</c:v>
                </c:pt>
                <c:pt idx="590">
                  <c:v>2983.93</c:v>
                </c:pt>
                <c:pt idx="591">
                  <c:v>2491.7800000000002</c:v>
                </c:pt>
                <c:pt idx="592">
                  <c:v>2071.15</c:v>
                </c:pt>
                <c:pt idx="593">
                  <c:v>1345.97</c:v>
                </c:pt>
                <c:pt idx="594">
                  <c:v>2182.88</c:v>
                </c:pt>
                <c:pt idx="595">
                  <c:v>822.70600000000002</c:v>
                </c:pt>
                <c:pt idx="596">
                  <c:v>2641.8</c:v>
                </c:pt>
                <c:pt idx="597">
                  <c:v>1495.33</c:v>
                </c:pt>
                <c:pt idx="598">
                  <c:v>1625.62</c:v>
                </c:pt>
                <c:pt idx="599">
                  <c:v>1420.47</c:v>
                </c:pt>
                <c:pt idx="600">
                  <c:v>1344.22</c:v>
                </c:pt>
                <c:pt idx="601">
                  <c:v>959.24599999999998</c:v>
                </c:pt>
                <c:pt idx="602">
                  <c:v>3225.32</c:v>
                </c:pt>
                <c:pt idx="603">
                  <c:v>1257.97</c:v>
                </c:pt>
                <c:pt idx="604">
                  <c:v>3517.76</c:v>
                </c:pt>
                <c:pt idx="605">
                  <c:v>3124.98</c:v>
                </c:pt>
                <c:pt idx="606">
                  <c:v>3644.98</c:v>
                </c:pt>
                <c:pt idx="607">
                  <c:v>1151.54</c:v>
                </c:pt>
                <c:pt idx="608">
                  <c:v>3637.65</c:v>
                </c:pt>
                <c:pt idx="609">
                  <c:v>3809.05</c:v>
                </c:pt>
                <c:pt idx="610">
                  <c:v>3861.47</c:v>
                </c:pt>
                <c:pt idx="611">
                  <c:v>1034.72</c:v>
                </c:pt>
                <c:pt idx="612">
                  <c:v>3445.37</c:v>
                </c:pt>
                <c:pt idx="613">
                  <c:v>28803</c:v>
                </c:pt>
                <c:pt idx="614">
                  <c:v>873.09400000000005</c:v>
                </c:pt>
                <c:pt idx="615">
                  <c:v>1502.7</c:v>
                </c:pt>
                <c:pt idx="616">
                  <c:v>729.09400000000005</c:v>
                </c:pt>
                <c:pt idx="617">
                  <c:v>1437.93</c:v>
                </c:pt>
                <c:pt idx="618">
                  <c:v>523.37900000000002</c:v>
                </c:pt>
                <c:pt idx="619">
                  <c:v>1217.44</c:v>
                </c:pt>
                <c:pt idx="620">
                  <c:v>643.54700000000003</c:v>
                </c:pt>
                <c:pt idx="621">
                  <c:v>1007</c:v>
                </c:pt>
                <c:pt idx="622">
                  <c:v>636.33000000000004</c:v>
                </c:pt>
                <c:pt idx="623">
                  <c:v>869.67499999999995</c:v>
                </c:pt>
                <c:pt idx="624">
                  <c:v>728.99800000000005</c:v>
                </c:pt>
                <c:pt idx="625">
                  <c:v>683.68399999999997</c:v>
                </c:pt>
                <c:pt idx="626">
                  <c:v>361.54399999999998</c:v>
                </c:pt>
                <c:pt idx="627">
                  <c:v>606.78899999999999</c:v>
                </c:pt>
                <c:pt idx="628">
                  <c:v>623.27300000000002</c:v>
                </c:pt>
                <c:pt idx="629">
                  <c:v>652.20399999999995</c:v>
                </c:pt>
                <c:pt idx="630">
                  <c:v>687.42399999999998</c:v>
                </c:pt>
                <c:pt idx="631">
                  <c:v>734.94399999999996</c:v>
                </c:pt>
                <c:pt idx="632">
                  <c:v>794.846</c:v>
                </c:pt>
                <c:pt idx="633">
                  <c:v>868.12699999999995</c:v>
                </c:pt>
                <c:pt idx="634">
                  <c:v>975.98199999999997</c:v>
                </c:pt>
                <c:pt idx="635">
                  <c:v>363.83100000000002</c:v>
                </c:pt>
                <c:pt idx="636">
                  <c:v>1155.6099999999999</c:v>
                </c:pt>
                <c:pt idx="637">
                  <c:v>1525.96</c:v>
                </c:pt>
                <c:pt idx="638">
                  <c:v>2232.6</c:v>
                </c:pt>
                <c:pt idx="639">
                  <c:v>3072.4</c:v>
                </c:pt>
                <c:pt idx="640">
                  <c:v>3619.2</c:v>
                </c:pt>
                <c:pt idx="641">
                  <c:v>3889.23</c:v>
                </c:pt>
                <c:pt idx="642">
                  <c:v>1018.29</c:v>
                </c:pt>
                <c:pt idx="643">
                  <c:v>4021.96</c:v>
                </c:pt>
                <c:pt idx="644">
                  <c:v>4179.8900000000003</c:v>
                </c:pt>
                <c:pt idx="645">
                  <c:v>4265.3599999999997</c:v>
                </c:pt>
                <c:pt idx="646">
                  <c:v>3882.62</c:v>
                </c:pt>
                <c:pt idx="647">
                  <c:v>2967.96</c:v>
                </c:pt>
                <c:pt idx="648">
                  <c:v>1560.6</c:v>
                </c:pt>
                <c:pt idx="649">
                  <c:v>2600.71</c:v>
                </c:pt>
                <c:pt idx="650">
                  <c:v>1342.11</c:v>
                </c:pt>
                <c:pt idx="651">
                  <c:v>2526.88</c:v>
                </c:pt>
                <c:pt idx="652">
                  <c:v>2291.66</c:v>
                </c:pt>
                <c:pt idx="653">
                  <c:v>1180.9000000000001</c:v>
                </c:pt>
                <c:pt idx="654">
                  <c:v>2164.91</c:v>
                </c:pt>
                <c:pt idx="655">
                  <c:v>1447.25</c:v>
                </c:pt>
                <c:pt idx="656">
                  <c:v>1668.46</c:v>
                </c:pt>
                <c:pt idx="657">
                  <c:v>1634.6</c:v>
                </c:pt>
                <c:pt idx="658">
                  <c:v>999.39599999999996</c:v>
                </c:pt>
                <c:pt idx="659">
                  <c:v>2233.94</c:v>
                </c:pt>
                <c:pt idx="660">
                  <c:v>3948.63</c:v>
                </c:pt>
                <c:pt idx="661">
                  <c:v>9634.4</c:v>
                </c:pt>
                <c:pt idx="662">
                  <c:v>7469.66</c:v>
                </c:pt>
                <c:pt idx="663">
                  <c:v>5986.17</c:v>
                </c:pt>
                <c:pt idx="664">
                  <c:v>935.58500000000004</c:v>
                </c:pt>
                <c:pt idx="665">
                  <c:v>4993.49</c:v>
                </c:pt>
                <c:pt idx="666">
                  <c:v>4211.04</c:v>
                </c:pt>
                <c:pt idx="667">
                  <c:v>2615.08</c:v>
                </c:pt>
                <c:pt idx="668">
                  <c:v>3830.36</c:v>
                </c:pt>
                <c:pt idx="669">
                  <c:v>2636</c:v>
                </c:pt>
                <c:pt idx="670">
                  <c:v>891.89800000000002</c:v>
                </c:pt>
                <c:pt idx="671">
                  <c:v>2697.37</c:v>
                </c:pt>
                <c:pt idx="672">
                  <c:v>3331.53</c:v>
                </c:pt>
                <c:pt idx="673">
                  <c:v>2898.77</c:v>
                </c:pt>
                <c:pt idx="674">
                  <c:v>3149.46</c:v>
                </c:pt>
                <c:pt idx="675">
                  <c:v>2703.03</c:v>
                </c:pt>
                <c:pt idx="676">
                  <c:v>2905.98</c:v>
                </c:pt>
                <c:pt idx="677">
                  <c:v>7974.98</c:v>
                </c:pt>
                <c:pt idx="678">
                  <c:v>7531.75</c:v>
                </c:pt>
                <c:pt idx="679">
                  <c:v>4383.4799999999996</c:v>
                </c:pt>
                <c:pt idx="680">
                  <c:v>6524.12</c:v>
                </c:pt>
                <c:pt idx="681">
                  <c:v>838.74</c:v>
                </c:pt>
                <c:pt idx="682">
                  <c:v>3119.52</c:v>
                </c:pt>
                <c:pt idx="683">
                  <c:v>3994.57</c:v>
                </c:pt>
                <c:pt idx="684">
                  <c:v>5740.68</c:v>
                </c:pt>
                <c:pt idx="685">
                  <c:v>5052.32</c:v>
                </c:pt>
                <c:pt idx="686">
                  <c:v>2844.62</c:v>
                </c:pt>
                <c:pt idx="687">
                  <c:v>3563.32</c:v>
                </c:pt>
                <c:pt idx="688">
                  <c:v>729.06</c:v>
                </c:pt>
                <c:pt idx="689">
                  <c:v>5450.49</c:v>
                </c:pt>
                <c:pt idx="690">
                  <c:v>7347.88</c:v>
                </c:pt>
                <c:pt idx="691">
                  <c:v>8624.64</c:v>
                </c:pt>
                <c:pt idx="692">
                  <c:v>4145.53</c:v>
                </c:pt>
                <c:pt idx="693">
                  <c:v>4490.43</c:v>
                </c:pt>
                <c:pt idx="694">
                  <c:v>7815.33</c:v>
                </c:pt>
                <c:pt idx="695">
                  <c:v>2488.34</c:v>
                </c:pt>
                <c:pt idx="696">
                  <c:v>9927.43</c:v>
                </c:pt>
                <c:pt idx="697">
                  <c:v>938.904</c:v>
                </c:pt>
                <c:pt idx="698">
                  <c:v>3014.77</c:v>
                </c:pt>
                <c:pt idx="699">
                  <c:v>10105.9</c:v>
                </c:pt>
                <c:pt idx="700">
                  <c:v>9916.91</c:v>
                </c:pt>
                <c:pt idx="701">
                  <c:v>9950.2099999999991</c:v>
                </c:pt>
                <c:pt idx="702">
                  <c:v>10096.4</c:v>
                </c:pt>
                <c:pt idx="703">
                  <c:v>1791.53</c:v>
                </c:pt>
                <c:pt idx="704">
                  <c:v>2476.5500000000002</c:v>
                </c:pt>
                <c:pt idx="705">
                  <c:v>1821.82</c:v>
                </c:pt>
                <c:pt idx="706">
                  <c:v>2711.47</c:v>
                </c:pt>
                <c:pt idx="707">
                  <c:v>1705.61</c:v>
                </c:pt>
                <c:pt idx="708">
                  <c:v>1821.61</c:v>
                </c:pt>
                <c:pt idx="709">
                  <c:v>5337.47</c:v>
                </c:pt>
                <c:pt idx="710">
                  <c:v>8622.14</c:v>
                </c:pt>
                <c:pt idx="711">
                  <c:v>1387.83</c:v>
                </c:pt>
                <c:pt idx="712">
                  <c:v>6694.13</c:v>
                </c:pt>
                <c:pt idx="713">
                  <c:v>6641.23</c:v>
                </c:pt>
                <c:pt idx="714">
                  <c:v>6242.88</c:v>
                </c:pt>
                <c:pt idx="715">
                  <c:v>7086.58</c:v>
                </c:pt>
                <c:pt idx="716">
                  <c:v>5635.9</c:v>
                </c:pt>
                <c:pt idx="717">
                  <c:v>7305.3</c:v>
                </c:pt>
                <c:pt idx="718">
                  <c:v>4950.1400000000003</c:v>
                </c:pt>
                <c:pt idx="719">
                  <c:v>7118.57</c:v>
                </c:pt>
                <c:pt idx="720">
                  <c:v>4470.25</c:v>
                </c:pt>
                <c:pt idx="721">
                  <c:v>9141.69</c:v>
                </c:pt>
                <c:pt idx="722">
                  <c:v>4721.6499999999996</c:v>
                </c:pt>
                <c:pt idx="723">
                  <c:v>11589.5</c:v>
                </c:pt>
                <c:pt idx="724">
                  <c:v>13425.7</c:v>
                </c:pt>
                <c:pt idx="725">
                  <c:v>6443.38</c:v>
                </c:pt>
                <c:pt idx="726">
                  <c:v>15446.6</c:v>
                </c:pt>
                <c:pt idx="727">
                  <c:v>15287.1</c:v>
                </c:pt>
                <c:pt idx="728">
                  <c:v>14227.1</c:v>
                </c:pt>
                <c:pt idx="729">
                  <c:v>8685.2099999999991</c:v>
                </c:pt>
                <c:pt idx="730">
                  <c:v>12909.9</c:v>
                </c:pt>
                <c:pt idx="731">
                  <c:v>10918.8</c:v>
                </c:pt>
                <c:pt idx="732">
                  <c:v>6097.16</c:v>
                </c:pt>
                <c:pt idx="733">
                  <c:v>7100.02</c:v>
                </c:pt>
                <c:pt idx="734">
                  <c:v>7871.15</c:v>
                </c:pt>
                <c:pt idx="735">
                  <c:v>8301.17</c:v>
                </c:pt>
                <c:pt idx="736">
                  <c:v>4231.51</c:v>
                </c:pt>
                <c:pt idx="737">
                  <c:v>7807.72</c:v>
                </c:pt>
                <c:pt idx="738">
                  <c:v>6006.68</c:v>
                </c:pt>
                <c:pt idx="739">
                  <c:v>5090.93</c:v>
                </c:pt>
                <c:pt idx="740">
                  <c:v>2206.5100000000002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11-44D5-82C4-B3250F681835}"/>
            </c:ext>
          </c:extLst>
        </c:ser>
        <c:ser>
          <c:idx val="3"/>
          <c:order val="2"/>
          <c:tx>
            <c:v>50 mm (Imp_1E2)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C000"/>
              </a:solidFill>
              <a:ln w="25400">
                <a:noFill/>
              </a:ln>
              <a:effectLst/>
            </c:spPr>
          </c:marker>
          <c:xVal>
            <c:numRef>
              <c:f>'50 mm_1E2_Imp'!$B$2:$B$861</c:f>
              <c:numCache>
                <c:formatCode>0.00000E+00</c:formatCode>
                <c:ptCount val="860"/>
                <c:pt idx="0">
                  <c:v>9223980000</c:v>
                </c:pt>
                <c:pt idx="1">
                  <c:v>9225040000</c:v>
                </c:pt>
                <c:pt idx="2">
                  <c:v>9228080000</c:v>
                </c:pt>
                <c:pt idx="3">
                  <c:v>9232430000</c:v>
                </c:pt>
                <c:pt idx="4">
                  <c:v>9238620000</c:v>
                </c:pt>
                <c:pt idx="5">
                  <c:v>9246750000</c:v>
                </c:pt>
                <c:pt idx="6">
                  <c:v>9255530000</c:v>
                </c:pt>
                <c:pt idx="7">
                  <c:v>9265650000</c:v>
                </c:pt>
                <c:pt idx="8">
                  <c:v>9276350000</c:v>
                </c:pt>
                <c:pt idx="9">
                  <c:v>9287350000</c:v>
                </c:pt>
                <c:pt idx="10">
                  <c:v>9298820000</c:v>
                </c:pt>
                <c:pt idx="11">
                  <c:v>9310170000</c:v>
                </c:pt>
                <c:pt idx="12">
                  <c:v>9320850000</c:v>
                </c:pt>
                <c:pt idx="13">
                  <c:v>9330980000</c:v>
                </c:pt>
                <c:pt idx="14">
                  <c:v>9340390000</c:v>
                </c:pt>
                <c:pt idx="15">
                  <c:v>9348460000</c:v>
                </c:pt>
                <c:pt idx="16">
                  <c:v>9355760000</c:v>
                </c:pt>
                <c:pt idx="17">
                  <c:v>9361280000</c:v>
                </c:pt>
                <c:pt idx="18">
                  <c:v>9365140000</c:v>
                </c:pt>
                <c:pt idx="19">
                  <c:v>9367670000</c:v>
                </c:pt>
                <c:pt idx="20">
                  <c:v>11961400000</c:v>
                </c:pt>
                <c:pt idx="21">
                  <c:v>11961500000</c:v>
                </c:pt>
                <c:pt idx="22">
                  <c:v>11961700000</c:v>
                </c:pt>
                <c:pt idx="23">
                  <c:v>11962000000</c:v>
                </c:pt>
                <c:pt idx="24">
                  <c:v>11962400000</c:v>
                </c:pt>
                <c:pt idx="25">
                  <c:v>11962900000</c:v>
                </c:pt>
                <c:pt idx="26">
                  <c:v>11963400000</c:v>
                </c:pt>
                <c:pt idx="27">
                  <c:v>11963500000</c:v>
                </c:pt>
                <c:pt idx="28">
                  <c:v>11963800000</c:v>
                </c:pt>
                <c:pt idx="29">
                  <c:v>11963900000</c:v>
                </c:pt>
                <c:pt idx="30">
                  <c:v>11964100000</c:v>
                </c:pt>
                <c:pt idx="31">
                  <c:v>11964300000</c:v>
                </c:pt>
                <c:pt idx="32">
                  <c:v>11964400000</c:v>
                </c:pt>
                <c:pt idx="33">
                  <c:v>11964700000</c:v>
                </c:pt>
                <c:pt idx="34">
                  <c:v>11964800000</c:v>
                </c:pt>
                <c:pt idx="35">
                  <c:v>11965000000</c:v>
                </c:pt>
                <c:pt idx="36">
                  <c:v>11965100000</c:v>
                </c:pt>
                <c:pt idx="37">
                  <c:v>11965200000</c:v>
                </c:pt>
                <c:pt idx="38">
                  <c:v>11965300000</c:v>
                </c:pt>
                <c:pt idx="39">
                  <c:v>11965300000</c:v>
                </c:pt>
                <c:pt idx="40">
                  <c:v>12128400000</c:v>
                </c:pt>
                <c:pt idx="41">
                  <c:v>12130200000</c:v>
                </c:pt>
                <c:pt idx="42">
                  <c:v>12134900000</c:v>
                </c:pt>
                <c:pt idx="43">
                  <c:v>12141500000</c:v>
                </c:pt>
                <c:pt idx="44">
                  <c:v>12151200000</c:v>
                </c:pt>
                <c:pt idx="45">
                  <c:v>12164600000</c:v>
                </c:pt>
                <c:pt idx="46">
                  <c:v>12179000000</c:v>
                </c:pt>
                <c:pt idx="47">
                  <c:v>12196200000</c:v>
                </c:pt>
                <c:pt idx="48">
                  <c:v>12214600000</c:v>
                </c:pt>
                <c:pt idx="49">
                  <c:v>12234100000</c:v>
                </c:pt>
                <c:pt idx="50">
                  <c:v>12255200000</c:v>
                </c:pt>
                <c:pt idx="51">
                  <c:v>12276700000</c:v>
                </c:pt>
                <c:pt idx="52">
                  <c:v>12297100000</c:v>
                </c:pt>
                <c:pt idx="53">
                  <c:v>12317100000</c:v>
                </c:pt>
                <c:pt idx="54">
                  <c:v>12336200000</c:v>
                </c:pt>
                <c:pt idx="55">
                  <c:v>12352600000</c:v>
                </c:pt>
                <c:pt idx="56">
                  <c:v>12368300000</c:v>
                </c:pt>
                <c:pt idx="57">
                  <c:v>12380100000</c:v>
                </c:pt>
                <c:pt idx="58">
                  <c:v>12388400000</c:v>
                </c:pt>
                <c:pt idx="59">
                  <c:v>12393900000</c:v>
                </c:pt>
                <c:pt idx="60">
                  <c:v>13421700000</c:v>
                </c:pt>
                <c:pt idx="61">
                  <c:v>13422000000</c:v>
                </c:pt>
                <c:pt idx="62">
                  <c:v>13422900000</c:v>
                </c:pt>
                <c:pt idx="63">
                  <c:v>13424300000</c:v>
                </c:pt>
                <c:pt idx="64">
                  <c:v>13426200000</c:v>
                </c:pt>
                <c:pt idx="65">
                  <c:v>13428700000</c:v>
                </c:pt>
                <c:pt idx="66">
                  <c:v>13431500000</c:v>
                </c:pt>
                <c:pt idx="67">
                  <c:v>13434600000</c:v>
                </c:pt>
                <c:pt idx="68">
                  <c:v>13437900000</c:v>
                </c:pt>
                <c:pt idx="69">
                  <c:v>13441500000</c:v>
                </c:pt>
                <c:pt idx="70">
                  <c:v>13445100000</c:v>
                </c:pt>
                <c:pt idx="71">
                  <c:v>13448700000</c:v>
                </c:pt>
                <c:pt idx="72">
                  <c:v>13452300000</c:v>
                </c:pt>
                <c:pt idx="73">
                  <c:v>13455500000</c:v>
                </c:pt>
                <c:pt idx="74">
                  <c:v>13458400000</c:v>
                </c:pt>
                <c:pt idx="75">
                  <c:v>13461200000</c:v>
                </c:pt>
                <c:pt idx="76">
                  <c:v>13463400000</c:v>
                </c:pt>
                <c:pt idx="77">
                  <c:v>13465400000</c:v>
                </c:pt>
                <c:pt idx="78">
                  <c:v>13466700000</c:v>
                </c:pt>
                <c:pt idx="79">
                  <c:v>13467400000</c:v>
                </c:pt>
                <c:pt idx="80">
                  <c:v>15412100000</c:v>
                </c:pt>
                <c:pt idx="81">
                  <c:v>15415200000</c:v>
                </c:pt>
                <c:pt idx="82">
                  <c:v>15423500000</c:v>
                </c:pt>
                <c:pt idx="83">
                  <c:v>15434000000</c:v>
                </c:pt>
                <c:pt idx="84">
                  <c:v>15450000000</c:v>
                </c:pt>
                <c:pt idx="85">
                  <c:v>15472300000</c:v>
                </c:pt>
                <c:pt idx="86">
                  <c:v>15495500000</c:v>
                </c:pt>
                <c:pt idx="87">
                  <c:v>15522900000</c:v>
                </c:pt>
                <c:pt idx="88">
                  <c:v>15552300000</c:v>
                </c:pt>
                <c:pt idx="89">
                  <c:v>15582100000</c:v>
                </c:pt>
                <c:pt idx="90">
                  <c:v>15614700000</c:v>
                </c:pt>
                <c:pt idx="91">
                  <c:v>15648000000</c:v>
                </c:pt>
                <c:pt idx="92">
                  <c:v>15678300000</c:v>
                </c:pt>
                <c:pt idx="93">
                  <c:v>15707900000</c:v>
                </c:pt>
                <c:pt idx="94">
                  <c:v>15736100000</c:v>
                </c:pt>
                <c:pt idx="95">
                  <c:v>15759900000</c:v>
                </c:pt>
                <c:pt idx="96">
                  <c:v>15783200000</c:v>
                </c:pt>
                <c:pt idx="97">
                  <c:v>15800000000</c:v>
                </c:pt>
                <c:pt idx="98">
                  <c:v>15811400000</c:v>
                </c:pt>
                <c:pt idx="99">
                  <c:v>15819700000</c:v>
                </c:pt>
                <c:pt idx="100">
                  <c:v>16565800000</c:v>
                </c:pt>
                <c:pt idx="101">
                  <c:v>16565800000</c:v>
                </c:pt>
                <c:pt idx="102">
                  <c:v>16565800000</c:v>
                </c:pt>
                <c:pt idx="103">
                  <c:v>16565900000</c:v>
                </c:pt>
                <c:pt idx="104">
                  <c:v>16566000000</c:v>
                </c:pt>
                <c:pt idx="105">
                  <c:v>16566000000</c:v>
                </c:pt>
                <c:pt idx="106">
                  <c:v>16566100000</c:v>
                </c:pt>
                <c:pt idx="107">
                  <c:v>16566200000</c:v>
                </c:pt>
                <c:pt idx="108">
                  <c:v>16566200000</c:v>
                </c:pt>
                <c:pt idx="109">
                  <c:v>16566300000</c:v>
                </c:pt>
                <c:pt idx="110">
                  <c:v>16566300000</c:v>
                </c:pt>
                <c:pt idx="111">
                  <c:v>16566500000</c:v>
                </c:pt>
                <c:pt idx="112">
                  <c:v>16566900000</c:v>
                </c:pt>
                <c:pt idx="113">
                  <c:v>16567400000</c:v>
                </c:pt>
                <c:pt idx="114">
                  <c:v>16567900000</c:v>
                </c:pt>
                <c:pt idx="115">
                  <c:v>16568400000</c:v>
                </c:pt>
                <c:pt idx="116">
                  <c:v>16568800000</c:v>
                </c:pt>
                <c:pt idx="117">
                  <c:v>16569100000</c:v>
                </c:pt>
                <c:pt idx="118">
                  <c:v>16569400000</c:v>
                </c:pt>
                <c:pt idx="119">
                  <c:v>16569600000</c:v>
                </c:pt>
                <c:pt idx="120">
                  <c:v>16910500000</c:v>
                </c:pt>
                <c:pt idx="121">
                  <c:v>16910600000</c:v>
                </c:pt>
                <c:pt idx="122">
                  <c:v>16911000000</c:v>
                </c:pt>
                <c:pt idx="123">
                  <c:v>16911600000</c:v>
                </c:pt>
                <c:pt idx="124">
                  <c:v>16912500000</c:v>
                </c:pt>
                <c:pt idx="125">
                  <c:v>16913500000</c:v>
                </c:pt>
                <c:pt idx="126">
                  <c:v>16914800000</c:v>
                </c:pt>
                <c:pt idx="127">
                  <c:v>16916100000</c:v>
                </c:pt>
                <c:pt idx="128">
                  <c:v>16917400000</c:v>
                </c:pt>
                <c:pt idx="129">
                  <c:v>16919000000</c:v>
                </c:pt>
                <c:pt idx="130">
                  <c:v>17473900000</c:v>
                </c:pt>
                <c:pt idx="131">
                  <c:v>17474900000</c:v>
                </c:pt>
                <c:pt idx="132">
                  <c:v>17478100000</c:v>
                </c:pt>
                <c:pt idx="133">
                  <c:v>17483200000</c:v>
                </c:pt>
                <c:pt idx="134">
                  <c:v>17490300000</c:v>
                </c:pt>
                <c:pt idx="135">
                  <c:v>17499200000</c:v>
                </c:pt>
                <c:pt idx="136">
                  <c:v>17509100000</c:v>
                </c:pt>
                <c:pt idx="137">
                  <c:v>17520000000</c:v>
                </c:pt>
                <c:pt idx="138">
                  <c:v>17529900000</c:v>
                </c:pt>
                <c:pt idx="139">
                  <c:v>17530500000</c:v>
                </c:pt>
                <c:pt idx="140">
                  <c:v>17531600000</c:v>
                </c:pt>
                <c:pt idx="141">
                  <c:v>17532100000</c:v>
                </c:pt>
                <c:pt idx="142">
                  <c:v>17534700000</c:v>
                </c:pt>
                <c:pt idx="143">
                  <c:v>17538200000</c:v>
                </c:pt>
                <c:pt idx="144">
                  <c:v>17542600000</c:v>
                </c:pt>
                <c:pt idx="145">
                  <c:v>17542800000</c:v>
                </c:pt>
                <c:pt idx="146">
                  <c:v>17548100000</c:v>
                </c:pt>
                <c:pt idx="147">
                  <c:v>17553800000</c:v>
                </c:pt>
                <c:pt idx="148">
                  <c:v>17554100000</c:v>
                </c:pt>
                <c:pt idx="149">
                  <c:v>17560900000</c:v>
                </c:pt>
                <c:pt idx="150">
                  <c:v>17564400000</c:v>
                </c:pt>
                <c:pt idx="151">
                  <c:v>17568600000</c:v>
                </c:pt>
                <c:pt idx="152">
                  <c:v>17573200000</c:v>
                </c:pt>
                <c:pt idx="153">
                  <c:v>17576500000</c:v>
                </c:pt>
                <c:pt idx="154">
                  <c:v>17581500000</c:v>
                </c:pt>
                <c:pt idx="155">
                  <c:v>17585200000</c:v>
                </c:pt>
                <c:pt idx="156">
                  <c:v>17588600000</c:v>
                </c:pt>
                <c:pt idx="157">
                  <c:v>17593200000</c:v>
                </c:pt>
                <c:pt idx="158">
                  <c:v>17594300000</c:v>
                </c:pt>
                <c:pt idx="159">
                  <c:v>17598900000</c:v>
                </c:pt>
                <c:pt idx="160">
                  <c:v>17600300000</c:v>
                </c:pt>
                <c:pt idx="161">
                  <c:v>17602500000</c:v>
                </c:pt>
                <c:pt idx="162">
                  <c:v>17604900000</c:v>
                </c:pt>
                <c:pt idx="163">
                  <c:v>17606300000</c:v>
                </c:pt>
                <c:pt idx="164">
                  <c:v>17606500000</c:v>
                </c:pt>
                <c:pt idx="165">
                  <c:v>17606800000</c:v>
                </c:pt>
                <c:pt idx="166">
                  <c:v>17611500000</c:v>
                </c:pt>
                <c:pt idx="167">
                  <c:v>17615700000</c:v>
                </c:pt>
                <c:pt idx="168">
                  <c:v>17618700000</c:v>
                </c:pt>
                <c:pt idx="169">
                  <c:v>17620700000</c:v>
                </c:pt>
                <c:pt idx="170">
                  <c:v>17622200000</c:v>
                </c:pt>
                <c:pt idx="171">
                  <c:v>17667500000</c:v>
                </c:pt>
                <c:pt idx="172">
                  <c:v>17667600000</c:v>
                </c:pt>
                <c:pt idx="173">
                  <c:v>17667700000</c:v>
                </c:pt>
                <c:pt idx="174">
                  <c:v>17667900000</c:v>
                </c:pt>
                <c:pt idx="175">
                  <c:v>17668000000</c:v>
                </c:pt>
                <c:pt idx="176">
                  <c:v>17668600000</c:v>
                </c:pt>
                <c:pt idx="177">
                  <c:v>17669100000</c:v>
                </c:pt>
                <c:pt idx="178">
                  <c:v>17670200000</c:v>
                </c:pt>
                <c:pt idx="179">
                  <c:v>17671600000</c:v>
                </c:pt>
                <c:pt idx="180">
                  <c:v>20006500000</c:v>
                </c:pt>
                <c:pt idx="181">
                  <c:v>20031000000</c:v>
                </c:pt>
                <c:pt idx="182">
                  <c:v>20057400000</c:v>
                </c:pt>
                <c:pt idx="183">
                  <c:v>20082500000</c:v>
                </c:pt>
                <c:pt idx="184">
                  <c:v>20108800000</c:v>
                </c:pt>
                <c:pt idx="185">
                  <c:v>20135200000</c:v>
                </c:pt>
                <c:pt idx="186">
                  <c:v>20159600000</c:v>
                </c:pt>
                <c:pt idx="187">
                  <c:v>20184500000</c:v>
                </c:pt>
                <c:pt idx="188">
                  <c:v>20205300000</c:v>
                </c:pt>
                <c:pt idx="189">
                  <c:v>20221000000</c:v>
                </c:pt>
                <c:pt idx="190">
                  <c:v>20232700000</c:v>
                </c:pt>
                <c:pt idx="191">
                  <c:v>20491100000</c:v>
                </c:pt>
                <c:pt idx="192">
                  <c:v>20494800000</c:v>
                </c:pt>
                <c:pt idx="193">
                  <c:v>20504300000</c:v>
                </c:pt>
                <c:pt idx="194">
                  <c:v>20518400000</c:v>
                </c:pt>
                <c:pt idx="195">
                  <c:v>20536500000</c:v>
                </c:pt>
                <c:pt idx="196">
                  <c:v>20555800000</c:v>
                </c:pt>
                <c:pt idx="197">
                  <c:v>20576700000</c:v>
                </c:pt>
                <c:pt idx="198">
                  <c:v>20597200000</c:v>
                </c:pt>
                <c:pt idx="199">
                  <c:v>20617700000</c:v>
                </c:pt>
                <c:pt idx="200">
                  <c:v>20636000000</c:v>
                </c:pt>
                <c:pt idx="201">
                  <c:v>20636900000</c:v>
                </c:pt>
                <c:pt idx="202">
                  <c:v>20637100000</c:v>
                </c:pt>
                <c:pt idx="203">
                  <c:v>20640200000</c:v>
                </c:pt>
                <c:pt idx="204">
                  <c:v>20644700000</c:v>
                </c:pt>
                <c:pt idx="205">
                  <c:v>20651000000</c:v>
                </c:pt>
                <c:pt idx="206">
                  <c:v>20656200000</c:v>
                </c:pt>
                <c:pt idx="207">
                  <c:v>20659100000</c:v>
                </c:pt>
                <c:pt idx="208">
                  <c:v>20668700000</c:v>
                </c:pt>
                <c:pt idx="209">
                  <c:v>20673900000</c:v>
                </c:pt>
                <c:pt idx="210">
                  <c:v>20678600000</c:v>
                </c:pt>
                <c:pt idx="211">
                  <c:v>20689300000</c:v>
                </c:pt>
                <c:pt idx="212">
                  <c:v>20689400000</c:v>
                </c:pt>
                <c:pt idx="213">
                  <c:v>20700300000</c:v>
                </c:pt>
                <c:pt idx="214">
                  <c:v>20703300000</c:v>
                </c:pt>
                <c:pt idx="215">
                  <c:v>20711800000</c:v>
                </c:pt>
                <c:pt idx="216">
                  <c:v>20715300000</c:v>
                </c:pt>
                <c:pt idx="217">
                  <c:v>20721300000</c:v>
                </c:pt>
                <c:pt idx="218">
                  <c:v>20724400000</c:v>
                </c:pt>
                <c:pt idx="219">
                  <c:v>20731400000</c:v>
                </c:pt>
                <c:pt idx="220">
                  <c:v>20731900000</c:v>
                </c:pt>
                <c:pt idx="221">
                  <c:v>20737200000</c:v>
                </c:pt>
                <c:pt idx="222">
                  <c:v>20740800000</c:v>
                </c:pt>
                <c:pt idx="223">
                  <c:v>20741600000</c:v>
                </c:pt>
                <c:pt idx="224">
                  <c:v>20743600000</c:v>
                </c:pt>
                <c:pt idx="225">
                  <c:v>20744100000</c:v>
                </c:pt>
                <c:pt idx="226">
                  <c:v>20749000000</c:v>
                </c:pt>
                <c:pt idx="227">
                  <c:v>20756700000</c:v>
                </c:pt>
                <c:pt idx="228">
                  <c:v>20764000000</c:v>
                </c:pt>
                <c:pt idx="229">
                  <c:v>20769500000</c:v>
                </c:pt>
                <c:pt idx="230">
                  <c:v>23257800000</c:v>
                </c:pt>
                <c:pt idx="231">
                  <c:v>23259000000</c:v>
                </c:pt>
                <c:pt idx="232">
                  <c:v>23261600000</c:v>
                </c:pt>
                <c:pt idx="233">
                  <c:v>23264500000</c:v>
                </c:pt>
                <c:pt idx="234">
                  <c:v>23269100000</c:v>
                </c:pt>
                <c:pt idx="235">
                  <c:v>23274700000</c:v>
                </c:pt>
                <c:pt idx="236">
                  <c:v>23280800000</c:v>
                </c:pt>
                <c:pt idx="237">
                  <c:v>23286700000</c:v>
                </c:pt>
                <c:pt idx="238">
                  <c:v>23293100000</c:v>
                </c:pt>
                <c:pt idx="239">
                  <c:v>23298900000</c:v>
                </c:pt>
                <c:pt idx="240">
                  <c:v>23304900000</c:v>
                </c:pt>
                <c:pt idx="241">
                  <c:v>23310300000</c:v>
                </c:pt>
                <c:pt idx="242">
                  <c:v>23315000000</c:v>
                </c:pt>
                <c:pt idx="243">
                  <c:v>23319600000</c:v>
                </c:pt>
                <c:pt idx="244">
                  <c:v>23323100000</c:v>
                </c:pt>
                <c:pt idx="245">
                  <c:v>23326400000</c:v>
                </c:pt>
                <c:pt idx="246">
                  <c:v>23329000000</c:v>
                </c:pt>
                <c:pt idx="247">
                  <c:v>23330800000</c:v>
                </c:pt>
                <c:pt idx="248">
                  <c:v>23332300000</c:v>
                </c:pt>
                <c:pt idx="249">
                  <c:v>23333300000</c:v>
                </c:pt>
                <c:pt idx="250">
                  <c:v>23490700000</c:v>
                </c:pt>
                <c:pt idx="251">
                  <c:v>23490700000</c:v>
                </c:pt>
                <c:pt idx="252">
                  <c:v>23490800000</c:v>
                </c:pt>
                <c:pt idx="253">
                  <c:v>23491000000</c:v>
                </c:pt>
                <c:pt idx="254">
                  <c:v>23491300000</c:v>
                </c:pt>
                <c:pt idx="255">
                  <c:v>23491700000</c:v>
                </c:pt>
                <c:pt idx="256">
                  <c:v>23492000000</c:v>
                </c:pt>
                <c:pt idx="257">
                  <c:v>23492500000</c:v>
                </c:pt>
                <c:pt idx="258">
                  <c:v>23493000000</c:v>
                </c:pt>
                <c:pt idx="259">
                  <c:v>23493400000</c:v>
                </c:pt>
                <c:pt idx="260">
                  <c:v>23493800000</c:v>
                </c:pt>
                <c:pt idx="261">
                  <c:v>23494300000</c:v>
                </c:pt>
                <c:pt idx="262">
                  <c:v>23494700000</c:v>
                </c:pt>
                <c:pt idx="263">
                  <c:v>23495100000</c:v>
                </c:pt>
                <c:pt idx="264">
                  <c:v>23495500000</c:v>
                </c:pt>
                <c:pt idx="265">
                  <c:v>23495800000</c:v>
                </c:pt>
                <c:pt idx="266">
                  <c:v>23496200000</c:v>
                </c:pt>
                <c:pt idx="267">
                  <c:v>23496400000</c:v>
                </c:pt>
                <c:pt idx="268">
                  <c:v>23496600000</c:v>
                </c:pt>
                <c:pt idx="269">
                  <c:v>23496800000</c:v>
                </c:pt>
                <c:pt idx="270">
                  <c:v>23643500000</c:v>
                </c:pt>
                <c:pt idx="271">
                  <c:v>23647500000</c:v>
                </c:pt>
                <c:pt idx="272">
                  <c:v>23655400000</c:v>
                </c:pt>
                <c:pt idx="273">
                  <c:v>23666900000</c:v>
                </c:pt>
                <c:pt idx="274">
                  <c:v>23686000000</c:v>
                </c:pt>
                <c:pt idx="275">
                  <c:v>23706400000</c:v>
                </c:pt>
                <c:pt idx="276">
                  <c:v>23734000000</c:v>
                </c:pt>
                <c:pt idx="277">
                  <c:v>23762100000</c:v>
                </c:pt>
                <c:pt idx="278">
                  <c:v>23794500000</c:v>
                </c:pt>
                <c:pt idx="279">
                  <c:v>23826900000</c:v>
                </c:pt>
                <c:pt idx="280">
                  <c:v>24012100000</c:v>
                </c:pt>
                <c:pt idx="281">
                  <c:v>24017000000</c:v>
                </c:pt>
                <c:pt idx="282">
                  <c:v>24018800000</c:v>
                </c:pt>
                <c:pt idx="283">
                  <c:v>24022700000</c:v>
                </c:pt>
                <c:pt idx="284">
                  <c:v>24027600000</c:v>
                </c:pt>
                <c:pt idx="285">
                  <c:v>24034900000</c:v>
                </c:pt>
                <c:pt idx="286">
                  <c:v>24037000000</c:v>
                </c:pt>
                <c:pt idx="287">
                  <c:v>24044900000</c:v>
                </c:pt>
                <c:pt idx="288">
                  <c:v>24056200000</c:v>
                </c:pt>
                <c:pt idx="289">
                  <c:v>24059100000</c:v>
                </c:pt>
                <c:pt idx="290">
                  <c:v>24066600000</c:v>
                </c:pt>
                <c:pt idx="291">
                  <c:v>24078300000</c:v>
                </c:pt>
                <c:pt idx="292">
                  <c:v>24078300000</c:v>
                </c:pt>
                <c:pt idx="293">
                  <c:v>24087100000</c:v>
                </c:pt>
                <c:pt idx="294">
                  <c:v>24094700000</c:v>
                </c:pt>
                <c:pt idx="295">
                  <c:v>24095700000</c:v>
                </c:pt>
                <c:pt idx="296">
                  <c:v>24101000000</c:v>
                </c:pt>
                <c:pt idx="297">
                  <c:v>24105200000</c:v>
                </c:pt>
                <c:pt idx="298">
                  <c:v>24107900000</c:v>
                </c:pt>
                <c:pt idx="299">
                  <c:v>24110300000</c:v>
                </c:pt>
                <c:pt idx="300">
                  <c:v>24111300000</c:v>
                </c:pt>
                <c:pt idx="301">
                  <c:v>24112700000</c:v>
                </c:pt>
                <c:pt idx="302">
                  <c:v>24113200000</c:v>
                </c:pt>
                <c:pt idx="303">
                  <c:v>24113800000</c:v>
                </c:pt>
                <c:pt idx="304">
                  <c:v>24114000000</c:v>
                </c:pt>
                <c:pt idx="305">
                  <c:v>24114200000</c:v>
                </c:pt>
                <c:pt idx="306">
                  <c:v>24118200000</c:v>
                </c:pt>
                <c:pt idx="307">
                  <c:v>24126300000</c:v>
                </c:pt>
                <c:pt idx="308">
                  <c:v>24136500000</c:v>
                </c:pt>
                <c:pt idx="309">
                  <c:v>24145200000</c:v>
                </c:pt>
                <c:pt idx="310">
                  <c:v>24152500000</c:v>
                </c:pt>
                <c:pt idx="311">
                  <c:v>24157400000</c:v>
                </c:pt>
                <c:pt idx="312">
                  <c:v>24157600000</c:v>
                </c:pt>
                <c:pt idx="313">
                  <c:v>24157700000</c:v>
                </c:pt>
                <c:pt idx="314">
                  <c:v>24158100000</c:v>
                </c:pt>
                <c:pt idx="315">
                  <c:v>24158900000</c:v>
                </c:pt>
                <c:pt idx="316">
                  <c:v>24160100000</c:v>
                </c:pt>
                <c:pt idx="317">
                  <c:v>24161700000</c:v>
                </c:pt>
                <c:pt idx="318">
                  <c:v>24162100000</c:v>
                </c:pt>
                <c:pt idx="319">
                  <c:v>24163700000</c:v>
                </c:pt>
                <c:pt idx="320">
                  <c:v>24165100000</c:v>
                </c:pt>
                <c:pt idx="321">
                  <c:v>24165600000</c:v>
                </c:pt>
                <c:pt idx="322">
                  <c:v>24167000000</c:v>
                </c:pt>
                <c:pt idx="323">
                  <c:v>24167200000</c:v>
                </c:pt>
                <c:pt idx="324">
                  <c:v>24168200000</c:v>
                </c:pt>
                <c:pt idx="325">
                  <c:v>24168700000</c:v>
                </c:pt>
                <c:pt idx="326">
                  <c:v>24171700000</c:v>
                </c:pt>
                <c:pt idx="327">
                  <c:v>24172300000</c:v>
                </c:pt>
                <c:pt idx="328">
                  <c:v>24173700000</c:v>
                </c:pt>
                <c:pt idx="329">
                  <c:v>24175900000</c:v>
                </c:pt>
                <c:pt idx="330">
                  <c:v>33830100000</c:v>
                </c:pt>
                <c:pt idx="331">
                  <c:v>33830700000</c:v>
                </c:pt>
                <c:pt idx="332">
                  <c:v>33831500000</c:v>
                </c:pt>
                <c:pt idx="333">
                  <c:v>33833500000</c:v>
                </c:pt>
                <c:pt idx="334">
                  <c:v>33836000000</c:v>
                </c:pt>
                <c:pt idx="335">
                  <c:v>33839300000</c:v>
                </c:pt>
                <c:pt idx="336">
                  <c:v>33843500000</c:v>
                </c:pt>
                <c:pt idx="337">
                  <c:v>33848200000</c:v>
                </c:pt>
                <c:pt idx="338">
                  <c:v>33853400000</c:v>
                </c:pt>
                <c:pt idx="339">
                  <c:v>33859300000</c:v>
                </c:pt>
                <c:pt idx="340">
                  <c:v>33865400000</c:v>
                </c:pt>
                <c:pt idx="341">
                  <c:v>33872100000</c:v>
                </c:pt>
                <c:pt idx="342">
                  <c:v>33878900000</c:v>
                </c:pt>
                <c:pt idx="343">
                  <c:v>33885300000</c:v>
                </c:pt>
                <c:pt idx="344">
                  <c:v>33891700000</c:v>
                </c:pt>
                <c:pt idx="345">
                  <c:v>33897400000</c:v>
                </c:pt>
                <c:pt idx="346">
                  <c:v>33902800000</c:v>
                </c:pt>
                <c:pt idx="347">
                  <c:v>33906800000</c:v>
                </c:pt>
                <c:pt idx="348">
                  <c:v>33910000000</c:v>
                </c:pt>
                <c:pt idx="349">
                  <c:v>33912000000</c:v>
                </c:pt>
                <c:pt idx="350">
                  <c:v>33997200000</c:v>
                </c:pt>
                <c:pt idx="351">
                  <c:v>33997500000</c:v>
                </c:pt>
                <c:pt idx="352">
                  <c:v>34000200000</c:v>
                </c:pt>
                <c:pt idx="353">
                  <c:v>34002400000</c:v>
                </c:pt>
                <c:pt idx="354">
                  <c:v>34006000000</c:v>
                </c:pt>
                <c:pt idx="355">
                  <c:v>34009000000</c:v>
                </c:pt>
                <c:pt idx="356">
                  <c:v>34014400000</c:v>
                </c:pt>
                <c:pt idx="357">
                  <c:v>34018900000</c:v>
                </c:pt>
                <c:pt idx="358">
                  <c:v>34026200000</c:v>
                </c:pt>
                <c:pt idx="359">
                  <c:v>34032800000</c:v>
                </c:pt>
                <c:pt idx="360">
                  <c:v>34040200000</c:v>
                </c:pt>
                <c:pt idx="361">
                  <c:v>34046600000</c:v>
                </c:pt>
                <c:pt idx="362">
                  <c:v>34053100000</c:v>
                </c:pt>
                <c:pt idx="363">
                  <c:v>34059800000</c:v>
                </c:pt>
                <c:pt idx="364">
                  <c:v>34066200000</c:v>
                </c:pt>
                <c:pt idx="365">
                  <c:v>34069500000</c:v>
                </c:pt>
                <c:pt idx="366">
                  <c:v>34073500000</c:v>
                </c:pt>
                <c:pt idx="367">
                  <c:v>34074300000</c:v>
                </c:pt>
                <c:pt idx="368">
                  <c:v>34075300000</c:v>
                </c:pt>
                <c:pt idx="369">
                  <c:v>34076200000</c:v>
                </c:pt>
                <c:pt idx="370">
                  <c:v>34123600000</c:v>
                </c:pt>
                <c:pt idx="371">
                  <c:v>34124400000</c:v>
                </c:pt>
                <c:pt idx="372">
                  <c:v>34129100000</c:v>
                </c:pt>
                <c:pt idx="373">
                  <c:v>34135900000</c:v>
                </c:pt>
                <c:pt idx="374">
                  <c:v>34147500000</c:v>
                </c:pt>
                <c:pt idx="375">
                  <c:v>34162900000</c:v>
                </c:pt>
                <c:pt idx="376">
                  <c:v>34178300000</c:v>
                </c:pt>
                <c:pt idx="377">
                  <c:v>34190500000</c:v>
                </c:pt>
                <c:pt idx="378">
                  <c:v>34197200000</c:v>
                </c:pt>
                <c:pt idx="379">
                  <c:v>34200700000</c:v>
                </c:pt>
                <c:pt idx="380">
                  <c:v>34000200000</c:v>
                </c:pt>
                <c:pt idx="381">
                  <c:v>34002400000</c:v>
                </c:pt>
                <c:pt idx="382">
                  <c:v>34006000000</c:v>
                </c:pt>
                <c:pt idx="383">
                  <c:v>34009000000</c:v>
                </c:pt>
                <c:pt idx="384">
                  <c:v>34014400000</c:v>
                </c:pt>
                <c:pt idx="385">
                  <c:v>34018900000</c:v>
                </c:pt>
                <c:pt idx="386">
                  <c:v>34026200000</c:v>
                </c:pt>
                <c:pt idx="387">
                  <c:v>34032800000</c:v>
                </c:pt>
                <c:pt idx="388">
                  <c:v>34040200000</c:v>
                </c:pt>
                <c:pt idx="389">
                  <c:v>34046600000</c:v>
                </c:pt>
                <c:pt idx="390">
                  <c:v>34053100000</c:v>
                </c:pt>
                <c:pt idx="391">
                  <c:v>34059800000</c:v>
                </c:pt>
                <c:pt idx="392">
                  <c:v>34066100000</c:v>
                </c:pt>
                <c:pt idx="393">
                  <c:v>34069500000</c:v>
                </c:pt>
                <c:pt idx="394">
                  <c:v>34073500000</c:v>
                </c:pt>
                <c:pt idx="395">
                  <c:v>34074300000</c:v>
                </c:pt>
                <c:pt idx="396">
                  <c:v>34075300000</c:v>
                </c:pt>
                <c:pt idx="397">
                  <c:v>34076200000</c:v>
                </c:pt>
                <c:pt idx="398">
                  <c:v>34123600000</c:v>
                </c:pt>
                <c:pt idx="399">
                  <c:v>34124400000</c:v>
                </c:pt>
                <c:pt idx="400">
                  <c:v>34129100000</c:v>
                </c:pt>
                <c:pt idx="401">
                  <c:v>34135900000</c:v>
                </c:pt>
                <c:pt idx="402">
                  <c:v>34147400000</c:v>
                </c:pt>
                <c:pt idx="403">
                  <c:v>34162900000</c:v>
                </c:pt>
                <c:pt idx="404">
                  <c:v>34178200000</c:v>
                </c:pt>
                <c:pt idx="405">
                  <c:v>34190500000</c:v>
                </c:pt>
                <c:pt idx="406">
                  <c:v>34197200000</c:v>
                </c:pt>
                <c:pt idx="407">
                  <c:v>34200700000</c:v>
                </c:pt>
                <c:pt idx="408">
                  <c:v>34202300000</c:v>
                </c:pt>
                <c:pt idx="409">
                  <c:v>34202600000</c:v>
                </c:pt>
                <c:pt idx="410">
                  <c:v>34202800000</c:v>
                </c:pt>
                <c:pt idx="411">
                  <c:v>34203000000</c:v>
                </c:pt>
                <c:pt idx="412">
                  <c:v>34203200000</c:v>
                </c:pt>
                <c:pt idx="413">
                  <c:v>34203400000</c:v>
                </c:pt>
                <c:pt idx="414">
                  <c:v>34203500000</c:v>
                </c:pt>
                <c:pt idx="415">
                  <c:v>34204300000</c:v>
                </c:pt>
                <c:pt idx="416">
                  <c:v>34204900000</c:v>
                </c:pt>
                <c:pt idx="417">
                  <c:v>34205300000</c:v>
                </c:pt>
                <c:pt idx="418">
                  <c:v>34205600000</c:v>
                </c:pt>
                <c:pt idx="419">
                  <c:v>34206200000</c:v>
                </c:pt>
                <c:pt idx="420">
                  <c:v>34206600000</c:v>
                </c:pt>
                <c:pt idx="421">
                  <c:v>34207200000</c:v>
                </c:pt>
                <c:pt idx="422">
                  <c:v>34207500000</c:v>
                </c:pt>
                <c:pt idx="423">
                  <c:v>34207500000</c:v>
                </c:pt>
                <c:pt idx="424">
                  <c:v>34207600000</c:v>
                </c:pt>
                <c:pt idx="425">
                  <c:v>34212900000</c:v>
                </c:pt>
                <c:pt idx="426">
                  <c:v>34226100000</c:v>
                </c:pt>
                <c:pt idx="427">
                  <c:v>34242200000</c:v>
                </c:pt>
                <c:pt idx="428">
                  <c:v>34257900000</c:v>
                </c:pt>
                <c:pt idx="429">
                  <c:v>34271700000</c:v>
                </c:pt>
                <c:pt idx="430">
                  <c:v>34202300000</c:v>
                </c:pt>
                <c:pt idx="431">
                  <c:v>34202600000</c:v>
                </c:pt>
                <c:pt idx="432">
                  <c:v>34202800000</c:v>
                </c:pt>
                <c:pt idx="433">
                  <c:v>34203000000</c:v>
                </c:pt>
                <c:pt idx="434">
                  <c:v>34203200000</c:v>
                </c:pt>
                <c:pt idx="435">
                  <c:v>34203400000</c:v>
                </c:pt>
                <c:pt idx="436">
                  <c:v>34204300000</c:v>
                </c:pt>
                <c:pt idx="437">
                  <c:v>34204900000</c:v>
                </c:pt>
                <c:pt idx="438">
                  <c:v>34205300000</c:v>
                </c:pt>
                <c:pt idx="439">
                  <c:v>34205600000</c:v>
                </c:pt>
                <c:pt idx="440">
                  <c:v>34206200000</c:v>
                </c:pt>
                <c:pt idx="441">
                  <c:v>34206600000</c:v>
                </c:pt>
                <c:pt idx="442">
                  <c:v>34207200000</c:v>
                </c:pt>
                <c:pt idx="443">
                  <c:v>34207500000</c:v>
                </c:pt>
                <c:pt idx="444">
                  <c:v>34207500000</c:v>
                </c:pt>
                <c:pt idx="445">
                  <c:v>34207600000</c:v>
                </c:pt>
                <c:pt idx="446">
                  <c:v>34212900000</c:v>
                </c:pt>
                <c:pt idx="447">
                  <c:v>34226100000</c:v>
                </c:pt>
                <c:pt idx="448">
                  <c:v>34242200000</c:v>
                </c:pt>
                <c:pt idx="449">
                  <c:v>34257900000</c:v>
                </c:pt>
                <c:pt idx="450">
                  <c:v>34271700000</c:v>
                </c:pt>
                <c:pt idx="451">
                  <c:v>34282500000</c:v>
                </c:pt>
                <c:pt idx="452">
                  <c:v>34289500000</c:v>
                </c:pt>
                <c:pt idx="453">
                  <c:v>34294300000</c:v>
                </c:pt>
                <c:pt idx="454">
                  <c:v>34295200000</c:v>
                </c:pt>
                <c:pt idx="455">
                  <c:v>34296500000</c:v>
                </c:pt>
                <c:pt idx="456">
                  <c:v>34297800000</c:v>
                </c:pt>
                <c:pt idx="457">
                  <c:v>34298300000</c:v>
                </c:pt>
                <c:pt idx="458">
                  <c:v>34298500000</c:v>
                </c:pt>
                <c:pt idx="459">
                  <c:v>34388600000</c:v>
                </c:pt>
                <c:pt idx="460">
                  <c:v>34388800000</c:v>
                </c:pt>
                <c:pt idx="461">
                  <c:v>34389700000</c:v>
                </c:pt>
                <c:pt idx="462">
                  <c:v>34390800000</c:v>
                </c:pt>
                <c:pt idx="463">
                  <c:v>34392300000</c:v>
                </c:pt>
                <c:pt idx="464">
                  <c:v>34393900000</c:v>
                </c:pt>
                <c:pt idx="465">
                  <c:v>34395900000</c:v>
                </c:pt>
                <c:pt idx="466">
                  <c:v>34397400000</c:v>
                </c:pt>
                <c:pt idx="467">
                  <c:v>34399400000</c:v>
                </c:pt>
                <c:pt idx="468">
                  <c:v>34402600000</c:v>
                </c:pt>
                <c:pt idx="469">
                  <c:v>34406300000</c:v>
                </c:pt>
                <c:pt idx="470">
                  <c:v>34412200000</c:v>
                </c:pt>
                <c:pt idx="471">
                  <c:v>34420800000</c:v>
                </c:pt>
                <c:pt idx="472">
                  <c:v>34429800000</c:v>
                </c:pt>
                <c:pt idx="473">
                  <c:v>34439800000</c:v>
                </c:pt>
                <c:pt idx="474">
                  <c:v>34449500000</c:v>
                </c:pt>
                <c:pt idx="475">
                  <c:v>34458600000</c:v>
                </c:pt>
                <c:pt idx="476">
                  <c:v>34465700000</c:v>
                </c:pt>
                <c:pt idx="477">
                  <c:v>34470900000</c:v>
                </c:pt>
                <c:pt idx="478">
                  <c:v>34474000000</c:v>
                </c:pt>
                <c:pt idx="479">
                  <c:v>34474300000</c:v>
                </c:pt>
                <c:pt idx="480">
                  <c:v>34406300000</c:v>
                </c:pt>
                <c:pt idx="481">
                  <c:v>34412200000</c:v>
                </c:pt>
                <c:pt idx="482">
                  <c:v>34420800000</c:v>
                </c:pt>
                <c:pt idx="483">
                  <c:v>34429800000</c:v>
                </c:pt>
                <c:pt idx="484">
                  <c:v>34439800000</c:v>
                </c:pt>
                <c:pt idx="485">
                  <c:v>34449500000</c:v>
                </c:pt>
                <c:pt idx="486">
                  <c:v>34458600000</c:v>
                </c:pt>
                <c:pt idx="487">
                  <c:v>34465700000</c:v>
                </c:pt>
                <c:pt idx="488">
                  <c:v>34470900000</c:v>
                </c:pt>
                <c:pt idx="489">
                  <c:v>34474000000</c:v>
                </c:pt>
                <c:pt idx="490">
                  <c:v>34474300000</c:v>
                </c:pt>
                <c:pt idx="491">
                  <c:v>34474400000</c:v>
                </c:pt>
                <c:pt idx="492">
                  <c:v>34474900000</c:v>
                </c:pt>
                <c:pt idx="493">
                  <c:v>34475800000</c:v>
                </c:pt>
                <c:pt idx="494">
                  <c:v>34476800000</c:v>
                </c:pt>
                <c:pt idx="495">
                  <c:v>34477200000</c:v>
                </c:pt>
                <c:pt idx="496">
                  <c:v>34479500000</c:v>
                </c:pt>
                <c:pt idx="497">
                  <c:v>34480000000</c:v>
                </c:pt>
                <c:pt idx="498">
                  <c:v>34481500000</c:v>
                </c:pt>
                <c:pt idx="499">
                  <c:v>34483400000</c:v>
                </c:pt>
                <c:pt idx="500">
                  <c:v>34484300000</c:v>
                </c:pt>
                <c:pt idx="501">
                  <c:v>34485100000</c:v>
                </c:pt>
                <c:pt idx="502">
                  <c:v>34485800000</c:v>
                </c:pt>
                <c:pt idx="503">
                  <c:v>34486400000</c:v>
                </c:pt>
                <c:pt idx="504">
                  <c:v>34486900000</c:v>
                </c:pt>
                <c:pt idx="505">
                  <c:v>34487300000</c:v>
                </c:pt>
                <c:pt idx="506">
                  <c:v>34490400000</c:v>
                </c:pt>
                <c:pt idx="507">
                  <c:v>34495500000</c:v>
                </c:pt>
                <c:pt idx="508">
                  <c:v>34500200000</c:v>
                </c:pt>
                <c:pt idx="509">
                  <c:v>34501600000</c:v>
                </c:pt>
                <c:pt idx="510">
                  <c:v>34543400000</c:v>
                </c:pt>
                <c:pt idx="511">
                  <c:v>34548000000</c:v>
                </c:pt>
                <c:pt idx="512">
                  <c:v>34558700000</c:v>
                </c:pt>
                <c:pt idx="513">
                  <c:v>34572800000</c:v>
                </c:pt>
                <c:pt idx="514">
                  <c:v>34573300000</c:v>
                </c:pt>
                <c:pt idx="515">
                  <c:v>34573300000</c:v>
                </c:pt>
                <c:pt idx="516">
                  <c:v>34573600000</c:v>
                </c:pt>
                <c:pt idx="517">
                  <c:v>34573800000</c:v>
                </c:pt>
                <c:pt idx="518">
                  <c:v>34574200000</c:v>
                </c:pt>
                <c:pt idx="519">
                  <c:v>34574600000</c:v>
                </c:pt>
                <c:pt idx="520">
                  <c:v>34575400000</c:v>
                </c:pt>
                <c:pt idx="521">
                  <c:v>34576000000</c:v>
                </c:pt>
                <c:pt idx="522">
                  <c:v>34576700000</c:v>
                </c:pt>
                <c:pt idx="523">
                  <c:v>34577500000</c:v>
                </c:pt>
                <c:pt idx="524">
                  <c:v>34578200000</c:v>
                </c:pt>
                <c:pt idx="525">
                  <c:v>34578800000</c:v>
                </c:pt>
                <c:pt idx="526">
                  <c:v>34579200000</c:v>
                </c:pt>
                <c:pt idx="527">
                  <c:v>34579600000</c:v>
                </c:pt>
                <c:pt idx="528">
                  <c:v>34579900000</c:v>
                </c:pt>
                <c:pt idx="529">
                  <c:v>34580400000</c:v>
                </c:pt>
                <c:pt idx="530">
                  <c:v>34580400000</c:v>
                </c:pt>
                <c:pt idx="531">
                  <c:v>34581000000</c:v>
                </c:pt>
                <c:pt idx="532">
                  <c:v>34581600000</c:v>
                </c:pt>
                <c:pt idx="533">
                  <c:v>34582100000</c:v>
                </c:pt>
                <c:pt idx="534">
                  <c:v>34590600000</c:v>
                </c:pt>
                <c:pt idx="535">
                  <c:v>34599900000</c:v>
                </c:pt>
                <c:pt idx="536">
                  <c:v>34600000000</c:v>
                </c:pt>
                <c:pt idx="537">
                  <c:v>34600100000</c:v>
                </c:pt>
                <c:pt idx="538">
                  <c:v>34600100000</c:v>
                </c:pt>
                <c:pt idx="539">
                  <c:v>34600200000</c:v>
                </c:pt>
                <c:pt idx="540">
                  <c:v>34600200000</c:v>
                </c:pt>
                <c:pt idx="541">
                  <c:v>34600200000</c:v>
                </c:pt>
                <c:pt idx="542">
                  <c:v>34600300000</c:v>
                </c:pt>
                <c:pt idx="543">
                  <c:v>34600300000</c:v>
                </c:pt>
                <c:pt idx="544">
                  <c:v>34600400000</c:v>
                </c:pt>
                <c:pt idx="545">
                  <c:v>34600400000</c:v>
                </c:pt>
                <c:pt idx="546">
                  <c:v>34600400000</c:v>
                </c:pt>
                <c:pt idx="547">
                  <c:v>34600500000</c:v>
                </c:pt>
                <c:pt idx="548">
                  <c:v>34600600000</c:v>
                </c:pt>
                <c:pt idx="549">
                  <c:v>34600600000</c:v>
                </c:pt>
                <c:pt idx="550">
                  <c:v>34600700000</c:v>
                </c:pt>
                <c:pt idx="551">
                  <c:v>34600700000</c:v>
                </c:pt>
                <c:pt idx="552">
                  <c:v>34600700000</c:v>
                </c:pt>
                <c:pt idx="553">
                  <c:v>34600800000</c:v>
                </c:pt>
                <c:pt idx="554">
                  <c:v>34600900000</c:v>
                </c:pt>
                <c:pt idx="555">
                  <c:v>34602200000</c:v>
                </c:pt>
                <c:pt idx="556">
                  <c:v>34604600000</c:v>
                </c:pt>
                <c:pt idx="557">
                  <c:v>34604700000</c:v>
                </c:pt>
                <c:pt idx="558">
                  <c:v>34605300000</c:v>
                </c:pt>
                <c:pt idx="559">
                  <c:v>34605500000</c:v>
                </c:pt>
                <c:pt idx="560">
                  <c:v>34606000000</c:v>
                </c:pt>
                <c:pt idx="561">
                  <c:v>34606200000</c:v>
                </c:pt>
                <c:pt idx="562">
                  <c:v>34606400000</c:v>
                </c:pt>
                <c:pt idx="563">
                  <c:v>34606500000</c:v>
                </c:pt>
                <c:pt idx="564">
                  <c:v>34606600000</c:v>
                </c:pt>
                <c:pt idx="565">
                  <c:v>34607100000</c:v>
                </c:pt>
                <c:pt idx="566">
                  <c:v>34607800000</c:v>
                </c:pt>
                <c:pt idx="567">
                  <c:v>34613600000</c:v>
                </c:pt>
                <c:pt idx="568">
                  <c:v>34627300000</c:v>
                </c:pt>
                <c:pt idx="569">
                  <c:v>34639500000</c:v>
                </c:pt>
                <c:pt idx="570">
                  <c:v>34653500000</c:v>
                </c:pt>
                <c:pt idx="571">
                  <c:v>34667700000</c:v>
                </c:pt>
                <c:pt idx="572">
                  <c:v>34683200000</c:v>
                </c:pt>
                <c:pt idx="573">
                  <c:v>34698800000</c:v>
                </c:pt>
                <c:pt idx="574">
                  <c:v>34714100000</c:v>
                </c:pt>
                <c:pt idx="575">
                  <c:v>34725800000</c:v>
                </c:pt>
                <c:pt idx="576">
                  <c:v>34736700000</c:v>
                </c:pt>
                <c:pt idx="577">
                  <c:v>34746000000</c:v>
                </c:pt>
                <c:pt idx="578">
                  <c:v>34758200000</c:v>
                </c:pt>
                <c:pt idx="579">
                  <c:v>34761500000</c:v>
                </c:pt>
                <c:pt idx="580">
                  <c:v>34714100000</c:v>
                </c:pt>
                <c:pt idx="581">
                  <c:v>34725800000</c:v>
                </c:pt>
                <c:pt idx="582">
                  <c:v>34736700000</c:v>
                </c:pt>
                <c:pt idx="583">
                  <c:v>34746000000</c:v>
                </c:pt>
                <c:pt idx="584">
                  <c:v>34758200000</c:v>
                </c:pt>
                <c:pt idx="585">
                  <c:v>34761500000</c:v>
                </c:pt>
                <c:pt idx="586">
                  <c:v>35269700000</c:v>
                </c:pt>
                <c:pt idx="587">
                  <c:v>35269800000</c:v>
                </c:pt>
                <c:pt idx="588">
                  <c:v>35269900000</c:v>
                </c:pt>
                <c:pt idx="589">
                  <c:v>35270500000</c:v>
                </c:pt>
                <c:pt idx="590">
                  <c:v>35270600000</c:v>
                </c:pt>
                <c:pt idx="591">
                  <c:v>35270900000</c:v>
                </c:pt>
                <c:pt idx="592">
                  <c:v>35271000000</c:v>
                </c:pt>
                <c:pt idx="593">
                  <c:v>35271000000</c:v>
                </c:pt>
                <c:pt idx="594">
                  <c:v>35271000000</c:v>
                </c:pt>
                <c:pt idx="595">
                  <c:v>35271800000</c:v>
                </c:pt>
                <c:pt idx="596">
                  <c:v>35272800000</c:v>
                </c:pt>
                <c:pt idx="597">
                  <c:v>35274000000</c:v>
                </c:pt>
                <c:pt idx="598">
                  <c:v>35275400000</c:v>
                </c:pt>
                <c:pt idx="599">
                  <c:v>35277200000</c:v>
                </c:pt>
                <c:pt idx="600">
                  <c:v>35278800000</c:v>
                </c:pt>
                <c:pt idx="601">
                  <c:v>35280900000</c:v>
                </c:pt>
                <c:pt idx="602">
                  <c:v>35282600000</c:v>
                </c:pt>
                <c:pt idx="603">
                  <c:v>35284000000</c:v>
                </c:pt>
                <c:pt idx="604">
                  <c:v>35285200000</c:v>
                </c:pt>
                <c:pt idx="605">
                  <c:v>35285400000</c:v>
                </c:pt>
                <c:pt idx="606">
                  <c:v>35335800000</c:v>
                </c:pt>
                <c:pt idx="607">
                  <c:v>35336300000</c:v>
                </c:pt>
                <c:pt idx="608">
                  <c:v>35336400000</c:v>
                </c:pt>
                <c:pt idx="609">
                  <c:v>35336900000</c:v>
                </c:pt>
                <c:pt idx="610">
                  <c:v>35337600000</c:v>
                </c:pt>
                <c:pt idx="611">
                  <c:v>35338800000</c:v>
                </c:pt>
                <c:pt idx="612">
                  <c:v>35339900000</c:v>
                </c:pt>
                <c:pt idx="613">
                  <c:v>35339900000</c:v>
                </c:pt>
                <c:pt idx="614">
                  <c:v>35341600000</c:v>
                </c:pt>
                <c:pt idx="615">
                  <c:v>35343400000</c:v>
                </c:pt>
                <c:pt idx="616">
                  <c:v>35343700000</c:v>
                </c:pt>
                <c:pt idx="617">
                  <c:v>35345000000</c:v>
                </c:pt>
                <c:pt idx="618">
                  <c:v>35347400000</c:v>
                </c:pt>
                <c:pt idx="619">
                  <c:v>35347600000</c:v>
                </c:pt>
                <c:pt idx="620">
                  <c:v>35349200000</c:v>
                </c:pt>
                <c:pt idx="621">
                  <c:v>35349700000</c:v>
                </c:pt>
                <c:pt idx="622">
                  <c:v>35349900000</c:v>
                </c:pt>
                <c:pt idx="623">
                  <c:v>35350600000</c:v>
                </c:pt>
                <c:pt idx="624">
                  <c:v>35351200000</c:v>
                </c:pt>
                <c:pt idx="625">
                  <c:v>35351900000</c:v>
                </c:pt>
                <c:pt idx="626">
                  <c:v>35352000000</c:v>
                </c:pt>
                <c:pt idx="627">
                  <c:v>35390000000</c:v>
                </c:pt>
                <c:pt idx="628">
                  <c:v>35390300000</c:v>
                </c:pt>
                <c:pt idx="629">
                  <c:v>35391600000</c:v>
                </c:pt>
                <c:pt idx="630">
                  <c:v>35393900000</c:v>
                </c:pt>
                <c:pt idx="631">
                  <c:v>35398100000</c:v>
                </c:pt>
                <c:pt idx="632">
                  <c:v>35400900000</c:v>
                </c:pt>
                <c:pt idx="633">
                  <c:v>35401000000</c:v>
                </c:pt>
                <c:pt idx="634">
                  <c:v>35401400000</c:v>
                </c:pt>
                <c:pt idx="635">
                  <c:v>35401400000</c:v>
                </c:pt>
                <c:pt idx="636">
                  <c:v>35402000000</c:v>
                </c:pt>
                <c:pt idx="637">
                  <c:v>35403200000</c:v>
                </c:pt>
                <c:pt idx="638">
                  <c:v>35403600000</c:v>
                </c:pt>
                <c:pt idx="639">
                  <c:v>35403700000</c:v>
                </c:pt>
                <c:pt idx="640">
                  <c:v>35404800000</c:v>
                </c:pt>
                <c:pt idx="641">
                  <c:v>35405100000</c:v>
                </c:pt>
                <c:pt idx="642">
                  <c:v>35406200000</c:v>
                </c:pt>
                <c:pt idx="643">
                  <c:v>35408100000</c:v>
                </c:pt>
                <c:pt idx="644">
                  <c:v>35409500000</c:v>
                </c:pt>
                <c:pt idx="645">
                  <c:v>35409900000</c:v>
                </c:pt>
                <c:pt idx="646">
                  <c:v>35410300000</c:v>
                </c:pt>
                <c:pt idx="647">
                  <c:v>35412500000</c:v>
                </c:pt>
                <c:pt idx="648">
                  <c:v>35413000000</c:v>
                </c:pt>
                <c:pt idx="649">
                  <c:v>35414500000</c:v>
                </c:pt>
                <c:pt idx="650">
                  <c:v>35415500000</c:v>
                </c:pt>
                <c:pt idx="651">
                  <c:v>35416500000</c:v>
                </c:pt>
                <c:pt idx="652">
                  <c:v>35417000000</c:v>
                </c:pt>
                <c:pt idx="653">
                  <c:v>35418600000</c:v>
                </c:pt>
                <c:pt idx="654">
                  <c:v>35419900000</c:v>
                </c:pt>
                <c:pt idx="655">
                  <c:v>35420900000</c:v>
                </c:pt>
                <c:pt idx="656">
                  <c:v>35421100000</c:v>
                </c:pt>
                <c:pt idx="657">
                  <c:v>35422300000</c:v>
                </c:pt>
                <c:pt idx="658">
                  <c:v>35422600000</c:v>
                </c:pt>
                <c:pt idx="659">
                  <c:v>35423800000</c:v>
                </c:pt>
                <c:pt idx="660">
                  <c:v>35521200000</c:v>
                </c:pt>
                <c:pt idx="661">
                  <c:v>35521800000</c:v>
                </c:pt>
                <c:pt idx="662">
                  <c:v>35525800000</c:v>
                </c:pt>
                <c:pt idx="663">
                  <c:v>35528200000</c:v>
                </c:pt>
                <c:pt idx="664">
                  <c:v>35529100000</c:v>
                </c:pt>
                <c:pt idx="665">
                  <c:v>35534600000</c:v>
                </c:pt>
                <c:pt idx="666">
                  <c:v>35539600000</c:v>
                </c:pt>
                <c:pt idx="667">
                  <c:v>35545400000</c:v>
                </c:pt>
                <c:pt idx="668">
                  <c:v>35554700000</c:v>
                </c:pt>
                <c:pt idx="669">
                  <c:v>35563200000</c:v>
                </c:pt>
                <c:pt idx="670">
                  <c:v>35574000000</c:v>
                </c:pt>
                <c:pt idx="671">
                  <c:v>35585700000</c:v>
                </c:pt>
                <c:pt idx="672">
                  <c:v>35596400000</c:v>
                </c:pt>
                <c:pt idx="673">
                  <c:v>35607000000</c:v>
                </c:pt>
                <c:pt idx="674">
                  <c:v>35616800000</c:v>
                </c:pt>
                <c:pt idx="675">
                  <c:v>35621600000</c:v>
                </c:pt>
                <c:pt idx="676">
                  <c:v>35625400000</c:v>
                </c:pt>
                <c:pt idx="677">
                  <c:v>35625700000</c:v>
                </c:pt>
                <c:pt idx="678">
                  <c:v>35625900000</c:v>
                </c:pt>
                <c:pt idx="679">
                  <c:v>35626800000</c:v>
                </c:pt>
                <c:pt idx="680">
                  <c:v>35647800000</c:v>
                </c:pt>
                <c:pt idx="681">
                  <c:v>35649200000</c:v>
                </c:pt>
                <c:pt idx="682">
                  <c:v>35650900000</c:v>
                </c:pt>
                <c:pt idx="683">
                  <c:v>35651500000</c:v>
                </c:pt>
                <c:pt idx="684">
                  <c:v>35654000000</c:v>
                </c:pt>
                <c:pt idx="685">
                  <c:v>35655500000</c:v>
                </c:pt>
                <c:pt idx="686">
                  <c:v>35657900000</c:v>
                </c:pt>
                <c:pt idx="687">
                  <c:v>35659100000</c:v>
                </c:pt>
                <c:pt idx="688">
                  <c:v>35660600000</c:v>
                </c:pt>
                <c:pt idx="689">
                  <c:v>35661900000</c:v>
                </c:pt>
                <c:pt idx="690">
                  <c:v>35663100000</c:v>
                </c:pt>
                <c:pt idx="691">
                  <c:v>35668200000</c:v>
                </c:pt>
                <c:pt idx="692">
                  <c:v>35674400000</c:v>
                </c:pt>
                <c:pt idx="693">
                  <c:v>35678600000</c:v>
                </c:pt>
                <c:pt idx="694">
                  <c:v>35683400000</c:v>
                </c:pt>
                <c:pt idx="695">
                  <c:v>35687400000</c:v>
                </c:pt>
                <c:pt idx="696">
                  <c:v>35690400000</c:v>
                </c:pt>
                <c:pt idx="697">
                  <c:v>35693700000</c:v>
                </c:pt>
                <c:pt idx="698">
                  <c:v>35695600000</c:v>
                </c:pt>
                <c:pt idx="699">
                  <c:v>35696600000</c:v>
                </c:pt>
                <c:pt idx="700">
                  <c:v>35929100000</c:v>
                </c:pt>
                <c:pt idx="701">
                  <c:v>35933500000</c:v>
                </c:pt>
                <c:pt idx="702">
                  <c:v>35933800000</c:v>
                </c:pt>
                <c:pt idx="703">
                  <c:v>35939500000</c:v>
                </c:pt>
                <c:pt idx="704">
                  <c:v>35943500000</c:v>
                </c:pt>
                <c:pt idx="705">
                  <c:v>35947900000</c:v>
                </c:pt>
                <c:pt idx="706">
                  <c:v>35954200000</c:v>
                </c:pt>
                <c:pt idx="707">
                  <c:v>35961600000</c:v>
                </c:pt>
                <c:pt idx="708">
                  <c:v>35969900000</c:v>
                </c:pt>
                <c:pt idx="709">
                  <c:v>35980000000</c:v>
                </c:pt>
                <c:pt idx="710">
                  <c:v>39005800000</c:v>
                </c:pt>
                <c:pt idx="711">
                  <c:v>39011700000</c:v>
                </c:pt>
                <c:pt idx="712">
                  <c:v>39017000000</c:v>
                </c:pt>
                <c:pt idx="713">
                  <c:v>39022200000</c:v>
                </c:pt>
                <c:pt idx="714">
                  <c:v>39027900000</c:v>
                </c:pt>
                <c:pt idx="715">
                  <c:v>39032100000</c:v>
                </c:pt>
                <c:pt idx="716">
                  <c:v>39037500000</c:v>
                </c:pt>
                <c:pt idx="717">
                  <c:v>39041300000</c:v>
                </c:pt>
                <c:pt idx="718">
                  <c:v>39043600000</c:v>
                </c:pt>
                <c:pt idx="719">
                  <c:v>39045800000</c:v>
                </c:pt>
                <c:pt idx="720">
                  <c:v>39067400000</c:v>
                </c:pt>
                <c:pt idx="721">
                  <c:v>39068400000</c:v>
                </c:pt>
                <c:pt idx="722">
                  <c:v>39071200000</c:v>
                </c:pt>
                <c:pt idx="723">
                  <c:v>39075400000</c:v>
                </c:pt>
                <c:pt idx="724">
                  <c:v>39080700000</c:v>
                </c:pt>
                <c:pt idx="725">
                  <c:v>39087600000</c:v>
                </c:pt>
                <c:pt idx="726">
                  <c:v>39095100000</c:v>
                </c:pt>
                <c:pt idx="727">
                  <c:v>39103000000</c:v>
                </c:pt>
                <c:pt idx="728">
                  <c:v>39111700000</c:v>
                </c:pt>
                <c:pt idx="729">
                  <c:v>39120100000</c:v>
                </c:pt>
                <c:pt idx="730">
                  <c:v>39128300000</c:v>
                </c:pt>
                <c:pt idx="731">
                  <c:v>39136200000</c:v>
                </c:pt>
                <c:pt idx="732">
                  <c:v>39143900000</c:v>
                </c:pt>
                <c:pt idx="733">
                  <c:v>39151300000</c:v>
                </c:pt>
                <c:pt idx="734">
                  <c:v>39157900000</c:v>
                </c:pt>
                <c:pt idx="735">
                  <c:v>39163800000</c:v>
                </c:pt>
                <c:pt idx="736">
                  <c:v>39169500000</c:v>
                </c:pt>
                <c:pt idx="737">
                  <c:v>39173600000</c:v>
                </c:pt>
                <c:pt idx="738">
                  <c:v>39176800000</c:v>
                </c:pt>
                <c:pt idx="739">
                  <c:v>39179200000</c:v>
                </c:pt>
                <c:pt idx="740">
                  <c:v>39211100000</c:v>
                </c:pt>
                <c:pt idx="741">
                  <c:v>39211700000</c:v>
                </c:pt>
                <c:pt idx="742">
                  <c:v>39213800000</c:v>
                </c:pt>
                <c:pt idx="743">
                  <c:v>39215300000</c:v>
                </c:pt>
                <c:pt idx="744">
                  <c:v>39217000000</c:v>
                </c:pt>
                <c:pt idx="745">
                  <c:v>39219900000</c:v>
                </c:pt>
                <c:pt idx="746">
                  <c:v>39221000000</c:v>
                </c:pt>
                <c:pt idx="747">
                  <c:v>39222900000</c:v>
                </c:pt>
                <c:pt idx="748">
                  <c:v>39224800000</c:v>
                </c:pt>
                <c:pt idx="749">
                  <c:v>39226500000</c:v>
                </c:pt>
                <c:pt idx="750">
                  <c:v>39227900000</c:v>
                </c:pt>
                <c:pt idx="751">
                  <c:v>39229600000</c:v>
                </c:pt>
                <c:pt idx="752">
                  <c:v>39230300000</c:v>
                </c:pt>
                <c:pt idx="753">
                  <c:v>39231400000</c:v>
                </c:pt>
                <c:pt idx="754">
                  <c:v>39234500000</c:v>
                </c:pt>
                <c:pt idx="755">
                  <c:v>39235300000</c:v>
                </c:pt>
                <c:pt idx="756">
                  <c:v>39263500000</c:v>
                </c:pt>
                <c:pt idx="757">
                  <c:v>39264000000</c:v>
                </c:pt>
                <c:pt idx="758">
                  <c:v>39264100000</c:v>
                </c:pt>
                <c:pt idx="759">
                  <c:v>39264600000</c:v>
                </c:pt>
                <c:pt idx="760">
                  <c:v>39263400000</c:v>
                </c:pt>
                <c:pt idx="761">
                  <c:v>39263500000</c:v>
                </c:pt>
                <c:pt idx="762">
                  <c:v>39263700000</c:v>
                </c:pt>
                <c:pt idx="763">
                  <c:v>39263800000</c:v>
                </c:pt>
                <c:pt idx="764">
                  <c:v>39263800000</c:v>
                </c:pt>
                <c:pt idx="765">
                  <c:v>39263900000</c:v>
                </c:pt>
                <c:pt idx="766">
                  <c:v>39264000000</c:v>
                </c:pt>
                <c:pt idx="767">
                  <c:v>39264100000</c:v>
                </c:pt>
                <c:pt idx="768">
                  <c:v>39264600000</c:v>
                </c:pt>
                <c:pt idx="769">
                  <c:v>39265000000</c:v>
                </c:pt>
                <c:pt idx="770">
                  <c:v>39265600000</c:v>
                </c:pt>
                <c:pt idx="771">
                  <c:v>39266200000</c:v>
                </c:pt>
                <c:pt idx="772">
                  <c:v>39266600000</c:v>
                </c:pt>
                <c:pt idx="773">
                  <c:v>39267100000</c:v>
                </c:pt>
                <c:pt idx="774">
                  <c:v>39267200000</c:v>
                </c:pt>
                <c:pt idx="775">
                  <c:v>39267500000</c:v>
                </c:pt>
                <c:pt idx="776">
                  <c:v>39267800000</c:v>
                </c:pt>
                <c:pt idx="777">
                  <c:v>39268000000</c:v>
                </c:pt>
                <c:pt idx="778">
                  <c:v>39268100000</c:v>
                </c:pt>
                <c:pt idx="779">
                  <c:v>39268200000</c:v>
                </c:pt>
                <c:pt idx="780">
                  <c:v>39298500000</c:v>
                </c:pt>
                <c:pt idx="781">
                  <c:v>39299400000</c:v>
                </c:pt>
                <c:pt idx="782">
                  <c:v>39301300000</c:v>
                </c:pt>
                <c:pt idx="783">
                  <c:v>39303900000</c:v>
                </c:pt>
                <c:pt idx="784">
                  <c:v>39306300000</c:v>
                </c:pt>
                <c:pt idx="785">
                  <c:v>39308300000</c:v>
                </c:pt>
                <c:pt idx="786">
                  <c:v>39310200000</c:v>
                </c:pt>
                <c:pt idx="787">
                  <c:v>39311700000</c:v>
                </c:pt>
                <c:pt idx="788">
                  <c:v>39312800000</c:v>
                </c:pt>
                <c:pt idx="789">
                  <c:v>39313700000</c:v>
                </c:pt>
                <c:pt idx="790">
                  <c:v>39314700000</c:v>
                </c:pt>
                <c:pt idx="791">
                  <c:v>39315400000</c:v>
                </c:pt>
                <c:pt idx="792">
                  <c:v>39315900000</c:v>
                </c:pt>
                <c:pt idx="793">
                  <c:v>39316200000</c:v>
                </c:pt>
                <c:pt idx="794">
                  <c:v>39316600000</c:v>
                </c:pt>
                <c:pt idx="795">
                  <c:v>39316900000</c:v>
                </c:pt>
                <c:pt idx="796">
                  <c:v>39317100000</c:v>
                </c:pt>
                <c:pt idx="797">
                  <c:v>39317200000</c:v>
                </c:pt>
                <c:pt idx="798">
                  <c:v>39317400000</c:v>
                </c:pt>
                <c:pt idx="799">
                  <c:v>39317600000</c:v>
                </c:pt>
                <c:pt idx="800">
                  <c:v>39360400000</c:v>
                </c:pt>
                <c:pt idx="801">
                  <c:v>39363200000</c:v>
                </c:pt>
                <c:pt idx="802">
                  <c:v>39363400000</c:v>
                </c:pt>
                <c:pt idx="803">
                  <c:v>39365400000</c:v>
                </c:pt>
                <c:pt idx="804">
                  <c:v>39365800000</c:v>
                </c:pt>
                <c:pt idx="805">
                  <c:v>39367200000</c:v>
                </c:pt>
                <c:pt idx="806">
                  <c:v>39367300000</c:v>
                </c:pt>
                <c:pt idx="807">
                  <c:v>39368400000</c:v>
                </c:pt>
                <c:pt idx="808">
                  <c:v>39370100000</c:v>
                </c:pt>
                <c:pt idx="809">
                  <c:v>39372100000</c:v>
                </c:pt>
                <c:pt idx="810">
                  <c:v>39360400000</c:v>
                </c:pt>
                <c:pt idx="811">
                  <c:v>39363200000</c:v>
                </c:pt>
                <c:pt idx="812">
                  <c:v>39363400000</c:v>
                </c:pt>
                <c:pt idx="813">
                  <c:v>39365400000</c:v>
                </c:pt>
                <c:pt idx="814">
                  <c:v>39365800000</c:v>
                </c:pt>
                <c:pt idx="815">
                  <c:v>39367200000</c:v>
                </c:pt>
                <c:pt idx="816">
                  <c:v>39367300000</c:v>
                </c:pt>
                <c:pt idx="817">
                  <c:v>39368400000</c:v>
                </c:pt>
                <c:pt idx="818">
                  <c:v>39370100000</c:v>
                </c:pt>
                <c:pt idx="819">
                  <c:v>39372100000</c:v>
                </c:pt>
                <c:pt idx="820">
                  <c:v>39374600000</c:v>
                </c:pt>
                <c:pt idx="821">
                  <c:v>39376300000</c:v>
                </c:pt>
                <c:pt idx="822">
                  <c:v>39381700000</c:v>
                </c:pt>
                <c:pt idx="823">
                  <c:v>39384100000</c:v>
                </c:pt>
                <c:pt idx="824">
                  <c:v>39388400000</c:v>
                </c:pt>
                <c:pt idx="825">
                  <c:v>39390900000</c:v>
                </c:pt>
                <c:pt idx="826">
                  <c:v>39393500000</c:v>
                </c:pt>
                <c:pt idx="827">
                  <c:v>39397400000</c:v>
                </c:pt>
                <c:pt idx="828">
                  <c:v>39399100000</c:v>
                </c:pt>
                <c:pt idx="829">
                  <c:v>39399900000</c:v>
                </c:pt>
                <c:pt idx="830">
                  <c:v>39471200000</c:v>
                </c:pt>
                <c:pt idx="831">
                  <c:v>39471400000</c:v>
                </c:pt>
                <c:pt idx="832">
                  <c:v>39471500000</c:v>
                </c:pt>
                <c:pt idx="833">
                  <c:v>39471700000</c:v>
                </c:pt>
                <c:pt idx="834">
                  <c:v>39471700000</c:v>
                </c:pt>
                <c:pt idx="835">
                  <c:v>39471800000</c:v>
                </c:pt>
                <c:pt idx="836">
                  <c:v>39471900000</c:v>
                </c:pt>
                <c:pt idx="837">
                  <c:v>39471900000</c:v>
                </c:pt>
                <c:pt idx="838">
                  <c:v>39472200000</c:v>
                </c:pt>
                <c:pt idx="839">
                  <c:v>39472200000</c:v>
                </c:pt>
                <c:pt idx="840">
                  <c:v>39472200000</c:v>
                </c:pt>
                <c:pt idx="841">
                  <c:v>39472400000</c:v>
                </c:pt>
                <c:pt idx="842">
                  <c:v>39472400000</c:v>
                </c:pt>
                <c:pt idx="843">
                  <c:v>39472600000</c:v>
                </c:pt>
                <c:pt idx="844">
                  <c:v>39472700000</c:v>
                </c:pt>
                <c:pt idx="845">
                  <c:v>39472700000</c:v>
                </c:pt>
                <c:pt idx="846">
                  <c:v>39472800000</c:v>
                </c:pt>
                <c:pt idx="847">
                  <c:v>39473000000</c:v>
                </c:pt>
                <c:pt idx="848">
                  <c:v>39473000000</c:v>
                </c:pt>
                <c:pt idx="849">
                  <c:v>39473200000</c:v>
                </c:pt>
                <c:pt idx="850">
                  <c:v>39483900000</c:v>
                </c:pt>
                <c:pt idx="851">
                  <c:v>39490700000</c:v>
                </c:pt>
                <c:pt idx="852">
                  <c:v>39505500000</c:v>
                </c:pt>
                <c:pt idx="853">
                  <c:v>39534200000</c:v>
                </c:pt>
                <c:pt idx="854">
                  <c:v>39567200000</c:v>
                </c:pt>
                <c:pt idx="855">
                  <c:v>39599900000</c:v>
                </c:pt>
                <c:pt idx="856">
                  <c:v>39643900000</c:v>
                </c:pt>
                <c:pt idx="857">
                  <c:v>39686900000</c:v>
                </c:pt>
                <c:pt idx="858">
                  <c:v>39732000000</c:v>
                </c:pt>
                <c:pt idx="859">
                  <c:v>39777800000</c:v>
                </c:pt>
              </c:numCache>
            </c:numRef>
          </c:xVal>
          <c:yVal>
            <c:numRef>
              <c:f>'50 mm_1E2_Imp'!$C$2:$C$861</c:f>
              <c:numCache>
                <c:formatCode>0.00E+00</c:formatCode>
                <c:ptCount val="860"/>
                <c:pt idx="0">
                  <c:v>9390.39</c:v>
                </c:pt>
                <c:pt idx="1">
                  <c:v>9377.76</c:v>
                </c:pt>
                <c:pt idx="2">
                  <c:v>9289.42</c:v>
                </c:pt>
                <c:pt idx="3">
                  <c:v>9040.1299999999992</c:v>
                </c:pt>
                <c:pt idx="4">
                  <c:v>8623.84</c:v>
                </c:pt>
                <c:pt idx="5">
                  <c:v>7899.8</c:v>
                </c:pt>
                <c:pt idx="6">
                  <c:v>7178.33</c:v>
                </c:pt>
                <c:pt idx="7">
                  <c:v>6337.83</c:v>
                </c:pt>
                <c:pt idx="8">
                  <c:v>5516.57</c:v>
                </c:pt>
                <c:pt idx="9">
                  <c:v>4905.6499999999996</c:v>
                </c:pt>
                <c:pt idx="10">
                  <c:v>4286.01</c:v>
                </c:pt>
                <c:pt idx="11">
                  <c:v>3844.13</c:v>
                </c:pt>
                <c:pt idx="12">
                  <c:v>3435.6</c:v>
                </c:pt>
                <c:pt idx="13">
                  <c:v>3152.25</c:v>
                </c:pt>
                <c:pt idx="14">
                  <c:v>2932.93</c:v>
                </c:pt>
                <c:pt idx="15">
                  <c:v>2712.49</c:v>
                </c:pt>
                <c:pt idx="16">
                  <c:v>2626.71</c:v>
                </c:pt>
                <c:pt idx="17">
                  <c:v>2498.5500000000002</c:v>
                </c:pt>
                <c:pt idx="18">
                  <c:v>2424.7199999999998</c:v>
                </c:pt>
                <c:pt idx="19">
                  <c:v>2422.5300000000002</c:v>
                </c:pt>
                <c:pt idx="20">
                  <c:v>103.461</c:v>
                </c:pt>
                <c:pt idx="21">
                  <c:v>103.432</c:v>
                </c:pt>
                <c:pt idx="22">
                  <c:v>103.46599999999999</c:v>
                </c:pt>
                <c:pt idx="23">
                  <c:v>103.20399999999999</c:v>
                </c:pt>
                <c:pt idx="24">
                  <c:v>102.974</c:v>
                </c:pt>
                <c:pt idx="25">
                  <c:v>102.94799999999999</c:v>
                </c:pt>
                <c:pt idx="26">
                  <c:v>102.99299999999999</c:v>
                </c:pt>
                <c:pt idx="27">
                  <c:v>122.932</c:v>
                </c:pt>
                <c:pt idx="28">
                  <c:v>121.744</c:v>
                </c:pt>
                <c:pt idx="29">
                  <c:v>103.23099999999999</c:v>
                </c:pt>
                <c:pt idx="30">
                  <c:v>120.21599999999999</c:v>
                </c:pt>
                <c:pt idx="31">
                  <c:v>103.673</c:v>
                </c:pt>
                <c:pt idx="32">
                  <c:v>118.143</c:v>
                </c:pt>
                <c:pt idx="33">
                  <c:v>104.41</c:v>
                </c:pt>
                <c:pt idx="34">
                  <c:v>115.758</c:v>
                </c:pt>
                <c:pt idx="35">
                  <c:v>113.261</c:v>
                </c:pt>
                <c:pt idx="36">
                  <c:v>105.504</c:v>
                </c:pt>
                <c:pt idx="37">
                  <c:v>106.982</c:v>
                </c:pt>
                <c:pt idx="38">
                  <c:v>110.999</c:v>
                </c:pt>
                <c:pt idx="39">
                  <c:v>108.773</c:v>
                </c:pt>
                <c:pt idx="40">
                  <c:v>27724.799999999999</c:v>
                </c:pt>
                <c:pt idx="41">
                  <c:v>24024.9</c:v>
                </c:pt>
                <c:pt idx="42">
                  <c:v>16848.900000000001</c:v>
                </c:pt>
                <c:pt idx="43">
                  <c:v>11507.1</c:v>
                </c:pt>
                <c:pt idx="44">
                  <c:v>8149.77</c:v>
                </c:pt>
                <c:pt idx="45">
                  <c:v>5939.6</c:v>
                </c:pt>
                <c:pt idx="46">
                  <c:v>4699.8599999999997</c:v>
                </c:pt>
                <c:pt idx="47">
                  <c:v>3858.93</c:v>
                </c:pt>
                <c:pt idx="48">
                  <c:v>3249.62</c:v>
                </c:pt>
                <c:pt idx="49">
                  <c:v>2902.75</c:v>
                </c:pt>
                <c:pt idx="50">
                  <c:v>2602.7600000000002</c:v>
                </c:pt>
                <c:pt idx="51">
                  <c:v>2410.58</c:v>
                </c:pt>
                <c:pt idx="52">
                  <c:v>2263.79</c:v>
                </c:pt>
                <c:pt idx="53">
                  <c:v>2191.0100000000002</c:v>
                </c:pt>
                <c:pt idx="54">
                  <c:v>2146.52</c:v>
                </c:pt>
                <c:pt idx="55">
                  <c:v>2088.1799999999998</c:v>
                </c:pt>
                <c:pt idx="56">
                  <c:v>2126.81</c:v>
                </c:pt>
                <c:pt idx="57">
                  <c:v>2102.14</c:v>
                </c:pt>
                <c:pt idx="58">
                  <c:v>2099.75</c:v>
                </c:pt>
                <c:pt idx="59">
                  <c:v>2142.89</c:v>
                </c:pt>
                <c:pt idx="60">
                  <c:v>652</c:v>
                </c:pt>
                <c:pt idx="61">
                  <c:v>651.28800000000001</c:v>
                </c:pt>
                <c:pt idx="62">
                  <c:v>647.66999999999996</c:v>
                </c:pt>
                <c:pt idx="63">
                  <c:v>644.37599999999998</c:v>
                </c:pt>
                <c:pt idx="64">
                  <c:v>637.88099999999997</c:v>
                </c:pt>
                <c:pt idx="65">
                  <c:v>629.40499999999997</c:v>
                </c:pt>
                <c:pt idx="66">
                  <c:v>617.89599999999996</c:v>
                </c:pt>
                <c:pt idx="67">
                  <c:v>605.66600000000005</c:v>
                </c:pt>
                <c:pt idx="68">
                  <c:v>589.05200000000002</c:v>
                </c:pt>
                <c:pt idx="69">
                  <c:v>567.16499999999996</c:v>
                </c:pt>
                <c:pt idx="70">
                  <c:v>547.92899999999997</c:v>
                </c:pt>
                <c:pt idx="71">
                  <c:v>520.50300000000004</c:v>
                </c:pt>
                <c:pt idx="72">
                  <c:v>496.27300000000002</c:v>
                </c:pt>
                <c:pt idx="73">
                  <c:v>471.18200000000002</c:v>
                </c:pt>
                <c:pt idx="74">
                  <c:v>444.19200000000001</c:v>
                </c:pt>
                <c:pt idx="75">
                  <c:v>423.92099999999999</c:v>
                </c:pt>
                <c:pt idx="76">
                  <c:v>402.36</c:v>
                </c:pt>
                <c:pt idx="77">
                  <c:v>388.03699999999998</c:v>
                </c:pt>
                <c:pt idx="78">
                  <c:v>378.60500000000002</c:v>
                </c:pt>
                <c:pt idx="79">
                  <c:v>369.01400000000001</c:v>
                </c:pt>
                <c:pt idx="80">
                  <c:v>10791.5</c:v>
                </c:pt>
                <c:pt idx="81">
                  <c:v>9402.0400000000009</c:v>
                </c:pt>
                <c:pt idx="82">
                  <c:v>6564.48</c:v>
                </c:pt>
                <c:pt idx="83">
                  <c:v>4652.99</c:v>
                </c:pt>
                <c:pt idx="84">
                  <c:v>3380.39</c:v>
                </c:pt>
                <c:pt idx="85">
                  <c:v>2548.14</c:v>
                </c:pt>
                <c:pt idx="86">
                  <c:v>2104.16</c:v>
                </c:pt>
                <c:pt idx="87">
                  <c:v>1808.52</c:v>
                </c:pt>
                <c:pt idx="88">
                  <c:v>1568.63</c:v>
                </c:pt>
                <c:pt idx="89">
                  <c:v>1468.85</c:v>
                </c:pt>
                <c:pt idx="90">
                  <c:v>1368.9</c:v>
                </c:pt>
                <c:pt idx="91">
                  <c:v>1294.8699999999999</c:v>
                </c:pt>
                <c:pt idx="92">
                  <c:v>1253.81</c:v>
                </c:pt>
                <c:pt idx="93">
                  <c:v>1234.0899999999999</c:v>
                </c:pt>
                <c:pt idx="94">
                  <c:v>1230.76</c:v>
                </c:pt>
                <c:pt idx="95">
                  <c:v>1205.6400000000001</c:v>
                </c:pt>
                <c:pt idx="96">
                  <c:v>1250.96</c:v>
                </c:pt>
                <c:pt idx="97">
                  <c:v>1234.18</c:v>
                </c:pt>
                <c:pt idx="98">
                  <c:v>1227.7</c:v>
                </c:pt>
                <c:pt idx="99">
                  <c:v>1267.1600000000001</c:v>
                </c:pt>
                <c:pt idx="100">
                  <c:v>121.88200000000001</c:v>
                </c:pt>
                <c:pt idx="101">
                  <c:v>122.117</c:v>
                </c:pt>
                <c:pt idx="102">
                  <c:v>121.169</c:v>
                </c:pt>
                <c:pt idx="103">
                  <c:v>121.499</c:v>
                </c:pt>
                <c:pt idx="104">
                  <c:v>120.887</c:v>
                </c:pt>
                <c:pt idx="105">
                  <c:v>122.258</c:v>
                </c:pt>
                <c:pt idx="106">
                  <c:v>120.6</c:v>
                </c:pt>
                <c:pt idx="107">
                  <c:v>122.26600000000001</c:v>
                </c:pt>
                <c:pt idx="108">
                  <c:v>120.423</c:v>
                </c:pt>
                <c:pt idx="109">
                  <c:v>120.017</c:v>
                </c:pt>
                <c:pt idx="110">
                  <c:v>119.95699999999999</c:v>
                </c:pt>
                <c:pt idx="111">
                  <c:v>122.13800000000001</c:v>
                </c:pt>
                <c:pt idx="112">
                  <c:v>121.946</c:v>
                </c:pt>
                <c:pt idx="113">
                  <c:v>121.90600000000001</c:v>
                </c:pt>
                <c:pt idx="114">
                  <c:v>121.628</c:v>
                </c:pt>
                <c:pt idx="115">
                  <c:v>121.581</c:v>
                </c:pt>
                <c:pt idx="116">
                  <c:v>121.36799999999999</c:v>
                </c:pt>
                <c:pt idx="117">
                  <c:v>121.149</c:v>
                </c:pt>
                <c:pt idx="118">
                  <c:v>120.913</c:v>
                </c:pt>
                <c:pt idx="119">
                  <c:v>120.964</c:v>
                </c:pt>
                <c:pt idx="120">
                  <c:v>362.30799999999999</c:v>
                </c:pt>
                <c:pt idx="121">
                  <c:v>362.96800000000002</c:v>
                </c:pt>
                <c:pt idx="122">
                  <c:v>364.88400000000001</c:v>
                </c:pt>
                <c:pt idx="123">
                  <c:v>367.88</c:v>
                </c:pt>
                <c:pt idx="124">
                  <c:v>372.12</c:v>
                </c:pt>
                <c:pt idx="125">
                  <c:v>377.726</c:v>
                </c:pt>
                <c:pt idx="126">
                  <c:v>385.053</c:v>
                </c:pt>
                <c:pt idx="127">
                  <c:v>393.78500000000003</c:v>
                </c:pt>
                <c:pt idx="128">
                  <c:v>404.46</c:v>
                </c:pt>
                <c:pt idx="129">
                  <c:v>417.06</c:v>
                </c:pt>
                <c:pt idx="130">
                  <c:v>95663.1</c:v>
                </c:pt>
                <c:pt idx="131">
                  <c:v>57235.8</c:v>
                </c:pt>
                <c:pt idx="132">
                  <c:v>25184.7</c:v>
                </c:pt>
                <c:pt idx="133">
                  <c:v>14340.3</c:v>
                </c:pt>
                <c:pt idx="134">
                  <c:v>9010.9599999999991</c:v>
                </c:pt>
                <c:pt idx="135">
                  <c:v>6478.19</c:v>
                </c:pt>
                <c:pt idx="136">
                  <c:v>5182.3100000000004</c:v>
                </c:pt>
                <c:pt idx="137">
                  <c:v>4541.7299999999996</c:v>
                </c:pt>
                <c:pt idx="138">
                  <c:v>652.678</c:v>
                </c:pt>
                <c:pt idx="139">
                  <c:v>651.93299999999999</c:v>
                </c:pt>
                <c:pt idx="140">
                  <c:v>4355.12</c:v>
                </c:pt>
                <c:pt idx="141">
                  <c:v>647.48699999999997</c:v>
                </c:pt>
                <c:pt idx="142">
                  <c:v>641.91</c:v>
                </c:pt>
                <c:pt idx="143">
                  <c:v>633.59400000000005</c:v>
                </c:pt>
                <c:pt idx="144">
                  <c:v>4762.74</c:v>
                </c:pt>
                <c:pt idx="145">
                  <c:v>621.86099999999999</c:v>
                </c:pt>
                <c:pt idx="146">
                  <c:v>610.42700000000002</c:v>
                </c:pt>
                <c:pt idx="147">
                  <c:v>5405.38</c:v>
                </c:pt>
                <c:pt idx="148">
                  <c:v>596.745</c:v>
                </c:pt>
                <c:pt idx="149">
                  <c:v>583.226</c:v>
                </c:pt>
                <c:pt idx="150">
                  <c:v>5643.93</c:v>
                </c:pt>
                <c:pt idx="151">
                  <c:v>577.91</c:v>
                </c:pt>
                <c:pt idx="152">
                  <c:v>4987.6099999999997</c:v>
                </c:pt>
                <c:pt idx="153">
                  <c:v>584.11</c:v>
                </c:pt>
                <c:pt idx="154">
                  <c:v>3948.85</c:v>
                </c:pt>
                <c:pt idx="155">
                  <c:v>619.25699999999995</c:v>
                </c:pt>
                <c:pt idx="156">
                  <c:v>2977.48</c:v>
                </c:pt>
                <c:pt idx="157">
                  <c:v>699.96100000000001</c:v>
                </c:pt>
                <c:pt idx="158">
                  <c:v>2336.3200000000002</c:v>
                </c:pt>
                <c:pt idx="159">
                  <c:v>1942.78</c:v>
                </c:pt>
                <c:pt idx="160">
                  <c:v>855.91800000000001</c:v>
                </c:pt>
                <c:pt idx="161">
                  <c:v>1712.78</c:v>
                </c:pt>
                <c:pt idx="162">
                  <c:v>1588.9</c:v>
                </c:pt>
                <c:pt idx="163">
                  <c:v>1513.68</c:v>
                </c:pt>
                <c:pt idx="164">
                  <c:v>1134.0899999999999</c:v>
                </c:pt>
                <c:pt idx="165">
                  <c:v>1495.44</c:v>
                </c:pt>
                <c:pt idx="166">
                  <c:v>1609.81</c:v>
                </c:pt>
                <c:pt idx="167">
                  <c:v>2531.27</c:v>
                </c:pt>
                <c:pt idx="168">
                  <c:v>4344.16</c:v>
                </c:pt>
                <c:pt idx="169">
                  <c:v>8059.25</c:v>
                </c:pt>
                <c:pt idx="170">
                  <c:v>15918</c:v>
                </c:pt>
                <c:pt idx="171">
                  <c:v>256.03399999999999</c:v>
                </c:pt>
                <c:pt idx="172">
                  <c:v>254.55099999999999</c:v>
                </c:pt>
                <c:pt idx="173">
                  <c:v>251.387</c:v>
                </c:pt>
                <c:pt idx="174">
                  <c:v>255.13900000000001</c:v>
                </c:pt>
                <c:pt idx="175">
                  <c:v>253.369</c:v>
                </c:pt>
                <c:pt idx="176">
                  <c:v>246.523</c:v>
                </c:pt>
                <c:pt idx="177">
                  <c:v>241.13800000000001</c:v>
                </c:pt>
                <c:pt idx="178">
                  <c:v>233.86099999999999</c:v>
                </c:pt>
                <c:pt idx="179">
                  <c:v>222.74299999999999</c:v>
                </c:pt>
                <c:pt idx="180">
                  <c:v>1532.34</c:v>
                </c:pt>
                <c:pt idx="181">
                  <c:v>1534.09</c:v>
                </c:pt>
                <c:pt idx="182">
                  <c:v>1525.86</c:v>
                </c:pt>
                <c:pt idx="183">
                  <c:v>1513.71</c:v>
                </c:pt>
                <c:pt idx="184">
                  <c:v>1479.71</c:v>
                </c:pt>
                <c:pt idx="185">
                  <c:v>1426.93</c:v>
                </c:pt>
                <c:pt idx="186">
                  <c:v>1369.04</c:v>
                </c:pt>
                <c:pt idx="187">
                  <c:v>1281.19</c:v>
                </c:pt>
                <c:pt idx="188">
                  <c:v>1197.74</c:v>
                </c:pt>
                <c:pt idx="189">
                  <c:v>1125.5899999999999</c:v>
                </c:pt>
                <c:pt idx="190">
                  <c:v>1070.6400000000001</c:v>
                </c:pt>
                <c:pt idx="191">
                  <c:v>32739.5</c:v>
                </c:pt>
                <c:pt idx="192">
                  <c:v>17641.400000000001</c:v>
                </c:pt>
                <c:pt idx="193">
                  <c:v>7709.42</c:v>
                </c:pt>
                <c:pt idx="194">
                  <c:v>4236.26</c:v>
                </c:pt>
                <c:pt idx="195">
                  <c:v>2747.8</c:v>
                </c:pt>
                <c:pt idx="196">
                  <c:v>1986.75</c:v>
                </c:pt>
                <c:pt idx="197">
                  <c:v>1549.62</c:v>
                </c:pt>
                <c:pt idx="198">
                  <c:v>1243.49</c:v>
                </c:pt>
                <c:pt idx="199">
                  <c:v>1035.24</c:v>
                </c:pt>
                <c:pt idx="200">
                  <c:v>3983.48</c:v>
                </c:pt>
                <c:pt idx="201">
                  <c:v>884.76099999999997</c:v>
                </c:pt>
                <c:pt idx="202">
                  <c:v>3786.5</c:v>
                </c:pt>
                <c:pt idx="203">
                  <c:v>3245.83</c:v>
                </c:pt>
                <c:pt idx="204">
                  <c:v>2648.91</c:v>
                </c:pt>
                <c:pt idx="205">
                  <c:v>2119.4</c:v>
                </c:pt>
                <c:pt idx="206">
                  <c:v>771.86800000000005</c:v>
                </c:pt>
                <c:pt idx="207">
                  <c:v>1760.04</c:v>
                </c:pt>
                <c:pt idx="208">
                  <c:v>1460.96</c:v>
                </c:pt>
                <c:pt idx="209">
                  <c:v>679.03</c:v>
                </c:pt>
                <c:pt idx="210">
                  <c:v>1250.24</c:v>
                </c:pt>
                <c:pt idx="211">
                  <c:v>620.58799999999997</c:v>
                </c:pt>
                <c:pt idx="212">
                  <c:v>1106.5899999999999</c:v>
                </c:pt>
                <c:pt idx="213">
                  <c:v>987.79499999999996</c:v>
                </c:pt>
                <c:pt idx="214">
                  <c:v>571.01099999999997</c:v>
                </c:pt>
                <c:pt idx="215">
                  <c:v>904.65099999999995</c:v>
                </c:pt>
                <c:pt idx="216">
                  <c:v>531.46500000000003</c:v>
                </c:pt>
                <c:pt idx="217">
                  <c:v>846.44799999999998</c:v>
                </c:pt>
                <c:pt idx="218">
                  <c:v>509.21800000000002</c:v>
                </c:pt>
                <c:pt idx="219">
                  <c:v>800.19500000000005</c:v>
                </c:pt>
                <c:pt idx="220">
                  <c:v>486.53800000000001</c:v>
                </c:pt>
                <c:pt idx="221">
                  <c:v>478.26600000000002</c:v>
                </c:pt>
                <c:pt idx="222">
                  <c:v>776.11099999999999</c:v>
                </c:pt>
                <c:pt idx="223">
                  <c:v>477.68599999999998</c:v>
                </c:pt>
                <c:pt idx="224">
                  <c:v>475.16899999999998</c:v>
                </c:pt>
                <c:pt idx="225">
                  <c:v>475.67399999999998</c:v>
                </c:pt>
                <c:pt idx="226">
                  <c:v>758.24199999999996</c:v>
                </c:pt>
                <c:pt idx="227">
                  <c:v>728.875</c:v>
                </c:pt>
                <c:pt idx="228">
                  <c:v>720.13599999999997</c:v>
                </c:pt>
                <c:pt idx="229">
                  <c:v>701.03599999999994</c:v>
                </c:pt>
                <c:pt idx="230">
                  <c:v>493.45299999999997</c:v>
                </c:pt>
                <c:pt idx="231">
                  <c:v>495.45299999999997</c:v>
                </c:pt>
                <c:pt idx="232">
                  <c:v>499.20800000000003</c:v>
                </c:pt>
                <c:pt idx="233">
                  <c:v>505.346</c:v>
                </c:pt>
                <c:pt idx="234">
                  <c:v>513.05399999999997</c:v>
                </c:pt>
                <c:pt idx="235">
                  <c:v>525.49199999999996</c:v>
                </c:pt>
                <c:pt idx="236">
                  <c:v>540.89300000000003</c:v>
                </c:pt>
                <c:pt idx="237">
                  <c:v>563.04100000000005</c:v>
                </c:pt>
                <c:pt idx="238">
                  <c:v>587.48900000000003</c:v>
                </c:pt>
                <c:pt idx="239">
                  <c:v>620.01900000000001</c:v>
                </c:pt>
                <c:pt idx="240">
                  <c:v>656.04700000000003</c:v>
                </c:pt>
                <c:pt idx="241">
                  <c:v>702.19200000000001</c:v>
                </c:pt>
                <c:pt idx="242">
                  <c:v>754.89800000000002</c:v>
                </c:pt>
                <c:pt idx="243">
                  <c:v>814.74699999999996</c:v>
                </c:pt>
                <c:pt idx="244">
                  <c:v>885.35900000000004</c:v>
                </c:pt>
                <c:pt idx="245">
                  <c:v>957.51099999999997</c:v>
                </c:pt>
                <c:pt idx="246">
                  <c:v>1034.5999999999999</c:v>
                </c:pt>
                <c:pt idx="247">
                  <c:v>1112.92</c:v>
                </c:pt>
                <c:pt idx="248">
                  <c:v>1166.6600000000001</c:v>
                </c:pt>
                <c:pt idx="249">
                  <c:v>1201.3499999999999</c:v>
                </c:pt>
                <c:pt idx="250">
                  <c:v>2497.37</c:v>
                </c:pt>
                <c:pt idx="251">
                  <c:v>2496.69</c:v>
                </c:pt>
                <c:pt idx="252">
                  <c:v>2493.15</c:v>
                </c:pt>
                <c:pt idx="253">
                  <c:v>2483.29</c:v>
                </c:pt>
                <c:pt idx="254">
                  <c:v>2466.7600000000002</c:v>
                </c:pt>
                <c:pt idx="255">
                  <c:v>2442.21</c:v>
                </c:pt>
                <c:pt idx="256">
                  <c:v>2400.04</c:v>
                </c:pt>
                <c:pt idx="257">
                  <c:v>2343.42</c:v>
                </c:pt>
                <c:pt idx="258">
                  <c:v>2283.39</c:v>
                </c:pt>
                <c:pt idx="259">
                  <c:v>2199.77</c:v>
                </c:pt>
                <c:pt idx="260">
                  <c:v>2124.86</c:v>
                </c:pt>
                <c:pt idx="261">
                  <c:v>2055.83</c:v>
                </c:pt>
                <c:pt idx="262">
                  <c:v>1978.96</c:v>
                </c:pt>
                <c:pt idx="263">
                  <c:v>1924.12</c:v>
                </c:pt>
                <c:pt idx="264">
                  <c:v>1864.21</c:v>
                </c:pt>
                <c:pt idx="265">
                  <c:v>1821.75</c:v>
                </c:pt>
                <c:pt idx="266">
                  <c:v>1789.92</c:v>
                </c:pt>
                <c:pt idx="267">
                  <c:v>1762.58</c:v>
                </c:pt>
                <c:pt idx="268">
                  <c:v>1750.7</c:v>
                </c:pt>
                <c:pt idx="269">
                  <c:v>1743.9</c:v>
                </c:pt>
                <c:pt idx="270">
                  <c:v>79531.899999999994</c:v>
                </c:pt>
                <c:pt idx="271">
                  <c:v>65596.800000000003</c:v>
                </c:pt>
                <c:pt idx="272">
                  <c:v>54917.7</c:v>
                </c:pt>
                <c:pt idx="273">
                  <c:v>36227.199999999997</c:v>
                </c:pt>
                <c:pt idx="274">
                  <c:v>26539.1</c:v>
                </c:pt>
                <c:pt idx="275">
                  <c:v>18911.099999999999</c:v>
                </c:pt>
                <c:pt idx="276">
                  <c:v>15832.6</c:v>
                </c:pt>
                <c:pt idx="277">
                  <c:v>14499.4</c:v>
                </c:pt>
                <c:pt idx="278">
                  <c:v>12665.1</c:v>
                </c:pt>
                <c:pt idx="279">
                  <c:v>12947</c:v>
                </c:pt>
                <c:pt idx="280">
                  <c:v>6567.31</c:v>
                </c:pt>
                <c:pt idx="281">
                  <c:v>5278.87</c:v>
                </c:pt>
                <c:pt idx="282">
                  <c:v>5251.34</c:v>
                </c:pt>
                <c:pt idx="283">
                  <c:v>5236.2700000000004</c:v>
                </c:pt>
                <c:pt idx="284">
                  <c:v>5309.42</c:v>
                </c:pt>
                <c:pt idx="285">
                  <c:v>5335.73</c:v>
                </c:pt>
                <c:pt idx="286">
                  <c:v>5390.49</c:v>
                </c:pt>
                <c:pt idx="287">
                  <c:v>5404.78</c:v>
                </c:pt>
                <c:pt idx="288">
                  <c:v>5627.54</c:v>
                </c:pt>
                <c:pt idx="289">
                  <c:v>4330.51</c:v>
                </c:pt>
                <c:pt idx="290">
                  <c:v>5946.37</c:v>
                </c:pt>
                <c:pt idx="291">
                  <c:v>3698.41</c:v>
                </c:pt>
                <c:pt idx="292">
                  <c:v>5521.65</c:v>
                </c:pt>
                <c:pt idx="293">
                  <c:v>5957.3</c:v>
                </c:pt>
                <c:pt idx="294">
                  <c:v>6058.89</c:v>
                </c:pt>
                <c:pt idx="295">
                  <c:v>2823.57</c:v>
                </c:pt>
                <c:pt idx="296">
                  <c:v>5645.59</c:v>
                </c:pt>
                <c:pt idx="297">
                  <c:v>5717.73</c:v>
                </c:pt>
                <c:pt idx="298">
                  <c:v>5816.12</c:v>
                </c:pt>
                <c:pt idx="299">
                  <c:v>5990.64</c:v>
                </c:pt>
                <c:pt idx="300">
                  <c:v>6342.09</c:v>
                </c:pt>
                <c:pt idx="301">
                  <c:v>6554.3</c:v>
                </c:pt>
                <c:pt idx="302">
                  <c:v>7042.2</c:v>
                </c:pt>
                <c:pt idx="303">
                  <c:v>7505.07</c:v>
                </c:pt>
                <c:pt idx="304">
                  <c:v>7432.7</c:v>
                </c:pt>
                <c:pt idx="305">
                  <c:v>7473.17</c:v>
                </c:pt>
                <c:pt idx="306">
                  <c:v>4984.01</c:v>
                </c:pt>
                <c:pt idx="307">
                  <c:v>3176.7</c:v>
                </c:pt>
                <c:pt idx="308">
                  <c:v>2763.82</c:v>
                </c:pt>
                <c:pt idx="309">
                  <c:v>2491.61</c:v>
                </c:pt>
                <c:pt idx="310">
                  <c:v>2357.5</c:v>
                </c:pt>
                <c:pt idx="311">
                  <c:v>5052.93</c:v>
                </c:pt>
                <c:pt idx="312">
                  <c:v>2245.7199999999998</c:v>
                </c:pt>
                <c:pt idx="313">
                  <c:v>5437.18</c:v>
                </c:pt>
                <c:pt idx="314">
                  <c:v>6605.98</c:v>
                </c:pt>
                <c:pt idx="315">
                  <c:v>8240.07</c:v>
                </c:pt>
                <c:pt idx="316">
                  <c:v>11763.5</c:v>
                </c:pt>
                <c:pt idx="317">
                  <c:v>15887.3</c:v>
                </c:pt>
                <c:pt idx="318">
                  <c:v>2168.27</c:v>
                </c:pt>
                <c:pt idx="319">
                  <c:v>15183.6</c:v>
                </c:pt>
                <c:pt idx="320">
                  <c:v>2163.7800000000002</c:v>
                </c:pt>
                <c:pt idx="321">
                  <c:v>9109.91</c:v>
                </c:pt>
                <c:pt idx="322">
                  <c:v>2307.34</c:v>
                </c:pt>
                <c:pt idx="323">
                  <c:v>5149.6400000000003</c:v>
                </c:pt>
                <c:pt idx="324">
                  <c:v>2594.77</c:v>
                </c:pt>
                <c:pt idx="325">
                  <c:v>3188.59</c:v>
                </c:pt>
                <c:pt idx="326">
                  <c:v>336.99599999999998</c:v>
                </c:pt>
                <c:pt idx="327">
                  <c:v>330.50799999999998</c:v>
                </c:pt>
                <c:pt idx="328">
                  <c:v>317.137</c:v>
                </c:pt>
                <c:pt idx="329">
                  <c:v>301.81599999999997</c:v>
                </c:pt>
                <c:pt idx="330">
                  <c:v>1277.9100000000001</c:v>
                </c:pt>
                <c:pt idx="331">
                  <c:v>1282.43</c:v>
                </c:pt>
                <c:pt idx="332">
                  <c:v>1294.1600000000001</c:v>
                </c:pt>
                <c:pt idx="333">
                  <c:v>1298.94</c:v>
                </c:pt>
                <c:pt idx="334">
                  <c:v>1303.97</c:v>
                </c:pt>
                <c:pt idx="335">
                  <c:v>1316.18</c:v>
                </c:pt>
                <c:pt idx="336">
                  <c:v>1314.92</c:v>
                </c:pt>
                <c:pt idx="337">
                  <c:v>1312.47</c:v>
                </c:pt>
                <c:pt idx="338">
                  <c:v>1298.3800000000001</c:v>
                </c:pt>
                <c:pt idx="339">
                  <c:v>1278.3499999999999</c:v>
                </c:pt>
                <c:pt idx="340">
                  <c:v>1251.43</c:v>
                </c:pt>
                <c:pt idx="341">
                  <c:v>1226.98</c:v>
                </c:pt>
                <c:pt idx="342">
                  <c:v>1193.8900000000001</c:v>
                </c:pt>
                <c:pt idx="343">
                  <c:v>1168.4100000000001</c:v>
                </c:pt>
                <c:pt idx="344">
                  <c:v>1134.67</c:v>
                </c:pt>
                <c:pt idx="345">
                  <c:v>1115.26</c:v>
                </c:pt>
                <c:pt idx="346">
                  <c:v>1088.4100000000001</c:v>
                </c:pt>
                <c:pt idx="347">
                  <c:v>1080.8399999999999</c:v>
                </c:pt>
                <c:pt idx="348">
                  <c:v>1081.8499999999999</c:v>
                </c:pt>
                <c:pt idx="349">
                  <c:v>1083.22</c:v>
                </c:pt>
                <c:pt idx="350">
                  <c:v>2878.64</c:v>
                </c:pt>
                <c:pt idx="351">
                  <c:v>2886.42</c:v>
                </c:pt>
                <c:pt idx="352">
                  <c:v>2920.76</c:v>
                </c:pt>
                <c:pt idx="353">
                  <c:v>2922.41</c:v>
                </c:pt>
                <c:pt idx="354">
                  <c:v>2937.83</c:v>
                </c:pt>
                <c:pt idx="355">
                  <c:v>2943.67</c:v>
                </c:pt>
                <c:pt idx="356">
                  <c:v>2941.61</c:v>
                </c:pt>
                <c:pt idx="357">
                  <c:v>2897.06</c:v>
                </c:pt>
                <c:pt idx="358">
                  <c:v>2850.75</c:v>
                </c:pt>
                <c:pt idx="359">
                  <c:v>2794.68</c:v>
                </c:pt>
                <c:pt idx="360">
                  <c:v>2664.04</c:v>
                </c:pt>
                <c:pt idx="361">
                  <c:v>2518.36</c:v>
                </c:pt>
                <c:pt idx="362">
                  <c:v>2382.35</c:v>
                </c:pt>
                <c:pt idx="363">
                  <c:v>2253.7600000000002</c:v>
                </c:pt>
                <c:pt idx="364">
                  <c:v>2123.1999999999998</c:v>
                </c:pt>
                <c:pt idx="365">
                  <c:v>2015.43</c:v>
                </c:pt>
                <c:pt idx="366">
                  <c:v>1938.55</c:v>
                </c:pt>
                <c:pt idx="367">
                  <c:v>1931.81</c:v>
                </c:pt>
                <c:pt idx="368">
                  <c:v>1949.27</c:v>
                </c:pt>
                <c:pt idx="369">
                  <c:v>1950.6</c:v>
                </c:pt>
                <c:pt idx="370">
                  <c:v>886.19299999999998</c:v>
                </c:pt>
                <c:pt idx="371">
                  <c:v>882.70100000000002</c:v>
                </c:pt>
                <c:pt idx="372">
                  <c:v>874.75199999999995</c:v>
                </c:pt>
                <c:pt idx="373">
                  <c:v>857.18499999999995</c:v>
                </c:pt>
                <c:pt idx="374">
                  <c:v>841.96500000000003</c:v>
                </c:pt>
                <c:pt idx="375">
                  <c:v>839.14099999999996</c:v>
                </c:pt>
                <c:pt idx="376">
                  <c:v>913.23400000000004</c:v>
                </c:pt>
                <c:pt idx="377">
                  <c:v>1042.04</c:v>
                </c:pt>
                <c:pt idx="378">
                  <c:v>1014.33</c:v>
                </c:pt>
                <c:pt idx="379">
                  <c:v>928.15899999999999</c:v>
                </c:pt>
                <c:pt idx="380">
                  <c:v>2921.3</c:v>
                </c:pt>
                <c:pt idx="381">
                  <c:v>2922.87</c:v>
                </c:pt>
                <c:pt idx="382">
                  <c:v>2938.2</c:v>
                </c:pt>
                <c:pt idx="383">
                  <c:v>2943.87</c:v>
                </c:pt>
                <c:pt idx="384">
                  <c:v>2941.62</c:v>
                </c:pt>
                <c:pt idx="385">
                  <c:v>2896.85</c:v>
                </c:pt>
                <c:pt idx="386">
                  <c:v>2850.31</c:v>
                </c:pt>
                <c:pt idx="387">
                  <c:v>2794.02</c:v>
                </c:pt>
                <c:pt idx="388">
                  <c:v>2663.29</c:v>
                </c:pt>
                <c:pt idx="389">
                  <c:v>2517.5500000000002</c:v>
                </c:pt>
                <c:pt idx="390">
                  <c:v>2381.5300000000002</c:v>
                </c:pt>
                <c:pt idx="391">
                  <c:v>2252.9699999999998</c:v>
                </c:pt>
                <c:pt idx="392">
                  <c:v>2122.5300000000002</c:v>
                </c:pt>
                <c:pt idx="393">
                  <c:v>2014.9</c:v>
                </c:pt>
                <c:pt idx="394">
                  <c:v>1938.26</c:v>
                </c:pt>
                <c:pt idx="395">
                  <c:v>1931.63</c:v>
                </c:pt>
                <c:pt idx="396">
                  <c:v>1948.99</c:v>
                </c:pt>
                <c:pt idx="397">
                  <c:v>1950.32</c:v>
                </c:pt>
                <c:pt idx="398">
                  <c:v>885.81399999999996</c:v>
                </c:pt>
                <c:pt idx="399">
                  <c:v>882.32799999999997</c:v>
                </c:pt>
                <c:pt idx="400">
                  <c:v>874.39200000000005</c:v>
                </c:pt>
                <c:pt idx="401">
                  <c:v>856.84500000000003</c:v>
                </c:pt>
                <c:pt idx="402">
                  <c:v>841.63400000000001</c:v>
                </c:pt>
                <c:pt idx="403">
                  <c:v>838.73</c:v>
                </c:pt>
                <c:pt idx="404">
                  <c:v>912.46699999999998</c:v>
                </c:pt>
                <c:pt idx="405">
                  <c:v>1041.03</c:v>
                </c:pt>
                <c:pt idx="406">
                  <c:v>1013.54</c:v>
                </c:pt>
                <c:pt idx="407">
                  <c:v>927.66800000000001</c:v>
                </c:pt>
                <c:pt idx="408">
                  <c:v>872.83199999999999</c:v>
                </c:pt>
                <c:pt idx="409">
                  <c:v>638.96</c:v>
                </c:pt>
                <c:pt idx="410">
                  <c:v>646.93100000000004</c:v>
                </c:pt>
                <c:pt idx="411">
                  <c:v>622.57799999999997</c:v>
                </c:pt>
                <c:pt idx="412">
                  <c:v>595.904</c:v>
                </c:pt>
                <c:pt idx="413">
                  <c:v>843.55</c:v>
                </c:pt>
                <c:pt idx="414">
                  <c:v>550.60599999999999</c:v>
                </c:pt>
                <c:pt idx="415">
                  <c:v>833.71500000000003</c:v>
                </c:pt>
                <c:pt idx="416">
                  <c:v>833.64700000000005</c:v>
                </c:pt>
                <c:pt idx="417">
                  <c:v>478.68299999999999</c:v>
                </c:pt>
                <c:pt idx="418">
                  <c:v>846.83699999999999</c:v>
                </c:pt>
                <c:pt idx="419">
                  <c:v>861.62300000000005</c:v>
                </c:pt>
                <c:pt idx="420">
                  <c:v>884.00099999999998</c:v>
                </c:pt>
                <c:pt idx="421">
                  <c:v>902.40099999999995</c:v>
                </c:pt>
                <c:pt idx="422">
                  <c:v>932.154</c:v>
                </c:pt>
                <c:pt idx="423">
                  <c:v>917.73800000000006</c:v>
                </c:pt>
                <c:pt idx="424">
                  <c:v>942.173</c:v>
                </c:pt>
                <c:pt idx="425">
                  <c:v>407.197</c:v>
                </c:pt>
                <c:pt idx="426">
                  <c:v>367.73899999999998</c:v>
                </c:pt>
                <c:pt idx="427">
                  <c:v>337.98399999999998</c:v>
                </c:pt>
                <c:pt idx="428">
                  <c:v>308.63600000000002</c:v>
                </c:pt>
                <c:pt idx="429">
                  <c:v>280.31700000000001</c:v>
                </c:pt>
                <c:pt idx="430">
                  <c:v>872.7</c:v>
                </c:pt>
                <c:pt idx="431">
                  <c:v>638.94399999999996</c:v>
                </c:pt>
                <c:pt idx="432">
                  <c:v>646.904</c:v>
                </c:pt>
                <c:pt idx="433">
                  <c:v>622.58100000000002</c:v>
                </c:pt>
                <c:pt idx="434">
                  <c:v>595.93299999999999</c:v>
                </c:pt>
                <c:pt idx="435">
                  <c:v>843.49900000000002</c:v>
                </c:pt>
                <c:pt idx="436">
                  <c:v>833.726</c:v>
                </c:pt>
                <c:pt idx="437">
                  <c:v>833.71699999999998</c:v>
                </c:pt>
                <c:pt idx="438">
                  <c:v>478.80200000000002</c:v>
                </c:pt>
                <c:pt idx="439">
                  <c:v>846.96600000000001</c:v>
                </c:pt>
                <c:pt idx="440">
                  <c:v>861.81600000000003</c:v>
                </c:pt>
                <c:pt idx="441">
                  <c:v>884.25699999999995</c:v>
                </c:pt>
                <c:pt idx="442">
                  <c:v>902.71600000000001</c:v>
                </c:pt>
                <c:pt idx="443">
                  <c:v>932.55700000000002</c:v>
                </c:pt>
                <c:pt idx="444">
                  <c:v>918.11800000000005</c:v>
                </c:pt>
                <c:pt idx="445">
                  <c:v>942.59</c:v>
                </c:pt>
                <c:pt idx="446">
                  <c:v>407.30900000000003</c:v>
                </c:pt>
                <c:pt idx="447">
                  <c:v>367.84399999999999</c:v>
                </c:pt>
                <c:pt idx="448">
                  <c:v>338.084</c:v>
                </c:pt>
                <c:pt idx="449">
                  <c:v>308.72800000000001</c:v>
                </c:pt>
                <c:pt idx="450">
                  <c:v>280.39999999999998</c:v>
                </c:pt>
                <c:pt idx="451">
                  <c:v>256.79500000000002</c:v>
                </c:pt>
                <c:pt idx="452">
                  <c:v>239.249</c:v>
                </c:pt>
                <c:pt idx="453">
                  <c:v>228.93799999999999</c:v>
                </c:pt>
                <c:pt idx="454">
                  <c:v>204.90100000000001</c:v>
                </c:pt>
                <c:pt idx="455">
                  <c:v>214.505</c:v>
                </c:pt>
                <c:pt idx="456">
                  <c:v>219.11500000000001</c:v>
                </c:pt>
                <c:pt idx="457">
                  <c:v>206.125</c:v>
                </c:pt>
                <c:pt idx="458">
                  <c:v>209.76499999999999</c:v>
                </c:pt>
                <c:pt idx="459">
                  <c:v>545.65499999999997</c:v>
                </c:pt>
                <c:pt idx="460">
                  <c:v>542.80100000000004</c:v>
                </c:pt>
                <c:pt idx="461">
                  <c:v>536.12</c:v>
                </c:pt>
                <c:pt idx="462">
                  <c:v>523.67399999999998</c:v>
                </c:pt>
                <c:pt idx="463">
                  <c:v>511.93799999999999</c:v>
                </c:pt>
                <c:pt idx="464">
                  <c:v>502.90800000000002</c:v>
                </c:pt>
                <c:pt idx="465">
                  <c:v>494.95400000000001</c:v>
                </c:pt>
                <c:pt idx="466">
                  <c:v>499.96100000000001</c:v>
                </c:pt>
                <c:pt idx="467">
                  <c:v>513.33000000000004</c:v>
                </c:pt>
                <c:pt idx="468">
                  <c:v>546.44299999999998</c:v>
                </c:pt>
                <c:pt idx="469">
                  <c:v>598.73900000000003</c:v>
                </c:pt>
                <c:pt idx="470">
                  <c:v>664.322</c:v>
                </c:pt>
                <c:pt idx="471">
                  <c:v>750.46400000000006</c:v>
                </c:pt>
                <c:pt idx="472">
                  <c:v>829.13900000000001</c:v>
                </c:pt>
                <c:pt idx="473">
                  <c:v>896.68600000000004</c:v>
                </c:pt>
                <c:pt idx="474">
                  <c:v>963.74599999999998</c:v>
                </c:pt>
                <c:pt idx="475">
                  <c:v>1032.75</c:v>
                </c:pt>
                <c:pt idx="476">
                  <c:v>1131.31</c:v>
                </c:pt>
                <c:pt idx="477">
                  <c:v>1225.4000000000001</c:v>
                </c:pt>
                <c:pt idx="478">
                  <c:v>1330.14</c:v>
                </c:pt>
                <c:pt idx="479">
                  <c:v>1295.31</c:v>
                </c:pt>
                <c:pt idx="480">
                  <c:v>598.74199999999996</c:v>
                </c:pt>
                <c:pt idx="481">
                  <c:v>664.25099999999998</c:v>
                </c:pt>
                <c:pt idx="482">
                  <c:v>750.30700000000002</c:v>
                </c:pt>
                <c:pt idx="483">
                  <c:v>828.90599999999995</c:v>
                </c:pt>
                <c:pt idx="484">
                  <c:v>896.40200000000004</c:v>
                </c:pt>
                <c:pt idx="485">
                  <c:v>963.43799999999999</c:v>
                </c:pt>
                <c:pt idx="486">
                  <c:v>1032.43</c:v>
                </c:pt>
                <c:pt idx="487">
                  <c:v>1130.97</c:v>
                </c:pt>
                <c:pt idx="488">
                  <c:v>1225.04</c:v>
                </c:pt>
                <c:pt idx="489">
                  <c:v>1329.56</c:v>
                </c:pt>
                <c:pt idx="490">
                  <c:v>1294.97</c:v>
                </c:pt>
                <c:pt idx="491">
                  <c:v>1401.15</c:v>
                </c:pt>
                <c:pt idx="492">
                  <c:v>1224.0999999999999</c:v>
                </c:pt>
                <c:pt idx="493">
                  <c:v>1397.97</c:v>
                </c:pt>
                <c:pt idx="494">
                  <c:v>1089.3800000000001</c:v>
                </c:pt>
                <c:pt idx="495">
                  <c:v>1310.81</c:v>
                </c:pt>
                <c:pt idx="496">
                  <c:v>1162.43</c:v>
                </c:pt>
                <c:pt idx="497">
                  <c:v>973.93299999999999</c:v>
                </c:pt>
                <c:pt idx="498">
                  <c:v>1020.61</c:v>
                </c:pt>
                <c:pt idx="499">
                  <c:v>886.05600000000004</c:v>
                </c:pt>
                <c:pt idx="500">
                  <c:v>780.48299999999995</c:v>
                </c:pt>
                <c:pt idx="501">
                  <c:v>904.34699999999998</c:v>
                </c:pt>
                <c:pt idx="502">
                  <c:v>692.33600000000001</c:v>
                </c:pt>
                <c:pt idx="503">
                  <c:v>626.20100000000002</c:v>
                </c:pt>
                <c:pt idx="504">
                  <c:v>582.04899999999998</c:v>
                </c:pt>
                <c:pt idx="505">
                  <c:v>557.81799999999998</c:v>
                </c:pt>
                <c:pt idx="506">
                  <c:v>854.44200000000001</c:v>
                </c:pt>
                <c:pt idx="507">
                  <c:v>838.54600000000005</c:v>
                </c:pt>
                <c:pt idx="508">
                  <c:v>862.89499999999998</c:v>
                </c:pt>
                <c:pt idx="509">
                  <c:v>880.14800000000002</c:v>
                </c:pt>
                <c:pt idx="510">
                  <c:v>325.21499999999997</c:v>
                </c:pt>
                <c:pt idx="511">
                  <c:v>327.077</c:v>
                </c:pt>
                <c:pt idx="512">
                  <c:v>335.13799999999998</c:v>
                </c:pt>
                <c:pt idx="513">
                  <c:v>1036.26</c:v>
                </c:pt>
                <c:pt idx="514">
                  <c:v>1039.1400000000001</c:v>
                </c:pt>
                <c:pt idx="515">
                  <c:v>1041.3499999999999</c:v>
                </c:pt>
                <c:pt idx="516">
                  <c:v>1036.55</c:v>
                </c:pt>
                <c:pt idx="517">
                  <c:v>1033.52</c:v>
                </c:pt>
                <c:pt idx="518">
                  <c:v>1030.47</c:v>
                </c:pt>
                <c:pt idx="519">
                  <c:v>1030.28</c:v>
                </c:pt>
                <c:pt idx="520">
                  <c:v>1041.57</c:v>
                </c:pt>
                <c:pt idx="521">
                  <c:v>1058.1199999999999</c:v>
                </c:pt>
                <c:pt idx="522">
                  <c:v>1091.26</c:v>
                </c:pt>
                <c:pt idx="523">
                  <c:v>1131.68</c:v>
                </c:pt>
                <c:pt idx="524">
                  <c:v>1197.08</c:v>
                </c:pt>
                <c:pt idx="525">
                  <c:v>1269.76</c:v>
                </c:pt>
                <c:pt idx="526">
                  <c:v>1345.8</c:v>
                </c:pt>
                <c:pt idx="527">
                  <c:v>1404.08</c:v>
                </c:pt>
                <c:pt idx="528">
                  <c:v>1428.91</c:v>
                </c:pt>
                <c:pt idx="529">
                  <c:v>1425.97</c:v>
                </c:pt>
                <c:pt idx="530">
                  <c:v>1425.49</c:v>
                </c:pt>
                <c:pt idx="531">
                  <c:v>1410.2</c:v>
                </c:pt>
                <c:pt idx="532">
                  <c:v>1412.08</c:v>
                </c:pt>
                <c:pt idx="533">
                  <c:v>1405.13</c:v>
                </c:pt>
                <c:pt idx="534">
                  <c:v>325.17</c:v>
                </c:pt>
                <c:pt idx="535">
                  <c:v>1083.8900000000001</c:v>
                </c:pt>
                <c:pt idx="536">
                  <c:v>1089.97</c:v>
                </c:pt>
                <c:pt idx="537">
                  <c:v>1090.8599999999999</c:v>
                </c:pt>
                <c:pt idx="538">
                  <c:v>1093.24</c:v>
                </c:pt>
                <c:pt idx="539">
                  <c:v>1107.29</c:v>
                </c:pt>
                <c:pt idx="540">
                  <c:v>1087.95</c:v>
                </c:pt>
                <c:pt idx="541">
                  <c:v>1087.4000000000001</c:v>
                </c:pt>
                <c:pt idx="542">
                  <c:v>1106.74</c:v>
                </c:pt>
                <c:pt idx="543">
                  <c:v>1102.67</c:v>
                </c:pt>
                <c:pt idx="544">
                  <c:v>1088.6199999999999</c:v>
                </c:pt>
                <c:pt idx="545">
                  <c:v>1108.6600000000001</c:v>
                </c:pt>
                <c:pt idx="546">
                  <c:v>1078.3</c:v>
                </c:pt>
                <c:pt idx="547">
                  <c:v>1067.6300000000001</c:v>
                </c:pt>
                <c:pt idx="548">
                  <c:v>1051.98</c:v>
                </c:pt>
                <c:pt idx="549">
                  <c:v>1048.8699999999999</c:v>
                </c:pt>
                <c:pt idx="550">
                  <c:v>1043.55</c:v>
                </c:pt>
                <c:pt idx="551">
                  <c:v>1060.75</c:v>
                </c:pt>
                <c:pt idx="552">
                  <c:v>1062.3900000000001</c:v>
                </c:pt>
                <c:pt idx="553">
                  <c:v>1051.9100000000001</c:v>
                </c:pt>
                <c:pt idx="554">
                  <c:v>1059.95</c:v>
                </c:pt>
                <c:pt idx="555">
                  <c:v>327.58199999999999</c:v>
                </c:pt>
                <c:pt idx="556">
                  <c:v>174.191</c:v>
                </c:pt>
                <c:pt idx="557">
                  <c:v>184.732</c:v>
                </c:pt>
                <c:pt idx="558">
                  <c:v>164.21700000000001</c:v>
                </c:pt>
                <c:pt idx="559">
                  <c:v>193.74</c:v>
                </c:pt>
                <c:pt idx="560">
                  <c:v>203.04400000000001</c:v>
                </c:pt>
                <c:pt idx="561">
                  <c:v>155.91399999999999</c:v>
                </c:pt>
                <c:pt idx="562">
                  <c:v>223.28800000000001</c:v>
                </c:pt>
                <c:pt idx="563">
                  <c:v>217.88399999999999</c:v>
                </c:pt>
                <c:pt idx="564">
                  <c:v>211.04</c:v>
                </c:pt>
                <c:pt idx="565">
                  <c:v>226.708</c:v>
                </c:pt>
                <c:pt idx="566">
                  <c:v>148.12299999999999</c:v>
                </c:pt>
                <c:pt idx="567">
                  <c:v>337.77699999999999</c:v>
                </c:pt>
                <c:pt idx="568">
                  <c:v>363.27300000000002</c:v>
                </c:pt>
                <c:pt idx="569">
                  <c:v>392.74900000000002</c:v>
                </c:pt>
                <c:pt idx="570">
                  <c:v>427.904</c:v>
                </c:pt>
                <c:pt idx="571">
                  <c:v>489.93400000000003</c:v>
                </c:pt>
                <c:pt idx="572">
                  <c:v>587.476</c:v>
                </c:pt>
                <c:pt idx="573">
                  <c:v>741.36900000000003</c:v>
                </c:pt>
                <c:pt idx="574">
                  <c:v>990.66499999999996</c:v>
                </c:pt>
                <c:pt idx="575">
                  <c:v>1390.93</c:v>
                </c:pt>
                <c:pt idx="576">
                  <c:v>2453.2800000000002</c:v>
                </c:pt>
                <c:pt idx="577">
                  <c:v>5999.19</c:v>
                </c:pt>
                <c:pt idx="578">
                  <c:v>11258.5</c:v>
                </c:pt>
                <c:pt idx="579">
                  <c:v>7450.3</c:v>
                </c:pt>
                <c:pt idx="580">
                  <c:v>990.976</c:v>
                </c:pt>
                <c:pt idx="581">
                  <c:v>1391.36</c:v>
                </c:pt>
                <c:pt idx="582">
                  <c:v>2454.02</c:v>
                </c:pt>
                <c:pt idx="583">
                  <c:v>6000.8</c:v>
                </c:pt>
                <c:pt idx="584">
                  <c:v>11260.5</c:v>
                </c:pt>
                <c:pt idx="585">
                  <c:v>7451.82</c:v>
                </c:pt>
                <c:pt idx="586">
                  <c:v>178.15799999999999</c:v>
                </c:pt>
                <c:pt idx="587">
                  <c:v>177.99299999999999</c:v>
                </c:pt>
                <c:pt idx="588">
                  <c:v>178.65600000000001</c:v>
                </c:pt>
                <c:pt idx="589">
                  <c:v>178.4</c:v>
                </c:pt>
                <c:pt idx="590">
                  <c:v>179.03299999999999</c:v>
                </c:pt>
                <c:pt idx="591">
                  <c:v>176.97900000000001</c:v>
                </c:pt>
                <c:pt idx="592">
                  <c:v>178.25399999999999</c:v>
                </c:pt>
                <c:pt idx="593">
                  <c:v>176.684</c:v>
                </c:pt>
                <c:pt idx="594">
                  <c:v>176.52600000000001</c:v>
                </c:pt>
                <c:pt idx="595">
                  <c:v>179.59800000000001</c:v>
                </c:pt>
                <c:pt idx="596">
                  <c:v>180.10400000000001</c:v>
                </c:pt>
                <c:pt idx="597">
                  <c:v>180.57900000000001</c:v>
                </c:pt>
                <c:pt idx="598">
                  <c:v>180.511</c:v>
                </c:pt>
                <c:pt idx="599">
                  <c:v>180.39</c:v>
                </c:pt>
                <c:pt idx="600">
                  <c:v>179.833</c:v>
                </c:pt>
                <c:pt idx="601">
                  <c:v>179.19800000000001</c:v>
                </c:pt>
                <c:pt idx="602">
                  <c:v>178.505</c:v>
                </c:pt>
                <c:pt idx="603">
                  <c:v>178.02600000000001</c:v>
                </c:pt>
                <c:pt idx="604">
                  <c:v>176.215</c:v>
                </c:pt>
                <c:pt idx="605">
                  <c:v>176.11099999999999</c:v>
                </c:pt>
                <c:pt idx="606">
                  <c:v>614.29</c:v>
                </c:pt>
                <c:pt idx="607">
                  <c:v>679.53599999999994</c:v>
                </c:pt>
                <c:pt idx="608">
                  <c:v>617.04499999999996</c:v>
                </c:pt>
                <c:pt idx="609">
                  <c:v>680.05399999999997</c:v>
                </c:pt>
                <c:pt idx="610">
                  <c:v>686.83399999999995</c:v>
                </c:pt>
                <c:pt idx="611">
                  <c:v>706.85599999999999</c:v>
                </c:pt>
                <c:pt idx="612">
                  <c:v>634.86800000000005</c:v>
                </c:pt>
                <c:pt idx="613">
                  <c:v>726.25599999999997</c:v>
                </c:pt>
                <c:pt idx="614">
                  <c:v>768.91800000000001</c:v>
                </c:pt>
                <c:pt idx="615">
                  <c:v>814.58399999999995</c:v>
                </c:pt>
                <c:pt idx="616">
                  <c:v>690.32399999999996</c:v>
                </c:pt>
                <c:pt idx="617">
                  <c:v>892.20699999999999</c:v>
                </c:pt>
                <c:pt idx="618">
                  <c:v>973.66700000000003</c:v>
                </c:pt>
                <c:pt idx="619">
                  <c:v>790.17100000000005</c:v>
                </c:pt>
                <c:pt idx="620">
                  <c:v>1077.72</c:v>
                </c:pt>
                <c:pt idx="621">
                  <c:v>960.99900000000002</c:v>
                </c:pt>
                <c:pt idx="622">
                  <c:v>1203.8</c:v>
                </c:pt>
                <c:pt idx="623">
                  <c:v>1243.1600000000001</c:v>
                </c:pt>
                <c:pt idx="624">
                  <c:v>1306.74</c:v>
                </c:pt>
                <c:pt idx="625">
                  <c:v>1180.8800000000001</c:v>
                </c:pt>
                <c:pt idx="626">
                  <c:v>1310.25</c:v>
                </c:pt>
                <c:pt idx="627">
                  <c:v>6644.13</c:v>
                </c:pt>
                <c:pt idx="628">
                  <c:v>4114.1899999999996</c:v>
                </c:pt>
                <c:pt idx="629">
                  <c:v>2462.2800000000002</c:v>
                </c:pt>
                <c:pt idx="630">
                  <c:v>1582.35</c:v>
                </c:pt>
                <c:pt idx="631">
                  <c:v>1155.07</c:v>
                </c:pt>
                <c:pt idx="632">
                  <c:v>1153.22</c:v>
                </c:pt>
                <c:pt idx="633">
                  <c:v>1182.23</c:v>
                </c:pt>
                <c:pt idx="634">
                  <c:v>1171.49</c:v>
                </c:pt>
                <c:pt idx="635">
                  <c:v>1130.1099999999999</c:v>
                </c:pt>
                <c:pt idx="636">
                  <c:v>1095.18</c:v>
                </c:pt>
                <c:pt idx="637">
                  <c:v>1037.6099999999999</c:v>
                </c:pt>
                <c:pt idx="638">
                  <c:v>841.43299999999999</c:v>
                </c:pt>
                <c:pt idx="639">
                  <c:v>933.27099999999996</c:v>
                </c:pt>
                <c:pt idx="640">
                  <c:v>969.42700000000002</c:v>
                </c:pt>
                <c:pt idx="641">
                  <c:v>857.75199999999995</c:v>
                </c:pt>
                <c:pt idx="642">
                  <c:v>892.82100000000003</c:v>
                </c:pt>
                <c:pt idx="643">
                  <c:v>826.88400000000001</c:v>
                </c:pt>
                <c:pt idx="644">
                  <c:v>881.47299999999996</c:v>
                </c:pt>
                <c:pt idx="645">
                  <c:v>847.67200000000003</c:v>
                </c:pt>
                <c:pt idx="646">
                  <c:v>766.74199999999996</c:v>
                </c:pt>
                <c:pt idx="647">
                  <c:v>716.40700000000004</c:v>
                </c:pt>
                <c:pt idx="648">
                  <c:v>906.80799999999999</c:v>
                </c:pt>
                <c:pt idx="649">
                  <c:v>676.19600000000003</c:v>
                </c:pt>
                <c:pt idx="650">
                  <c:v>933.62199999999996</c:v>
                </c:pt>
                <c:pt idx="651">
                  <c:v>833.64499999999998</c:v>
                </c:pt>
                <c:pt idx="652">
                  <c:v>685.02200000000005</c:v>
                </c:pt>
                <c:pt idx="653">
                  <c:v>960.52499999999998</c:v>
                </c:pt>
                <c:pt idx="654">
                  <c:v>919.67700000000002</c:v>
                </c:pt>
                <c:pt idx="655">
                  <c:v>960.91</c:v>
                </c:pt>
                <c:pt idx="656">
                  <c:v>658.71900000000005</c:v>
                </c:pt>
                <c:pt idx="657">
                  <c:v>973.16200000000003</c:v>
                </c:pt>
                <c:pt idx="658">
                  <c:v>931.10400000000004</c:v>
                </c:pt>
                <c:pt idx="659">
                  <c:v>962.53200000000004</c:v>
                </c:pt>
                <c:pt idx="660">
                  <c:v>4918.2</c:v>
                </c:pt>
                <c:pt idx="661">
                  <c:v>4539.7299999999996</c:v>
                </c:pt>
                <c:pt idx="662">
                  <c:v>4020.07</c:v>
                </c:pt>
                <c:pt idx="663">
                  <c:v>4410.05</c:v>
                </c:pt>
                <c:pt idx="664">
                  <c:v>3579.8</c:v>
                </c:pt>
                <c:pt idx="665">
                  <c:v>2715.19</c:v>
                </c:pt>
                <c:pt idx="666">
                  <c:v>2230.06</c:v>
                </c:pt>
                <c:pt idx="667">
                  <c:v>1767.22</c:v>
                </c:pt>
                <c:pt idx="668">
                  <c:v>1476.69</c:v>
                </c:pt>
                <c:pt idx="669">
                  <c:v>1255.98</c:v>
                </c:pt>
                <c:pt idx="670">
                  <c:v>1116.73</c:v>
                </c:pt>
                <c:pt idx="671">
                  <c:v>1019.62</c:v>
                </c:pt>
                <c:pt idx="672">
                  <c:v>967.48</c:v>
                </c:pt>
                <c:pt idx="673">
                  <c:v>959.96299999999997</c:v>
                </c:pt>
                <c:pt idx="674">
                  <c:v>991.93</c:v>
                </c:pt>
                <c:pt idx="675">
                  <c:v>1070.01</c:v>
                </c:pt>
                <c:pt idx="676">
                  <c:v>1427.88</c:v>
                </c:pt>
                <c:pt idx="677">
                  <c:v>1380.94</c:v>
                </c:pt>
                <c:pt idx="678">
                  <c:v>1239.8800000000001</c:v>
                </c:pt>
                <c:pt idx="679">
                  <c:v>1336.54</c:v>
                </c:pt>
                <c:pt idx="680">
                  <c:v>1098.93</c:v>
                </c:pt>
                <c:pt idx="681">
                  <c:v>1082.5</c:v>
                </c:pt>
                <c:pt idx="682">
                  <c:v>1070.82</c:v>
                </c:pt>
                <c:pt idx="683">
                  <c:v>1020.76</c:v>
                </c:pt>
                <c:pt idx="684">
                  <c:v>1047.4000000000001</c:v>
                </c:pt>
                <c:pt idx="685">
                  <c:v>1003.67</c:v>
                </c:pt>
                <c:pt idx="686">
                  <c:v>1013.34</c:v>
                </c:pt>
                <c:pt idx="687">
                  <c:v>965.86699999999996</c:v>
                </c:pt>
                <c:pt idx="688">
                  <c:v>1040.69</c:v>
                </c:pt>
                <c:pt idx="689">
                  <c:v>1052.78</c:v>
                </c:pt>
                <c:pt idx="690">
                  <c:v>896.11800000000005</c:v>
                </c:pt>
                <c:pt idx="691">
                  <c:v>857.22699999999998</c:v>
                </c:pt>
                <c:pt idx="692">
                  <c:v>803.125</c:v>
                </c:pt>
                <c:pt idx="693">
                  <c:v>766.15700000000004</c:v>
                </c:pt>
                <c:pt idx="694">
                  <c:v>740.56600000000003</c:v>
                </c:pt>
                <c:pt idx="695">
                  <c:v>714.596</c:v>
                </c:pt>
                <c:pt idx="696">
                  <c:v>702.154</c:v>
                </c:pt>
                <c:pt idx="697">
                  <c:v>682.98299999999995</c:v>
                </c:pt>
                <c:pt idx="698">
                  <c:v>668.81600000000003</c:v>
                </c:pt>
                <c:pt idx="699">
                  <c:v>666.36</c:v>
                </c:pt>
                <c:pt idx="700">
                  <c:v>1763.52</c:v>
                </c:pt>
                <c:pt idx="701">
                  <c:v>1832.59</c:v>
                </c:pt>
                <c:pt idx="702">
                  <c:v>1874.47</c:v>
                </c:pt>
                <c:pt idx="703">
                  <c:v>1671.07</c:v>
                </c:pt>
                <c:pt idx="704">
                  <c:v>1672.16</c:v>
                </c:pt>
                <c:pt idx="705">
                  <c:v>1650.68</c:v>
                </c:pt>
                <c:pt idx="706">
                  <c:v>1728.15</c:v>
                </c:pt>
                <c:pt idx="707">
                  <c:v>1831.26</c:v>
                </c:pt>
                <c:pt idx="708">
                  <c:v>1962.14</c:v>
                </c:pt>
                <c:pt idx="709">
                  <c:v>2222.59</c:v>
                </c:pt>
                <c:pt idx="710">
                  <c:v>679.245</c:v>
                </c:pt>
                <c:pt idx="711">
                  <c:v>611.33000000000004</c:v>
                </c:pt>
                <c:pt idx="712">
                  <c:v>555.41800000000001</c:v>
                </c:pt>
                <c:pt idx="713">
                  <c:v>520.202</c:v>
                </c:pt>
                <c:pt idx="714">
                  <c:v>492.697</c:v>
                </c:pt>
                <c:pt idx="715">
                  <c:v>488.91300000000001</c:v>
                </c:pt>
                <c:pt idx="716">
                  <c:v>466.39100000000002</c:v>
                </c:pt>
                <c:pt idx="717">
                  <c:v>472.83600000000001</c:v>
                </c:pt>
                <c:pt idx="718">
                  <c:v>482.89100000000002</c:v>
                </c:pt>
                <c:pt idx="719">
                  <c:v>487.738</c:v>
                </c:pt>
                <c:pt idx="720">
                  <c:v>1490.43</c:v>
                </c:pt>
                <c:pt idx="721">
                  <c:v>1476.47</c:v>
                </c:pt>
                <c:pt idx="722">
                  <c:v>1417.09</c:v>
                </c:pt>
                <c:pt idx="723">
                  <c:v>1339.7</c:v>
                </c:pt>
                <c:pt idx="724">
                  <c:v>1235.54</c:v>
                </c:pt>
                <c:pt idx="725">
                  <c:v>1141.02</c:v>
                </c:pt>
                <c:pt idx="726">
                  <c:v>1050.8900000000001</c:v>
                </c:pt>
                <c:pt idx="727">
                  <c:v>980.59400000000005</c:v>
                </c:pt>
                <c:pt idx="728">
                  <c:v>918.31299999999999</c:v>
                </c:pt>
                <c:pt idx="729">
                  <c:v>874.69299999999998</c:v>
                </c:pt>
                <c:pt idx="730">
                  <c:v>846.86800000000005</c:v>
                </c:pt>
                <c:pt idx="731">
                  <c:v>829.36</c:v>
                </c:pt>
                <c:pt idx="732">
                  <c:v>827.36099999999999</c:v>
                </c:pt>
                <c:pt idx="733">
                  <c:v>839.19899999999996</c:v>
                </c:pt>
                <c:pt idx="734">
                  <c:v>858.71600000000001</c:v>
                </c:pt>
                <c:pt idx="735">
                  <c:v>886.45799999999997</c:v>
                </c:pt>
                <c:pt idx="736">
                  <c:v>919.88900000000001</c:v>
                </c:pt>
                <c:pt idx="737">
                  <c:v>948.46799999999996</c:v>
                </c:pt>
                <c:pt idx="738">
                  <c:v>974.43399999999997</c:v>
                </c:pt>
                <c:pt idx="739">
                  <c:v>991.81700000000001</c:v>
                </c:pt>
                <c:pt idx="740">
                  <c:v>192.739</c:v>
                </c:pt>
                <c:pt idx="741">
                  <c:v>194.732</c:v>
                </c:pt>
                <c:pt idx="742">
                  <c:v>199.30099999999999</c:v>
                </c:pt>
                <c:pt idx="743">
                  <c:v>204.017</c:v>
                </c:pt>
                <c:pt idx="744">
                  <c:v>208.399</c:v>
                </c:pt>
                <c:pt idx="745">
                  <c:v>213.655</c:v>
                </c:pt>
                <c:pt idx="746">
                  <c:v>219.80500000000001</c:v>
                </c:pt>
                <c:pt idx="747">
                  <c:v>224.023</c:v>
                </c:pt>
                <c:pt idx="748">
                  <c:v>228.417</c:v>
                </c:pt>
                <c:pt idx="749">
                  <c:v>227.405</c:v>
                </c:pt>
                <c:pt idx="750">
                  <c:v>229.70500000000001</c:v>
                </c:pt>
                <c:pt idx="751">
                  <c:v>227.76900000000001</c:v>
                </c:pt>
                <c:pt idx="752">
                  <c:v>221.69499999999999</c:v>
                </c:pt>
                <c:pt idx="753">
                  <c:v>221.39400000000001</c:v>
                </c:pt>
                <c:pt idx="754">
                  <c:v>218.005</c:v>
                </c:pt>
                <c:pt idx="755">
                  <c:v>212.52</c:v>
                </c:pt>
                <c:pt idx="756">
                  <c:v>385.99599999999998</c:v>
                </c:pt>
                <c:pt idx="757">
                  <c:v>400.23</c:v>
                </c:pt>
                <c:pt idx="758">
                  <c:v>392.92700000000002</c:v>
                </c:pt>
                <c:pt idx="759">
                  <c:v>406.69499999999999</c:v>
                </c:pt>
                <c:pt idx="760">
                  <c:v>369.69900000000001</c:v>
                </c:pt>
                <c:pt idx="761">
                  <c:v>386.14800000000002</c:v>
                </c:pt>
                <c:pt idx="762">
                  <c:v>357.97899999999998</c:v>
                </c:pt>
                <c:pt idx="763">
                  <c:v>378.50900000000001</c:v>
                </c:pt>
                <c:pt idx="764">
                  <c:v>347.185</c:v>
                </c:pt>
                <c:pt idx="765">
                  <c:v>352.904</c:v>
                </c:pt>
                <c:pt idx="766">
                  <c:v>400.33600000000001</c:v>
                </c:pt>
                <c:pt idx="767">
                  <c:v>393.065</c:v>
                </c:pt>
                <c:pt idx="768">
                  <c:v>406.79399999999998</c:v>
                </c:pt>
                <c:pt idx="769">
                  <c:v>411.49</c:v>
                </c:pt>
                <c:pt idx="770">
                  <c:v>421.58300000000003</c:v>
                </c:pt>
                <c:pt idx="771">
                  <c:v>423.85</c:v>
                </c:pt>
                <c:pt idx="772">
                  <c:v>432.56299999999999</c:v>
                </c:pt>
                <c:pt idx="773">
                  <c:v>444.21100000000001</c:v>
                </c:pt>
                <c:pt idx="774">
                  <c:v>434.46600000000001</c:v>
                </c:pt>
                <c:pt idx="775">
                  <c:v>449.226</c:v>
                </c:pt>
                <c:pt idx="776">
                  <c:v>456.11700000000002</c:v>
                </c:pt>
                <c:pt idx="777">
                  <c:v>455.01100000000002</c:v>
                </c:pt>
                <c:pt idx="778">
                  <c:v>461.61099999999999</c:v>
                </c:pt>
                <c:pt idx="779">
                  <c:v>466.98599999999999</c:v>
                </c:pt>
                <c:pt idx="780">
                  <c:v>753.10699999999997</c:v>
                </c:pt>
                <c:pt idx="781">
                  <c:v>743.41499999999996</c:v>
                </c:pt>
                <c:pt idx="782">
                  <c:v>736.54200000000003</c:v>
                </c:pt>
                <c:pt idx="783">
                  <c:v>715.73800000000006</c:v>
                </c:pt>
                <c:pt idx="784">
                  <c:v>705.096</c:v>
                </c:pt>
                <c:pt idx="785">
                  <c:v>699.23900000000003</c:v>
                </c:pt>
                <c:pt idx="786">
                  <c:v>691.05499999999995</c:v>
                </c:pt>
                <c:pt idx="787">
                  <c:v>687.35199999999998</c:v>
                </c:pt>
                <c:pt idx="788">
                  <c:v>678.28700000000003</c:v>
                </c:pt>
                <c:pt idx="789">
                  <c:v>672.91899999999998</c:v>
                </c:pt>
                <c:pt idx="790">
                  <c:v>665.23599999999999</c:v>
                </c:pt>
                <c:pt idx="791">
                  <c:v>660.77700000000004</c:v>
                </c:pt>
                <c:pt idx="792">
                  <c:v>656.13</c:v>
                </c:pt>
                <c:pt idx="793">
                  <c:v>653.05399999999997</c:v>
                </c:pt>
                <c:pt idx="794">
                  <c:v>651.88199999999995</c:v>
                </c:pt>
                <c:pt idx="795">
                  <c:v>650.01800000000003</c:v>
                </c:pt>
                <c:pt idx="796">
                  <c:v>651.17399999999998</c:v>
                </c:pt>
                <c:pt idx="797">
                  <c:v>648.83500000000004</c:v>
                </c:pt>
                <c:pt idx="798">
                  <c:v>650.89400000000001</c:v>
                </c:pt>
                <c:pt idx="799">
                  <c:v>653.59799999999996</c:v>
                </c:pt>
                <c:pt idx="800">
                  <c:v>12817.8</c:v>
                </c:pt>
                <c:pt idx="801">
                  <c:v>13525.4</c:v>
                </c:pt>
                <c:pt idx="802">
                  <c:v>14364.3</c:v>
                </c:pt>
                <c:pt idx="803">
                  <c:v>13621.9</c:v>
                </c:pt>
                <c:pt idx="804">
                  <c:v>12945.3</c:v>
                </c:pt>
                <c:pt idx="805">
                  <c:v>14487.2</c:v>
                </c:pt>
                <c:pt idx="806">
                  <c:v>14873.4</c:v>
                </c:pt>
                <c:pt idx="807">
                  <c:v>14187.9</c:v>
                </c:pt>
                <c:pt idx="808">
                  <c:v>14716.4</c:v>
                </c:pt>
                <c:pt idx="809">
                  <c:v>14240.9</c:v>
                </c:pt>
                <c:pt idx="810">
                  <c:v>12816.2</c:v>
                </c:pt>
                <c:pt idx="811">
                  <c:v>13524.1</c:v>
                </c:pt>
                <c:pt idx="812">
                  <c:v>14362.6</c:v>
                </c:pt>
                <c:pt idx="813">
                  <c:v>13620.2</c:v>
                </c:pt>
                <c:pt idx="814">
                  <c:v>12943.3</c:v>
                </c:pt>
                <c:pt idx="815">
                  <c:v>14485.2</c:v>
                </c:pt>
                <c:pt idx="816">
                  <c:v>14871.7</c:v>
                </c:pt>
                <c:pt idx="817">
                  <c:v>14185.4</c:v>
                </c:pt>
                <c:pt idx="818">
                  <c:v>14713.5</c:v>
                </c:pt>
                <c:pt idx="819">
                  <c:v>14237.9</c:v>
                </c:pt>
                <c:pt idx="820">
                  <c:v>13811.4</c:v>
                </c:pt>
                <c:pt idx="821">
                  <c:v>12738.7</c:v>
                </c:pt>
                <c:pt idx="822">
                  <c:v>11724.5</c:v>
                </c:pt>
                <c:pt idx="823">
                  <c:v>10831.3</c:v>
                </c:pt>
                <c:pt idx="824">
                  <c:v>9903.68</c:v>
                </c:pt>
                <c:pt idx="825">
                  <c:v>9327.52</c:v>
                </c:pt>
                <c:pt idx="826">
                  <c:v>8861.35</c:v>
                </c:pt>
                <c:pt idx="827">
                  <c:v>8788.4699999999993</c:v>
                </c:pt>
                <c:pt idx="828">
                  <c:v>8188.99</c:v>
                </c:pt>
                <c:pt idx="829">
                  <c:v>8272.74</c:v>
                </c:pt>
                <c:pt idx="830">
                  <c:v>1911.25</c:v>
                </c:pt>
                <c:pt idx="831">
                  <c:v>1920.86</c:v>
                </c:pt>
                <c:pt idx="832">
                  <c:v>1908.34</c:v>
                </c:pt>
                <c:pt idx="833">
                  <c:v>1924.42</c:v>
                </c:pt>
                <c:pt idx="834">
                  <c:v>1922.36</c:v>
                </c:pt>
                <c:pt idx="835">
                  <c:v>1935.83</c:v>
                </c:pt>
                <c:pt idx="836">
                  <c:v>1940.87</c:v>
                </c:pt>
                <c:pt idx="837">
                  <c:v>1945.37</c:v>
                </c:pt>
                <c:pt idx="838">
                  <c:v>1951.63</c:v>
                </c:pt>
                <c:pt idx="839">
                  <c:v>1943.52</c:v>
                </c:pt>
                <c:pt idx="840">
                  <c:v>1960.94</c:v>
                </c:pt>
                <c:pt idx="841">
                  <c:v>1967.54</c:v>
                </c:pt>
                <c:pt idx="842">
                  <c:v>1968.33</c:v>
                </c:pt>
                <c:pt idx="843">
                  <c:v>1975.17</c:v>
                </c:pt>
                <c:pt idx="844">
                  <c:v>1984.84</c:v>
                </c:pt>
                <c:pt idx="845">
                  <c:v>1970.71</c:v>
                </c:pt>
                <c:pt idx="846">
                  <c:v>2001.57</c:v>
                </c:pt>
                <c:pt idx="847">
                  <c:v>2012.31</c:v>
                </c:pt>
                <c:pt idx="848">
                  <c:v>1989.05</c:v>
                </c:pt>
                <c:pt idx="849">
                  <c:v>2004.32</c:v>
                </c:pt>
                <c:pt idx="850">
                  <c:v>581.14400000000001</c:v>
                </c:pt>
                <c:pt idx="851">
                  <c:v>577.84</c:v>
                </c:pt>
                <c:pt idx="852">
                  <c:v>573.55200000000002</c:v>
                </c:pt>
                <c:pt idx="853">
                  <c:v>557.73800000000006</c:v>
                </c:pt>
                <c:pt idx="854">
                  <c:v>535.928</c:v>
                </c:pt>
                <c:pt idx="855">
                  <c:v>531.47199999999998</c:v>
                </c:pt>
                <c:pt idx="856">
                  <c:v>528.57299999999998</c:v>
                </c:pt>
                <c:pt idx="857">
                  <c:v>519.39</c:v>
                </c:pt>
                <c:pt idx="858">
                  <c:v>506.47699999999998</c:v>
                </c:pt>
                <c:pt idx="859">
                  <c:v>511.666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11-44D5-82C4-B3250F681835}"/>
            </c:ext>
          </c:extLst>
        </c:ser>
        <c:ser>
          <c:idx val="4"/>
          <c:order val="3"/>
          <c:tx>
            <c:v>50 mm (Imp_1E6)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5875">
                <a:solidFill>
                  <a:srgbClr val="FF0000"/>
                </a:solidFill>
              </a:ln>
              <a:effectLst/>
            </c:spPr>
          </c:marker>
          <c:xVal>
            <c:numRef>
              <c:f>'50 mm_Straight_0.25mm_1E6_Imp'!$B$2:$B$721</c:f>
              <c:numCache>
                <c:formatCode>0.00E+00</c:formatCode>
                <c:ptCount val="720"/>
                <c:pt idx="0">
                  <c:v>9158030000</c:v>
                </c:pt>
                <c:pt idx="1">
                  <c:v>9224040000</c:v>
                </c:pt>
                <c:pt idx="2">
                  <c:v>9225110000</c:v>
                </c:pt>
                <c:pt idx="3">
                  <c:v>9228150000</c:v>
                </c:pt>
                <c:pt idx="4">
                  <c:v>9232510000</c:v>
                </c:pt>
                <c:pt idx="5">
                  <c:v>9238700000</c:v>
                </c:pt>
                <c:pt idx="6">
                  <c:v>9246810000</c:v>
                </c:pt>
                <c:pt idx="7">
                  <c:v>9255520000</c:v>
                </c:pt>
                <c:pt idx="8">
                  <c:v>9265470000</c:v>
                </c:pt>
                <c:pt idx="9">
                  <c:v>9275480000</c:v>
                </c:pt>
                <c:pt idx="10">
                  <c:v>9288180000</c:v>
                </c:pt>
                <c:pt idx="11">
                  <c:v>9299050000</c:v>
                </c:pt>
                <c:pt idx="12">
                  <c:v>9310180000</c:v>
                </c:pt>
                <c:pt idx="13">
                  <c:v>9320700000</c:v>
                </c:pt>
                <c:pt idx="14">
                  <c:v>9330720000</c:v>
                </c:pt>
                <c:pt idx="15">
                  <c:v>9340080000</c:v>
                </c:pt>
                <c:pt idx="16">
                  <c:v>9348200000</c:v>
                </c:pt>
                <c:pt idx="17">
                  <c:v>9355700000</c:v>
                </c:pt>
                <c:pt idx="18">
                  <c:v>9361660000</c:v>
                </c:pt>
                <c:pt idx="19">
                  <c:v>9366300000</c:v>
                </c:pt>
                <c:pt idx="20">
                  <c:v>9369880000</c:v>
                </c:pt>
                <c:pt idx="21">
                  <c:v>9384200000</c:v>
                </c:pt>
                <c:pt idx="22">
                  <c:v>9587990000</c:v>
                </c:pt>
                <c:pt idx="23">
                  <c:v>9602870000</c:v>
                </c:pt>
                <c:pt idx="24">
                  <c:v>9614710000</c:v>
                </c:pt>
                <c:pt idx="25">
                  <c:v>9686340000</c:v>
                </c:pt>
                <c:pt idx="26">
                  <c:v>9791350000</c:v>
                </c:pt>
                <c:pt idx="27">
                  <c:v>9814830000</c:v>
                </c:pt>
                <c:pt idx="28">
                  <c:v>9915010000</c:v>
                </c:pt>
                <c:pt idx="29">
                  <c:v>10008200000</c:v>
                </c:pt>
                <c:pt idx="30">
                  <c:v>10049400000</c:v>
                </c:pt>
                <c:pt idx="31">
                  <c:v>10175300000</c:v>
                </c:pt>
                <c:pt idx="32">
                  <c:v>10188800000</c:v>
                </c:pt>
                <c:pt idx="33">
                  <c:v>10306300000</c:v>
                </c:pt>
                <c:pt idx="34">
                  <c:v>10327000000</c:v>
                </c:pt>
                <c:pt idx="35">
                  <c:v>10397900000</c:v>
                </c:pt>
                <c:pt idx="36">
                  <c:v>10449300000</c:v>
                </c:pt>
                <c:pt idx="37">
                  <c:v>10463100000</c:v>
                </c:pt>
                <c:pt idx="38">
                  <c:v>10589600000</c:v>
                </c:pt>
                <c:pt idx="39">
                  <c:v>10703500000</c:v>
                </c:pt>
                <c:pt idx="40">
                  <c:v>10803700000</c:v>
                </c:pt>
                <c:pt idx="41">
                  <c:v>10887600000</c:v>
                </c:pt>
                <c:pt idx="42">
                  <c:v>10958900000</c:v>
                </c:pt>
                <c:pt idx="43">
                  <c:v>11026900000</c:v>
                </c:pt>
                <c:pt idx="44">
                  <c:v>11098500000</c:v>
                </c:pt>
                <c:pt idx="45">
                  <c:v>11186100000</c:v>
                </c:pt>
                <c:pt idx="46">
                  <c:v>11299600000</c:v>
                </c:pt>
                <c:pt idx="47">
                  <c:v>11442800000</c:v>
                </c:pt>
                <c:pt idx="48">
                  <c:v>11604200000</c:v>
                </c:pt>
                <c:pt idx="49">
                  <c:v>11707600000</c:v>
                </c:pt>
                <c:pt idx="50">
                  <c:v>11713500000</c:v>
                </c:pt>
                <c:pt idx="51">
                  <c:v>11713700000</c:v>
                </c:pt>
                <c:pt idx="52">
                  <c:v>11729300000</c:v>
                </c:pt>
                <c:pt idx="53">
                  <c:v>11733400000</c:v>
                </c:pt>
                <c:pt idx="54">
                  <c:v>11734700000</c:v>
                </c:pt>
                <c:pt idx="55">
                  <c:v>11752000000</c:v>
                </c:pt>
                <c:pt idx="56">
                  <c:v>11766900000</c:v>
                </c:pt>
                <c:pt idx="57">
                  <c:v>11780400000</c:v>
                </c:pt>
                <c:pt idx="58">
                  <c:v>11811200000</c:v>
                </c:pt>
                <c:pt idx="59">
                  <c:v>11811900000</c:v>
                </c:pt>
                <c:pt idx="60">
                  <c:v>11847400000</c:v>
                </c:pt>
                <c:pt idx="61">
                  <c:v>11859100000</c:v>
                </c:pt>
                <c:pt idx="62">
                  <c:v>11884800000</c:v>
                </c:pt>
                <c:pt idx="63">
                  <c:v>11904200000</c:v>
                </c:pt>
                <c:pt idx="64">
                  <c:v>11908700000</c:v>
                </c:pt>
                <c:pt idx="65">
                  <c:v>11928200000</c:v>
                </c:pt>
                <c:pt idx="66">
                  <c:v>11940300000</c:v>
                </c:pt>
                <c:pt idx="67">
                  <c:v>11952000000</c:v>
                </c:pt>
                <c:pt idx="68">
                  <c:v>11964100000</c:v>
                </c:pt>
                <c:pt idx="69">
                  <c:v>11964800000</c:v>
                </c:pt>
                <c:pt idx="70">
                  <c:v>11975200000</c:v>
                </c:pt>
                <c:pt idx="71">
                  <c:v>11989000000</c:v>
                </c:pt>
                <c:pt idx="72">
                  <c:v>12024000000</c:v>
                </c:pt>
                <c:pt idx="73">
                  <c:v>12058700000</c:v>
                </c:pt>
                <c:pt idx="74">
                  <c:v>12091500000</c:v>
                </c:pt>
                <c:pt idx="75">
                  <c:v>12124000000</c:v>
                </c:pt>
                <c:pt idx="76">
                  <c:v>12128400000</c:v>
                </c:pt>
                <c:pt idx="77">
                  <c:v>12130300000</c:v>
                </c:pt>
                <c:pt idx="78">
                  <c:v>12135200000</c:v>
                </c:pt>
                <c:pt idx="79">
                  <c:v>12142100000</c:v>
                </c:pt>
                <c:pt idx="80">
                  <c:v>12026800000</c:v>
                </c:pt>
                <c:pt idx="81">
                  <c:v>12061600000</c:v>
                </c:pt>
                <c:pt idx="82">
                  <c:v>12094400000</c:v>
                </c:pt>
                <c:pt idx="83">
                  <c:v>12127100000</c:v>
                </c:pt>
                <c:pt idx="84">
                  <c:v>12128400000</c:v>
                </c:pt>
                <c:pt idx="85">
                  <c:v>12130300000</c:v>
                </c:pt>
                <c:pt idx="86">
                  <c:v>12135200000</c:v>
                </c:pt>
                <c:pt idx="87">
                  <c:v>12142100000</c:v>
                </c:pt>
                <c:pt idx="88">
                  <c:v>12152100000</c:v>
                </c:pt>
                <c:pt idx="89">
                  <c:v>12158900000</c:v>
                </c:pt>
                <c:pt idx="90">
                  <c:v>12165600000</c:v>
                </c:pt>
                <c:pt idx="91">
                  <c:v>12179700000</c:v>
                </c:pt>
                <c:pt idx="92">
                  <c:v>12191700000</c:v>
                </c:pt>
                <c:pt idx="93">
                  <c:v>12196400000</c:v>
                </c:pt>
                <c:pt idx="94">
                  <c:v>12214400000</c:v>
                </c:pt>
                <c:pt idx="95">
                  <c:v>12226100000</c:v>
                </c:pt>
                <c:pt idx="96">
                  <c:v>12234000000</c:v>
                </c:pt>
                <c:pt idx="97">
                  <c:v>12253400000</c:v>
                </c:pt>
                <c:pt idx="98">
                  <c:v>12266100000</c:v>
                </c:pt>
                <c:pt idx="99">
                  <c:v>12272300000</c:v>
                </c:pt>
                <c:pt idx="100">
                  <c:v>12287200000</c:v>
                </c:pt>
                <c:pt idx="101">
                  <c:v>12291800000</c:v>
                </c:pt>
                <c:pt idx="102">
                  <c:v>12311500000</c:v>
                </c:pt>
                <c:pt idx="103">
                  <c:v>12315100000</c:v>
                </c:pt>
                <c:pt idx="104">
                  <c:v>12330700000</c:v>
                </c:pt>
                <c:pt idx="105">
                  <c:v>12347600000</c:v>
                </c:pt>
                <c:pt idx="106">
                  <c:v>12363800000</c:v>
                </c:pt>
                <c:pt idx="107">
                  <c:v>12374300000</c:v>
                </c:pt>
                <c:pt idx="108">
                  <c:v>12375700000</c:v>
                </c:pt>
                <c:pt idx="109">
                  <c:v>12382300000</c:v>
                </c:pt>
                <c:pt idx="110">
                  <c:v>12393700000</c:v>
                </c:pt>
                <c:pt idx="111">
                  <c:v>12436300000</c:v>
                </c:pt>
                <c:pt idx="112">
                  <c:v>12447600000</c:v>
                </c:pt>
                <c:pt idx="113">
                  <c:v>12541300000</c:v>
                </c:pt>
                <c:pt idx="114">
                  <c:v>12625000000</c:v>
                </c:pt>
                <c:pt idx="115">
                  <c:v>12649500000</c:v>
                </c:pt>
                <c:pt idx="116">
                  <c:v>12752400000</c:v>
                </c:pt>
                <c:pt idx="117">
                  <c:v>12878200000</c:v>
                </c:pt>
                <c:pt idx="118">
                  <c:v>12930300000</c:v>
                </c:pt>
                <c:pt idx="119">
                  <c:v>13059700000</c:v>
                </c:pt>
                <c:pt idx="120">
                  <c:v>13064600000</c:v>
                </c:pt>
                <c:pt idx="121">
                  <c:v>13169400000</c:v>
                </c:pt>
                <c:pt idx="122">
                  <c:v>13253500000</c:v>
                </c:pt>
                <c:pt idx="123">
                  <c:v>13382000000</c:v>
                </c:pt>
                <c:pt idx="124">
                  <c:v>13399300000</c:v>
                </c:pt>
                <c:pt idx="125">
                  <c:v>13415000000</c:v>
                </c:pt>
                <c:pt idx="126">
                  <c:v>13418800000</c:v>
                </c:pt>
                <c:pt idx="127">
                  <c:v>13426100000</c:v>
                </c:pt>
                <c:pt idx="128">
                  <c:v>13427900000</c:v>
                </c:pt>
                <c:pt idx="129">
                  <c:v>13427900000</c:v>
                </c:pt>
                <c:pt idx="130">
                  <c:v>13428600000</c:v>
                </c:pt>
                <c:pt idx="131">
                  <c:v>13429900000</c:v>
                </c:pt>
                <c:pt idx="132">
                  <c:v>13430300000</c:v>
                </c:pt>
                <c:pt idx="133">
                  <c:v>13431000000</c:v>
                </c:pt>
                <c:pt idx="134">
                  <c:v>13431200000</c:v>
                </c:pt>
                <c:pt idx="135">
                  <c:v>13432200000</c:v>
                </c:pt>
                <c:pt idx="136">
                  <c:v>13435500000</c:v>
                </c:pt>
                <c:pt idx="137">
                  <c:v>13439700000</c:v>
                </c:pt>
                <c:pt idx="138">
                  <c:v>13444500000</c:v>
                </c:pt>
                <c:pt idx="139">
                  <c:v>13450400000</c:v>
                </c:pt>
                <c:pt idx="140">
                  <c:v>13456200000</c:v>
                </c:pt>
                <c:pt idx="141">
                  <c:v>13462000000</c:v>
                </c:pt>
                <c:pt idx="142">
                  <c:v>13466800000</c:v>
                </c:pt>
                <c:pt idx="143">
                  <c:v>13470100000</c:v>
                </c:pt>
                <c:pt idx="144">
                  <c:v>13523300000</c:v>
                </c:pt>
                <c:pt idx="145">
                  <c:v>13598300000</c:v>
                </c:pt>
                <c:pt idx="146">
                  <c:v>13640700000</c:v>
                </c:pt>
                <c:pt idx="147">
                  <c:v>13646600000</c:v>
                </c:pt>
                <c:pt idx="148">
                  <c:v>13649600000</c:v>
                </c:pt>
                <c:pt idx="149">
                  <c:v>13667600000</c:v>
                </c:pt>
                <c:pt idx="150">
                  <c:v>13679900000</c:v>
                </c:pt>
                <c:pt idx="151">
                  <c:v>13682900000</c:v>
                </c:pt>
                <c:pt idx="152">
                  <c:v>13683900000</c:v>
                </c:pt>
                <c:pt idx="153">
                  <c:v>13688100000</c:v>
                </c:pt>
                <c:pt idx="154">
                  <c:v>13692100000</c:v>
                </c:pt>
                <c:pt idx="155">
                  <c:v>13699100000</c:v>
                </c:pt>
                <c:pt idx="156">
                  <c:v>13706500000</c:v>
                </c:pt>
                <c:pt idx="157">
                  <c:v>13711800000</c:v>
                </c:pt>
                <c:pt idx="158">
                  <c:v>13720400000</c:v>
                </c:pt>
                <c:pt idx="159">
                  <c:v>13722400000</c:v>
                </c:pt>
                <c:pt idx="160">
                  <c:v>17002000000</c:v>
                </c:pt>
                <c:pt idx="161">
                  <c:v>17021800000</c:v>
                </c:pt>
                <c:pt idx="162">
                  <c:v>17040700000</c:v>
                </c:pt>
                <c:pt idx="163">
                  <c:v>17053600000</c:v>
                </c:pt>
                <c:pt idx="164">
                  <c:v>17079700000</c:v>
                </c:pt>
                <c:pt idx="165">
                  <c:v>17089000000</c:v>
                </c:pt>
                <c:pt idx="166">
                  <c:v>17122400000</c:v>
                </c:pt>
                <c:pt idx="167">
                  <c:v>17154500000</c:v>
                </c:pt>
                <c:pt idx="168">
                  <c:v>17184700000</c:v>
                </c:pt>
                <c:pt idx="169">
                  <c:v>17200100000</c:v>
                </c:pt>
                <c:pt idx="170">
                  <c:v>17216000000</c:v>
                </c:pt>
                <c:pt idx="171">
                  <c:v>17217000000</c:v>
                </c:pt>
                <c:pt idx="172">
                  <c:v>17247100000</c:v>
                </c:pt>
                <c:pt idx="173">
                  <c:v>17281000000</c:v>
                </c:pt>
                <c:pt idx="174">
                  <c:v>17315900000</c:v>
                </c:pt>
                <c:pt idx="175">
                  <c:v>17324500000</c:v>
                </c:pt>
                <c:pt idx="176">
                  <c:v>17353700000</c:v>
                </c:pt>
                <c:pt idx="177">
                  <c:v>17383800000</c:v>
                </c:pt>
                <c:pt idx="178">
                  <c:v>17385300000</c:v>
                </c:pt>
                <c:pt idx="179">
                  <c:v>17394100000</c:v>
                </c:pt>
                <c:pt idx="180">
                  <c:v>17408800000</c:v>
                </c:pt>
                <c:pt idx="181">
                  <c:v>17434700000</c:v>
                </c:pt>
                <c:pt idx="182">
                  <c:v>17468400000</c:v>
                </c:pt>
                <c:pt idx="183">
                  <c:v>17474100000</c:v>
                </c:pt>
                <c:pt idx="184">
                  <c:v>17475500000</c:v>
                </c:pt>
                <c:pt idx="185">
                  <c:v>17480400000</c:v>
                </c:pt>
                <c:pt idx="186">
                  <c:v>17485600000</c:v>
                </c:pt>
                <c:pt idx="187">
                  <c:v>17485600000</c:v>
                </c:pt>
                <c:pt idx="188">
                  <c:v>17498800000</c:v>
                </c:pt>
                <c:pt idx="189">
                  <c:v>17502400000</c:v>
                </c:pt>
                <c:pt idx="190">
                  <c:v>17505100000</c:v>
                </c:pt>
                <c:pt idx="191">
                  <c:v>17510600000</c:v>
                </c:pt>
                <c:pt idx="192">
                  <c:v>17513200000</c:v>
                </c:pt>
                <c:pt idx="193">
                  <c:v>17513800000</c:v>
                </c:pt>
                <c:pt idx="194">
                  <c:v>17523700000</c:v>
                </c:pt>
                <c:pt idx="195">
                  <c:v>17527400000</c:v>
                </c:pt>
                <c:pt idx="196">
                  <c:v>17534200000</c:v>
                </c:pt>
                <c:pt idx="197">
                  <c:v>17544200000</c:v>
                </c:pt>
                <c:pt idx="198">
                  <c:v>17551800000</c:v>
                </c:pt>
                <c:pt idx="199">
                  <c:v>17554400000</c:v>
                </c:pt>
                <c:pt idx="200">
                  <c:v>17558000000</c:v>
                </c:pt>
                <c:pt idx="201">
                  <c:v>17563800000</c:v>
                </c:pt>
                <c:pt idx="202">
                  <c:v>17571300000</c:v>
                </c:pt>
                <c:pt idx="203">
                  <c:v>17576100000</c:v>
                </c:pt>
                <c:pt idx="204">
                  <c:v>17577100000</c:v>
                </c:pt>
                <c:pt idx="205">
                  <c:v>17577700000</c:v>
                </c:pt>
                <c:pt idx="206">
                  <c:v>17580300000</c:v>
                </c:pt>
                <c:pt idx="207">
                  <c:v>17580500000</c:v>
                </c:pt>
                <c:pt idx="208">
                  <c:v>17582600000</c:v>
                </c:pt>
                <c:pt idx="209">
                  <c:v>17585800000</c:v>
                </c:pt>
                <c:pt idx="210">
                  <c:v>17585800000</c:v>
                </c:pt>
                <c:pt idx="211">
                  <c:v>17585800000</c:v>
                </c:pt>
                <c:pt idx="212">
                  <c:v>17587100000</c:v>
                </c:pt>
                <c:pt idx="213">
                  <c:v>17591500000</c:v>
                </c:pt>
                <c:pt idx="214">
                  <c:v>17596700000</c:v>
                </c:pt>
                <c:pt idx="215">
                  <c:v>17597500000</c:v>
                </c:pt>
                <c:pt idx="216">
                  <c:v>17603600000</c:v>
                </c:pt>
                <c:pt idx="217">
                  <c:v>17609000000</c:v>
                </c:pt>
                <c:pt idx="218">
                  <c:v>17612000000</c:v>
                </c:pt>
                <c:pt idx="219">
                  <c:v>17613000000</c:v>
                </c:pt>
                <c:pt idx="220">
                  <c:v>17613700000</c:v>
                </c:pt>
                <c:pt idx="221">
                  <c:v>17617300000</c:v>
                </c:pt>
                <c:pt idx="222">
                  <c:v>17619100000</c:v>
                </c:pt>
                <c:pt idx="223">
                  <c:v>17620300000</c:v>
                </c:pt>
                <c:pt idx="224">
                  <c:v>17622400000</c:v>
                </c:pt>
                <c:pt idx="225">
                  <c:v>17645400000</c:v>
                </c:pt>
                <c:pt idx="226">
                  <c:v>17657700000</c:v>
                </c:pt>
                <c:pt idx="227">
                  <c:v>17667100000</c:v>
                </c:pt>
                <c:pt idx="228">
                  <c:v>17706200000</c:v>
                </c:pt>
                <c:pt idx="229">
                  <c:v>17712300000</c:v>
                </c:pt>
                <c:pt idx="230">
                  <c:v>17713700000</c:v>
                </c:pt>
                <c:pt idx="231">
                  <c:v>17713800000</c:v>
                </c:pt>
                <c:pt idx="232">
                  <c:v>17715600000</c:v>
                </c:pt>
                <c:pt idx="233">
                  <c:v>17716000000</c:v>
                </c:pt>
                <c:pt idx="234">
                  <c:v>17719200000</c:v>
                </c:pt>
                <c:pt idx="235">
                  <c:v>17721200000</c:v>
                </c:pt>
                <c:pt idx="236">
                  <c:v>17721900000</c:v>
                </c:pt>
                <c:pt idx="237">
                  <c:v>17723400000</c:v>
                </c:pt>
                <c:pt idx="238">
                  <c:v>17727700000</c:v>
                </c:pt>
                <c:pt idx="239">
                  <c:v>17729400000</c:v>
                </c:pt>
                <c:pt idx="240">
                  <c:v>20013900000</c:v>
                </c:pt>
                <c:pt idx="241">
                  <c:v>20019200000</c:v>
                </c:pt>
                <c:pt idx="242">
                  <c:v>20050400000</c:v>
                </c:pt>
                <c:pt idx="243">
                  <c:v>20068800000</c:v>
                </c:pt>
                <c:pt idx="244">
                  <c:v>20078000000</c:v>
                </c:pt>
                <c:pt idx="245">
                  <c:v>20105100000</c:v>
                </c:pt>
                <c:pt idx="246">
                  <c:v>20131500000</c:v>
                </c:pt>
                <c:pt idx="247">
                  <c:v>20140100000</c:v>
                </c:pt>
                <c:pt idx="248">
                  <c:v>20152400000</c:v>
                </c:pt>
                <c:pt idx="249">
                  <c:v>20155600000</c:v>
                </c:pt>
                <c:pt idx="250">
                  <c:v>20173300000</c:v>
                </c:pt>
                <c:pt idx="251">
                  <c:v>20179500000</c:v>
                </c:pt>
                <c:pt idx="252">
                  <c:v>20199600000</c:v>
                </c:pt>
                <c:pt idx="253">
                  <c:v>20214900000</c:v>
                </c:pt>
                <c:pt idx="254">
                  <c:v>20226200000</c:v>
                </c:pt>
                <c:pt idx="255">
                  <c:v>20249400000</c:v>
                </c:pt>
                <c:pt idx="256">
                  <c:v>20329200000</c:v>
                </c:pt>
                <c:pt idx="257">
                  <c:v>20349900000</c:v>
                </c:pt>
                <c:pt idx="258">
                  <c:v>20422700000</c:v>
                </c:pt>
                <c:pt idx="259">
                  <c:v>20430600000</c:v>
                </c:pt>
                <c:pt idx="260">
                  <c:v>20433400000</c:v>
                </c:pt>
                <c:pt idx="261">
                  <c:v>20437100000</c:v>
                </c:pt>
                <c:pt idx="262">
                  <c:v>20440400000</c:v>
                </c:pt>
                <c:pt idx="263">
                  <c:v>20444100000</c:v>
                </c:pt>
                <c:pt idx="264">
                  <c:v>20454600000</c:v>
                </c:pt>
                <c:pt idx="265">
                  <c:v>20465200000</c:v>
                </c:pt>
                <c:pt idx="266">
                  <c:v>20474200000</c:v>
                </c:pt>
                <c:pt idx="267">
                  <c:v>20475100000</c:v>
                </c:pt>
                <c:pt idx="268">
                  <c:v>20476800000</c:v>
                </c:pt>
                <c:pt idx="269">
                  <c:v>20483200000</c:v>
                </c:pt>
                <c:pt idx="270">
                  <c:v>20491000000</c:v>
                </c:pt>
                <c:pt idx="271">
                  <c:v>20494600000</c:v>
                </c:pt>
                <c:pt idx="272">
                  <c:v>20504700000</c:v>
                </c:pt>
                <c:pt idx="273">
                  <c:v>20515300000</c:v>
                </c:pt>
                <c:pt idx="274">
                  <c:v>20521700000</c:v>
                </c:pt>
                <c:pt idx="275">
                  <c:v>20543600000</c:v>
                </c:pt>
                <c:pt idx="276">
                  <c:v>20566400000</c:v>
                </c:pt>
                <c:pt idx="277">
                  <c:v>20590500000</c:v>
                </c:pt>
                <c:pt idx="278">
                  <c:v>20613800000</c:v>
                </c:pt>
                <c:pt idx="279">
                  <c:v>20633300000</c:v>
                </c:pt>
                <c:pt idx="280">
                  <c:v>20637200000</c:v>
                </c:pt>
                <c:pt idx="281">
                  <c:v>20638100000</c:v>
                </c:pt>
                <c:pt idx="282">
                  <c:v>20640600000</c:v>
                </c:pt>
                <c:pt idx="283">
                  <c:v>20644700000</c:v>
                </c:pt>
                <c:pt idx="284">
                  <c:v>20649500000</c:v>
                </c:pt>
                <c:pt idx="285">
                  <c:v>20650500000</c:v>
                </c:pt>
                <c:pt idx="286">
                  <c:v>20657700000</c:v>
                </c:pt>
                <c:pt idx="287">
                  <c:v>20659700000</c:v>
                </c:pt>
                <c:pt idx="288">
                  <c:v>20661700000</c:v>
                </c:pt>
                <c:pt idx="289">
                  <c:v>20661900000</c:v>
                </c:pt>
                <c:pt idx="290">
                  <c:v>20666400000</c:v>
                </c:pt>
                <c:pt idx="291">
                  <c:v>20674400000</c:v>
                </c:pt>
                <c:pt idx="292">
                  <c:v>20677500000</c:v>
                </c:pt>
                <c:pt idx="293">
                  <c:v>20681400000</c:v>
                </c:pt>
                <c:pt idx="294">
                  <c:v>20683200000</c:v>
                </c:pt>
                <c:pt idx="295">
                  <c:v>20695600000</c:v>
                </c:pt>
                <c:pt idx="296">
                  <c:v>20697400000</c:v>
                </c:pt>
                <c:pt idx="297">
                  <c:v>20702600000</c:v>
                </c:pt>
                <c:pt idx="298">
                  <c:v>20710200000</c:v>
                </c:pt>
                <c:pt idx="299">
                  <c:v>20710300000</c:v>
                </c:pt>
                <c:pt idx="300">
                  <c:v>20711700000</c:v>
                </c:pt>
                <c:pt idx="301">
                  <c:v>20719900000</c:v>
                </c:pt>
                <c:pt idx="302">
                  <c:v>20726700000</c:v>
                </c:pt>
                <c:pt idx="303">
                  <c:v>20731900000</c:v>
                </c:pt>
                <c:pt idx="304">
                  <c:v>20733300000</c:v>
                </c:pt>
                <c:pt idx="305">
                  <c:v>20736300000</c:v>
                </c:pt>
                <c:pt idx="306">
                  <c:v>20736800000</c:v>
                </c:pt>
                <c:pt idx="307">
                  <c:v>20738900000</c:v>
                </c:pt>
                <c:pt idx="308">
                  <c:v>20742600000</c:v>
                </c:pt>
                <c:pt idx="309">
                  <c:v>20745600000</c:v>
                </c:pt>
                <c:pt idx="310">
                  <c:v>20747400000</c:v>
                </c:pt>
                <c:pt idx="311">
                  <c:v>20758000000</c:v>
                </c:pt>
                <c:pt idx="312">
                  <c:v>20777900000</c:v>
                </c:pt>
                <c:pt idx="313">
                  <c:v>20778400000</c:v>
                </c:pt>
                <c:pt idx="314">
                  <c:v>20785400000</c:v>
                </c:pt>
                <c:pt idx="315">
                  <c:v>20797700000</c:v>
                </c:pt>
                <c:pt idx="316">
                  <c:v>20810100000</c:v>
                </c:pt>
                <c:pt idx="317">
                  <c:v>20815700000</c:v>
                </c:pt>
                <c:pt idx="318">
                  <c:v>20816400000</c:v>
                </c:pt>
                <c:pt idx="319">
                  <c:v>20820700000</c:v>
                </c:pt>
                <c:pt idx="320">
                  <c:v>23003500000</c:v>
                </c:pt>
                <c:pt idx="321">
                  <c:v>23004400000</c:v>
                </c:pt>
                <c:pt idx="322">
                  <c:v>23010900000</c:v>
                </c:pt>
                <c:pt idx="323">
                  <c:v>23016800000</c:v>
                </c:pt>
                <c:pt idx="324">
                  <c:v>23022300000</c:v>
                </c:pt>
                <c:pt idx="325">
                  <c:v>23027700000</c:v>
                </c:pt>
                <c:pt idx="326">
                  <c:v>23034700000</c:v>
                </c:pt>
                <c:pt idx="327">
                  <c:v>23045500000</c:v>
                </c:pt>
                <c:pt idx="328">
                  <c:v>23063800000</c:v>
                </c:pt>
                <c:pt idx="329">
                  <c:v>23088300000</c:v>
                </c:pt>
                <c:pt idx="330">
                  <c:v>23088600000</c:v>
                </c:pt>
                <c:pt idx="331">
                  <c:v>23092800000</c:v>
                </c:pt>
                <c:pt idx="332">
                  <c:v>23096100000</c:v>
                </c:pt>
                <c:pt idx="333">
                  <c:v>23100000000</c:v>
                </c:pt>
                <c:pt idx="334">
                  <c:v>23112500000</c:v>
                </c:pt>
                <c:pt idx="335">
                  <c:v>23115200000</c:v>
                </c:pt>
                <c:pt idx="336">
                  <c:v>23123400000</c:v>
                </c:pt>
                <c:pt idx="337">
                  <c:v>23176800000</c:v>
                </c:pt>
                <c:pt idx="338">
                  <c:v>23184900000</c:v>
                </c:pt>
                <c:pt idx="339">
                  <c:v>23188000000</c:v>
                </c:pt>
                <c:pt idx="340">
                  <c:v>23199300000</c:v>
                </c:pt>
                <c:pt idx="341">
                  <c:v>23203200000</c:v>
                </c:pt>
                <c:pt idx="342">
                  <c:v>23208200000</c:v>
                </c:pt>
                <c:pt idx="343">
                  <c:v>23221300000</c:v>
                </c:pt>
                <c:pt idx="344">
                  <c:v>23242100000</c:v>
                </c:pt>
                <c:pt idx="345">
                  <c:v>23275200000</c:v>
                </c:pt>
                <c:pt idx="346">
                  <c:v>23276000000</c:v>
                </c:pt>
                <c:pt idx="347">
                  <c:v>23292400000</c:v>
                </c:pt>
                <c:pt idx="348">
                  <c:v>23294800000</c:v>
                </c:pt>
                <c:pt idx="349">
                  <c:v>23298300000</c:v>
                </c:pt>
                <c:pt idx="350">
                  <c:v>23299700000</c:v>
                </c:pt>
                <c:pt idx="351">
                  <c:v>23300200000</c:v>
                </c:pt>
                <c:pt idx="352">
                  <c:v>23300600000</c:v>
                </c:pt>
                <c:pt idx="353">
                  <c:v>23301300000</c:v>
                </c:pt>
                <c:pt idx="354">
                  <c:v>23302000000</c:v>
                </c:pt>
                <c:pt idx="355">
                  <c:v>23302600000</c:v>
                </c:pt>
                <c:pt idx="356">
                  <c:v>23304300000</c:v>
                </c:pt>
                <c:pt idx="357">
                  <c:v>23304400000</c:v>
                </c:pt>
                <c:pt idx="358">
                  <c:v>23309000000</c:v>
                </c:pt>
                <c:pt idx="359">
                  <c:v>23313900000</c:v>
                </c:pt>
                <c:pt idx="360">
                  <c:v>23319700000</c:v>
                </c:pt>
                <c:pt idx="361">
                  <c:v>23325000000</c:v>
                </c:pt>
                <c:pt idx="362">
                  <c:v>23329300000</c:v>
                </c:pt>
                <c:pt idx="363">
                  <c:v>23330800000</c:v>
                </c:pt>
                <c:pt idx="364">
                  <c:v>23331600000</c:v>
                </c:pt>
                <c:pt idx="365">
                  <c:v>23335600000</c:v>
                </c:pt>
                <c:pt idx="366">
                  <c:v>23337200000</c:v>
                </c:pt>
                <c:pt idx="367">
                  <c:v>23368400000</c:v>
                </c:pt>
                <c:pt idx="368">
                  <c:v>23482900000</c:v>
                </c:pt>
                <c:pt idx="369">
                  <c:v>23488000000</c:v>
                </c:pt>
                <c:pt idx="370">
                  <c:v>23488900000</c:v>
                </c:pt>
                <c:pt idx="371">
                  <c:v>23488900000</c:v>
                </c:pt>
                <c:pt idx="372">
                  <c:v>23489000000</c:v>
                </c:pt>
                <c:pt idx="373">
                  <c:v>23489000000</c:v>
                </c:pt>
                <c:pt idx="374">
                  <c:v>23489300000</c:v>
                </c:pt>
                <c:pt idx="375">
                  <c:v>23489700000</c:v>
                </c:pt>
                <c:pt idx="376">
                  <c:v>23489800000</c:v>
                </c:pt>
                <c:pt idx="377">
                  <c:v>23490200000</c:v>
                </c:pt>
                <c:pt idx="378">
                  <c:v>23490400000</c:v>
                </c:pt>
                <c:pt idx="379">
                  <c:v>23490900000</c:v>
                </c:pt>
                <c:pt idx="380">
                  <c:v>23493000000</c:v>
                </c:pt>
                <c:pt idx="381">
                  <c:v>23495300000</c:v>
                </c:pt>
                <c:pt idx="382">
                  <c:v>23498500000</c:v>
                </c:pt>
                <c:pt idx="383">
                  <c:v>23503300000</c:v>
                </c:pt>
                <c:pt idx="384">
                  <c:v>23509600000</c:v>
                </c:pt>
                <c:pt idx="385">
                  <c:v>23515400000</c:v>
                </c:pt>
                <c:pt idx="386">
                  <c:v>23518700000</c:v>
                </c:pt>
                <c:pt idx="387">
                  <c:v>23519500000</c:v>
                </c:pt>
                <c:pt idx="388">
                  <c:v>23519700000</c:v>
                </c:pt>
                <c:pt idx="389">
                  <c:v>23608300000</c:v>
                </c:pt>
                <c:pt idx="390">
                  <c:v>23643500000</c:v>
                </c:pt>
                <c:pt idx="391">
                  <c:v>23647600000</c:v>
                </c:pt>
                <c:pt idx="392">
                  <c:v>23653700000</c:v>
                </c:pt>
                <c:pt idx="393">
                  <c:v>23655500000</c:v>
                </c:pt>
                <c:pt idx="394">
                  <c:v>23660700000</c:v>
                </c:pt>
                <c:pt idx="395">
                  <c:v>23667200000</c:v>
                </c:pt>
                <c:pt idx="396">
                  <c:v>23686300000</c:v>
                </c:pt>
                <c:pt idx="397">
                  <c:v>23701400000</c:v>
                </c:pt>
                <c:pt idx="398">
                  <c:v>23706700000</c:v>
                </c:pt>
                <c:pt idx="399">
                  <c:v>23727400000</c:v>
                </c:pt>
                <c:pt idx="400">
                  <c:v>34000200000</c:v>
                </c:pt>
                <c:pt idx="401">
                  <c:v>34003100000</c:v>
                </c:pt>
                <c:pt idx="402">
                  <c:v>34008900000</c:v>
                </c:pt>
                <c:pt idx="403">
                  <c:v>34014300000</c:v>
                </c:pt>
                <c:pt idx="404">
                  <c:v>34023000000</c:v>
                </c:pt>
                <c:pt idx="405">
                  <c:v>34030200000</c:v>
                </c:pt>
                <c:pt idx="406">
                  <c:v>34035100000</c:v>
                </c:pt>
                <c:pt idx="407">
                  <c:v>34048100000</c:v>
                </c:pt>
                <c:pt idx="408">
                  <c:v>34050900000</c:v>
                </c:pt>
                <c:pt idx="409">
                  <c:v>34052800000</c:v>
                </c:pt>
                <c:pt idx="410">
                  <c:v>34056300000</c:v>
                </c:pt>
                <c:pt idx="411">
                  <c:v>34060900000</c:v>
                </c:pt>
                <c:pt idx="412">
                  <c:v>34064000000</c:v>
                </c:pt>
                <c:pt idx="413">
                  <c:v>34064100000</c:v>
                </c:pt>
                <c:pt idx="414">
                  <c:v>34066100000</c:v>
                </c:pt>
                <c:pt idx="415">
                  <c:v>34071500000</c:v>
                </c:pt>
                <c:pt idx="416">
                  <c:v>34074700000</c:v>
                </c:pt>
                <c:pt idx="417">
                  <c:v>34075700000</c:v>
                </c:pt>
                <c:pt idx="418">
                  <c:v>34075800000</c:v>
                </c:pt>
                <c:pt idx="419">
                  <c:v>34082000000</c:v>
                </c:pt>
                <c:pt idx="420">
                  <c:v>34084200000</c:v>
                </c:pt>
                <c:pt idx="421">
                  <c:v>34111900000</c:v>
                </c:pt>
                <c:pt idx="422">
                  <c:v>34113400000</c:v>
                </c:pt>
                <c:pt idx="423">
                  <c:v>34117200000</c:v>
                </c:pt>
                <c:pt idx="424">
                  <c:v>34119000000</c:v>
                </c:pt>
                <c:pt idx="425">
                  <c:v>34129700000</c:v>
                </c:pt>
                <c:pt idx="426">
                  <c:v>34149800000</c:v>
                </c:pt>
                <c:pt idx="427">
                  <c:v>34153100000</c:v>
                </c:pt>
                <c:pt idx="428">
                  <c:v>34157400000</c:v>
                </c:pt>
                <c:pt idx="429">
                  <c:v>34165900000</c:v>
                </c:pt>
                <c:pt idx="430">
                  <c:v>34177200000</c:v>
                </c:pt>
                <c:pt idx="431">
                  <c:v>34181500000</c:v>
                </c:pt>
                <c:pt idx="432">
                  <c:v>34183600000</c:v>
                </c:pt>
                <c:pt idx="433">
                  <c:v>34186900000</c:v>
                </c:pt>
                <c:pt idx="434">
                  <c:v>34188200000</c:v>
                </c:pt>
                <c:pt idx="435">
                  <c:v>34193300000</c:v>
                </c:pt>
                <c:pt idx="436">
                  <c:v>34194900000</c:v>
                </c:pt>
                <c:pt idx="437">
                  <c:v>34195400000</c:v>
                </c:pt>
                <c:pt idx="438">
                  <c:v>34198400000</c:v>
                </c:pt>
                <c:pt idx="439">
                  <c:v>34199600000</c:v>
                </c:pt>
                <c:pt idx="440">
                  <c:v>34200300000</c:v>
                </c:pt>
                <c:pt idx="441">
                  <c:v>34203200000</c:v>
                </c:pt>
                <c:pt idx="442">
                  <c:v>34209500000</c:v>
                </c:pt>
                <c:pt idx="443">
                  <c:v>34213600000</c:v>
                </c:pt>
                <c:pt idx="444">
                  <c:v>34215200000</c:v>
                </c:pt>
                <c:pt idx="445">
                  <c:v>34220000000</c:v>
                </c:pt>
                <c:pt idx="446">
                  <c:v>34223000000</c:v>
                </c:pt>
                <c:pt idx="447">
                  <c:v>34224400000</c:v>
                </c:pt>
                <c:pt idx="448">
                  <c:v>34227000000</c:v>
                </c:pt>
                <c:pt idx="449">
                  <c:v>34229200000</c:v>
                </c:pt>
                <c:pt idx="450">
                  <c:v>34230200000</c:v>
                </c:pt>
                <c:pt idx="451">
                  <c:v>34231400000</c:v>
                </c:pt>
                <c:pt idx="452">
                  <c:v>34231900000</c:v>
                </c:pt>
                <c:pt idx="453">
                  <c:v>34239000000</c:v>
                </c:pt>
                <c:pt idx="454">
                  <c:v>34245700000</c:v>
                </c:pt>
                <c:pt idx="455">
                  <c:v>34247300000</c:v>
                </c:pt>
                <c:pt idx="456">
                  <c:v>34251500000</c:v>
                </c:pt>
                <c:pt idx="457">
                  <c:v>34253100000</c:v>
                </c:pt>
                <c:pt idx="458">
                  <c:v>34261600000</c:v>
                </c:pt>
                <c:pt idx="459">
                  <c:v>34267700000</c:v>
                </c:pt>
                <c:pt idx="460">
                  <c:v>34272900000</c:v>
                </c:pt>
                <c:pt idx="461">
                  <c:v>34274600000</c:v>
                </c:pt>
                <c:pt idx="462">
                  <c:v>34278600000</c:v>
                </c:pt>
                <c:pt idx="463">
                  <c:v>34280300000</c:v>
                </c:pt>
                <c:pt idx="464">
                  <c:v>34302800000</c:v>
                </c:pt>
                <c:pt idx="465">
                  <c:v>34318100000</c:v>
                </c:pt>
                <c:pt idx="466">
                  <c:v>34319500000</c:v>
                </c:pt>
                <c:pt idx="467">
                  <c:v>34325600000</c:v>
                </c:pt>
                <c:pt idx="468">
                  <c:v>34339800000</c:v>
                </c:pt>
                <c:pt idx="469">
                  <c:v>34345800000</c:v>
                </c:pt>
                <c:pt idx="470">
                  <c:v>34353700000</c:v>
                </c:pt>
                <c:pt idx="471">
                  <c:v>34362900000</c:v>
                </c:pt>
                <c:pt idx="472">
                  <c:v>34367500000</c:v>
                </c:pt>
                <c:pt idx="473">
                  <c:v>34372300000</c:v>
                </c:pt>
                <c:pt idx="474">
                  <c:v>34377100000</c:v>
                </c:pt>
                <c:pt idx="475">
                  <c:v>34377800000</c:v>
                </c:pt>
                <c:pt idx="476">
                  <c:v>34391400000</c:v>
                </c:pt>
                <c:pt idx="477">
                  <c:v>34395800000</c:v>
                </c:pt>
                <c:pt idx="478">
                  <c:v>34396000000</c:v>
                </c:pt>
                <c:pt idx="479">
                  <c:v>34399100000</c:v>
                </c:pt>
                <c:pt idx="480">
                  <c:v>34391400000</c:v>
                </c:pt>
                <c:pt idx="481">
                  <c:v>34395900000</c:v>
                </c:pt>
                <c:pt idx="482">
                  <c:v>34396100000</c:v>
                </c:pt>
                <c:pt idx="483">
                  <c:v>34399300000</c:v>
                </c:pt>
                <c:pt idx="484">
                  <c:v>34407100000</c:v>
                </c:pt>
                <c:pt idx="485">
                  <c:v>34414000000</c:v>
                </c:pt>
                <c:pt idx="486">
                  <c:v>34418400000</c:v>
                </c:pt>
                <c:pt idx="487">
                  <c:v>34422100000</c:v>
                </c:pt>
                <c:pt idx="488">
                  <c:v>34425400000</c:v>
                </c:pt>
                <c:pt idx="489">
                  <c:v>34427600000</c:v>
                </c:pt>
                <c:pt idx="490">
                  <c:v>34431500000</c:v>
                </c:pt>
                <c:pt idx="491">
                  <c:v>34434700000</c:v>
                </c:pt>
                <c:pt idx="492">
                  <c:v>34436000000</c:v>
                </c:pt>
                <c:pt idx="493">
                  <c:v>34436200000</c:v>
                </c:pt>
                <c:pt idx="494">
                  <c:v>34441600000</c:v>
                </c:pt>
                <c:pt idx="495">
                  <c:v>34444400000</c:v>
                </c:pt>
                <c:pt idx="496">
                  <c:v>34444800000</c:v>
                </c:pt>
                <c:pt idx="497">
                  <c:v>34457500000</c:v>
                </c:pt>
                <c:pt idx="498">
                  <c:v>34457500000</c:v>
                </c:pt>
                <c:pt idx="499">
                  <c:v>34463100000</c:v>
                </c:pt>
                <c:pt idx="500">
                  <c:v>34467200000</c:v>
                </c:pt>
                <c:pt idx="501">
                  <c:v>34469600000</c:v>
                </c:pt>
                <c:pt idx="502">
                  <c:v>34470000000</c:v>
                </c:pt>
                <c:pt idx="503">
                  <c:v>34472100000</c:v>
                </c:pt>
                <c:pt idx="504">
                  <c:v>34474700000</c:v>
                </c:pt>
                <c:pt idx="505">
                  <c:v>34476500000</c:v>
                </c:pt>
                <c:pt idx="506">
                  <c:v>34478100000</c:v>
                </c:pt>
                <c:pt idx="507">
                  <c:v>34479700000</c:v>
                </c:pt>
                <c:pt idx="508">
                  <c:v>34480200000</c:v>
                </c:pt>
                <c:pt idx="509">
                  <c:v>34480600000</c:v>
                </c:pt>
                <c:pt idx="510">
                  <c:v>34481000000</c:v>
                </c:pt>
                <c:pt idx="511">
                  <c:v>34482100000</c:v>
                </c:pt>
                <c:pt idx="512">
                  <c:v>34482700000</c:v>
                </c:pt>
                <c:pt idx="513">
                  <c:v>34484400000</c:v>
                </c:pt>
                <c:pt idx="514">
                  <c:v>34484900000</c:v>
                </c:pt>
                <c:pt idx="515">
                  <c:v>34485400000</c:v>
                </c:pt>
                <c:pt idx="516">
                  <c:v>34485900000</c:v>
                </c:pt>
                <c:pt idx="517">
                  <c:v>34487100000</c:v>
                </c:pt>
                <c:pt idx="518">
                  <c:v>34488300000</c:v>
                </c:pt>
                <c:pt idx="519">
                  <c:v>34492100000</c:v>
                </c:pt>
                <c:pt idx="520">
                  <c:v>34492800000</c:v>
                </c:pt>
                <c:pt idx="521">
                  <c:v>34493300000</c:v>
                </c:pt>
                <c:pt idx="522">
                  <c:v>34494200000</c:v>
                </c:pt>
                <c:pt idx="523">
                  <c:v>34494900000</c:v>
                </c:pt>
                <c:pt idx="524">
                  <c:v>34496300000</c:v>
                </c:pt>
                <c:pt idx="525">
                  <c:v>34496900000</c:v>
                </c:pt>
                <c:pt idx="526">
                  <c:v>34497000000</c:v>
                </c:pt>
                <c:pt idx="527">
                  <c:v>34499300000</c:v>
                </c:pt>
                <c:pt idx="528">
                  <c:v>34500200000</c:v>
                </c:pt>
                <c:pt idx="529">
                  <c:v>34510000000</c:v>
                </c:pt>
                <c:pt idx="530">
                  <c:v>34516200000</c:v>
                </c:pt>
                <c:pt idx="531">
                  <c:v>34520400000</c:v>
                </c:pt>
                <c:pt idx="532">
                  <c:v>34521200000</c:v>
                </c:pt>
                <c:pt idx="533">
                  <c:v>34538600000</c:v>
                </c:pt>
                <c:pt idx="534">
                  <c:v>34549000000</c:v>
                </c:pt>
                <c:pt idx="535">
                  <c:v>34549800000</c:v>
                </c:pt>
                <c:pt idx="536">
                  <c:v>34552100000</c:v>
                </c:pt>
                <c:pt idx="537">
                  <c:v>34553000000</c:v>
                </c:pt>
                <c:pt idx="538">
                  <c:v>34557900000</c:v>
                </c:pt>
                <c:pt idx="539">
                  <c:v>34559400000</c:v>
                </c:pt>
                <c:pt idx="540">
                  <c:v>34560000000</c:v>
                </c:pt>
                <c:pt idx="541">
                  <c:v>34562900000</c:v>
                </c:pt>
                <c:pt idx="542">
                  <c:v>34565900000</c:v>
                </c:pt>
                <c:pt idx="543">
                  <c:v>34567600000</c:v>
                </c:pt>
                <c:pt idx="544">
                  <c:v>34572000000</c:v>
                </c:pt>
                <c:pt idx="545">
                  <c:v>34572600000</c:v>
                </c:pt>
                <c:pt idx="546">
                  <c:v>34572800000</c:v>
                </c:pt>
                <c:pt idx="547">
                  <c:v>34574400000</c:v>
                </c:pt>
                <c:pt idx="548">
                  <c:v>34574600000</c:v>
                </c:pt>
                <c:pt idx="549">
                  <c:v>34575200000</c:v>
                </c:pt>
                <c:pt idx="550">
                  <c:v>34576800000</c:v>
                </c:pt>
                <c:pt idx="551">
                  <c:v>34580400000</c:v>
                </c:pt>
                <c:pt idx="552">
                  <c:v>34581800000</c:v>
                </c:pt>
                <c:pt idx="553">
                  <c:v>34583800000</c:v>
                </c:pt>
                <c:pt idx="554">
                  <c:v>34584100000</c:v>
                </c:pt>
                <c:pt idx="555">
                  <c:v>34584500000</c:v>
                </c:pt>
                <c:pt idx="556">
                  <c:v>34585100000</c:v>
                </c:pt>
                <c:pt idx="557">
                  <c:v>34585300000</c:v>
                </c:pt>
                <c:pt idx="558">
                  <c:v>34587200000</c:v>
                </c:pt>
                <c:pt idx="559">
                  <c:v>34606000000</c:v>
                </c:pt>
                <c:pt idx="560">
                  <c:v>34610300000</c:v>
                </c:pt>
                <c:pt idx="561">
                  <c:v>34610400000</c:v>
                </c:pt>
                <c:pt idx="562">
                  <c:v>34614200000</c:v>
                </c:pt>
                <c:pt idx="563">
                  <c:v>34614500000</c:v>
                </c:pt>
                <c:pt idx="564">
                  <c:v>34616000000</c:v>
                </c:pt>
                <c:pt idx="565">
                  <c:v>34617200000</c:v>
                </c:pt>
                <c:pt idx="566">
                  <c:v>34617900000</c:v>
                </c:pt>
                <c:pt idx="567">
                  <c:v>34617900000</c:v>
                </c:pt>
                <c:pt idx="568">
                  <c:v>34619400000</c:v>
                </c:pt>
                <c:pt idx="569">
                  <c:v>34620600000</c:v>
                </c:pt>
                <c:pt idx="570">
                  <c:v>34625400000</c:v>
                </c:pt>
                <c:pt idx="571">
                  <c:v>34631700000</c:v>
                </c:pt>
                <c:pt idx="572">
                  <c:v>34634000000</c:v>
                </c:pt>
                <c:pt idx="573">
                  <c:v>34634500000</c:v>
                </c:pt>
                <c:pt idx="574">
                  <c:v>34635300000</c:v>
                </c:pt>
                <c:pt idx="575">
                  <c:v>34640200000</c:v>
                </c:pt>
                <c:pt idx="576">
                  <c:v>34640600000</c:v>
                </c:pt>
                <c:pt idx="577">
                  <c:v>34650600000</c:v>
                </c:pt>
                <c:pt idx="578">
                  <c:v>34655800000</c:v>
                </c:pt>
                <c:pt idx="579">
                  <c:v>34670900000</c:v>
                </c:pt>
                <c:pt idx="580">
                  <c:v>34676500000</c:v>
                </c:pt>
                <c:pt idx="581">
                  <c:v>34682000000</c:v>
                </c:pt>
                <c:pt idx="582">
                  <c:v>34697400000</c:v>
                </c:pt>
                <c:pt idx="583">
                  <c:v>34703400000</c:v>
                </c:pt>
                <c:pt idx="584">
                  <c:v>34703800000</c:v>
                </c:pt>
                <c:pt idx="585">
                  <c:v>34709800000</c:v>
                </c:pt>
                <c:pt idx="586">
                  <c:v>34724000000</c:v>
                </c:pt>
                <c:pt idx="587">
                  <c:v>34724600000</c:v>
                </c:pt>
                <c:pt idx="588">
                  <c:v>34735500000</c:v>
                </c:pt>
                <c:pt idx="589">
                  <c:v>34736900000</c:v>
                </c:pt>
                <c:pt idx="590">
                  <c:v>34740500000</c:v>
                </c:pt>
                <c:pt idx="591">
                  <c:v>34744800000</c:v>
                </c:pt>
                <c:pt idx="592">
                  <c:v>34757600000</c:v>
                </c:pt>
                <c:pt idx="593">
                  <c:v>34761000000</c:v>
                </c:pt>
                <c:pt idx="594">
                  <c:v>34770200000</c:v>
                </c:pt>
                <c:pt idx="595">
                  <c:v>34771000000</c:v>
                </c:pt>
                <c:pt idx="596">
                  <c:v>34782900000</c:v>
                </c:pt>
                <c:pt idx="597">
                  <c:v>34786600000</c:v>
                </c:pt>
                <c:pt idx="598">
                  <c:v>34790900000</c:v>
                </c:pt>
                <c:pt idx="599">
                  <c:v>34795600000</c:v>
                </c:pt>
                <c:pt idx="600">
                  <c:v>34801000000</c:v>
                </c:pt>
                <c:pt idx="601">
                  <c:v>34803900000</c:v>
                </c:pt>
                <c:pt idx="602">
                  <c:v>34817200000</c:v>
                </c:pt>
                <c:pt idx="603">
                  <c:v>34834800000</c:v>
                </c:pt>
                <c:pt idx="604">
                  <c:v>34854000000</c:v>
                </c:pt>
                <c:pt idx="605">
                  <c:v>34863300000</c:v>
                </c:pt>
                <c:pt idx="606">
                  <c:v>34879900000</c:v>
                </c:pt>
                <c:pt idx="607">
                  <c:v>34900300000</c:v>
                </c:pt>
                <c:pt idx="608">
                  <c:v>34915800000</c:v>
                </c:pt>
                <c:pt idx="609">
                  <c:v>34917400000</c:v>
                </c:pt>
                <c:pt idx="610">
                  <c:v>34930000000</c:v>
                </c:pt>
                <c:pt idx="611">
                  <c:v>35013700000</c:v>
                </c:pt>
                <c:pt idx="612">
                  <c:v>35031100000</c:v>
                </c:pt>
                <c:pt idx="613">
                  <c:v>35033700000</c:v>
                </c:pt>
                <c:pt idx="614">
                  <c:v>35047200000</c:v>
                </c:pt>
                <c:pt idx="615">
                  <c:v>35051300000</c:v>
                </c:pt>
                <c:pt idx="616">
                  <c:v>35066300000</c:v>
                </c:pt>
                <c:pt idx="617">
                  <c:v>35066400000</c:v>
                </c:pt>
                <c:pt idx="618">
                  <c:v>35071900000</c:v>
                </c:pt>
                <c:pt idx="619">
                  <c:v>35076600000</c:v>
                </c:pt>
                <c:pt idx="620">
                  <c:v>35082100000</c:v>
                </c:pt>
                <c:pt idx="621">
                  <c:v>35092700000</c:v>
                </c:pt>
                <c:pt idx="622">
                  <c:v>35109300000</c:v>
                </c:pt>
                <c:pt idx="623">
                  <c:v>35111300000</c:v>
                </c:pt>
                <c:pt idx="624">
                  <c:v>35148400000</c:v>
                </c:pt>
                <c:pt idx="625">
                  <c:v>35176900000</c:v>
                </c:pt>
                <c:pt idx="626">
                  <c:v>35179600000</c:v>
                </c:pt>
                <c:pt idx="627">
                  <c:v>35189900000</c:v>
                </c:pt>
                <c:pt idx="628">
                  <c:v>35196600000</c:v>
                </c:pt>
                <c:pt idx="629">
                  <c:v>35198900000</c:v>
                </c:pt>
                <c:pt idx="630">
                  <c:v>35203900000</c:v>
                </c:pt>
                <c:pt idx="631">
                  <c:v>35204000000</c:v>
                </c:pt>
                <c:pt idx="632">
                  <c:v>35217800000</c:v>
                </c:pt>
                <c:pt idx="633">
                  <c:v>35218500000</c:v>
                </c:pt>
                <c:pt idx="634">
                  <c:v>35227800000</c:v>
                </c:pt>
                <c:pt idx="635">
                  <c:v>35228400000</c:v>
                </c:pt>
                <c:pt idx="636">
                  <c:v>35235000000</c:v>
                </c:pt>
                <c:pt idx="637">
                  <c:v>35242600000</c:v>
                </c:pt>
                <c:pt idx="638">
                  <c:v>35252300000</c:v>
                </c:pt>
                <c:pt idx="639">
                  <c:v>35261600000</c:v>
                </c:pt>
                <c:pt idx="640">
                  <c:v>39008300000</c:v>
                </c:pt>
                <c:pt idx="641">
                  <c:v>39013500000</c:v>
                </c:pt>
                <c:pt idx="642">
                  <c:v>39018200000</c:v>
                </c:pt>
                <c:pt idx="643">
                  <c:v>39022100000</c:v>
                </c:pt>
                <c:pt idx="644">
                  <c:v>39022200000</c:v>
                </c:pt>
                <c:pt idx="645">
                  <c:v>39030800000</c:v>
                </c:pt>
                <c:pt idx="646">
                  <c:v>39037400000</c:v>
                </c:pt>
                <c:pt idx="647">
                  <c:v>39039300000</c:v>
                </c:pt>
                <c:pt idx="648">
                  <c:v>39044700000</c:v>
                </c:pt>
                <c:pt idx="649">
                  <c:v>39045300000</c:v>
                </c:pt>
                <c:pt idx="650">
                  <c:v>39045700000</c:v>
                </c:pt>
                <c:pt idx="651">
                  <c:v>39051300000</c:v>
                </c:pt>
                <c:pt idx="652">
                  <c:v>39057500000</c:v>
                </c:pt>
                <c:pt idx="653">
                  <c:v>39057600000</c:v>
                </c:pt>
                <c:pt idx="654">
                  <c:v>39075200000</c:v>
                </c:pt>
                <c:pt idx="655">
                  <c:v>39075600000</c:v>
                </c:pt>
                <c:pt idx="656">
                  <c:v>39076400000</c:v>
                </c:pt>
                <c:pt idx="657">
                  <c:v>39077200000</c:v>
                </c:pt>
                <c:pt idx="658">
                  <c:v>39082500000</c:v>
                </c:pt>
                <c:pt idx="659">
                  <c:v>39091200000</c:v>
                </c:pt>
                <c:pt idx="660">
                  <c:v>39107800000</c:v>
                </c:pt>
                <c:pt idx="661">
                  <c:v>39112500000</c:v>
                </c:pt>
                <c:pt idx="662">
                  <c:v>39113200000</c:v>
                </c:pt>
                <c:pt idx="663">
                  <c:v>39115400000</c:v>
                </c:pt>
                <c:pt idx="664">
                  <c:v>39121800000</c:v>
                </c:pt>
                <c:pt idx="665">
                  <c:v>39130200000</c:v>
                </c:pt>
                <c:pt idx="666">
                  <c:v>39130600000</c:v>
                </c:pt>
                <c:pt idx="667">
                  <c:v>39134300000</c:v>
                </c:pt>
                <c:pt idx="668">
                  <c:v>39145200000</c:v>
                </c:pt>
                <c:pt idx="669">
                  <c:v>39153700000</c:v>
                </c:pt>
                <c:pt idx="670">
                  <c:v>39155200000</c:v>
                </c:pt>
                <c:pt idx="671">
                  <c:v>39161000000</c:v>
                </c:pt>
                <c:pt idx="672">
                  <c:v>39163800000</c:v>
                </c:pt>
                <c:pt idx="673">
                  <c:v>39166700000</c:v>
                </c:pt>
                <c:pt idx="674">
                  <c:v>39167900000</c:v>
                </c:pt>
                <c:pt idx="675">
                  <c:v>39170500000</c:v>
                </c:pt>
                <c:pt idx="676">
                  <c:v>39173300000</c:v>
                </c:pt>
                <c:pt idx="677">
                  <c:v>39175100000</c:v>
                </c:pt>
                <c:pt idx="678">
                  <c:v>39179000000</c:v>
                </c:pt>
                <c:pt idx="679">
                  <c:v>39179200000</c:v>
                </c:pt>
                <c:pt idx="680">
                  <c:v>39190800000</c:v>
                </c:pt>
                <c:pt idx="681">
                  <c:v>39195300000</c:v>
                </c:pt>
                <c:pt idx="682">
                  <c:v>39197000000</c:v>
                </c:pt>
                <c:pt idx="683">
                  <c:v>39211100000</c:v>
                </c:pt>
                <c:pt idx="684">
                  <c:v>39215000000</c:v>
                </c:pt>
                <c:pt idx="685">
                  <c:v>39215300000</c:v>
                </c:pt>
                <c:pt idx="686">
                  <c:v>39223700000</c:v>
                </c:pt>
                <c:pt idx="687">
                  <c:v>39235700000</c:v>
                </c:pt>
                <c:pt idx="688">
                  <c:v>39242300000</c:v>
                </c:pt>
                <c:pt idx="689">
                  <c:v>39243200000</c:v>
                </c:pt>
                <c:pt idx="690">
                  <c:v>39245200000</c:v>
                </c:pt>
                <c:pt idx="691">
                  <c:v>39248800000</c:v>
                </c:pt>
                <c:pt idx="692">
                  <c:v>39253300000</c:v>
                </c:pt>
                <c:pt idx="693">
                  <c:v>39253700000</c:v>
                </c:pt>
                <c:pt idx="694">
                  <c:v>39257200000</c:v>
                </c:pt>
                <c:pt idx="695">
                  <c:v>39259500000</c:v>
                </c:pt>
                <c:pt idx="696">
                  <c:v>39262400000</c:v>
                </c:pt>
                <c:pt idx="697">
                  <c:v>39262400000</c:v>
                </c:pt>
                <c:pt idx="698">
                  <c:v>39263700000</c:v>
                </c:pt>
                <c:pt idx="699">
                  <c:v>39266000000</c:v>
                </c:pt>
                <c:pt idx="700">
                  <c:v>39268200000</c:v>
                </c:pt>
                <c:pt idx="701">
                  <c:v>39271100000</c:v>
                </c:pt>
                <c:pt idx="702">
                  <c:v>39278300000</c:v>
                </c:pt>
                <c:pt idx="703">
                  <c:v>39279300000</c:v>
                </c:pt>
                <c:pt idx="704">
                  <c:v>39280300000</c:v>
                </c:pt>
                <c:pt idx="705">
                  <c:v>39280800000</c:v>
                </c:pt>
                <c:pt idx="706">
                  <c:v>39284500000</c:v>
                </c:pt>
                <c:pt idx="707">
                  <c:v>39287300000</c:v>
                </c:pt>
                <c:pt idx="708">
                  <c:v>39287800000</c:v>
                </c:pt>
                <c:pt idx="709">
                  <c:v>39288800000</c:v>
                </c:pt>
                <c:pt idx="710">
                  <c:v>39289300000</c:v>
                </c:pt>
                <c:pt idx="711">
                  <c:v>39293700000</c:v>
                </c:pt>
                <c:pt idx="712">
                  <c:v>39298100000</c:v>
                </c:pt>
                <c:pt idx="713">
                  <c:v>39299000000</c:v>
                </c:pt>
                <c:pt idx="714">
                  <c:v>39300700000</c:v>
                </c:pt>
                <c:pt idx="715">
                  <c:v>39303800000</c:v>
                </c:pt>
                <c:pt idx="716">
                  <c:v>39304700000</c:v>
                </c:pt>
                <c:pt idx="717">
                  <c:v>39305500000</c:v>
                </c:pt>
                <c:pt idx="718">
                  <c:v>39309400000</c:v>
                </c:pt>
                <c:pt idx="719">
                  <c:v>39313200000</c:v>
                </c:pt>
              </c:numCache>
            </c:numRef>
          </c:xVal>
          <c:yVal>
            <c:numRef>
              <c:f>'50 mm_Straight_0.25mm_1E6_Imp'!$E$2:$E$721</c:f>
              <c:numCache>
                <c:formatCode>0.00E+00</c:formatCode>
                <c:ptCount val="720"/>
                <c:pt idx="0">
                  <c:v>6.0400759229729806</c:v>
                </c:pt>
                <c:pt idx="1">
                  <c:v>4065.0112135839668</c:v>
                </c:pt>
                <c:pt idx="2">
                  <c:v>30161.242874733849</c:v>
                </c:pt>
                <c:pt idx="3">
                  <c:v>9864.1000586811442</c:v>
                </c:pt>
                <c:pt idx="4">
                  <c:v>30303.300592332449</c:v>
                </c:pt>
                <c:pt idx="5">
                  <c:v>10874.703937501214</c:v>
                </c:pt>
                <c:pt idx="6">
                  <c:v>29060.198861586541</c:v>
                </c:pt>
                <c:pt idx="7">
                  <c:v>20685.480737827118</c:v>
                </c:pt>
                <c:pt idx="8">
                  <c:v>87745.674901082559</c:v>
                </c:pt>
                <c:pt idx="9">
                  <c:v>8993.3639530285436</c:v>
                </c:pt>
                <c:pt idx="10">
                  <c:v>591.69527403929703</c:v>
                </c:pt>
                <c:pt idx="11">
                  <c:v>785.33314139675531</c:v>
                </c:pt>
                <c:pt idx="12">
                  <c:v>172.21064537440651</c:v>
                </c:pt>
                <c:pt idx="13">
                  <c:v>191.36183511332666</c:v>
                </c:pt>
                <c:pt idx="14">
                  <c:v>24.507450959631925</c:v>
                </c:pt>
                <c:pt idx="15">
                  <c:v>25.980084015069515</c:v>
                </c:pt>
                <c:pt idx="16">
                  <c:v>0.59280727296945779</c:v>
                </c:pt>
                <c:pt idx="17">
                  <c:v>0.56039569645262588</c:v>
                </c:pt>
                <c:pt idx="18">
                  <c:v>0.37230240999041325</c:v>
                </c:pt>
                <c:pt idx="19">
                  <c:v>0.25111181554301232</c:v>
                </c:pt>
                <c:pt idx="20">
                  <c:v>0.18439093592878988</c:v>
                </c:pt>
                <c:pt idx="21">
                  <c:v>5.6098261009234855</c:v>
                </c:pt>
                <c:pt idx="22">
                  <c:v>4.5128296345791057E-4</c:v>
                </c:pt>
                <c:pt idx="23">
                  <c:v>13.606061279181654</c:v>
                </c:pt>
                <c:pt idx="24">
                  <c:v>7.9312037478844275E-3</c:v>
                </c:pt>
                <c:pt idx="25">
                  <c:v>6.0917158946618608E-4</c:v>
                </c:pt>
                <c:pt idx="26">
                  <c:v>5.4086423807600146E-3</c:v>
                </c:pt>
                <c:pt idx="27">
                  <c:v>23.668549806195848</c:v>
                </c:pt>
                <c:pt idx="28">
                  <c:v>6.8265878301783951E-3</c:v>
                </c:pt>
                <c:pt idx="29">
                  <c:v>35.322437339452215</c:v>
                </c:pt>
                <c:pt idx="30">
                  <c:v>8.3348600256596744E-4</c:v>
                </c:pt>
                <c:pt idx="31">
                  <c:v>39.444137296957315</c:v>
                </c:pt>
                <c:pt idx="32">
                  <c:v>1.4784393447256216E-2</c:v>
                </c:pt>
                <c:pt idx="33">
                  <c:v>23.069717650310007</c:v>
                </c:pt>
                <c:pt idx="34">
                  <c:v>0.12481250151177696</c:v>
                </c:pt>
                <c:pt idx="35">
                  <c:v>2.2075665493994419</c:v>
                </c:pt>
                <c:pt idx="36">
                  <c:v>0.49202223530058281</c:v>
                </c:pt>
                <c:pt idx="37">
                  <c:v>0.23168801726979316</c:v>
                </c:pt>
                <c:pt idx="38">
                  <c:v>4.2059900277204845E-3</c:v>
                </c:pt>
                <c:pt idx="39">
                  <c:v>0.26690543374889908</c:v>
                </c:pt>
                <c:pt idx="40">
                  <c:v>0.72727364773677738</c:v>
                </c:pt>
                <c:pt idx="41">
                  <c:v>5.3667694392126403E-2</c:v>
                </c:pt>
                <c:pt idx="42">
                  <c:v>1.09915879802491</c:v>
                </c:pt>
                <c:pt idx="43">
                  <c:v>1.3247897615434803</c:v>
                </c:pt>
                <c:pt idx="44">
                  <c:v>0.15104213177997985</c:v>
                </c:pt>
                <c:pt idx="45">
                  <c:v>2.9408836480766412</c:v>
                </c:pt>
                <c:pt idx="46">
                  <c:v>2.0382975957883489</c:v>
                </c:pt>
                <c:pt idx="47">
                  <c:v>3.7680289214561631E-2</c:v>
                </c:pt>
                <c:pt idx="48">
                  <c:v>5.9232215378805337</c:v>
                </c:pt>
                <c:pt idx="49">
                  <c:v>0.25779215992119031</c:v>
                </c:pt>
                <c:pt idx="50">
                  <c:v>4.1872682366555589E-3</c:v>
                </c:pt>
                <c:pt idx="51">
                  <c:v>3.3509834331795986E-3</c:v>
                </c:pt>
                <c:pt idx="52">
                  <c:v>0.23494345303673211</c:v>
                </c:pt>
                <c:pt idx="53">
                  <c:v>0.21859369736907922</c:v>
                </c:pt>
                <c:pt idx="54">
                  <c:v>1.3701153963240804E-2</c:v>
                </c:pt>
                <c:pt idx="55">
                  <c:v>2.6147058434014547E-3</c:v>
                </c:pt>
                <c:pt idx="56">
                  <c:v>1.4550007811206489E-2</c:v>
                </c:pt>
                <c:pt idx="57">
                  <c:v>0.1029410498454188</c:v>
                </c:pt>
                <c:pt idx="58">
                  <c:v>0.10072590683498751</c:v>
                </c:pt>
                <c:pt idx="59">
                  <c:v>2.8468185159913968E-2</c:v>
                </c:pt>
                <c:pt idx="60">
                  <c:v>1.1821618581282327E-2</c:v>
                </c:pt>
                <c:pt idx="61">
                  <c:v>3.8335731742036847E-2</c:v>
                </c:pt>
                <c:pt idx="62">
                  <c:v>2.0022114869051637E-2</c:v>
                </c:pt>
                <c:pt idx="63">
                  <c:v>4.1357195744662735E-3</c:v>
                </c:pt>
                <c:pt idx="64">
                  <c:v>0.30135880108394109</c:v>
                </c:pt>
                <c:pt idx="65">
                  <c:v>3.4626311826289634E-2</c:v>
                </c:pt>
                <c:pt idx="66">
                  <c:v>6.2801476447131056E-3</c:v>
                </c:pt>
                <c:pt idx="67">
                  <c:v>0.15896469612272032</c:v>
                </c:pt>
                <c:pt idx="68">
                  <c:v>0.27215430122112949</c:v>
                </c:pt>
                <c:pt idx="69">
                  <c:v>8.8310935488035772E-4</c:v>
                </c:pt>
                <c:pt idx="70">
                  <c:v>3.9362170643788288E-2</c:v>
                </c:pt>
                <c:pt idx="71">
                  <c:v>1.4681842983278004E-3</c:v>
                </c:pt>
                <c:pt idx="72">
                  <c:v>0.42382729400197644</c:v>
                </c:pt>
                <c:pt idx="73">
                  <c:v>5.5415359245542757E-2</c:v>
                </c:pt>
                <c:pt idx="74">
                  <c:v>0.53463232665458316</c:v>
                </c:pt>
                <c:pt idx="75">
                  <c:v>0.28894612247227019</c:v>
                </c:pt>
                <c:pt idx="76">
                  <c:v>7565.8045772351543</c:v>
                </c:pt>
                <c:pt idx="77">
                  <c:v>7462.5779056995734</c:v>
                </c:pt>
                <c:pt idx="78">
                  <c:v>2582.0906581678901</c:v>
                </c:pt>
                <c:pt idx="79">
                  <c:v>1252.5686954234798</c:v>
                </c:pt>
                <c:pt idx="80">
                  <c:v>0.49540980209098245</c:v>
                </c:pt>
                <c:pt idx="81">
                  <c:v>7.2744050736851418E-2</c:v>
                </c:pt>
                <c:pt idx="82">
                  <c:v>0.63879049198716242</c:v>
                </c:pt>
                <c:pt idx="83">
                  <c:v>0.3767409433152622</c:v>
                </c:pt>
                <c:pt idx="84">
                  <c:v>8527.4732809478464</c:v>
                </c:pt>
                <c:pt idx="85">
                  <c:v>8291.5488843573366</c:v>
                </c:pt>
                <c:pt idx="86">
                  <c:v>2829.7522700234731</c:v>
                </c:pt>
                <c:pt idx="87">
                  <c:v>1358.7663131852103</c:v>
                </c:pt>
                <c:pt idx="88">
                  <c:v>873.8818118669468</c:v>
                </c:pt>
                <c:pt idx="89">
                  <c:v>0.32742593987462587</c:v>
                </c:pt>
                <c:pt idx="90">
                  <c:v>409.53764240847562</c:v>
                </c:pt>
                <c:pt idx="91">
                  <c:v>814.29660639629697</c:v>
                </c:pt>
                <c:pt idx="92">
                  <c:v>0.30103715539394177</c:v>
                </c:pt>
                <c:pt idx="93">
                  <c:v>292.8813149485544</c:v>
                </c:pt>
                <c:pt idx="94">
                  <c:v>5369.5286889163062</c:v>
                </c:pt>
                <c:pt idx="95">
                  <c:v>8.1175099641392204E-2</c:v>
                </c:pt>
                <c:pt idx="96">
                  <c:v>48.597379292018154</c:v>
                </c:pt>
                <c:pt idx="97">
                  <c:v>150.139371165228</c:v>
                </c:pt>
                <c:pt idx="98">
                  <c:v>3.3400677135543968</c:v>
                </c:pt>
                <c:pt idx="99">
                  <c:v>0.63436381486533377</c:v>
                </c:pt>
                <c:pt idx="100">
                  <c:v>1.48867604177691E-3</c:v>
                </c:pt>
                <c:pt idx="101">
                  <c:v>375.65607124454408</c:v>
                </c:pt>
                <c:pt idx="102">
                  <c:v>22.120809206208765</c:v>
                </c:pt>
                <c:pt idx="103">
                  <c:v>5.8384497139132283E-2</c:v>
                </c:pt>
                <c:pt idx="104">
                  <c:v>1780.2438943290485</c:v>
                </c:pt>
                <c:pt idx="105">
                  <c:v>963.11064623835523</c:v>
                </c:pt>
                <c:pt idx="106">
                  <c:v>29409.007064157551</c:v>
                </c:pt>
                <c:pt idx="107">
                  <c:v>3.1950297335481865</c:v>
                </c:pt>
                <c:pt idx="108">
                  <c:v>29887.691362955582</c:v>
                </c:pt>
                <c:pt idx="109">
                  <c:v>577.73296841044964</c:v>
                </c:pt>
                <c:pt idx="110">
                  <c:v>47.529732377366912</c:v>
                </c:pt>
                <c:pt idx="111">
                  <c:v>0.80604525394570525</c:v>
                </c:pt>
                <c:pt idx="112">
                  <c:v>1.4196572176426696</c:v>
                </c:pt>
                <c:pt idx="113">
                  <c:v>3.8913417404470095E-2</c:v>
                </c:pt>
                <c:pt idx="114">
                  <c:v>3.2245969077313523E-2</c:v>
                </c:pt>
                <c:pt idx="115">
                  <c:v>4.2527691676617154</c:v>
                </c:pt>
                <c:pt idx="116">
                  <c:v>0.67408634899326492</c:v>
                </c:pt>
                <c:pt idx="117">
                  <c:v>0.15174080620074015</c:v>
                </c:pt>
                <c:pt idx="118">
                  <c:v>7.6155657482744454E-3</c:v>
                </c:pt>
                <c:pt idx="119">
                  <c:v>7.5699942198504773E-3</c:v>
                </c:pt>
                <c:pt idx="120">
                  <c:v>2.3893618342231604</c:v>
                </c:pt>
                <c:pt idx="121">
                  <c:v>2.3096028887931663E-2</c:v>
                </c:pt>
                <c:pt idx="122">
                  <c:v>10.166710532936078</c:v>
                </c:pt>
                <c:pt idx="123">
                  <c:v>0.11249560250193222</c:v>
                </c:pt>
                <c:pt idx="124">
                  <c:v>1.4249905709168387E-3</c:v>
                </c:pt>
                <c:pt idx="125">
                  <c:v>31.594104370037744</c:v>
                </c:pt>
                <c:pt idx="126">
                  <c:v>0.20171987670658517</c:v>
                </c:pt>
                <c:pt idx="127">
                  <c:v>118.84593766725813</c:v>
                </c:pt>
                <c:pt idx="128">
                  <c:v>0.82067385205090493</c:v>
                </c:pt>
                <c:pt idx="129">
                  <c:v>118.50954031504037</c:v>
                </c:pt>
                <c:pt idx="130">
                  <c:v>0.86227178348685485</c:v>
                </c:pt>
                <c:pt idx="131">
                  <c:v>6.7172875250738526</c:v>
                </c:pt>
                <c:pt idx="132">
                  <c:v>82.896532503679936</c:v>
                </c:pt>
                <c:pt idx="133">
                  <c:v>7.3282239990751528</c:v>
                </c:pt>
                <c:pt idx="134">
                  <c:v>0.35301485034793967</c:v>
                </c:pt>
                <c:pt idx="135">
                  <c:v>0.41924485225281871</c:v>
                </c:pt>
                <c:pt idx="136">
                  <c:v>3.9472462504246368</c:v>
                </c:pt>
                <c:pt idx="137">
                  <c:v>8.0522490186045806E-2</c:v>
                </c:pt>
                <c:pt idx="138">
                  <c:v>0.80727613343382587</c:v>
                </c:pt>
                <c:pt idx="139">
                  <c:v>4.1587595724833372E-2</c:v>
                </c:pt>
                <c:pt idx="140">
                  <c:v>6.123025457902638E-2</c:v>
                </c:pt>
                <c:pt idx="141">
                  <c:v>3.724033127889782E-3</c:v>
                </c:pt>
                <c:pt idx="142">
                  <c:v>9.3710901332184145E-4</c:v>
                </c:pt>
                <c:pt idx="143">
                  <c:v>9.089987485287547E-3</c:v>
                </c:pt>
                <c:pt idx="144">
                  <c:v>35.9772224256199</c:v>
                </c:pt>
                <c:pt idx="145">
                  <c:v>9.1004895367215433</c:v>
                </c:pt>
                <c:pt idx="146">
                  <c:v>6.5182577985250538E-3</c:v>
                </c:pt>
                <c:pt idx="147">
                  <c:v>0.70521581004960288</c:v>
                </c:pt>
                <c:pt idx="148">
                  <c:v>6.0542413335364392E-2</c:v>
                </c:pt>
                <c:pt idx="149">
                  <c:v>1.1502739042440497E-2</c:v>
                </c:pt>
                <c:pt idx="150">
                  <c:v>0.10910442609990863</c:v>
                </c:pt>
                <c:pt idx="151">
                  <c:v>0.26807945977619096</c:v>
                </c:pt>
                <c:pt idx="152">
                  <c:v>1.8681939415004529</c:v>
                </c:pt>
                <c:pt idx="153">
                  <c:v>6.8653313932170836E-3</c:v>
                </c:pt>
                <c:pt idx="154">
                  <c:v>0.47977543522131599</c:v>
                </c:pt>
                <c:pt idx="155">
                  <c:v>2.0383427275084728E-2</c:v>
                </c:pt>
                <c:pt idx="156">
                  <c:v>5.669106762015861E-2</c:v>
                </c:pt>
                <c:pt idx="157">
                  <c:v>3.5205681411823606E-2</c:v>
                </c:pt>
                <c:pt idx="158">
                  <c:v>5.0189881760929322E-3</c:v>
                </c:pt>
                <c:pt idx="159">
                  <c:v>0.24219133578037419</c:v>
                </c:pt>
                <c:pt idx="160">
                  <c:v>1.9842554147885922E-3</c:v>
                </c:pt>
                <c:pt idx="161">
                  <c:v>3.6353489545075993E-3</c:v>
                </c:pt>
                <c:pt idx="162">
                  <c:v>21.983612612062466</c:v>
                </c:pt>
                <c:pt idx="163">
                  <c:v>8.1340278421786857E-2</c:v>
                </c:pt>
                <c:pt idx="164">
                  <c:v>0.20554859502367065</c:v>
                </c:pt>
                <c:pt idx="165">
                  <c:v>1.9371147467757558E-3</c:v>
                </c:pt>
                <c:pt idx="166">
                  <c:v>0.11328766787309104</c:v>
                </c:pt>
                <c:pt idx="167">
                  <c:v>8.1125498293462646E-4</c:v>
                </c:pt>
                <c:pt idx="168">
                  <c:v>0.19525671229239333</c:v>
                </c:pt>
                <c:pt idx="169">
                  <c:v>4.9880553150147042</c:v>
                </c:pt>
                <c:pt idx="170">
                  <c:v>0.14675439975930277</c:v>
                </c:pt>
                <c:pt idx="171">
                  <c:v>2.348550253923428</c:v>
                </c:pt>
                <c:pt idx="172">
                  <c:v>0.17586056434651454</c:v>
                </c:pt>
                <c:pt idx="173">
                  <c:v>0.18368926555648468</c:v>
                </c:pt>
                <c:pt idx="174">
                  <c:v>0.24309099483354216</c:v>
                </c:pt>
                <c:pt idx="175">
                  <c:v>4.8319583377764781</c:v>
                </c:pt>
                <c:pt idx="176">
                  <c:v>0.44806532480160655</c:v>
                </c:pt>
                <c:pt idx="177">
                  <c:v>42.312519603943265</c:v>
                </c:pt>
                <c:pt idx="178">
                  <c:v>3.3387764736106034</c:v>
                </c:pt>
                <c:pt idx="179">
                  <c:v>0.22295820597703989</c:v>
                </c:pt>
                <c:pt idx="180">
                  <c:v>34.856463823213232</c:v>
                </c:pt>
                <c:pt idx="181">
                  <c:v>0.55808082289619942</c:v>
                </c:pt>
                <c:pt idx="182">
                  <c:v>0.17184301065937332</c:v>
                </c:pt>
                <c:pt idx="183">
                  <c:v>36846.720961497296</c:v>
                </c:pt>
                <c:pt idx="184">
                  <c:v>25186.825827020632</c:v>
                </c:pt>
                <c:pt idx="185">
                  <c:v>2625.2188171644234</c:v>
                </c:pt>
                <c:pt idx="186">
                  <c:v>58.706155751971423</c:v>
                </c:pt>
                <c:pt idx="187">
                  <c:v>12.530283629608439</c:v>
                </c:pt>
                <c:pt idx="188">
                  <c:v>17.435677032953866</c:v>
                </c:pt>
                <c:pt idx="189">
                  <c:v>0.32170238427437164</c:v>
                </c:pt>
                <c:pt idx="190">
                  <c:v>10.122119125424483</c:v>
                </c:pt>
                <c:pt idx="191">
                  <c:v>74.47341722250431</c:v>
                </c:pt>
                <c:pt idx="192">
                  <c:v>2.9087672095434849E-4</c:v>
                </c:pt>
                <c:pt idx="193">
                  <c:v>46.265182617253913</c:v>
                </c:pt>
                <c:pt idx="194">
                  <c:v>24.651737703149195</c:v>
                </c:pt>
                <c:pt idx="195">
                  <c:v>100.64507867762514</c:v>
                </c:pt>
                <c:pt idx="196">
                  <c:v>51.675092633240432</c:v>
                </c:pt>
                <c:pt idx="197">
                  <c:v>37.055267149991529</c:v>
                </c:pt>
                <c:pt idx="198">
                  <c:v>22.467994667823458</c:v>
                </c:pt>
                <c:pt idx="199">
                  <c:v>39.165548256246154</c:v>
                </c:pt>
                <c:pt idx="200">
                  <c:v>1.1433895476250103E-2</c:v>
                </c:pt>
                <c:pt idx="201">
                  <c:v>39.07713434064749</c:v>
                </c:pt>
                <c:pt idx="202">
                  <c:v>19.009360643267957</c:v>
                </c:pt>
                <c:pt idx="203">
                  <c:v>5.2264220459860566E-2</c:v>
                </c:pt>
                <c:pt idx="204">
                  <c:v>0.12508431967318812</c:v>
                </c:pt>
                <c:pt idx="205">
                  <c:v>10.439205230019933</c:v>
                </c:pt>
                <c:pt idx="206">
                  <c:v>0.23483797101629619</c:v>
                </c:pt>
                <c:pt idx="207">
                  <c:v>0.12288753476233436</c:v>
                </c:pt>
                <c:pt idx="208">
                  <c:v>3.881900428935471</c:v>
                </c:pt>
                <c:pt idx="209">
                  <c:v>2.3692417604121827</c:v>
                </c:pt>
                <c:pt idx="210">
                  <c:v>8.4631421663679582E-2</c:v>
                </c:pt>
                <c:pt idx="211">
                  <c:v>0.31573707105399218</c:v>
                </c:pt>
                <c:pt idx="212">
                  <c:v>0.46465458454998687</c:v>
                </c:pt>
                <c:pt idx="213">
                  <c:v>0.14722979967105712</c:v>
                </c:pt>
                <c:pt idx="214">
                  <c:v>0.11517225257429942</c:v>
                </c:pt>
                <c:pt idx="215">
                  <c:v>0.50360225178795059</c:v>
                </c:pt>
                <c:pt idx="216">
                  <c:v>0.15097898881825469</c:v>
                </c:pt>
                <c:pt idx="217">
                  <c:v>0.21227547409367548</c:v>
                </c:pt>
                <c:pt idx="218">
                  <c:v>2.2090183113818682</c:v>
                </c:pt>
                <c:pt idx="219">
                  <c:v>4.5224348019075764</c:v>
                </c:pt>
                <c:pt idx="220">
                  <c:v>1.4989877885658798</c:v>
                </c:pt>
                <c:pt idx="221">
                  <c:v>0.37598495015809003</c:v>
                </c:pt>
                <c:pt idx="222">
                  <c:v>0.30985660168347789</c:v>
                </c:pt>
                <c:pt idx="223">
                  <c:v>0.83385078346259323</c:v>
                </c:pt>
                <c:pt idx="224">
                  <c:v>5.9549792402851907</c:v>
                </c:pt>
                <c:pt idx="225">
                  <c:v>0.62227259944058277</c:v>
                </c:pt>
                <c:pt idx="226">
                  <c:v>0.17862048106115247</c:v>
                </c:pt>
                <c:pt idx="227">
                  <c:v>0.10322714145443027</c:v>
                </c:pt>
                <c:pt idx="228">
                  <c:v>0.52141190765286094</c:v>
                </c:pt>
                <c:pt idx="229">
                  <c:v>3.2524032865793822</c:v>
                </c:pt>
                <c:pt idx="230">
                  <c:v>8.3368388356761258</c:v>
                </c:pt>
                <c:pt idx="231">
                  <c:v>16.267796577617567</c:v>
                </c:pt>
                <c:pt idx="232">
                  <c:v>1.5253983624997411</c:v>
                </c:pt>
                <c:pt idx="233">
                  <c:v>4.2265087358061946</c:v>
                </c:pt>
                <c:pt idx="234">
                  <c:v>17.456626078560504</c:v>
                </c:pt>
                <c:pt idx="235">
                  <c:v>187.79814451546872</c:v>
                </c:pt>
                <c:pt idx="236">
                  <c:v>24.014666450546354</c:v>
                </c:pt>
                <c:pt idx="237">
                  <c:v>10.092403473194144</c:v>
                </c:pt>
                <c:pt idx="238">
                  <c:v>239.52610500376883</c:v>
                </c:pt>
                <c:pt idx="239">
                  <c:v>9.9736438364328954</c:v>
                </c:pt>
                <c:pt idx="240">
                  <c:v>245.19028335877849</c:v>
                </c:pt>
                <c:pt idx="241">
                  <c:v>11.009326232027101</c:v>
                </c:pt>
                <c:pt idx="242">
                  <c:v>1102.1976366846168</c:v>
                </c:pt>
                <c:pt idx="243">
                  <c:v>9.6519786778633848E-2</c:v>
                </c:pt>
                <c:pt idx="244">
                  <c:v>113.58619838564039</c:v>
                </c:pt>
                <c:pt idx="245">
                  <c:v>341.62662960030246</c:v>
                </c:pt>
                <c:pt idx="246">
                  <c:v>167.10263504632275</c:v>
                </c:pt>
                <c:pt idx="247">
                  <c:v>7.9904247240336455</c:v>
                </c:pt>
                <c:pt idx="248">
                  <c:v>0.42306011355807793</c:v>
                </c:pt>
                <c:pt idx="249">
                  <c:v>131.91107428792859</c:v>
                </c:pt>
                <c:pt idx="250">
                  <c:v>4.4383950762797782E-2</c:v>
                </c:pt>
                <c:pt idx="251">
                  <c:v>117.05462455761284</c:v>
                </c:pt>
                <c:pt idx="252">
                  <c:v>15.341398883348965</c:v>
                </c:pt>
                <c:pt idx="253">
                  <c:v>48.339510850256772</c:v>
                </c:pt>
                <c:pt idx="254">
                  <c:v>0.60096389013039186</c:v>
                </c:pt>
                <c:pt idx="255">
                  <c:v>3.4153472661416712E-3</c:v>
                </c:pt>
                <c:pt idx="256">
                  <c:v>0.32280022954446469</c:v>
                </c:pt>
                <c:pt idx="257">
                  <c:v>68.002418898017709</c:v>
                </c:pt>
                <c:pt idx="258">
                  <c:v>150.29375534555913</c:v>
                </c:pt>
                <c:pt idx="259">
                  <c:v>14.734163106557823</c:v>
                </c:pt>
                <c:pt idx="260">
                  <c:v>0.15173297130348906</c:v>
                </c:pt>
                <c:pt idx="261">
                  <c:v>0.57189170638535702</c:v>
                </c:pt>
                <c:pt idx="262">
                  <c:v>3.6262362019261838</c:v>
                </c:pt>
                <c:pt idx="263">
                  <c:v>0.42877035387571549</c:v>
                </c:pt>
                <c:pt idx="264">
                  <c:v>0.20808559224243392</c:v>
                </c:pt>
                <c:pt idx="265">
                  <c:v>6.0529572310014081E-2</c:v>
                </c:pt>
                <c:pt idx="266">
                  <c:v>9.9862622627470823E-2</c:v>
                </c:pt>
                <c:pt idx="267">
                  <c:v>13.034559350988395</c:v>
                </c:pt>
                <c:pt idx="268">
                  <c:v>1.0615488043376654E-2</c:v>
                </c:pt>
                <c:pt idx="269">
                  <c:v>6.3554844417178398</c:v>
                </c:pt>
                <c:pt idx="270">
                  <c:v>806.76360139667224</c:v>
                </c:pt>
                <c:pt idx="271">
                  <c:v>1642.7738124037658</c:v>
                </c:pt>
                <c:pt idx="272">
                  <c:v>60.884977927839095</c:v>
                </c:pt>
                <c:pt idx="273">
                  <c:v>51.701517808297083</c:v>
                </c:pt>
                <c:pt idx="274">
                  <c:v>294.49647918814873</c:v>
                </c:pt>
                <c:pt idx="275">
                  <c:v>3.9028454898680414</c:v>
                </c:pt>
                <c:pt idx="276">
                  <c:v>562.53728654176052</c:v>
                </c:pt>
                <c:pt idx="277">
                  <c:v>24.053237665866632</c:v>
                </c:pt>
                <c:pt idx="278">
                  <c:v>5274.563366193328</c:v>
                </c:pt>
                <c:pt idx="279">
                  <c:v>2922.8094061020934</c:v>
                </c:pt>
                <c:pt idx="280">
                  <c:v>238.46505893051983</c:v>
                </c:pt>
                <c:pt idx="281">
                  <c:v>343.84733689691063</c:v>
                </c:pt>
                <c:pt idx="282">
                  <c:v>313.96355298155049</c:v>
                </c:pt>
                <c:pt idx="283">
                  <c:v>1941.7902791757604</c:v>
                </c:pt>
                <c:pt idx="284">
                  <c:v>0.11720216905464385</c:v>
                </c:pt>
                <c:pt idx="285">
                  <c:v>789.25654911765241</c:v>
                </c:pt>
                <c:pt idx="286">
                  <c:v>1961.2519948387201</c:v>
                </c:pt>
                <c:pt idx="287">
                  <c:v>0.91716216704936204</c:v>
                </c:pt>
                <c:pt idx="288">
                  <c:v>0.49330054757836345</c:v>
                </c:pt>
                <c:pt idx="289">
                  <c:v>950.71856019530162</c:v>
                </c:pt>
                <c:pt idx="290">
                  <c:v>1643.7949441507958</c:v>
                </c:pt>
                <c:pt idx="291">
                  <c:v>8722.02618839967</c:v>
                </c:pt>
                <c:pt idx="292">
                  <c:v>536.585048291573</c:v>
                </c:pt>
                <c:pt idx="293">
                  <c:v>79.766097574510638</c:v>
                </c:pt>
                <c:pt idx="294">
                  <c:v>1.1780701251474139</c:v>
                </c:pt>
                <c:pt idx="295">
                  <c:v>9.1629499960706937</c:v>
                </c:pt>
                <c:pt idx="296">
                  <c:v>55.938582046574908</c:v>
                </c:pt>
                <c:pt idx="297">
                  <c:v>71.50156075286111</c:v>
                </c:pt>
                <c:pt idx="298">
                  <c:v>0.17102900086003597</c:v>
                </c:pt>
                <c:pt idx="299">
                  <c:v>22.857627061518667</c:v>
                </c:pt>
                <c:pt idx="300">
                  <c:v>15.221982359156996</c:v>
                </c:pt>
                <c:pt idx="301">
                  <c:v>0.20199239080174236</c:v>
                </c:pt>
                <c:pt idx="302">
                  <c:v>10.526716158617415</c:v>
                </c:pt>
                <c:pt idx="303">
                  <c:v>5.347034446823109</c:v>
                </c:pt>
                <c:pt idx="304">
                  <c:v>0.59097674359367769</c:v>
                </c:pt>
                <c:pt idx="305">
                  <c:v>7.0536593820385738</c:v>
                </c:pt>
                <c:pt idx="306">
                  <c:v>10.601638445926859</c:v>
                </c:pt>
                <c:pt idx="307">
                  <c:v>0.15590461006795131</c:v>
                </c:pt>
                <c:pt idx="308">
                  <c:v>0.63585714118198455</c:v>
                </c:pt>
                <c:pt idx="309">
                  <c:v>2.2521548185043549</c:v>
                </c:pt>
                <c:pt idx="310">
                  <c:v>0.16284392878136825</c:v>
                </c:pt>
                <c:pt idx="311">
                  <c:v>0.11788437751698146</c:v>
                </c:pt>
                <c:pt idx="312">
                  <c:v>1.7828528893880073</c:v>
                </c:pt>
                <c:pt idx="313">
                  <c:v>6.2795686719941277E-2</c:v>
                </c:pt>
                <c:pt idx="314">
                  <c:v>5.6824534283182704</c:v>
                </c:pt>
                <c:pt idx="315">
                  <c:v>3.1771009087988016E-2</c:v>
                </c:pt>
                <c:pt idx="316">
                  <c:v>0.22123100310915922</c:v>
                </c:pt>
                <c:pt idx="317">
                  <c:v>2.8541754921962066</c:v>
                </c:pt>
                <c:pt idx="318">
                  <c:v>0.23305288819207523</c:v>
                </c:pt>
                <c:pt idx="319">
                  <c:v>2.1501478720026616E-2</c:v>
                </c:pt>
                <c:pt idx="320">
                  <c:v>2.8310082183918825</c:v>
                </c:pt>
                <c:pt idx="321">
                  <c:v>4.0131870897602813</c:v>
                </c:pt>
                <c:pt idx="322">
                  <c:v>0.98585959208787133</c:v>
                </c:pt>
                <c:pt idx="323">
                  <c:v>0.39282199094178982</c:v>
                </c:pt>
                <c:pt idx="324">
                  <c:v>2.4121212220092505E-3</c:v>
                </c:pt>
                <c:pt idx="325">
                  <c:v>0.22184170507434375</c:v>
                </c:pt>
                <c:pt idx="326">
                  <c:v>0.21441098403668241</c:v>
                </c:pt>
                <c:pt idx="327">
                  <c:v>0.69571107114811193</c:v>
                </c:pt>
                <c:pt idx="328">
                  <c:v>0.11985808865316351</c:v>
                </c:pt>
                <c:pt idx="329">
                  <c:v>8.5335900213951241E-3</c:v>
                </c:pt>
                <c:pt idx="330">
                  <c:v>0.62709036942029994</c:v>
                </c:pt>
                <c:pt idx="331">
                  <c:v>1.3350787519212322E-2</c:v>
                </c:pt>
                <c:pt idx="332">
                  <c:v>11.850550509090114</c:v>
                </c:pt>
                <c:pt idx="333">
                  <c:v>0.1425729820147161</c:v>
                </c:pt>
                <c:pt idx="334">
                  <c:v>0.12748113317589882</c:v>
                </c:pt>
                <c:pt idx="335">
                  <c:v>7.5468375197394874E-3</c:v>
                </c:pt>
                <c:pt idx="336">
                  <c:v>0.35563816681142862</c:v>
                </c:pt>
                <c:pt idx="337">
                  <c:v>5.9121405469182535E-2</c:v>
                </c:pt>
                <c:pt idx="338">
                  <c:v>6.3045068969519143E-3</c:v>
                </c:pt>
                <c:pt idx="339">
                  <c:v>5.130643780094841E-3</c:v>
                </c:pt>
                <c:pt idx="340">
                  <c:v>0.16018633591849474</c:v>
                </c:pt>
                <c:pt idx="341">
                  <c:v>2.363576002953784</c:v>
                </c:pt>
                <c:pt idx="342">
                  <c:v>0.1515135518823327</c:v>
                </c:pt>
                <c:pt idx="343">
                  <c:v>0.15545181553414111</c:v>
                </c:pt>
                <c:pt idx="344">
                  <c:v>12.490928433561828</c:v>
                </c:pt>
                <c:pt idx="345">
                  <c:v>0.55423719213066502</c:v>
                </c:pt>
                <c:pt idx="346">
                  <c:v>12.927127336039607</c:v>
                </c:pt>
                <c:pt idx="347">
                  <c:v>3.0627655055127701E-2</c:v>
                </c:pt>
                <c:pt idx="348">
                  <c:v>1.3511220236585905E-2</c:v>
                </c:pt>
                <c:pt idx="349">
                  <c:v>6.3760352416590213E-2</c:v>
                </c:pt>
                <c:pt idx="350">
                  <c:v>0.58448610480854202</c:v>
                </c:pt>
                <c:pt idx="351">
                  <c:v>4.9055592958362114E-2</c:v>
                </c:pt>
                <c:pt idx="352">
                  <c:v>3.1095674349415905</c:v>
                </c:pt>
                <c:pt idx="353">
                  <c:v>1.1626875078242959E-2</c:v>
                </c:pt>
                <c:pt idx="354">
                  <c:v>9.0704807143268923E-2</c:v>
                </c:pt>
                <c:pt idx="355">
                  <c:v>6.4957016943926874E-2</c:v>
                </c:pt>
                <c:pt idx="356">
                  <c:v>0.46193173657605274</c:v>
                </c:pt>
                <c:pt idx="357">
                  <c:v>4.7894747107754316</c:v>
                </c:pt>
                <c:pt idx="358">
                  <c:v>18.355573998283987</c:v>
                </c:pt>
                <c:pt idx="359">
                  <c:v>11.381753369380746</c:v>
                </c:pt>
                <c:pt idx="360">
                  <c:v>66.494603434850546</c:v>
                </c:pt>
                <c:pt idx="361">
                  <c:v>37.469497402135175</c:v>
                </c:pt>
                <c:pt idx="362">
                  <c:v>1643.4623556762958</c:v>
                </c:pt>
                <c:pt idx="363">
                  <c:v>309.30083604510941</c:v>
                </c:pt>
                <c:pt idx="364">
                  <c:v>597.06975222921915</c:v>
                </c:pt>
                <c:pt idx="365">
                  <c:v>90.536604162849329</c:v>
                </c:pt>
                <c:pt idx="366">
                  <c:v>308.54400311007532</c:v>
                </c:pt>
                <c:pt idx="367">
                  <c:v>4.3536605892690275E-2</c:v>
                </c:pt>
                <c:pt idx="368">
                  <c:v>0.8210510283335366</c:v>
                </c:pt>
                <c:pt idx="369">
                  <c:v>0.30067126637404112</c:v>
                </c:pt>
                <c:pt idx="370">
                  <c:v>39.625563271768662</c:v>
                </c:pt>
                <c:pt idx="371">
                  <c:v>5.479383134347982</c:v>
                </c:pt>
                <c:pt idx="372">
                  <c:v>19.185608513037128</c:v>
                </c:pt>
                <c:pt idx="373">
                  <c:v>1.605833407645934</c:v>
                </c:pt>
                <c:pt idx="374">
                  <c:v>6.2020560974965138</c:v>
                </c:pt>
                <c:pt idx="375">
                  <c:v>51.11810732838854</c:v>
                </c:pt>
                <c:pt idx="376">
                  <c:v>18.188449637814706</c:v>
                </c:pt>
                <c:pt idx="377">
                  <c:v>1.4599498660214838</c:v>
                </c:pt>
                <c:pt idx="378">
                  <c:v>8.5538859359876476</c:v>
                </c:pt>
                <c:pt idx="379">
                  <c:v>3.2136038711507724</c:v>
                </c:pt>
                <c:pt idx="380">
                  <c:v>2.7809362967912032</c:v>
                </c:pt>
                <c:pt idx="381">
                  <c:v>0.55144140255006302</c:v>
                </c:pt>
                <c:pt idx="382">
                  <c:v>2.4310372249229166</c:v>
                </c:pt>
                <c:pt idx="383">
                  <c:v>0.40851036549623798</c:v>
                </c:pt>
                <c:pt idx="384">
                  <c:v>0.48619135633573951</c:v>
                </c:pt>
                <c:pt idx="385">
                  <c:v>4.6084240239211496E-2</c:v>
                </c:pt>
                <c:pt idx="386">
                  <c:v>1.8425839743528061E-2</c:v>
                </c:pt>
                <c:pt idx="387">
                  <c:v>4.7333579302402007E-2</c:v>
                </c:pt>
                <c:pt idx="388">
                  <c:v>3.842583155217192E-2</c:v>
                </c:pt>
                <c:pt idx="389">
                  <c:v>1.1922413860867176</c:v>
                </c:pt>
                <c:pt idx="390">
                  <c:v>2127.6520965452137</c:v>
                </c:pt>
                <c:pt idx="391">
                  <c:v>1589.790130306932</c:v>
                </c:pt>
                <c:pt idx="392">
                  <c:v>1.8794446633751447E-2</c:v>
                </c:pt>
                <c:pt idx="393">
                  <c:v>9153.0118134186559</c:v>
                </c:pt>
                <c:pt idx="394">
                  <c:v>2.9217601669831273E-2</c:v>
                </c:pt>
                <c:pt idx="395">
                  <c:v>387.14535461478954</c:v>
                </c:pt>
                <c:pt idx="396">
                  <c:v>3140.3316356120245</c:v>
                </c:pt>
                <c:pt idx="397">
                  <c:v>6.3298325793045702</c:v>
                </c:pt>
                <c:pt idx="398">
                  <c:v>6.0489227941408403</c:v>
                </c:pt>
                <c:pt idx="399">
                  <c:v>9.5703064127970403E-2</c:v>
                </c:pt>
                <c:pt idx="400">
                  <c:v>481.11103042881058</c:v>
                </c:pt>
                <c:pt idx="401">
                  <c:v>167.8373015985218</c:v>
                </c:pt>
                <c:pt idx="402">
                  <c:v>89.864408103800997</c:v>
                </c:pt>
                <c:pt idx="403">
                  <c:v>33.831336660868786</c:v>
                </c:pt>
                <c:pt idx="404">
                  <c:v>28.631154357047802</c:v>
                </c:pt>
                <c:pt idx="405">
                  <c:v>14.432827749534509</c:v>
                </c:pt>
                <c:pt idx="406">
                  <c:v>0.47910224651173561</c:v>
                </c:pt>
                <c:pt idx="407">
                  <c:v>5.6055156102928505</c:v>
                </c:pt>
                <c:pt idx="408">
                  <c:v>1.8257905092707105</c:v>
                </c:pt>
                <c:pt idx="409">
                  <c:v>16.116728835487926</c:v>
                </c:pt>
                <c:pt idx="410">
                  <c:v>7.8864387527096085</c:v>
                </c:pt>
                <c:pt idx="411">
                  <c:v>1.6982974523481611</c:v>
                </c:pt>
                <c:pt idx="412">
                  <c:v>0.26051802426790011</c:v>
                </c:pt>
                <c:pt idx="413">
                  <c:v>3.5822894155409926</c:v>
                </c:pt>
                <c:pt idx="414">
                  <c:v>19.510774171973658</c:v>
                </c:pt>
                <c:pt idx="415">
                  <c:v>12.344434622855413</c:v>
                </c:pt>
                <c:pt idx="416">
                  <c:v>2.075065425637292</c:v>
                </c:pt>
                <c:pt idx="417">
                  <c:v>1.1245703125936584</c:v>
                </c:pt>
                <c:pt idx="418">
                  <c:v>4.1000436062439007</c:v>
                </c:pt>
                <c:pt idx="419">
                  <c:v>32.335937892055526</c:v>
                </c:pt>
                <c:pt idx="420">
                  <c:v>149.98275063339997</c:v>
                </c:pt>
                <c:pt idx="421">
                  <c:v>2.7902273450840904</c:v>
                </c:pt>
                <c:pt idx="422">
                  <c:v>1.5215905943457331</c:v>
                </c:pt>
                <c:pt idx="423">
                  <c:v>0.16389317355532762</c:v>
                </c:pt>
                <c:pt idx="424">
                  <c:v>2.6199332440904337</c:v>
                </c:pt>
                <c:pt idx="425">
                  <c:v>1.1476736785584698</c:v>
                </c:pt>
                <c:pt idx="426">
                  <c:v>0.51840610033003165</c:v>
                </c:pt>
                <c:pt idx="427">
                  <c:v>1.6894084879518236</c:v>
                </c:pt>
                <c:pt idx="428">
                  <c:v>6.2211028773581916</c:v>
                </c:pt>
                <c:pt idx="429">
                  <c:v>3.0240776522316704E-2</c:v>
                </c:pt>
                <c:pt idx="430">
                  <c:v>1.7722111027009899</c:v>
                </c:pt>
                <c:pt idx="431">
                  <c:v>1.0221741014429464</c:v>
                </c:pt>
                <c:pt idx="432">
                  <c:v>0.25264372433600218</c:v>
                </c:pt>
                <c:pt idx="433">
                  <c:v>0.74867582294697999</c:v>
                </c:pt>
                <c:pt idx="434">
                  <c:v>1.7305177915996233</c:v>
                </c:pt>
                <c:pt idx="435">
                  <c:v>0.33576685515606153</c:v>
                </c:pt>
                <c:pt idx="436">
                  <c:v>0.30376088331371565</c:v>
                </c:pt>
                <c:pt idx="437">
                  <c:v>0.4575112307813945</c:v>
                </c:pt>
                <c:pt idx="438">
                  <c:v>3.2733865660414911E-2</c:v>
                </c:pt>
                <c:pt idx="439">
                  <c:v>0.88276052666505689</c:v>
                </c:pt>
                <c:pt idx="440">
                  <c:v>0.14827315979473341</c:v>
                </c:pt>
                <c:pt idx="441">
                  <c:v>0.42565750178624223</c:v>
                </c:pt>
                <c:pt idx="442">
                  <c:v>1.7730978154217147E-2</c:v>
                </c:pt>
                <c:pt idx="443">
                  <c:v>1.4277780228698059E-2</c:v>
                </c:pt>
                <c:pt idx="444">
                  <c:v>1.9383696695860722E-2</c:v>
                </c:pt>
                <c:pt idx="445">
                  <c:v>0.12564343948822299</c:v>
                </c:pt>
                <c:pt idx="446">
                  <c:v>0.18756812324414474</c:v>
                </c:pt>
                <c:pt idx="447">
                  <c:v>14.671304140552342</c:v>
                </c:pt>
                <c:pt idx="448">
                  <c:v>25.120848983214685</c:v>
                </c:pt>
                <c:pt idx="449">
                  <c:v>3.6155423815317457E-3</c:v>
                </c:pt>
                <c:pt idx="450">
                  <c:v>0.23433715959570814</c:v>
                </c:pt>
                <c:pt idx="451">
                  <c:v>5.3492746775536446</c:v>
                </c:pt>
                <c:pt idx="452">
                  <c:v>0.72742736610267722</c:v>
                </c:pt>
                <c:pt idx="453">
                  <c:v>4.8520702965965832</c:v>
                </c:pt>
                <c:pt idx="454">
                  <c:v>2.7289344702681611E-2</c:v>
                </c:pt>
                <c:pt idx="455">
                  <c:v>2.7845816047949813E-2</c:v>
                </c:pt>
                <c:pt idx="456">
                  <c:v>5.0522690267617014E-2</c:v>
                </c:pt>
                <c:pt idx="457">
                  <c:v>2.2439115958299279E-2</c:v>
                </c:pt>
                <c:pt idx="458">
                  <c:v>2.7720585851255581</c:v>
                </c:pt>
                <c:pt idx="459">
                  <c:v>4.8571294612118123</c:v>
                </c:pt>
                <c:pt idx="460">
                  <c:v>4.1263881427799957E-2</c:v>
                </c:pt>
                <c:pt idx="461">
                  <c:v>7.8120572809599928E-2</c:v>
                </c:pt>
                <c:pt idx="462">
                  <c:v>0.74198644004405989</c:v>
                </c:pt>
                <c:pt idx="463">
                  <c:v>3.6288134219083439E-2</c:v>
                </c:pt>
                <c:pt idx="464">
                  <c:v>1.8655450338148218E-2</c:v>
                </c:pt>
                <c:pt idx="465">
                  <c:v>9.7963248317670504E-2</c:v>
                </c:pt>
                <c:pt idx="466">
                  <c:v>5.0435499494950458</c:v>
                </c:pt>
                <c:pt idx="467">
                  <c:v>1.020712476470981</c:v>
                </c:pt>
                <c:pt idx="468">
                  <c:v>0.12100191617296889</c:v>
                </c:pt>
                <c:pt idx="469">
                  <c:v>0.10937378383835462</c:v>
                </c:pt>
                <c:pt idx="470">
                  <c:v>0.38753693589791144</c:v>
                </c:pt>
                <c:pt idx="471">
                  <c:v>0.62984862483600002</c:v>
                </c:pt>
                <c:pt idx="472">
                  <c:v>0.15374681559315273</c:v>
                </c:pt>
                <c:pt idx="473">
                  <c:v>5.4917449876563613E-2</c:v>
                </c:pt>
                <c:pt idx="474">
                  <c:v>0.25636622684017707</c:v>
                </c:pt>
                <c:pt idx="475">
                  <c:v>0.14137108247840066</c:v>
                </c:pt>
                <c:pt idx="476">
                  <c:v>3.5396557768236692E-2</c:v>
                </c:pt>
                <c:pt idx="477">
                  <c:v>2.1440654660118068</c:v>
                </c:pt>
                <c:pt idx="478">
                  <c:v>8.8047685469142226E-2</c:v>
                </c:pt>
                <c:pt idx="479">
                  <c:v>4.4832281669801327E-2</c:v>
                </c:pt>
                <c:pt idx="480">
                  <c:v>3.559480533364074E-2</c:v>
                </c:pt>
                <c:pt idx="481">
                  <c:v>2.1550921668330854</c:v>
                </c:pt>
                <c:pt idx="482">
                  <c:v>8.865476567818667E-2</c:v>
                </c:pt>
                <c:pt idx="483">
                  <c:v>4.4510977961680645E-2</c:v>
                </c:pt>
                <c:pt idx="484">
                  <c:v>0.13119959974906037</c:v>
                </c:pt>
                <c:pt idx="485">
                  <c:v>0.16386148301571765</c:v>
                </c:pt>
                <c:pt idx="486">
                  <c:v>2.1608852164073449</c:v>
                </c:pt>
                <c:pt idx="487">
                  <c:v>0.46748551450731773</c:v>
                </c:pt>
                <c:pt idx="488">
                  <c:v>0.53409964616389982</c:v>
                </c:pt>
                <c:pt idx="489">
                  <c:v>0.17408245462379288</c:v>
                </c:pt>
                <c:pt idx="490">
                  <c:v>0.82647022503851764</c:v>
                </c:pt>
                <c:pt idx="491">
                  <c:v>0.8253122641674614</c:v>
                </c:pt>
                <c:pt idx="492">
                  <c:v>0.69611369828217007</c:v>
                </c:pt>
                <c:pt idx="493">
                  <c:v>12.26428413568914</c:v>
                </c:pt>
                <c:pt idx="494">
                  <c:v>0.16131206801390005</c:v>
                </c:pt>
                <c:pt idx="495">
                  <c:v>2.1735244485603511</c:v>
                </c:pt>
                <c:pt idx="496">
                  <c:v>2.2299684173187076E-2</c:v>
                </c:pt>
                <c:pt idx="497">
                  <c:v>0.5654742045651695</c:v>
                </c:pt>
                <c:pt idx="498">
                  <c:v>0.25690936718507335</c:v>
                </c:pt>
                <c:pt idx="499">
                  <c:v>0.75555532440412609</c:v>
                </c:pt>
                <c:pt idx="500">
                  <c:v>2.9621840318694175</c:v>
                </c:pt>
                <c:pt idx="501">
                  <c:v>0.11218665436851553</c:v>
                </c:pt>
                <c:pt idx="502">
                  <c:v>1.3268674511095349</c:v>
                </c:pt>
                <c:pt idx="503">
                  <c:v>0.90690535137043948</c:v>
                </c:pt>
                <c:pt idx="504">
                  <c:v>0.29834664211626483</c:v>
                </c:pt>
                <c:pt idx="505">
                  <c:v>1.2703588085287924E-3</c:v>
                </c:pt>
                <c:pt idx="506">
                  <c:v>0.3193932157368487</c:v>
                </c:pt>
                <c:pt idx="507">
                  <c:v>13.583501855675214</c:v>
                </c:pt>
                <c:pt idx="508">
                  <c:v>0.20590178734438311</c:v>
                </c:pt>
                <c:pt idx="509">
                  <c:v>22.892721461517553</c:v>
                </c:pt>
                <c:pt idx="510">
                  <c:v>55.397464078765552</c:v>
                </c:pt>
                <c:pt idx="511">
                  <c:v>1.6065503567398856</c:v>
                </c:pt>
                <c:pt idx="512">
                  <c:v>0.51421437024118533</c:v>
                </c:pt>
                <c:pt idx="513">
                  <c:v>9.955232591126402E-2</c:v>
                </c:pt>
                <c:pt idx="514">
                  <c:v>3.6528065378280156E-2</c:v>
                </c:pt>
                <c:pt idx="515">
                  <c:v>1.0996650838271973E-2</c:v>
                </c:pt>
                <c:pt idx="516">
                  <c:v>0.26323258849858328</c:v>
                </c:pt>
                <c:pt idx="517">
                  <c:v>0.39754138930000332</c:v>
                </c:pt>
                <c:pt idx="518">
                  <c:v>0.17488228894713687</c:v>
                </c:pt>
                <c:pt idx="519">
                  <c:v>0.10984149746065748</c:v>
                </c:pt>
                <c:pt idx="520">
                  <c:v>2.7697962371809028E-2</c:v>
                </c:pt>
                <c:pt idx="521">
                  <c:v>0.55647266001592055</c:v>
                </c:pt>
                <c:pt idx="522">
                  <c:v>0.49780288668420419</c:v>
                </c:pt>
                <c:pt idx="523">
                  <c:v>0.75201858997562165</c:v>
                </c:pt>
                <c:pt idx="524">
                  <c:v>1.3105536335041208</c:v>
                </c:pt>
                <c:pt idx="525">
                  <c:v>2.6232659648605178E-2</c:v>
                </c:pt>
                <c:pt idx="526">
                  <c:v>3.0284630061452711E-2</c:v>
                </c:pt>
                <c:pt idx="527">
                  <c:v>0.46085805357925202</c:v>
                </c:pt>
                <c:pt idx="528">
                  <c:v>0.58583563089644364</c:v>
                </c:pt>
                <c:pt idx="529">
                  <c:v>1.73733240907938</c:v>
                </c:pt>
                <c:pt idx="530">
                  <c:v>3.0532958323642045</c:v>
                </c:pt>
                <c:pt idx="531">
                  <c:v>0.17244156678987838</c:v>
                </c:pt>
                <c:pt idx="532">
                  <c:v>0.30558243327733825</c:v>
                </c:pt>
                <c:pt idx="533">
                  <c:v>0.53897728764437747</c:v>
                </c:pt>
                <c:pt idx="534">
                  <c:v>3.0562014077691488</c:v>
                </c:pt>
                <c:pt idx="535">
                  <c:v>7.2889973857135975E-3</c:v>
                </c:pt>
                <c:pt idx="536">
                  <c:v>0.27352893730614797</c:v>
                </c:pt>
                <c:pt idx="537">
                  <c:v>0.3304740735171896</c:v>
                </c:pt>
                <c:pt idx="538">
                  <c:v>0.95351637904567987</c:v>
                </c:pt>
                <c:pt idx="539">
                  <c:v>5.3619212876431385E-2</c:v>
                </c:pt>
                <c:pt idx="540">
                  <c:v>1.6052679463776143E-2</c:v>
                </c:pt>
                <c:pt idx="541">
                  <c:v>2.3549752375677333E-2</c:v>
                </c:pt>
                <c:pt idx="542">
                  <c:v>3.0058315616756612</c:v>
                </c:pt>
                <c:pt idx="543">
                  <c:v>0.25812689199234928</c:v>
                </c:pt>
                <c:pt idx="544">
                  <c:v>5.878389049871325E-2</c:v>
                </c:pt>
                <c:pt idx="545">
                  <c:v>0.36275962972375358</c:v>
                </c:pt>
                <c:pt idx="546">
                  <c:v>0.14160283453190955</c:v>
                </c:pt>
                <c:pt idx="547">
                  <c:v>0.38297750636456096</c:v>
                </c:pt>
                <c:pt idx="548">
                  <c:v>3.7322583705069974</c:v>
                </c:pt>
                <c:pt idx="549">
                  <c:v>4.4547416568137814E-2</c:v>
                </c:pt>
                <c:pt idx="550">
                  <c:v>68.520701669585407</c:v>
                </c:pt>
                <c:pt idx="551">
                  <c:v>178.31238996971152</c:v>
                </c:pt>
                <c:pt idx="552">
                  <c:v>118.20112432120899</c:v>
                </c:pt>
                <c:pt idx="553">
                  <c:v>0.32580141407073138</c:v>
                </c:pt>
                <c:pt idx="554">
                  <c:v>0.17778042043432532</c:v>
                </c:pt>
                <c:pt idx="555">
                  <c:v>0.38300699542957539</c:v>
                </c:pt>
                <c:pt idx="556">
                  <c:v>0.29566893560626628</c:v>
                </c:pt>
                <c:pt idx="557">
                  <c:v>0.1647917129313542</c:v>
                </c:pt>
                <c:pt idx="558">
                  <c:v>0.18296898887652704</c:v>
                </c:pt>
                <c:pt idx="559">
                  <c:v>0.14332409242666247</c:v>
                </c:pt>
                <c:pt idx="560">
                  <c:v>0.20408409995232993</c:v>
                </c:pt>
                <c:pt idx="561">
                  <c:v>27.52836630315819</c:v>
                </c:pt>
                <c:pt idx="562">
                  <c:v>0.20446008083274136</c:v>
                </c:pt>
                <c:pt idx="563">
                  <c:v>0.77766722508755148</c:v>
                </c:pt>
                <c:pt idx="564">
                  <c:v>0.26413048263002431</c:v>
                </c:pt>
                <c:pt idx="565">
                  <c:v>8.7305142758060061E-2</c:v>
                </c:pt>
                <c:pt idx="566">
                  <c:v>3.613300701499722</c:v>
                </c:pt>
                <c:pt idx="567">
                  <c:v>1.3498114259199534E-2</c:v>
                </c:pt>
                <c:pt idx="568">
                  <c:v>0.35385415826626498</c:v>
                </c:pt>
                <c:pt idx="569">
                  <c:v>0.24163023614245424</c:v>
                </c:pt>
                <c:pt idx="570">
                  <c:v>0.57546030997350672</c:v>
                </c:pt>
                <c:pt idx="571">
                  <c:v>0.25832979490577301</c:v>
                </c:pt>
                <c:pt idx="572">
                  <c:v>0.76915154102295702</c:v>
                </c:pt>
                <c:pt idx="573">
                  <c:v>0.38442258197724866</c:v>
                </c:pt>
                <c:pt idx="574">
                  <c:v>1.0313523850449595</c:v>
                </c:pt>
                <c:pt idx="575">
                  <c:v>1.9365743807002087</c:v>
                </c:pt>
                <c:pt idx="576">
                  <c:v>0.50660446067386389</c:v>
                </c:pt>
                <c:pt idx="577">
                  <c:v>0.3221699226985959</c:v>
                </c:pt>
                <c:pt idx="578">
                  <c:v>7.6953530891609154E-2</c:v>
                </c:pt>
                <c:pt idx="579">
                  <c:v>1.2082056635002815E-2</c:v>
                </c:pt>
                <c:pt idx="580">
                  <c:v>0.50331449345936285</c:v>
                </c:pt>
                <c:pt idx="581">
                  <c:v>1.5497893718672242E-2</c:v>
                </c:pt>
                <c:pt idx="582">
                  <c:v>7.3152327519278748E-2</c:v>
                </c:pt>
                <c:pt idx="583">
                  <c:v>6.3539754529993331E-2</c:v>
                </c:pt>
                <c:pt idx="584">
                  <c:v>8.951323289120074</c:v>
                </c:pt>
                <c:pt idx="585">
                  <c:v>0.64166052180694555</c:v>
                </c:pt>
                <c:pt idx="586">
                  <c:v>1.1645804632485655</c:v>
                </c:pt>
                <c:pt idx="587">
                  <c:v>53.253588977378278</c:v>
                </c:pt>
                <c:pt idx="588">
                  <c:v>9366.7778472037826</c:v>
                </c:pt>
                <c:pt idx="589">
                  <c:v>0.13072403087496198</c:v>
                </c:pt>
                <c:pt idx="590">
                  <c:v>3.6343634955335302</c:v>
                </c:pt>
                <c:pt idx="591">
                  <c:v>25677.324737776798</c:v>
                </c:pt>
                <c:pt idx="592">
                  <c:v>15271.20363155315</c:v>
                </c:pt>
                <c:pt idx="593">
                  <c:v>19167.151800140517</c:v>
                </c:pt>
                <c:pt idx="594">
                  <c:v>0.77579757011605366</c:v>
                </c:pt>
                <c:pt idx="595">
                  <c:v>0.64996459616881741</c:v>
                </c:pt>
                <c:pt idx="596">
                  <c:v>2.2657084672220833</c:v>
                </c:pt>
                <c:pt idx="597">
                  <c:v>1.8970666987255473</c:v>
                </c:pt>
                <c:pt idx="598">
                  <c:v>0.40690382345540493</c:v>
                </c:pt>
                <c:pt idx="599">
                  <c:v>15.110951057709473</c:v>
                </c:pt>
                <c:pt idx="600">
                  <c:v>0.1093131412941882</c:v>
                </c:pt>
                <c:pt idx="601">
                  <c:v>0.57036442535610177</c:v>
                </c:pt>
                <c:pt idx="602">
                  <c:v>3.2920234536200042E-2</c:v>
                </c:pt>
                <c:pt idx="603">
                  <c:v>5.4333153736757581E-2</c:v>
                </c:pt>
                <c:pt idx="604">
                  <c:v>2.054048226107031E-2</c:v>
                </c:pt>
                <c:pt idx="605">
                  <c:v>0.1404626179307783</c:v>
                </c:pt>
                <c:pt idx="606">
                  <c:v>1.4186511109714247E-2</c:v>
                </c:pt>
                <c:pt idx="607">
                  <c:v>1.0399706560442346</c:v>
                </c:pt>
                <c:pt idx="608">
                  <c:v>5.4099987163013924E-3</c:v>
                </c:pt>
                <c:pt idx="609">
                  <c:v>3.2911951369499247E-3</c:v>
                </c:pt>
                <c:pt idx="610">
                  <c:v>6.927503118694231E-2</c:v>
                </c:pt>
                <c:pt idx="611">
                  <c:v>7.2695213990437546</c:v>
                </c:pt>
                <c:pt idx="612">
                  <c:v>1.8983675254063852E-2</c:v>
                </c:pt>
                <c:pt idx="613">
                  <c:v>1.4485466848189292E-2</c:v>
                </c:pt>
                <c:pt idx="614">
                  <c:v>1.9851717084755856E-2</c:v>
                </c:pt>
                <c:pt idx="615">
                  <c:v>0.14563874528403895</c:v>
                </c:pt>
                <c:pt idx="616">
                  <c:v>6.7091337030722079E-2</c:v>
                </c:pt>
                <c:pt idx="617">
                  <c:v>0.55014022133280538</c:v>
                </c:pt>
                <c:pt idx="618">
                  <c:v>0.16409480357331463</c:v>
                </c:pt>
                <c:pt idx="619">
                  <c:v>0.27438331351293921</c:v>
                </c:pt>
                <c:pt idx="620">
                  <c:v>2.9681336327932986</c:v>
                </c:pt>
                <c:pt idx="621">
                  <c:v>8.4415222103202993E-3</c:v>
                </c:pt>
                <c:pt idx="622">
                  <c:v>9.6509375807336904E-3</c:v>
                </c:pt>
                <c:pt idx="623">
                  <c:v>7.6957025870546383E-2</c:v>
                </c:pt>
                <c:pt idx="624">
                  <c:v>5.9954953333978206E-3</c:v>
                </c:pt>
                <c:pt idx="625">
                  <c:v>44.001981976659991</c:v>
                </c:pt>
                <c:pt idx="626">
                  <c:v>1.6169873423564631</c:v>
                </c:pt>
                <c:pt idx="627">
                  <c:v>124.11144833582652</c:v>
                </c:pt>
                <c:pt idx="628">
                  <c:v>20.657965008460852</c:v>
                </c:pt>
                <c:pt idx="629">
                  <c:v>1.3460072543451733</c:v>
                </c:pt>
                <c:pt idx="630">
                  <c:v>1.3827005764059466</c:v>
                </c:pt>
                <c:pt idx="631">
                  <c:v>4.3125067924122851</c:v>
                </c:pt>
                <c:pt idx="632">
                  <c:v>2.8250595238673189E-3</c:v>
                </c:pt>
                <c:pt idx="633">
                  <c:v>1.1938460149089725</c:v>
                </c:pt>
                <c:pt idx="634">
                  <c:v>1.1118793474500479</c:v>
                </c:pt>
                <c:pt idx="635">
                  <c:v>0.85395985708936939</c:v>
                </c:pt>
                <c:pt idx="636">
                  <c:v>0.27992223761486196</c:v>
                </c:pt>
                <c:pt idx="637">
                  <c:v>0.52854304570912536</c:v>
                </c:pt>
                <c:pt idx="638">
                  <c:v>0.31458547451722069</c:v>
                </c:pt>
                <c:pt idx="639">
                  <c:v>0.52367219065822534</c:v>
                </c:pt>
                <c:pt idx="640">
                  <c:v>0.97467901975098903</c:v>
                </c:pt>
                <c:pt idx="641">
                  <c:v>0.13319956356358459</c:v>
                </c:pt>
                <c:pt idx="642">
                  <c:v>0.15289615317141222</c:v>
                </c:pt>
                <c:pt idx="643">
                  <c:v>3.681326699583734E-2</c:v>
                </c:pt>
                <c:pt idx="644">
                  <c:v>6.1528631364559684E-4</c:v>
                </c:pt>
                <c:pt idx="645">
                  <c:v>1.2641883103119769E-2</c:v>
                </c:pt>
                <c:pt idx="646">
                  <c:v>9.2088364308088921E-2</c:v>
                </c:pt>
                <c:pt idx="647">
                  <c:v>0.43438631743063139</c:v>
                </c:pt>
                <c:pt idx="648">
                  <c:v>0.26754815847118307</c:v>
                </c:pt>
                <c:pt idx="649">
                  <c:v>0.1616663118984327</c:v>
                </c:pt>
                <c:pt idx="650">
                  <c:v>0.22113475074574376</c:v>
                </c:pt>
                <c:pt idx="651">
                  <c:v>0.12704568098454391</c:v>
                </c:pt>
                <c:pt idx="652">
                  <c:v>1.2708485248897183E-2</c:v>
                </c:pt>
                <c:pt idx="653">
                  <c:v>0.38535752470252893</c:v>
                </c:pt>
                <c:pt idx="654">
                  <c:v>102.66794835693825</c:v>
                </c:pt>
                <c:pt idx="655">
                  <c:v>9.1499160924820444</c:v>
                </c:pt>
                <c:pt idx="656">
                  <c:v>19.493295507990922</c:v>
                </c:pt>
                <c:pt idx="657">
                  <c:v>105.93700515297728</c:v>
                </c:pt>
                <c:pt idx="658">
                  <c:v>0.67748938304444728</c:v>
                </c:pt>
                <c:pt idx="659">
                  <c:v>50.700001177145431</c:v>
                </c:pt>
                <c:pt idx="660">
                  <c:v>2.1195781461343204E-2</c:v>
                </c:pt>
                <c:pt idx="661">
                  <c:v>4.1288834241648385E-3</c:v>
                </c:pt>
                <c:pt idx="662">
                  <c:v>0.15514372026623649</c:v>
                </c:pt>
                <c:pt idx="663">
                  <c:v>1.7028530064356879</c:v>
                </c:pt>
                <c:pt idx="664">
                  <c:v>2.9905671371963121</c:v>
                </c:pt>
                <c:pt idx="665">
                  <c:v>3.5140272659486393E-3</c:v>
                </c:pt>
                <c:pt idx="666">
                  <c:v>3.891848945667672E-3</c:v>
                </c:pt>
                <c:pt idx="667">
                  <c:v>0.54336396114521213</c:v>
                </c:pt>
                <c:pt idx="668">
                  <c:v>1.1467955921215144E-2</c:v>
                </c:pt>
                <c:pt idx="669">
                  <c:v>2.7732051625608996E-3</c:v>
                </c:pt>
                <c:pt idx="670">
                  <c:v>4.4381454113011379E-2</c:v>
                </c:pt>
                <c:pt idx="671">
                  <c:v>2.0634042599271069E-2</c:v>
                </c:pt>
                <c:pt idx="672">
                  <c:v>0.30694673190025012</c:v>
                </c:pt>
                <c:pt idx="673">
                  <c:v>4.6312827758752451E-2</c:v>
                </c:pt>
                <c:pt idx="674">
                  <c:v>1.372344061794115E-2</c:v>
                </c:pt>
                <c:pt idx="675">
                  <c:v>7.5600548991501926E-2</c:v>
                </c:pt>
                <c:pt idx="676">
                  <c:v>0.21768125270872818</c:v>
                </c:pt>
                <c:pt idx="677">
                  <c:v>3.0863836710220416</c:v>
                </c:pt>
                <c:pt idx="678">
                  <c:v>3.2483609266318741E-2</c:v>
                </c:pt>
                <c:pt idx="679">
                  <c:v>1.2483876168012659E-2</c:v>
                </c:pt>
                <c:pt idx="680">
                  <c:v>0.95839876687135672</c:v>
                </c:pt>
                <c:pt idx="681">
                  <c:v>1.0606387384020192E-2</c:v>
                </c:pt>
                <c:pt idx="682">
                  <c:v>9.5200256421761418E-3</c:v>
                </c:pt>
                <c:pt idx="683">
                  <c:v>5.7040730266990664E-2</c:v>
                </c:pt>
                <c:pt idx="684">
                  <c:v>3.4922670385668364</c:v>
                </c:pt>
                <c:pt idx="685">
                  <c:v>0.22681351730357602</c:v>
                </c:pt>
                <c:pt idx="686">
                  <c:v>1.9711413935179268E-2</c:v>
                </c:pt>
                <c:pt idx="687">
                  <c:v>1.7568951519964737E-2</c:v>
                </c:pt>
                <c:pt idx="688">
                  <c:v>7.1723423800815675</c:v>
                </c:pt>
                <c:pt idx="689">
                  <c:v>0.36364703464379511</c:v>
                </c:pt>
                <c:pt idx="690">
                  <c:v>7.8308441188081779E-2</c:v>
                </c:pt>
                <c:pt idx="691">
                  <c:v>10.13861753074014</c:v>
                </c:pt>
                <c:pt idx="692">
                  <c:v>0.2183961876211406</c:v>
                </c:pt>
                <c:pt idx="693">
                  <c:v>0.41418524576315935</c:v>
                </c:pt>
                <c:pt idx="694">
                  <c:v>0.30610088940339597</c:v>
                </c:pt>
                <c:pt idx="695">
                  <c:v>0.19198819431885308</c:v>
                </c:pt>
                <c:pt idx="696">
                  <c:v>7.4212519639077379E-2</c:v>
                </c:pt>
                <c:pt idx="697">
                  <c:v>0.30849381811658888</c:v>
                </c:pt>
                <c:pt idx="698">
                  <c:v>2.9511463477107855E-2</c:v>
                </c:pt>
                <c:pt idx="699">
                  <c:v>0.17805023936715675</c:v>
                </c:pt>
                <c:pt idx="700">
                  <c:v>8.8657141449644108E-2</c:v>
                </c:pt>
                <c:pt idx="701">
                  <c:v>0.32314787103628273</c:v>
                </c:pt>
                <c:pt idx="702">
                  <c:v>2.4645949952158377E-2</c:v>
                </c:pt>
                <c:pt idx="703">
                  <c:v>0.26840644707368855</c:v>
                </c:pt>
                <c:pt idx="704">
                  <c:v>9.9978202083386841E-2</c:v>
                </c:pt>
                <c:pt idx="705">
                  <c:v>2.6429959676715676E-2</c:v>
                </c:pt>
                <c:pt idx="706">
                  <c:v>1.0702645662504756E-2</c:v>
                </c:pt>
                <c:pt idx="707">
                  <c:v>0.106430635527616</c:v>
                </c:pt>
                <c:pt idx="708">
                  <c:v>1.2151202318421142E-2</c:v>
                </c:pt>
                <c:pt idx="709">
                  <c:v>1.2594230149805042E-3</c:v>
                </c:pt>
                <c:pt idx="710">
                  <c:v>0.50952106752551751</c:v>
                </c:pt>
                <c:pt idx="711">
                  <c:v>6.0580058490931815E-2</c:v>
                </c:pt>
                <c:pt idx="712">
                  <c:v>0.93997127016730664</c:v>
                </c:pt>
                <c:pt idx="713">
                  <c:v>0.24144120884369602</c:v>
                </c:pt>
                <c:pt idx="714">
                  <c:v>7.2362730405765102E-2</c:v>
                </c:pt>
                <c:pt idx="715">
                  <c:v>0.11289747487164702</c:v>
                </c:pt>
                <c:pt idx="716">
                  <c:v>1.6644343596010192E-2</c:v>
                </c:pt>
                <c:pt idx="717">
                  <c:v>1.6774662335845562E-2</c:v>
                </c:pt>
                <c:pt idx="718">
                  <c:v>1.1805949678394235E-3</c:v>
                </c:pt>
                <c:pt idx="719">
                  <c:v>0.53776968940720304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611-44D5-82C4-B3250F681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899871"/>
        <c:axId val="1661911519"/>
        <c:extLst/>
      </c:scatterChart>
      <c:valAx>
        <c:axId val="166189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11519"/>
        <c:crosses val="autoZero"/>
        <c:crossBetween val="midCat"/>
        <c:majorUnit val="5000000000"/>
      </c:valAx>
      <c:valAx>
        <c:axId val="1661911519"/>
        <c:scaling>
          <c:logBase val="10"/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Q factor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899871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19987843334424"/>
          <c:y val="0.1363554948769467"/>
          <c:w val="0.27278720050468586"/>
          <c:h val="0.27933214173231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387484756457"/>
          <c:y val="3.6303630363036306E-2"/>
          <c:w val="0.70423819882656846"/>
          <c:h val="0.81715080169434262"/>
        </c:manualLayout>
      </c:layout>
      <c:scatterChart>
        <c:scatterStyle val="lineMarker"/>
        <c:varyColors val="0"/>
        <c:ser>
          <c:idx val="0"/>
          <c:order val="0"/>
          <c:tx>
            <c:v>CST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'CST 20 cells result'!$D$4:$D$26</c:f>
              <c:numCache>
                <c:formatCode>0.000E+00</c:formatCode>
                <c:ptCount val="23"/>
                <c:pt idx="0">
                  <c:v>9.2251200000000004</c:v>
                </c:pt>
                <c:pt idx="1">
                  <c:v>9.2260799999999996</c:v>
                </c:pt>
                <c:pt idx="2">
                  <c:v>9.2288899999999998</c:v>
                </c:pt>
                <c:pt idx="4">
                  <c:v>9.2335700000000003</c:v>
                </c:pt>
                <c:pt idx="5">
                  <c:v>9.2398799999999994</c:v>
                </c:pt>
                <c:pt idx="6">
                  <c:v>9.2476400000000005</c:v>
                </c:pt>
                <c:pt idx="7">
                  <c:v>9.2566900000000008</c:v>
                </c:pt>
                <c:pt idx="8">
                  <c:v>9.2667000000000002</c:v>
                </c:pt>
                <c:pt idx="9">
                  <c:v>9.2773599999999998</c:v>
                </c:pt>
                <c:pt idx="10">
                  <c:v>9.2886000000000006</c:v>
                </c:pt>
                <c:pt idx="11">
                  <c:v>9.2999700000000001</c:v>
                </c:pt>
                <c:pt idx="12">
                  <c:v>9.3111700000000006</c:v>
                </c:pt>
                <c:pt idx="13">
                  <c:v>9.3220799999999997</c:v>
                </c:pt>
                <c:pt idx="15">
                  <c:v>9.3323</c:v>
                </c:pt>
                <c:pt idx="16">
                  <c:v>9.3417300000000001</c:v>
                </c:pt>
                <c:pt idx="18">
                  <c:v>9.3500399999999999</c:v>
                </c:pt>
                <c:pt idx="19">
                  <c:v>9.35703</c:v>
                </c:pt>
                <c:pt idx="20">
                  <c:v>9.3625699999999998</c:v>
                </c:pt>
                <c:pt idx="21">
                  <c:v>9.3667700000000007</c:v>
                </c:pt>
                <c:pt idx="22">
                  <c:v>9.3693299999999997</c:v>
                </c:pt>
              </c:numCache>
            </c:numRef>
          </c:xVal>
          <c:yVal>
            <c:numRef>
              <c:f>'CST 20 cells result'!$I$4:$I$26</c:f>
              <c:numCache>
                <c:formatCode>0.00E+00</c:formatCode>
                <c:ptCount val="23"/>
                <c:pt idx="0">
                  <c:v>1694315052528.3789</c:v>
                </c:pt>
                <c:pt idx="1">
                  <c:v>13022965090089</c:v>
                </c:pt>
                <c:pt idx="2">
                  <c:v>3989146802464.1338</c:v>
                </c:pt>
                <c:pt idx="4">
                  <c:v>15312060577194.289</c:v>
                </c:pt>
                <c:pt idx="5">
                  <c:v>7096642688681.5645</c:v>
                </c:pt>
                <c:pt idx="6">
                  <c:v>26095554243631.047</c:v>
                </c:pt>
                <c:pt idx="7">
                  <c:v>28922070682189.434</c:v>
                </c:pt>
                <c:pt idx="8">
                  <c:v>285139016230813.38</c:v>
                </c:pt>
                <c:pt idx="9">
                  <c:v>221572170822321.97</c:v>
                </c:pt>
                <c:pt idx="10">
                  <c:v>15607787569738.107</c:v>
                </c:pt>
                <c:pt idx="11">
                  <c:v>4661670087316.3994</c:v>
                </c:pt>
                <c:pt idx="12">
                  <c:v>874743700095.87195</c:v>
                </c:pt>
                <c:pt idx="13">
                  <c:v>664162608298.42749</c:v>
                </c:pt>
                <c:pt idx="15">
                  <c:v>86953937858.293152</c:v>
                </c:pt>
                <c:pt idx="16">
                  <c:v>69032407722.691376</c:v>
                </c:pt>
                <c:pt idx="18">
                  <c:v>12855320886.370487</c:v>
                </c:pt>
                <c:pt idx="19">
                  <c:v>14347853486.097023</c:v>
                </c:pt>
                <c:pt idx="20">
                  <c:v>827384926.33273292</c:v>
                </c:pt>
                <c:pt idx="21">
                  <c:v>1339829055.1006861</c:v>
                </c:pt>
                <c:pt idx="22">
                  <c:v>367374803.29538089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FC-406F-89EC-25EED69AC7D4}"/>
            </c:ext>
          </c:extLst>
        </c:ser>
        <c:ser>
          <c:idx val="1"/>
          <c:order val="1"/>
          <c:tx>
            <c:v>Omega3P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'Omega3P 20 cells result'!$D$27:$D$46</c:f>
              <c:numCache>
                <c:formatCode>0.0000E+00</c:formatCode>
                <c:ptCount val="20"/>
                <c:pt idx="0">
                  <c:v>9.2239000000000004</c:v>
                </c:pt>
                <c:pt idx="1">
                  <c:v>9.2249499999999998</c:v>
                </c:pt>
                <c:pt idx="2">
                  <c:v>9.2279099999999996</c:v>
                </c:pt>
                <c:pt idx="3">
                  <c:v>9.2323699999999995</c:v>
                </c:pt>
                <c:pt idx="4">
                  <c:v>9.2386999999999997</c:v>
                </c:pt>
                <c:pt idx="5">
                  <c:v>9.2465600000000006</c:v>
                </c:pt>
                <c:pt idx="6">
                  <c:v>9.2556899999999995</c:v>
                </c:pt>
                <c:pt idx="7">
                  <c:v>9.2655399999999997</c:v>
                </c:pt>
                <c:pt idx="8">
                  <c:v>9.2764299999999995</c:v>
                </c:pt>
                <c:pt idx="9">
                  <c:v>9.2872900000000005</c:v>
                </c:pt>
                <c:pt idx="10">
                  <c:v>9.2987699999999993</c:v>
                </c:pt>
                <c:pt idx="11">
                  <c:v>9.3101500000000001</c:v>
                </c:pt>
                <c:pt idx="12">
                  <c:v>9.3205799999999996</c:v>
                </c:pt>
                <c:pt idx="13">
                  <c:v>9.3309899999999999</c:v>
                </c:pt>
                <c:pt idx="14">
                  <c:v>9.3402600000000007</c:v>
                </c:pt>
                <c:pt idx="15">
                  <c:v>9.3483999999999998</c:v>
                </c:pt>
                <c:pt idx="16">
                  <c:v>9.3556000000000008</c:v>
                </c:pt>
                <c:pt idx="17">
                  <c:v>9.3612900000000003</c:v>
                </c:pt>
                <c:pt idx="18">
                  <c:v>9.3651199999999992</c:v>
                </c:pt>
                <c:pt idx="19">
                  <c:v>9.3676200000000005</c:v>
                </c:pt>
              </c:numCache>
            </c:numRef>
          </c:xVal>
          <c:yVal>
            <c:numRef>
              <c:f>'Omega3P 20 cells result'!$F$27:$F$46</c:f>
              <c:numCache>
                <c:formatCode>0.0000E+00</c:formatCode>
                <c:ptCount val="20"/>
                <c:pt idx="0">
                  <c:v>2484340000000</c:v>
                </c:pt>
                <c:pt idx="1">
                  <c:v>18633300000000</c:v>
                </c:pt>
                <c:pt idx="2">
                  <c:v>6247070000000</c:v>
                </c:pt>
                <c:pt idx="3">
                  <c:v>24026600000000</c:v>
                </c:pt>
                <c:pt idx="4">
                  <c:v>11708600000000</c:v>
                </c:pt>
                <c:pt idx="5">
                  <c:v>37384900000000</c:v>
                </c:pt>
                <c:pt idx="6">
                  <c:v>44042700000000</c:v>
                </c:pt>
                <c:pt idx="7">
                  <c:v>424095000000000</c:v>
                </c:pt>
                <c:pt idx="8">
                  <c:v>315979000000000</c:v>
                </c:pt>
                <c:pt idx="9">
                  <c:v>19260700000000</c:v>
                </c:pt>
                <c:pt idx="10">
                  <c:v>5856480000000</c:v>
                </c:pt>
                <c:pt idx="11">
                  <c:v>1188490000000</c:v>
                </c:pt>
                <c:pt idx="12">
                  <c:v>924969000000</c:v>
                </c:pt>
                <c:pt idx="13">
                  <c:v>275223000000</c:v>
                </c:pt>
                <c:pt idx="14">
                  <c:v>250674000000</c:v>
                </c:pt>
                <c:pt idx="15">
                  <c:v>5950240000</c:v>
                </c:pt>
                <c:pt idx="16">
                  <c:v>9995590000</c:v>
                </c:pt>
                <c:pt idx="17">
                  <c:v>2244570000</c:v>
                </c:pt>
                <c:pt idx="18">
                  <c:v>5900500000</c:v>
                </c:pt>
                <c:pt idx="19">
                  <c:v>1524190000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FC-406F-89EC-25EED69AC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018200"/>
        <c:axId val="380016888"/>
      </c:scatterChart>
      <c:valAx>
        <c:axId val="38001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16888"/>
        <c:crosses val="autoZero"/>
        <c:crossBetween val="midCat"/>
      </c:valAx>
      <c:valAx>
        <c:axId val="380016888"/>
        <c:scaling>
          <c:logBase val="10"/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Transverse kick-factor (V/C/m/cell)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18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70225444062109"/>
          <c:y val="5.3767486984918962E-2"/>
          <c:w val="0.17927150043194906"/>
          <c:h val="0.2169974792754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9.24 GHz (TM110)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68325312335437"/>
          <c:y val="0.13120056836977115"/>
          <c:w val="0.66782549723435636"/>
          <c:h val="0.65209454786034338"/>
        </c:manualLayout>
      </c:layout>
      <c:scatterChart>
        <c:scatterStyle val="lineMarker"/>
        <c:varyColors val="0"/>
        <c:ser>
          <c:idx val="3"/>
          <c:order val="3"/>
          <c:tx>
            <c:v>36 mm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'9.22 GHz'!$C$65:$C$84</c:f>
              <c:numCache>
                <c:formatCode>0.00E+00</c:formatCode>
                <c:ptCount val="20"/>
                <c:pt idx="0">
                  <c:v>9224140000</c:v>
                </c:pt>
                <c:pt idx="1">
                  <c:v>9225050000</c:v>
                </c:pt>
                <c:pt idx="2">
                  <c:v>9227970000</c:v>
                </c:pt>
                <c:pt idx="3">
                  <c:v>9232520000</c:v>
                </c:pt>
                <c:pt idx="4">
                  <c:v>9239000000</c:v>
                </c:pt>
                <c:pt idx="5">
                  <c:v>9246740000</c:v>
                </c:pt>
                <c:pt idx="6">
                  <c:v>9256020000</c:v>
                </c:pt>
                <c:pt idx="7">
                  <c:v>9265850000</c:v>
                </c:pt>
                <c:pt idx="8">
                  <c:v>9276600000</c:v>
                </c:pt>
                <c:pt idx="9">
                  <c:v>9287650000</c:v>
                </c:pt>
                <c:pt idx="10">
                  <c:v>9299010000</c:v>
                </c:pt>
                <c:pt idx="11">
                  <c:v>9310330000</c:v>
                </c:pt>
                <c:pt idx="12">
                  <c:v>9320930000</c:v>
                </c:pt>
                <c:pt idx="13">
                  <c:v>9331050000</c:v>
                </c:pt>
                <c:pt idx="14">
                  <c:v>9340130000</c:v>
                </c:pt>
                <c:pt idx="15">
                  <c:v>9348780000</c:v>
                </c:pt>
                <c:pt idx="16">
                  <c:v>9355590000</c:v>
                </c:pt>
                <c:pt idx="17">
                  <c:v>9361500000</c:v>
                </c:pt>
                <c:pt idx="18">
                  <c:v>9365370000</c:v>
                </c:pt>
                <c:pt idx="19">
                  <c:v>9368050000</c:v>
                </c:pt>
              </c:numCache>
              <c:extLst xmlns:c15="http://schemas.microsoft.com/office/drawing/2012/chart"/>
            </c:numRef>
          </c:xVal>
          <c:yVal>
            <c:numRef>
              <c:f>'9.22 GHz'!$F$65:$F$84</c:f>
              <c:numCache>
                <c:formatCode>0.00E+00</c:formatCode>
                <c:ptCount val="20"/>
                <c:pt idx="0">
                  <c:v>49.861112056954802</c:v>
                </c:pt>
                <c:pt idx="1">
                  <c:v>340.53550924840306</c:v>
                </c:pt>
                <c:pt idx="2">
                  <c:v>95.630976262119049</c:v>
                </c:pt>
                <c:pt idx="3">
                  <c:v>359.00174924550777</c:v>
                </c:pt>
                <c:pt idx="4">
                  <c:v>171.51247733081436</c:v>
                </c:pt>
                <c:pt idx="5">
                  <c:v>503.03524586444615</c:v>
                </c:pt>
                <c:pt idx="6">
                  <c:v>522.16611434484139</c:v>
                </c:pt>
                <c:pt idx="7">
                  <c:v>4522.6404642402767</c:v>
                </c:pt>
                <c:pt idx="8">
                  <c:v>2994.4627314848626</c:v>
                </c:pt>
                <c:pt idx="9">
                  <c:v>176.0246539329988</c:v>
                </c:pt>
                <c:pt idx="10">
                  <c:v>44.530352990343346</c:v>
                </c:pt>
                <c:pt idx="11">
                  <c:v>6.8263172547778641</c:v>
                </c:pt>
                <c:pt idx="12">
                  <c:v>6.5177939843232284</c:v>
                </c:pt>
                <c:pt idx="13">
                  <c:v>0.97257908611453969</c:v>
                </c:pt>
                <c:pt idx="14">
                  <c:v>0.80300194568486716</c:v>
                </c:pt>
                <c:pt idx="15">
                  <c:v>1.6541110870107476E-3</c:v>
                </c:pt>
                <c:pt idx="16">
                  <c:v>7.0665596866510874E-2</c:v>
                </c:pt>
                <c:pt idx="17">
                  <c:v>2.2775280092364718E-2</c:v>
                </c:pt>
                <c:pt idx="18">
                  <c:v>1.1868565955734944E-3</c:v>
                </c:pt>
                <c:pt idx="19">
                  <c:v>9.9152038454643019E-3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ED-4087-8A46-EB2712D0B463}"/>
            </c:ext>
          </c:extLst>
        </c:ser>
        <c:ser>
          <c:idx val="6"/>
          <c:order val="6"/>
          <c:tx>
            <c:v>42 mm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'9.22 GHz'!$C$128:$C$147</c:f>
              <c:numCache>
                <c:formatCode>0.00E+00</c:formatCode>
                <c:ptCount val="20"/>
                <c:pt idx="0">
                  <c:v>9223640000</c:v>
                </c:pt>
                <c:pt idx="1">
                  <c:v>9224760000</c:v>
                </c:pt>
                <c:pt idx="2">
                  <c:v>9227540000</c:v>
                </c:pt>
                <c:pt idx="3">
                  <c:v>9232180000</c:v>
                </c:pt>
                <c:pt idx="4">
                  <c:v>9238430000</c:v>
                </c:pt>
                <c:pt idx="5">
                  <c:v>9246340000</c:v>
                </c:pt>
                <c:pt idx="6">
                  <c:v>9255430000</c:v>
                </c:pt>
                <c:pt idx="7">
                  <c:v>9265230000</c:v>
                </c:pt>
                <c:pt idx="8">
                  <c:v>9276250000</c:v>
                </c:pt>
                <c:pt idx="9">
                  <c:v>9287140000</c:v>
                </c:pt>
                <c:pt idx="10">
                  <c:v>9298350000</c:v>
                </c:pt>
                <c:pt idx="11">
                  <c:v>9309780000</c:v>
                </c:pt>
                <c:pt idx="12">
                  <c:v>9320340000</c:v>
                </c:pt>
                <c:pt idx="13">
                  <c:v>9330700000</c:v>
                </c:pt>
                <c:pt idx="14">
                  <c:v>9339920000</c:v>
                </c:pt>
                <c:pt idx="15">
                  <c:v>9348190000</c:v>
                </c:pt>
                <c:pt idx="16">
                  <c:v>9355310000</c:v>
                </c:pt>
                <c:pt idx="17">
                  <c:v>9360810000</c:v>
                </c:pt>
                <c:pt idx="18">
                  <c:v>9364990000</c:v>
                </c:pt>
                <c:pt idx="19">
                  <c:v>9367370000</c:v>
                </c:pt>
              </c:numCache>
              <c:extLst xmlns:c15="http://schemas.microsoft.com/office/drawing/2012/chart"/>
            </c:numRef>
          </c:xVal>
          <c:yVal>
            <c:numRef>
              <c:f>'9.22 GHz'!$F$128:$F$147</c:f>
              <c:numCache>
                <c:formatCode>0.00E+00</c:formatCode>
                <c:ptCount val="20"/>
                <c:pt idx="0">
                  <c:v>41.581865247030365</c:v>
                </c:pt>
                <c:pt idx="1">
                  <c:v>345.04199276470956</c:v>
                </c:pt>
                <c:pt idx="2">
                  <c:v>115.34454438487465</c:v>
                </c:pt>
                <c:pt idx="3">
                  <c:v>408.91484676296386</c:v>
                </c:pt>
                <c:pt idx="4">
                  <c:v>180.63889307216934</c:v>
                </c:pt>
                <c:pt idx="5">
                  <c:v>557.40344830684126</c:v>
                </c:pt>
                <c:pt idx="6">
                  <c:v>602.22336110394099</c:v>
                </c:pt>
                <c:pt idx="7">
                  <c:v>5074.1761389993453</c:v>
                </c:pt>
                <c:pt idx="8">
                  <c:v>3285.8768980043988</c:v>
                </c:pt>
                <c:pt idx="9">
                  <c:v>170.53004117903259</c:v>
                </c:pt>
                <c:pt idx="10">
                  <c:v>53.844841221505398</c:v>
                </c:pt>
                <c:pt idx="11">
                  <c:v>7.7993564290103299</c:v>
                </c:pt>
                <c:pt idx="12">
                  <c:v>4.9988107576827154</c:v>
                </c:pt>
                <c:pt idx="13">
                  <c:v>1.2846627376701443</c:v>
                </c:pt>
                <c:pt idx="14">
                  <c:v>1.4623442498950279</c:v>
                </c:pt>
                <c:pt idx="15">
                  <c:v>6.5979462380078874E-2</c:v>
                </c:pt>
                <c:pt idx="16">
                  <c:v>3.1250864101190115E-2</c:v>
                </c:pt>
                <c:pt idx="17">
                  <c:v>3.7586298326206115E-2</c:v>
                </c:pt>
                <c:pt idx="18">
                  <c:v>4.2578791060336796E-2</c:v>
                </c:pt>
                <c:pt idx="19">
                  <c:v>3.9589809688046165E-2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1-6EED-4087-8A46-EB2712D0B463}"/>
            </c:ext>
          </c:extLst>
        </c:ser>
        <c:ser>
          <c:idx val="7"/>
          <c:order val="7"/>
          <c:tx>
            <c:v>44 mm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'9.22 GHz'!$C$149:$C$168</c:f>
              <c:numCache>
                <c:formatCode>0.00E+00</c:formatCode>
                <c:ptCount val="20"/>
                <c:pt idx="0">
                  <c:v>9224050000</c:v>
                </c:pt>
                <c:pt idx="1">
                  <c:v>9224970000</c:v>
                </c:pt>
                <c:pt idx="2">
                  <c:v>9228080000</c:v>
                </c:pt>
                <c:pt idx="3">
                  <c:v>9232660000</c:v>
                </c:pt>
                <c:pt idx="4">
                  <c:v>9238910000</c:v>
                </c:pt>
                <c:pt idx="5">
                  <c:v>9246590000</c:v>
                </c:pt>
                <c:pt idx="6">
                  <c:v>9255810000</c:v>
                </c:pt>
                <c:pt idx="7">
                  <c:v>9265600000</c:v>
                </c:pt>
                <c:pt idx="8">
                  <c:v>9276500000</c:v>
                </c:pt>
                <c:pt idx="9">
                  <c:v>9287490000</c:v>
                </c:pt>
                <c:pt idx="10">
                  <c:v>9298870000</c:v>
                </c:pt>
                <c:pt idx="11">
                  <c:v>9310210000</c:v>
                </c:pt>
                <c:pt idx="12">
                  <c:v>9320820000</c:v>
                </c:pt>
                <c:pt idx="13">
                  <c:v>9331080000</c:v>
                </c:pt>
                <c:pt idx="14">
                  <c:v>9340170000</c:v>
                </c:pt>
                <c:pt idx="15">
                  <c:v>9348670000</c:v>
                </c:pt>
                <c:pt idx="16">
                  <c:v>9355420000</c:v>
                </c:pt>
                <c:pt idx="17">
                  <c:v>9360980000</c:v>
                </c:pt>
                <c:pt idx="18">
                  <c:v>9365080000</c:v>
                </c:pt>
                <c:pt idx="19">
                  <c:v>9367830000</c:v>
                </c:pt>
              </c:numCache>
              <c:extLst xmlns:c15="http://schemas.microsoft.com/office/drawing/2012/chart"/>
            </c:numRef>
          </c:xVal>
          <c:yVal>
            <c:numRef>
              <c:f>'9.22 GHz'!$F$149:$F$168</c:f>
              <c:numCache>
                <c:formatCode>0.00E+00</c:formatCode>
                <c:ptCount val="20"/>
                <c:pt idx="0">
                  <c:v>62.625461593169099</c:v>
                </c:pt>
                <c:pt idx="1">
                  <c:v>342.87429248971392</c:v>
                </c:pt>
                <c:pt idx="2">
                  <c:v>98.912107039752215</c:v>
                </c:pt>
                <c:pt idx="3">
                  <c:v>420.48308976301297</c:v>
                </c:pt>
                <c:pt idx="4">
                  <c:v>194.26099320844054</c:v>
                </c:pt>
                <c:pt idx="5">
                  <c:v>590.87627488440137</c:v>
                </c:pt>
                <c:pt idx="6">
                  <c:v>535.93091195768693</c:v>
                </c:pt>
                <c:pt idx="7">
                  <c:v>4767.4129902726509</c:v>
                </c:pt>
                <c:pt idx="8">
                  <c:v>3167.9898471326337</c:v>
                </c:pt>
                <c:pt idx="9">
                  <c:v>192.59524029880538</c:v>
                </c:pt>
                <c:pt idx="10">
                  <c:v>43.058997892780489</c:v>
                </c:pt>
                <c:pt idx="11">
                  <c:v>7.5508719501219623</c:v>
                </c:pt>
                <c:pt idx="12">
                  <c:v>7.6722040179552993</c:v>
                </c:pt>
                <c:pt idx="13">
                  <c:v>0.78220542205495325</c:v>
                </c:pt>
                <c:pt idx="14">
                  <c:v>1.5812061022515098</c:v>
                </c:pt>
                <c:pt idx="15">
                  <c:v>5.6048571776467805E-2</c:v>
                </c:pt>
                <c:pt idx="16">
                  <c:v>0.2553700863468471</c:v>
                </c:pt>
                <c:pt idx="17">
                  <c:v>4.0027971746613406E-2</c:v>
                </c:pt>
                <c:pt idx="18">
                  <c:v>3.9326352964494993E-2</c:v>
                </c:pt>
                <c:pt idx="19">
                  <c:v>1.6527893549952256E-2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2-6EED-4087-8A46-EB2712D0B463}"/>
            </c:ext>
          </c:extLst>
        </c:ser>
        <c:ser>
          <c:idx val="8"/>
          <c:order val="8"/>
          <c:tx>
            <c:v>46 mm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28575">
                <a:solidFill>
                  <a:srgbClr val="0070C0"/>
                </a:solidFill>
              </a:ln>
              <a:effectLst/>
            </c:spPr>
          </c:marker>
          <c:xVal>
            <c:numRef>
              <c:f>'9.22 GHz'!$C$170:$C$189</c:f>
              <c:numCache>
                <c:formatCode>0.00E+00</c:formatCode>
                <c:ptCount val="20"/>
                <c:pt idx="0">
                  <c:v>9223950000</c:v>
                </c:pt>
                <c:pt idx="1">
                  <c:v>9225030000</c:v>
                </c:pt>
                <c:pt idx="2">
                  <c:v>9227940000</c:v>
                </c:pt>
                <c:pt idx="3">
                  <c:v>9232330000</c:v>
                </c:pt>
                <c:pt idx="4">
                  <c:v>9238770000</c:v>
                </c:pt>
                <c:pt idx="5">
                  <c:v>9246590000</c:v>
                </c:pt>
                <c:pt idx="6">
                  <c:v>9255740000</c:v>
                </c:pt>
                <c:pt idx="7">
                  <c:v>9265560000</c:v>
                </c:pt>
                <c:pt idx="8">
                  <c:v>9276400000</c:v>
                </c:pt>
                <c:pt idx="9">
                  <c:v>9287450000</c:v>
                </c:pt>
                <c:pt idx="10">
                  <c:v>9298830000</c:v>
                </c:pt>
                <c:pt idx="11">
                  <c:v>9310170000</c:v>
                </c:pt>
                <c:pt idx="12">
                  <c:v>9320770000</c:v>
                </c:pt>
                <c:pt idx="13">
                  <c:v>9331020000</c:v>
                </c:pt>
                <c:pt idx="14">
                  <c:v>9340200000</c:v>
                </c:pt>
                <c:pt idx="15">
                  <c:v>9348550000</c:v>
                </c:pt>
                <c:pt idx="16">
                  <c:v>9355570000</c:v>
                </c:pt>
                <c:pt idx="17">
                  <c:v>9361360000</c:v>
                </c:pt>
                <c:pt idx="18">
                  <c:v>9365190000</c:v>
                </c:pt>
                <c:pt idx="19">
                  <c:v>9367730000</c:v>
                </c:pt>
              </c:numCache>
              <c:extLst xmlns:c15="http://schemas.microsoft.com/office/drawing/2012/chart"/>
            </c:numRef>
          </c:xVal>
          <c:yVal>
            <c:numRef>
              <c:f>'9.22 GHz'!$F$170:$F$189</c:f>
              <c:numCache>
                <c:formatCode>0.00E+00</c:formatCode>
                <c:ptCount val="20"/>
                <c:pt idx="0">
                  <c:v>62.048117809155542</c:v>
                </c:pt>
                <c:pt idx="1">
                  <c:v>351.37486077571594</c:v>
                </c:pt>
                <c:pt idx="2">
                  <c:v>105.35149188800504</c:v>
                </c:pt>
                <c:pt idx="3">
                  <c:v>411.33320718482281</c:v>
                </c:pt>
                <c:pt idx="4">
                  <c:v>179.94652444470552</c:v>
                </c:pt>
                <c:pt idx="5">
                  <c:v>563.80363904898616</c:v>
                </c:pt>
                <c:pt idx="6">
                  <c:v>546.4106435962085</c:v>
                </c:pt>
                <c:pt idx="7">
                  <c:v>4814.8117233100802</c:v>
                </c:pt>
                <c:pt idx="8">
                  <c:v>3202.4949433427864</c:v>
                </c:pt>
                <c:pt idx="9">
                  <c:v>187.79586357183859</c:v>
                </c:pt>
                <c:pt idx="10">
                  <c:v>49.361398581607084</c:v>
                </c:pt>
                <c:pt idx="11">
                  <c:v>8.0070275984439245</c:v>
                </c:pt>
                <c:pt idx="12">
                  <c:v>5.9950751147891514</c:v>
                </c:pt>
                <c:pt idx="13">
                  <c:v>1.9582534669377558</c:v>
                </c:pt>
                <c:pt idx="14">
                  <c:v>1.2448646097020077</c:v>
                </c:pt>
                <c:pt idx="15">
                  <c:v>2.8416054371813729E-2</c:v>
                </c:pt>
                <c:pt idx="16">
                  <c:v>0.10561555319830593</c:v>
                </c:pt>
                <c:pt idx="17">
                  <c:v>1.5380937172552955E-2</c:v>
                </c:pt>
                <c:pt idx="18">
                  <c:v>2.2416470384369083E-2</c:v>
                </c:pt>
                <c:pt idx="19">
                  <c:v>7.8934589670819101E-3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3-6EED-4087-8A46-EB2712D0B463}"/>
            </c:ext>
          </c:extLst>
        </c:ser>
        <c:ser>
          <c:idx val="9"/>
          <c:order val="9"/>
          <c:tx>
            <c:v>48 mm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noFill/>
              <a:ln w="12700">
                <a:solidFill>
                  <a:srgbClr val="00B050"/>
                </a:solidFill>
              </a:ln>
              <a:effectLst/>
            </c:spPr>
          </c:marker>
          <c:xVal>
            <c:numRef>
              <c:f>'9.22 GHz'!$C$191:$C$210</c:f>
              <c:numCache>
                <c:formatCode>0.00E+00</c:formatCode>
                <c:ptCount val="20"/>
                <c:pt idx="0">
                  <c:v>9224080000</c:v>
                </c:pt>
                <c:pt idx="1">
                  <c:v>9225160000</c:v>
                </c:pt>
                <c:pt idx="2">
                  <c:v>9228180000</c:v>
                </c:pt>
                <c:pt idx="3">
                  <c:v>9232570000</c:v>
                </c:pt>
                <c:pt idx="4">
                  <c:v>9238880000</c:v>
                </c:pt>
                <c:pt idx="5">
                  <c:v>9246650000</c:v>
                </c:pt>
                <c:pt idx="6">
                  <c:v>9255890000</c:v>
                </c:pt>
                <c:pt idx="7">
                  <c:v>9265740000</c:v>
                </c:pt>
                <c:pt idx="8">
                  <c:v>9276620000</c:v>
                </c:pt>
                <c:pt idx="9">
                  <c:v>9287560000</c:v>
                </c:pt>
                <c:pt idx="10">
                  <c:v>9298970000</c:v>
                </c:pt>
                <c:pt idx="11">
                  <c:v>9310290000</c:v>
                </c:pt>
                <c:pt idx="12">
                  <c:v>9320910000</c:v>
                </c:pt>
                <c:pt idx="13">
                  <c:v>9331230000</c:v>
                </c:pt>
                <c:pt idx="14">
                  <c:v>9340380000</c:v>
                </c:pt>
                <c:pt idx="15">
                  <c:v>9348810000</c:v>
                </c:pt>
                <c:pt idx="16">
                  <c:v>9355790000</c:v>
                </c:pt>
                <c:pt idx="17">
                  <c:v>9361490000</c:v>
                </c:pt>
                <c:pt idx="18">
                  <c:v>9365170000</c:v>
                </c:pt>
                <c:pt idx="19">
                  <c:v>9367860000</c:v>
                </c:pt>
              </c:numCache>
              <c:extLst xmlns:c15="http://schemas.microsoft.com/office/drawing/2012/chart"/>
            </c:numRef>
          </c:xVal>
          <c:yVal>
            <c:numRef>
              <c:f>'9.22 GHz'!$F$191:$F$210</c:f>
              <c:numCache>
                <c:formatCode>0.00E+00</c:formatCode>
                <c:ptCount val="20"/>
                <c:pt idx="0">
                  <c:v>42.288986782411563</c:v>
                </c:pt>
                <c:pt idx="1">
                  <c:v>327.89867928603553</c:v>
                </c:pt>
                <c:pt idx="2">
                  <c:v>102.46360704351027</c:v>
                </c:pt>
                <c:pt idx="3">
                  <c:v>422.15561599171178</c:v>
                </c:pt>
                <c:pt idx="4">
                  <c:v>200.04470126809309</c:v>
                </c:pt>
                <c:pt idx="5">
                  <c:v>570.45157715942798</c:v>
                </c:pt>
                <c:pt idx="6">
                  <c:v>587.87503960990921</c:v>
                </c:pt>
                <c:pt idx="7">
                  <c:v>4978.5881867272146</c:v>
                </c:pt>
                <c:pt idx="8">
                  <c:v>3236.183179635329</c:v>
                </c:pt>
                <c:pt idx="9">
                  <c:v>171.84969529336459</c:v>
                </c:pt>
                <c:pt idx="10">
                  <c:v>48.537696551602004</c:v>
                </c:pt>
                <c:pt idx="11">
                  <c:v>7.0373170921922483</c:v>
                </c:pt>
                <c:pt idx="12">
                  <c:v>6.818666967129186</c:v>
                </c:pt>
                <c:pt idx="13">
                  <c:v>1.877456844048238</c:v>
                </c:pt>
                <c:pt idx="14">
                  <c:v>1.6390147010043052</c:v>
                </c:pt>
                <c:pt idx="15">
                  <c:v>8.4077228088157763E-2</c:v>
                </c:pt>
                <c:pt idx="16">
                  <c:v>0.16968898740552774</c:v>
                </c:pt>
                <c:pt idx="17">
                  <c:v>2.4435483830353669E-2</c:v>
                </c:pt>
                <c:pt idx="18">
                  <c:v>2.6249018292107639E-2</c:v>
                </c:pt>
                <c:pt idx="19">
                  <c:v>9.5371529616089697E-3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4-6EED-4087-8A46-EB2712D0B463}"/>
            </c:ext>
          </c:extLst>
        </c:ser>
        <c:ser>
          <c:idx val="10"/>
          <c:order val="10"/>
          <c:tx>
            <c:v>50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'9.22 GHz'!$C$212:$C$231</c:f>
              <c:numCache>
                <c:formatCode>0.00E+00</c:formatCode>
                <c:ptCount val="20"/>
                <c:pt idx="0">
                  <c:v>9223980000</c:v>
                </c:pt>
                <c:pt idx="1">
                  <c:v>9225040000</c:v>
                </c:pt>
                <c:pt idx="2">
                  <c:v>9228080000</c:v>
                </c:pt>
                <c:pt idx="3">
                  <c:v>9232430000</c:v>
                </c:pt>
                <c:pt idx="4">
                  <c:v>9238620000</c:v>
                </c:pt>
                <c:pt idx="5">
                  <c:v>9246750000</c:v>
                </c:pt>
                <c:pt idx="6">
                  <c:v>9255530000</c:v>
                </c:pt>
                <c:pt idx="7">
                  <c:v>9265650000</c:v>
                </c:pt>
                <c:pt idx="8">
                  <c:v>9276350000</c:v>
                </c:pt>
                <c:pt idx="9">
                  <c:v>9287350000</c:v>
                </c:pt>
                <c:pt idx="10">
                  <c:v>9298820000</c:v>
                </c:pt>
                <c:pt idx="11">
                  <c:v>9310170000</c:v>
                </c:pt>
                <c:pt idx="12">
                  <c:v>9320850000</c:v>
                </c:pt>
                <c:pt idx="13">
                  <c:v>9330980000</c:v>
                </c:pt>
                <c:pt idx="14">
                  <c:v>9340390000</c:v>
                </c:pt>
                <c:pt idx="15">
                  <c:v>9348470000</c:v>
                </c:pt>
                <c:pt idx="16">
                  <c:v>9355760000</c:v>
                </c:pt>
                <c:pt idx="17">
                  <c:v>9361280000</c:v>
                </c:pt>
                <c:pt idx="18">
                  <c:v>9365140000</c:v>
                </c:pt>
                <c:pt idx="19">
                  <c:v>9367670000</c:v>
                </c:pt>
              </c:numCache>
              <c:extLst xmlns:c15="http://schemas.microsoft.com/office/drawing/2012/chart"/>
            </c:numRef>
          </c:xVal>
          <c:yVal>
            <c:numRef>
              <c:f>'9.22 GHz'!$F$212:$F$231</c:f>
              <c:numCache>
                <c:formatCode>0.00E+00</c:formatCode>
                <c:ptCount val="20"/>
                <c:pt idx="0">
                  <c:v>42.863542120915838</c:v>
                </c:pt>
                <c:pt idx="1">
                  <c:v>326.27584106307717</c:v>
                </c:pt>
                <c:pt idx="2">
                  <c:v>117.11530137983821</c:v>
                </c:pt>
                <c:pt idx="3">
                  <c:v>409.63766421708476</c:v>
                </c:pt>
                <c:pt idx="4">
                  <c:v>175.17720374341377</c:v>
                </c:pt>
                <c:pt idx="5">
                  <c:v>604.79797660181339</c:v>
                </c:pt>
                <c:pt idx="6">
                  <c:v>610.62516794547412</c:v>
                </c:pt>
                <c:pt idx="7">
                  <c:v>5047.4022993982635</c:v>
                </c:pt>
                <c:pt idx="8">
                  <c:v>3298.525880428153</c:v>
                </c:pt>
                <c:pt idx="9">
                  <c:v>192.6917631473091</c:v>
                </c:pt>
                <c:pt idx="10">
                  <c:v>53.541366871516971</c:v>
                </c:pt>
                <c:pt idx="11">
                  <c:v>8.32099115430632</c:v>
                </c:pt>
                <c:pt idx="12">
                  <c:v>9.1237239588782142</c:v>
                </c:pt>
                <c:pt idx="13">
                  <c:v>1.3304220377672642</c:v>
                </c:pt>
                <c:pt idx="14">
                  <c:v>1.6981638822566907</c:v>
                </c:pt>
                <c:pt idx="15">
                  <c:v>4.7668663632550651E-2</c:v>
                </c:pt>
                <c:pt idx="16">
                  <c:v>4.0899148021681632E-2</c:v>
                </c:pt>
                <c:pt idx="17">
                  <c:v>3.255596013963552E-2</c:v>
                </c:pt>
                <c:pt idx="18">
                  <c:v>4.4596995136049242E-2</c:v>
                </c:pt>
                <c:pt idx="19">
                  <c:v>2.65981193691943E-2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5-6EED-4087-8A46-EB2712D0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2695840"/>
        <c:axId val="128269625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30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'9.22 GHz'!$C$2:$C$21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9223870000</c:v>
                      </c:pt>
                      <c:pt idx="1">
                        <c:v>9224870000</c:v>
                      </c:pt>
                      <c:pt idx="2">
                        <c:v>9227890000</c:v>
                      </c:pt>
                      <c:pt idx="3">
                        <c:v>9232270000</c:v>
                      </c:pt>
                      <c:pt idx="4">
                        <c:v>9238670000</c:v>
                      </c:pt>
                      <c:pt idx="5">
                        <c:v>9246530000</c:v>
                      </c:pt>
                      <c:pt idx="6">
                        <c:v>9255690000</c:v>
                      </c:pt>
                      <c:pt idx="7">
                        <c:v>9265450000</c:v>
                      </c:pt>
                      <c:pt idx="8">
                        <c:v>9276390000</c:v>
                      </c:pt>
                      <c:pt idx="9">
                        <c:v>9287350000</c:v>
                      </c:pt>
                      <c:pt idx="10">
                        <c:v>9298730000</c:v>
                      </c:pt>
                      <c:pt idx="11">
                        <c:v>9310100000</c:v>
                      </c:pt>
                      <c:pt idx="12">
                        <c:v>9320720000</c:v>
                      </c:pt>
                      <c:pt idx="13">
                        <c:v>9331060000</c:v>
                      </c:pt>
                      <c:pt idx="14">
                        <c:v>9340120000</c:v>
                      </c:pt>
                      <c:pt idx="15">
                        <c:v>9348440000</c:v>
                      </c:pt>
                      <c:pt idx="16">
                        <c:v>9355500000</c:v>
                      </c:pt>
                      <c:pt idx="17">
                        <c:v>9361260000</c:v>
                      </c:pt>
                      <c:pt idx="18">
                        <c:v>9365070000</c:v>
                      </c:pt>
                      <c:pt idx="19">
                        <c:v>9367650000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'9.22 GHz'!$F$2:$F$21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45.006054182318124</c:v>
                      </c:pt>
                      <c:pt idx="1">
                        <c:v>393.06037062780092</c:v>
                      </c:pt>
                      <c:pt idx="2">
                        <c:v>124.34960449719659</c:v>
                      </c:pt>
                      <c:pt idx="3">
                        <c:v>513.7322497759468</c:v>
                      </c:pt>
                      <c:pt idx="4">
                        <c:v>250.29225482904101</c:v>
                      </c:pt>
                      <c:pt idx="5">
                        <c:v>788.36576828885291</c:v>
                      </c:pt>
                      <c:pt idx="6">
                        <c:v>796.43278678366539</c:v>
                      </c:pt>
                      <c:pt idx="7">
                        <c:v>6869.3356654162872</c:v>
                      </c:pt>
                      <c:pt idx="8">
                        <c:v>4453.2344777120215</c:v>
                      </c:pt>
                      <c:pt idx="9">
                        <c:v>245.81893670418847</c:v>
                      </c:pt>
                      <c:pt idx="10">
                        <c:v>67.332081530879961</c:v>
                      </c:pt>
                      <c:pt idx="11">
                        <c:v>10.432948728331056</c:v>
                      </c:pt>
                      <c:pt idx="12">
                        <c:v>8.997442744886067</c:v>
                      </c:pt>
                      <c:pt idx="13">
                        <c:v>2.8818805040408781</c:v>
                      </c:pt>
                      <c:pt idx="14">
                        <c:v>2.3210502687963643</c:v>
                      </c:pt>
                      <c:pt idx="15">
                        <c:v>7.7208186888962305E-2</c:v>
                      </c:pt>
                      <c:pt idx="16">
                        <c:v>0.14953180060276522</c:v>
                      </c:pt>
                      <c:pt idx="17">
                        <c:v>4.7070233199121958E-2</c:v>
                      </c:pt>
                      <c:pt idx="18">
                        <c:v>5.522717028422372E-2</c:v>
                      </c:pt>
                      <c:pt idx="19">
                        <c:v>4.7624789043237449E-2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6EED-4087-8A46-EB2712D0B463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32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GHz'!$C$23:$C$42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9223860000</c:v>
                      </c:pt>
                      <c:pt idx="1">
                        <c:v>9224870000</c:v>
                      </c:pt>
                      <c:pt idx="2">
                        <c:v>9227980000</c:v>
                      </c:pt>
                      <c:pt idx="3">
                        <c:v>9232300000</c:v>
                      </c:pt>
                      <c:pt idx="4">
                        <c:v>9238680000</c:v>
                      </c:pt>
                      <c:pt idx="5">
                        <c:v>9246440000</c:v>
                      </c:pt>
                      <c:pt idx="6">
                        <c:v>9255530000</c:v>
                      </c:pt>
                      <c:pt idx="7">
                        <c:v>9265270000</c:v>
                      </c:pt>
                      <c:pt idx="8">
                        <c:v>9276310000</c:v>
                      </c:pt>
                      <c:pt idx="9">
                        <c:v>9287110000</c:v>
                      </c:pt>
                      <c:pt idx="10">
                        <c:v>9298590000</c:v>
                      </c:pt>
                      <c:pt idx="11">
                        <c:v>9309940000</c:v>
                      </c:pt>
                      <c:pt idx="12">
                        <c:v>9320380000</c:v>
                      </c:pt>
                      <c:pt idx="13">
                        <c:v>9330600000</c:v>
                      </c:pt>
                      <c:pt idx="14">
                        <c:v>9339800000</c:v>
                      </c:pt>
                      <c:pt idx="15">
                        <c:v>9348030000</c:v>
                      </c:pt>
                      <c:pt idx="16">
                        <c:v>9354990000</c:v>
                      </c:pt>
                      <c:pt idx="17">
                        <c:v>9360780000</c:v>
                      </c:pt>
                      <c:pt idx="18">
                        <c:v>9364510000</c:v>
                      </c:pt>
                      <c:pt idx="19">
                        <c:v>9367170000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GHz'!$F$23:$F$42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42.127160777319638</c:v>
                      </c:pt>
                      <c:pt idx="1">
                        <c:v>290.72709568290333</c:v>
                      </c:pt>
                      <c:pt idx="2">
                        <c:v>96.61087509541828</c:v>
                      </c:pt>
                      <c:pt idx="3">
                        <c:v>392.23264369268486</c:v>
                      </c:pt>
                      <c:pt idx="4">
                        <c:v>193.63190250421113</c:v>
                      </c:pt>
                      <c:pt idx="5">
                        <c:v>603.21027948151107</c:v>
                      </c:pt>
                      <c:pt idx="6">
                        <c:v>575.81030625157632</c:v>
                      </c:pt>
                      <c:pt idx="7">
                        <c:v>5236.2324382998395</c:v>
                      </c:pt>
                      <c:pt idx="8">
                        <c:v>3509.5036771270547</c:v>
                      </c:pt>
                      <c:pt idx="9">
                        <c:v>194.26751720481636</c:v>
                      </c:pt>
                      <c:pt idx="10">
                        <c:v>49.526967264418857</c:v>
                      </c:pt>
                      <c:pt idx="11">
                        <c:v>8.769626252670264</c:v>
                      </c:pt>
                      <c:pt idx="12">
                        <c:v>8.4192314100224728</c:v>
                      </c:pt>
                      <c:pt idx="13">
                        <c:v>2.1569635203068191</c:v>
                      </c:pt>
                      <c:pt idx="14">
                        <c:v>1.9333459766371699</c:v>
                      </c:pt>
                      <c:pt idx="15">
                        <c:v>6.7092348122856305E-2</c:v>
                      </c:pt>
                      <c:pt idx="16">
                        <c:v>0.17271322261603311</c:v>
                      </c:pt>
                      <c:pt idx="17">
                        <c:v>1.6595102112349699E-2</c:v>
                      </c:pt>
                      <c:pt idx="18">
                        <c:v>5.1787320602041262E-2</c:v>
                      </c:pt>
                      <c:pt idx="19">
                        <c:v>9.6534005124350227E-3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EED-4087-8A46-EB2712D0B463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34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GHz'!$C$44:$C$63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9223470000</c:v>
                      </c:pt>
                      <c:pt idx="1">
                        <c:v>9224520000</c:v>
                      </c:pt>
                      <c:pt idx="2">
                        <c:v>9227500000</c:v>
                      </c:pt>
                      <c:pt idx="3">
                        <c:v>9231920000</c:v>
                      </c:pt>
                      <c:pt idx="4">
                        <c:v>9238350000</c:v>
                      </c:pt>
                      <c:pt idx="5">
                        <c:v>9246080000</c:v>
                      </c:pt>
                      <c:pt idx="6">
                        <c:v>9255210000</c:v>
                      </c:pt>
                      <c:pt idx="7">
                        <c:v>9264800000</c:v>
                      </c:pt>
                      <c:pt idx="8">
                        <c:v>9275840000</c:v>
                      </c:pt>
                      <c:pt idx="9">
                        <c:v>9286840000</c:v>
                      </c:pt>
                      <c:pt idx="10">
                        <c:v>9298190000</c:v>
                      </c:pt>
                      <c:pt idx="11">
                        <c:v>9309540000</c:v>
                      </c:pt>
                      <c:pt idx="12">
                        <c:v>9320170000</c:v>
                      </c:pt>
                      <c:pt idx="13">
                        <c:v>9330530000</c:v>
                      </c:pt>
                      <c:pt idx="14">
                        <c:v>9339430000</c:v>
                      </c:pt>
                      <c:pt idx="15">
                        <c:v>9347730000</c:v>
                      </c:pt>
                      <c:pt idx="16">
                        <c:v>9354710000</c:v>
                      </c:pt>
                      <c:pt idx="17">
                        <c:v>9360430000</c:v>
                      </c:pt>
                      <c:pt idx="18">
                        <c:v>9364160000</c:v>
                      </c:pt>
                      <c:pt idx="19">
                        <c:v>9367010000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GHz'!$F$44:$F$63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75.253064341137701</c:v>
                      </c:pt>
                      <c:pt idx="1">
                        <c:v>292.18814226228181</c:v>
                      </c:pt>
                      <c:pt idx="2">
                        <c:v>89.539781074163685</c:v>
                      </c:pt>
                      <c:pt idx="3">
                        <c:v>347.29484275647013</c:v>
                      </c:pt>
                      <c:pt idx="4">
                        <c:v>157.59597096655361</c:v>
                      </c:pt>
                      <c:pt idx="5">
                        <c:v>514.68160889172646</c:v>
                      </c:pt>
                      <c:pt idx="6">
                        <c:v>422.16512859843061</c:v>
                      </c:pt>
                      <c:pt idx="7">
                        <c:v>4286.7333166353028</c:v>
                      </c:pt>
                      <c:pt idx="8">
                        <c:v>2925.5228661592323</c:v>
                      </c:pt>
                      <c:pt idx="9">
                        <c:v>193.16776801411177</c:v>
                      </c:pt>
                      <c:pt idx="10">
                        <c:v>47.798263261934004</c:v>
                      </c:pt>
                      <c:pt idx="11">
                        <c:v>8.2768257809956971</c:v>
                      </c:pt>
                      <c:pt idx="12">
                        <c:v>7.557555536377186</c:v>
                      </c:pt>
                      <c:pt idx="13">
                        <c:v>1.6168943965481204</c:v>
                      </c:pt>
                      <c:pt idx="14">
                        <c:v>1.2917811602140807</c:v>
                      </c:pt>
                      <c:pt idx="15">
                        <c:v>1.0637682652971063E-2</c:v>
                      </c:pt>
                      <c:pt idx="16">
                        <c:v>0.14535522048349722</c:v>
                      </c:pt>
                      <c:pt idx="17">
                        <c:v>3.7603599689016852E-2</c:v>
                      </c:pt>
                      <c:pt idx="18">
                        <c:v>0.10853905103974412</c:v>
                      </c:pt>
                      <c:pt idx="19">
                        <c:v>2.195870153960593E-2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EED-4087-8A46-EB2712D0B463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38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diamond"/>
                  <c:size val="8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GHz'!$C$86:$C$105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9224050000</c:v>
                      </c:pt>
                      <c:pt idx="1">
                        <c:v>9225020000</c:v>
                      </c:pt>
                      <c:pt idx="2">
                        <c:v>9228200000</c:v>
                      </c:pt>
                      <c:pt idx="3">
                        <c:v>9232550000</c:v>
                      </c:pt>
                      <c:pt idx="4">
                        <c:v>9238830000</c:v>
                      </c:pt>
                      <c:pt idx="5">
                        <c:v>9246660000</c:v>
                      </c:pt>
                      <c:pt idx="6">
                        <c:v>9255870000</c:v>
                      </c:pt>
                      <c:pt idx="7">
                        <c:v>9265760000</c:v>
                      </c:pt>
                      <c:pt idx="8">
                        <c:v>9276530000</c:v>
                      </c:pt>
                      <c:pt idx="9">
                        <c:v>9287540000</c:v>
                      </c:pt>
                      <c:pt idx="10">
                        <c:v>9298960000</c:v>
                      </c:pt>
                      <c:pt idx="11">
                        <c:v>9310300000</c:v>
                      </c:pt>
                      <c:pt idx="12">
                        <c:v>9320860000</c:v>
                      </c:pt>
                      <c:pt idx="13">
                        <c:v>9331200000</c:v>
                      </c:pt>
                      <c:pt idx="14">
                        <c:v>9340510000</c:v>
                      </c:pt>
                      <c:pt idx="15">
                        <c:v>9348800000</c:v>
                      </c:pt>
                      <c:pt idx="16">
                        <c:v>9355900000</c:v>
                      </c:pt>
                      <c:pt idx="17">
                        <c:v>9361510000</c:v>
                      </c:pt>
                      <c:pt idx="18">
                        <c:v>9365350000</c:v>
                      </c:pt>
                      <c:pt idx="19">
                        <c:v>9368090000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GHz'!$F$86:$F$105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55.691659367712091</c:v>
                      </c:pt>
                      <c:pt idx="1">
                        <c:v>328.81207610960905</c:v>
                      </c:pt>
                      <c:pt idx="2">
                        <c:v>100.50569896379329</c:v>
                      </c:pt>
                      <c:pt idx="3">
                        <c:v>416.04585906804073</c:v>
                      </c:pt>
                      <c:pt idx="4">
                        <c:v>199.13976020967905</c:v>
                      </c:pt>
                      <c:pt idx="5">
                        <c:v>593.20031350365502</c:v>
                      </c:pt>
                      <c:pt idx="6">
                        <c:v>578.43450231032602</c:v>
                      </c:pt>
                      <c:pt idx="7">
                        <c:v>5089.9541020817005</c:v>
                      </c:pt>
                      <c:pt idx="8">
                        <c:v>3376.808530562118</c:v>
                      </c:pt>
                      <c:pt idx="9">
                        <c:v>194.13258310736316</c:v>
                      </c:pt>
                      <c:pt idx="10">
                        <c:v>46.697397289413786</c:v>
                      </c:pt>
                      <c:pt idx="11">
                        <c:v>6.9263993654828289</c:v>
                      </c:pt>
                      <c:pt idx="12">
                        <c:v>6.8949360786365181</c:v>
                      </c:pt>
                      <c:pt idx="13">
                        <c:v>1.5263937068699243</c:v>
                      </c:pt>
                      <c:pt idx="14">
                        <c:v>1.4863130281204058</c:v>
                      </c:pt>
                      <c:pt idx="15">
                        <c:v>5.399830609225497E-2</c:v>
                      </c:pt>
                      <c:pt idx="16">
                        <c:v>9.7192516088641212E-2</c:v>
                      </c:pt>
                      <c:pt idx="17">
                        <c:v>1.8616294254436016E-2</c:v>
                      </c:pt>
                      <c:pt idx="18">
                        <c:v>3.1990421322654561E-2</c:v>
                      </c:pt>
                      <c:pt idx="19">
                        <c:v>3.7117234030023313E-3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EED-4087-8A46-EB2712D0B46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40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8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GHz'!$C$107:$C$126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9224010000</c:v>
                      </c:pt>
                      <c:pt idx="1">
                        <c:v>9224990000</c:v>
                      </c:pt>
                      <c:pt idx="2">
                        <c:v>9228060000</c:v>
                      </c:pt>
                      <c:pt idx="3">
                        <c:v>9232430000</c:v>
                      </c:pt>
                      <c:pt idx="4">
                        <c:v>9238860000</c:v>
                      </c:pt>
                      <c:pt idx="5">
                        <c:v>9246660000</c:v>
                      </c:pt>
                      <c:pt idx="6">
                        <c:v>9255730000</c:v>
                      </c:pt>
                      <c:pt idx="7">
                        <c:v>9265500000</c:v>
                      </c:pt>
                      <c:pt idx="8">
                        <c:v>9276520000</c:v>
                      </c:pt>
                      <c:pt idx="9">
                        <c:v>9287480000</c:v>
                      </c:pt>
                      <c:pt idx="10">
                        <c:v>9298720000</c:v>
                      </c:pt>
                      <c:pt idx="11">
                        <c:v>9310110000</c:v>
                      </c:pt>
                      <c:pt idx="12">
                        <c:v>9320700000</c:v>
                      </c:pt>
                      <c:pt idx="13">
                        <c:v>9331120000</c:v>
                      </c:pt>
                      <c:pt idx="14">
                        <c:v>9340220000</c:v>
                      </c:pt>
                      <c:pt idx="15">
                        <c:v>9348510000</c:v>
                      </c:pt>
                      <c:pt idx="16">
                        <c:v>9355600000</c:v>
                      </c:pt>
                      <c:pt idx="17">
                        <c:v>9361430000</c:v>
                      </c:pt>
                      <c:pt idx="18">
                        <c:v>9365170000</c:v>
                      </c:pt>
                      <c:pt idx="19">
                        <c:v>9367820000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'9.22 GHz'!$F$107:$F$126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45.595985092222634</c:v>
                      </c:pt>
                      <c:pt idx="1">
                        <c:v>344.65369167654399</c:v>
                      </c:pt>
                      <c:pt idx="2">
                        <c:v>108.55648009031063</c:v>
                      </c:pt>
                      <c:pt idx="3">
                        <c:v>409.75920109359083</c:v>
                      </c:pt>
                      <c:pt idx="4">
                        <c:v>198.18310513575273</c:v>
                      </c:pt>
                      <c:pt idx="5">
                        <c:v>610.30323164257527</c:v>
                      </c:pt>
                      <c:pt idx="6">
                        <c:v>602.74317502844565</c:v>
                      </c:pt>
                      <c:pt idx="7">
                        <c:v>5297.7699629274675</c:v>
                      </c:pt>
                      <c:pt idx="8">
                        <c:v>3441.7700044070689</c:v>
                      </c:pt>
                      <c:pt idx="9">
                        <c:v>183.78920346428271</c:v>
                      </c:pt>
                      <c:pt idx="10">
                        <c:v>52.286510051422731</c:v>
                      </c:pt>
                      <c:pt idx="11">
                        <c:v>7.1463739844957139</c:v>
                      </c:pt>
                      <c:pt idx="12">
                        <c:v>6.5329022799578924</c:v>
                      </c:pt>
                      <c:pt idx="13">
                        <c:v>1.8448875201393764</c:v>
                      </c:pt>
                      <c:pt idx="14">
                        <c:v>1.3393673401055322</c:v>
                      </c:pt>
                      <c:pt idx="15">
                        <c:v>6.5233701326476726E-2</c:v>
                      </c:pt>
                      <c:pt idx="16">
                        <c:v>0.12645279085196784</c:v>
                      </c:pt>
                      <c:pt idx="17">
                        <c:v>3.5926236398974479E-2</c:v>
                      </c:pt>
                      <c:pt idx="18">
                        <c:v>4.5979531174361848E-2</c:v>
                      </c:pt>
                      <c:pt idx="19">
                        <c:v>2.1112091241440003E-2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EED-4087-8A46-EB2712D0B463}"/>
                  </c:ext>
                </c:extLst>
              </c15:ser>
            </c15:filteredScatterSeries>
          </c:ext>
        </c:extLst>
      </c:scatterChart>
      <c:valAx>
        <c:axId val="128269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6256"/>
        <c:crosses val="autoZero"/>
        <c:crossBetween val="midCat"/>
      </c:valAx>
      <c:valAx>
        <c:axId val="12826962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Q-factor x kick-factor (V/</a:t>
                </a:r>
                <a:r>
                  <a:rPr lang="en-US" sz="1400" dirty="0" err="1"/>
                  <a:t>pC</a:t>
                </a:r>
                <a:r>
                  <a:rPr lang="en-US" sz="1400" dirty="0"/>
                  <a:t>/m/mm)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5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56307274563803"/>
          <c:y val="6.2281974558686448E-2"/>
          <c:w val="0.22762696850393704"/>
          <c:h val="0.46641957116651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12.2 GHz (TM110)</a:t>
            </a:r>
          </a:p>
        </c:rich>
      </c:tx>
      <c:layout>
        <c:manualLayout>
          <c:xMode val="edge"/>
          <c:yMode val="edge"/>
          <c:x val="0.391940218891647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48975445809236"/>
          <c:y val="8.8234363241538702E-2"/>
          <c:w val="0.64980071327606526"/>
          <c:h val="0.69506059603644788"/>
        </c:manualLayout>
      </c:layout>
      <c:scatterChart>
        <c:scatterStyle val="lineMarker"/>
        <c:varyColors val="0"/>
        <c:ser>
          <c:idx val="3"/>
          <c:order val="3"/>
          <c:tx>
            <c:v>36 mm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'12.22 GHz'!$C$65:$C$84</c:f>
              <c:numCache>
                <c:formatCode>0.000E+00</c:formatCode>
                <c:ptCount val="20"/>
                <c:pt idx="0">
                  <c:v>12128700000</c:v>
                </c:pt>
                <c:pt idx="1">
                  <c:v>12130000000</c:v>
                </c:pt>
                <c:pt idx="2">
                  <c:v>12134500000</c:v>
                </c:pt>
                <c:pt idx="3">
                  <c:v>12141600000</c:v>
                </c:pt>
                <c:pt idx="4">
                  <c:v>12152100000</c:v>
                </c:pt>
                <c:pt idx="5">
                  <c:v>12164400000</c:v>
                </c:pt>
                <c:pt idx="6">
                  <c:v>12180100000</c:v>
                </c:pt>
                <c:pt idx="7">
                  <c:v>12196500000</c:v>
                </c:pt>
                <c:pt idx="8">
                  <c:v>12215200000</c:v>
                </c:pt>
                <c:pt idx="9">
                  <c:v>12234700000</c:v>
                </c:pt>
                <c:pt idx="10">
                  <c:v>12255700000</c:v>
                </c:pt>
                <c:pt idx="11">
                  <c:v>12277000000</c:v>
                </c:pt>
                <c:pt idx="12">
                  <c:v>12297300000</c:v>
                </c:pt>
                <c:pt idx="13">
                  <c:v>12317300000</c:v>
                </c:pt>
                <c:pt idx="14">
                  <c:v>12335500000</c:v>
                </c:pt>
                <c:pt idx="15">
                  <c:v>12353600000</c:v>
                </c:pt>
                <c:pt idx="16">
                  <c:v>12367900000</c:v>
                </c:pt>
                <c:pt idx="17">
                  <c:v>12380700000</c:v>
                </c:pt>
                <c:pt idx="18">
                  <c:v>12389100000</c:v>
                </c:pt>
                <c:pt idx="19">
                  <c:v>12394800000</c:v>
                </c:pt>
              </c:numCache>
            </c:numRef>
          </c:xVal>
          <c:yVal>
            <c:numRef>
              <c:f>'12.22 GHz'!$F$65:$F$84</c:f>
              <c:numCache>
                <c:formatCode>0.00E+00</c:formatCode>
                <c:ptCount val="20"/>
                <c:pt idx="0">
                  <c:v>295.82627817854899</c:v>
                </c:pt>
                <c:pt idx="1">
                  <c:v>693.47543256133531</c:v>
                </c:pt>
                <c:pt idx="2">
                  <c:v>407.88552894705987</c:v>
                </c:pt>
                <c:pt idx="3">
                  <c:v>267.17989225083426</c:v>
                </c:pt>
                <c:pt idx="4">
                  <c:v>223.24792558402316</c:v>
                </c:pt>
                <c:pt idx="5">
                  <c:v>105.44259640573414</c:v>
                </c:pt>
                <c:pt idx="6">
                  <c:v>199.20366016878373</c:v>
                </c:pt>
                <c:pt idx="7">
                  <c:v>49.371754990416434</c:v>
                </c:pt>
                <c:pt idx="8">
                  <c:v>190.69374306317391</c:v>
                </c:pt>
                <c:pt idx="9">
                  <c:v>13.832194471260483</c:v>
                </c:pt>
                <c:pt idx="10">
                  <c:v>219.48921305018143</c:v>
                </c:pt>
                <c:pt idx="11">
                  <c:v>2.4237392294165074</c:v>
                </c:pt>
                <c:pt idx="12">
                  <c:v>315.07217156546062</c:v>
                </c:pt>
                <c:pt idx="13">
                  <c:v>18.984233705560865</c:v>
                </c:pt>
                <c:pt idx="14">
                  <c:v>503.81404519601017</c:v>
                </c:pt>
                <c:pt idx="15">
                  <c:v>143.24758069805421</c:v>
                </c:pt>
                <c:pt idx="16">
                  <c:v>4347.5011771187592</c:v>
                </c:pt>
                <c:pt idx="17">
                  <c:v>4295.8575453081939</c:v>
                </c:pt>
                <c:pt idx="18">
                  <c:v>396.59386785872857</c:v>
                </c:pt>
                <c:pt idx="19">
                  <c:v>16.893945023239223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14-42F1-BD9E-C176482A0269}"/>
            </c:ext>
          </c:extLst>
        </c:ser>
        <c:ser>
          <c:idx val="7"/>
          <c:order val="7"/>
          <c:tx>
            <c:v>44 mm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'12.22 GHz'!$C$149:$C$168</c:f>
              <c:numCache>
                <c:formatCode>0.00E+00</c:formatCode>
                <c:ptCount val="20"/>
                <c:pt idx="0">
                  <c:v>12128300000</c:v>
                </c:pt>
                <c:pt idx="1">
                  <c:v>12129800000</c:v>
                </c:pt>
                <c:pt idx="2">
                  <c:v>12134700000</c:v>
                </c:pt>
                <c:pt idx="3">
                  <c:v>12141900000</c:v>
                </c:pt>
                <c:pt idx="4">
                  <c:v>12151800000</c:v>
                </c:pt>
                <c:pt idx="5">
                  <c:v>12164100000</c:v>
                </c:pt>
                <c:pt idx="6">
                  <c:v>12179600000</c:v>
                </c:pt>
                <c:pt idx="7">
                  <c:v>12195800000</c:v>
                </c:pt>
                <c:pt idx="8">
                  <c:v>12214900000</c:v>
                </c:pt>
                <c:pt idx="9">
                  <c:v>12234300000</c:v>
                </c:pt>
                <c:pt idx="10">
                  <c:v>12255200000</c:v>
                </c:pt>
                <c:pt idx="11">
                  <c:v>12276500000</c:v>
                </c:pt>
                <c:pt idx="12">
                  <c:v>12296900000</c:v>
                </c:pt>
                <c:pt idx="13">
                  <c:v>12317400000</c:v>
                </c:pt>
                <c:pt idx="14">
                  <c:v>12335600000</c:v>
                </c:pt>
                <c:pt idx="15">
                  <c:v>12353300000</c:v>
                </c:pt>
                <c:pt idx="16">
                  <c:v>12367500000</c:v>
                </c:pt>
                <c:pt idx="17">
                  <c:v>12379600000</c:v>
                </c:pt>
                <c:pt idx="18">
                  <c:v>12388500000</c:v>
                </c:pt>
                <c:pt idx="19">
                  <c:v>12394600000</c:v>
                </c:pt>
              </c:numCache>
            </c:numRef>
          </c:xVal>
          <c:yVal>
            <c:numRef>
              <c:f>'12.22 GHz'!$F$149:$F$168</c:f>
              <c:numCache>
                <c:formatCode>0.00E+00</c:formatCode>
                <c:ptCount val="20"/>
                <c:pt idx="0">
                  <c:v>421.69079302148219</c:v>
                </c:pt>
                <c:pt idx="1">
                  <c:v>645.23309916882079</c:v>
                </c:pt>
                <c:pt idx="2">
                  <c:v>418.04810123686383</c:v>
                </c:pt>
                <c:pt idx="3">
                  <c:v>314.94489332224197</c:v>
                </c:pt>
                <c:pt idx="4">
                  <c:v>272.04401273118435</c:v>
                </c:pt>
                <c:pt idx="5">
                  <c:v>112.6168330847466</c:v>
                </c:pt>
                <c:pt idx="6">
                  <c:v>207.80135281694689</c:v>
                </c:pt>
                <c:pt idx="7">
                  <c:v>52.429111546307432</c:v>
                </c:pt>
                <c:pt idx="8">
                  <c:v>196.99582611078847</c:v>
                </c:pt>
                <c:pt idx="9">
                  <c:v>12.2946003767722</c:v>
                </c:pt>
                <c:pt idx="10">
                  <c:v>214.859677730908</c:v>
                </c:pt>
                <c:pt idx="11">
                  <c:v>1.3901403855276553</c:v>
                </c:pt>
                <c:pt idx="12">
                  <c:v>310.82453457926954</c:v>
                </c:pt>
                <c:pt idx="13">
                  <c:v>23.171401884282925</c:v>
                </c:pt>
                <c:pt idx="14">
                  <c:v>561.9648687368026</c:v>
                </c:pt>
                <c:pt idx="15">
                  <c:v>146.64653010869139</c:v>
                </c:pt>
                <c:pt idx="16">
                  <c:v>4578.298333078993</c:v>
                </c:pt>
                <c:pt idx="17">
                  <c:v>4718.3930877876828</c:v>
                </c:pt>
                <c:pt idx="18">
                  <c:v>540.50880116327858</c:v>
                </c:pt>
                <c:pt idx="19">
                  <c:v>7.680938747072144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14-42F1-BD9E-C176482A0269}"/>
            </c:ext>
          </c:extLst>
        </c:ser>
        <c:ser>
          <c:idx val="8"/>
          <c:order val="8"/>
          <c:tx>
            <c:v>46 mm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28575">
                <a:solidFill>
                  <a:srgbClr val="0070C0"/>
                </a:solidFill>
              </a:ln>
              <a:effectLst/>
            </c:spPr>
          </c:marker>
          <c:xVal>
            <c:numRef>
              <c:f>'12.22 GHz'!$C$170:$C$189</c:f>
              <c:numCache>
                <c:formatCode>0.000E+00</c:formatCode>
                <c:ptCount val="20"/>
                <c:pt idx="0">
                  <c:v>12128000000</c:v>
                </c:pt>
                <c:pt idx="1">
                  <c:v>12129900000</c:v>
                </c:pt>
                <c:pt idx="2">
                  <c:v>12134200000</c:v>
                </c:pt>
                <c:pt idx="3">
                  <c:v>12140900000</c:v>
                </c:pt>
                <c:pt idx="4">
                  <c:v>12151300000</c:v>
                </c:pt>
                <c:pt idx="5">
                  <c:v>12163900000</c:v>
                </c:pt>
                <c:pt idx="6">
                  <c:v>12179200000</c:v>
                </c:pt>
                <c:pt idx="7">
                  <c:v>12195600000</c:v>
                </c:pt>
                <c:pt idx="8">
                  <c:v>12214500000</c:v>
                </c:pt>
                <c:pt idx="9">
                  <c:v>12234100000</c:v>
                </c:pt>
                <c:pt idx="10">
                  <c:v>12255000000</c:v>
                </c:pt>
                <c:pt idx="11">
                  <c:v>12276400000</c:v>
                </c:pt>
                <c:pt idx="12">
                  <c:v>12296700000</c:v>
                </c:pt>
                <c:pt idx="13">
                  <c:v>12317000000</c:v>
                </c:pt>
                <c:pt idx="14">
                  <c:v>12335500000</c:v>
                </c:pt>
                <c:pt idx="15">
                  <c:v>12352800000</c:v>
                </c:pt>
                <c:pt idx="16">
                  <c:v>12367600000</c:v>
                </c:pt>
                <c:pt idx="17">
                  <c:v>12380200000</c:v>
                </c:pt>
                <c:pt idx="18">
                  <c:v>12388400000</c:v>
                </c:pt>
                <c:pt idx="19">
                  <c:v>12394000000</c:v>
                </c:pt>
              </c:numCache>
            </c:numRef>
          </c:xVal>
          <c:yVal>
            <c:numRef>
              <c:f>'12.22 GHz'!$F$170:$F$189</c:f>
              <c:numCache>
                <c:formatCode>0.00E+00</c:formatCode>
                <c:ptCount val="20"/>
                <c:pt idx="0">
                  <c:v>443.69759966499151</c:v>
                </c:pt>
                <c:pt idx="1">
                  <c:v>738.05950803562507</c:v>
                </c:pt>
                <c:pt idx="2">
                  <c:v>558.41575989606622</c:v>
                </c:pt>
                <c:pt idx="3">
                  <c:v>285.13561784667132</c:v>
                </c:pt>
                <c:pt idx="4">
                  <c:v>239.54291913026643</c:v>
                </c:pt>
                <c:pt idx="5">
                  <c:v>115.27517357653613</c:v>
                </c:pt>
                <c:pt idx="6">
                  <c:v>202.54253406450675</c:v>
                </c:pt>
                <c:pt idx="7">
                  <c:v>55.200924573831095</c:v>
                </c:pt>
                <c:pt idx="8">
                  <c:v>208.01710691870335</c:v>
                </c:pt>
                <c:pt idx="9">
                  <c:v>15.182748457370931</c:v>
                </c:pt>
                <c:pt idx="10">
                  <c:v>227.59280258917212</c:v>
                </c:pt>
                <c:pt idx="11">
                  <c:v>1.4047464508301128</c:v>
                </c:pt>
                <c:pt idx="12">
                  <c:v>311.01566016043688</c:v>
                </c:pt>
                <c:pt idx="13">
                  <c:v>17.799498696473098</c:v>
                </c:pt>
                <c:pt idx="14">
                  <c:v>571.45011045397462</c:v>
                </c:pt>
                <c:pt idx="15">
                  <c:v>195.20840860907384</c:v>
                </c:pt>
                <c:pt idx="16">
                  <c:v>4957.4921980571808</c:v>
                </c:pt>
                <c:pt idx="17">
                  <c:v>4744.2900364073766</c:v>
                </c:pt>
                <c:pt idx="18">
                  <c:v>376.93093715479534</c:v>
                </c:pt>
                <c:pt idx="19">
                  <c:v>30.034605691063113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14-42F1-BD9E-C176482A0269}"/>
            </c:ext>
          </c:extLst>
        </c:ser>
        <c:ser>
          <c:idx val="9"/>
          <c:order val="9"/>
          <c:tx>
            <c:v>48 mm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noFill/>
              <a:ln w="12700">
                <a:solidFill>
                  <a:srgbClr val="00B050"/>
                </a:solidFill>
              </a:ln>
              <a:effectLst/>
            </c:spPr>
          </c:marker>
          <c:xVal>
            <c:numRef>
              <c:f>'12.22 GHz'!$C$191:$C$210</c:f>
              <c:numCache>
                <c:formatCode>0.000E+00</c:formatCode>
                <c:ptCount val="20"/>
                <c:pt idx="0">
                  <c:v>12128400000</c:v>
                </c:pt>
                <c:pt idx="1">
                  <c:v>12130200000</c:v>
                </c:pt>
                <c:pt idx="2">
                  <c:v>12134900000</c:v>
                </c:pt>
                <c:pt idx="3">
                  <c:v>12141600000</c:v>
                </c:pt>
                <c:pt idx="4">
                  <c:v>12151600000</c:v>
                </c:pt>
                <c:pt idx="5">
                  <c:v>12164100000</c:v>
                </c:pt>
                <c:pt idx="6">
                  <c:v>12179600000</c:v>
                </c:pt>
                <c:pt idx="7">
                  <c:v>12196100000</c:v>
                </c:pt>
                <c:pt idx="8">
                  <c:v>12215000000</c:v>
                </c:pt>
                <c:pt idx="9">
                  <c:v>12234400000</c:v>
                </c:pt>
                <c:pt idx="10">
                  <c:v>12255300000</c:v>
                </c:pt>
                <c:pt idx="11">
                  <c:v>12276500000</c:v>
                </c:pt>
                <c:pt idx="12">
                  <c:v>12296900000</c:v>
                </c:pt>
                <c:pt idx="13">
                  <c:v>12317400000</c:v>
                </c:pt>
                <c:pt idx="14">
                  <c:v>12335700000</c:v>
                </c:pt>
                <c:pt idx="15">
                  <c:v>12353400000</c:v>
                </c:pt>
                <c:pt idx="16">
                  <c:v>12368100000</c:v>
                </c:pt>
                <c:pt idx="17">
                  <c:v>12380200000</c:v>
                </c:pt>
                <c:pt idx="18">
                  <c:v>12388100000</c:v>
                </c:pt>
                <c:pt idx="19">
                  <c:v>12394100000</c:v>
                </c:pt>
              </c:numCache>
            </c:numRef>
          </c:xVal>
          <c:yVal>
            <c:numRef>
              <c:f>'12.22 GHz'!$F$191:$F$210</c:f>
              <c:numCache>
                <c:formatCode>0.00E+00</c:formatCode>
                <c:ptCount val="20"/>
                <c:pt idx="0">
                  <c:v>307.45767791769958</c:v>
                </c:pt>
                <c:pt idx="1">
                  <c:v>696.24628908055195</c:v>
                </c:pt>
                <c:pt idx="2">
                  <c:v>558.33830486207296</c:v>
                </c:pt>
                <c:pt idx="3">
                  <c:v>297.49445230726394</c:v>
                </c:pt>
                <c:pt idx="4">
                  <c:v>254.37877666159719</c:v>
                </c:pt>
                <c:pt idx="5">
                  <c:v>114.86769700226378</c:v>
                </c:pt>
                <c:pt idx="6">
                  <c:v>207.96713095036503</c:v>
                </c:pt>
                <c:pt idx="7">
                  <c:v>58.302143797632169</c:v>
                </c:pt>
                <c:pt idx="8">
                  <c:v>212.82709153951603</c:v>
                </c:pt>
                <c:pt idx="9">
                  <c:v>15.598402195809008</c:v>
                </c:pt>
                <c:pt idx="10">
                  <c:v>226.91467624016195</c:v>
                </c:pt>
                <c:pt idx="11">
                  <c:v>1.0643583354631136</c:v>
                </c:pt>
                <c:pt idx="12">
                  <c:v>304.93035649640075</c:v>
                </c:pt>
                <c:pt idx="13">
                  <c:v>26.669516043262568</c:v>
                </c:pt>
                <c:pt idx="14">
                  <c:v>565.04866678415738</c:v>
                </c:pt>
                <c:pt idx="15">
                  <c:v>230.94595565607978</c:v>
                </c:pt>
                <c:pt idx="16">
                  <c:v>5070.6006174172962</c:v>
                </c:pt>
                <c:pt idx="17">
                  <c:v>4768.1449739880472</c:v>
                </c:pt>
                <c:pt idx="18">
                  <c:v>382.46910410310215</c:v>
                </c:pt>
                <c:pt idx="19">
                  <c:v>16.191443774731894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14-42F1-BD9E-C176482A0269}"/>
            </c:ext>
          </c:extLst>
        </c:ser>
        <c:ser>
          <c:idx val="10"/>
          <c:order val="10"/>
          <c:tx>
            <c:v>50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'12.22 GHz'!$C$212:$C$231</c:f>
              <c:numCache>
                <c:formatCode>0.000E+00</c:formatCode>
                <c:ptCount val="20"/>
                <c:pt idx="0">
                  <c:v>12128400000</c:v>
                </c:pt>
                <c:pt idx="1">
                  <c:v>12130200000</c:v>
                </c:pt>
                <c:pt idx="2">
                  <c:v>12134900000</c:v>
                </c:pt>
                <c:pt idx="3">
                  <c:v>12141500000</c:v>
                </c:pt>
                <c:pt idx="4">
                  <c:v>12151200000</c:v>
                </c:pt>
                <c:pt idx="5">
                  <c:v>12164600000</c:v>
                </c:pt>
                <c:pt idx="6">
                  <c:v>12179000000</c:v>
                </c:pt>
                <c:pt idx="7">
                  <c:v>12196200000</c:v>
                </c:pt>
                <c:pt idx="8">
                  <c:v>12214600000</c:v>
                </c:pt>
                <c:pt idx="9">
                  <c:v>12234100000</c:v>
                </c:pt>
                <c:pt idx="10">
                  <c:v>12255200000</c:v>
                </c:pt>
                <c:pt idx="11">
                  <c:v>12276700000</c:v>
                </c:pt>
                <c:pt idx="12">
                  <c:v>12297100000</c:v>
                </c:pt>
                <c:pt idx="13">
                  <c:v>12317100000</c:v>
                </c:pt>
                <c:pt idx="14">
                  <c:v>12336200000</c:v>
                </c:pt>
                <c:pt idx="15">
                  <c:v>12352600000</c:v>
                </c:pt>
                <c:pt idx="16">
                  <c:v>12368300000</c:v>
                </c:pt>
                <c:pt idx="17">
                  <c:v>12380100000</c:v>
                </c:pt>
                <c:pt idx="18">
                  <c:v>12388400000</c:v>
                </c:pt>
                <c:pt idx="19">
                  <c:v>12393900000</c:v>
                </c:pt>
              </c:numCache>
            </c:numRef>
          </c:xVal>
          <c:yVal>
            <c:numRef>
              <c:f>'12.22 GHz'!$F$212:$F$231</c:f>
              <c:numCache>
                <c:formatCode>0.00E+00</c:formatCode>
                <c:ptCount val="20"/>
                <c:pt idx="0">
                  <c:v>263.8517027495015</c:v>
                </c:pt>
                <c:pt idx="1">
                  <c:v>609.70207090774738</c:v>
                </c:pt>
                <c:pt idx="2">
                  <c:v>497.87223488209816</c:v>
                </c:pt>
                <c:pt idx="3">
                  <c:v>346.16062689530753</c:v>
                </c:pt>
                <c:pt idx="4">
                  <c:v>262.09434576620896</c:v>
                </c:pt>
                <c:pt idx="5">
                  <c:v>132.64134220458322</c:v>
                </c:pt>
                <c:pt idx="6">
                  <c:v>220.31889176566784</c:v>
                </c:pt>
                <c:pt idx="7">
                  <c:v>47.898746503093825</c:v>
                </c:pt>
                <c:pt idx="8">
                  <c:v>226.2752342068996</c:v>
                </c:pt>
                <c:pt idx="9">
                  <c:v>17.59383746619082</c:v>
                </c:pt>
                <c:pt idx="10">
                  <c:v>224.83884541765181</c:v>
                </c:pt>
                <c:pt idx="11">
                  <c:v>0.2725292353829521</c:v>
                </c:pt>
                <c:pt idx="12">
                  <c:v>292.73185683282787</c:v>
                </c:pt>
                <c:pt idx="13">
                  <c:v>16.425083562197575</c:v>
                </c:pt>
                <c:pt idx="14">
                  <c:v>626.59565144498026</c:v>
                </c:pt>
                <c:pt idx="15">
                  <c:v>258.97133595118237</c:v>
                </c:pt>
                <c:pt idx="16">
                  <c:v>5057.8636041132031</c:v>
                </c:pt>
                <c:pt idx="17">
                  <c:v>4676.6117963731958</c:v>
                </c:pt>
                <c:pt idx="18">
                  <c:v>405.45872165598524</c:v>
                </c:pt>
                <c:pt idx="19">
                  <c:v>22.584483824406021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114-42F1-BD9E-C176482A0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2695840"/>
        <c:axId val="128269625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30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'12.22 GHz'!$C$2:$C$21</c15:sqref>
                        </c15:formulaRef>
                      </c:ext>
                    </c:extLst>
                    <c:numCache>
                      <c:formatCode>0.000E+00</c:formatCode>
                      <c:ptCount val="20"/>
                      <c:pt idx="0">
                        <c:v>12128200000</c:v>
                      </c:pt>
                      <c:pt idx="1">
                        <c:v>12129800000</c:v>
                      </c:pt>
                      <c:pt idx="2">
                        <c:v>12134400000</c:v>
                      </c:pt>
                      <c:pt idx="3">
                        <c:v>12141000000</c:v>
                      </c:pt>
                      <c:pt idx="4">
                        <c:v>12151300000</c:v>
                      </c:pt>
                      <c:pt idx="5">
                        <c:v>12164000000</c:v>
                      </c:pt>
                      <c:pt idx="6">
                        <c:v>12179300000</c:v>
                      </c:pt>
                      <c:pt idx="7">
                        <c:v>12195500000</c:v>
                      </c:pt>
                      <c:pt idx="8">
                        <c:v>12214600000</c:v>
                      </c:pt>
                      <c:pt idx="9">
                        <c:v>12234000000</c:v>
                      </c:pt>
                      <c:pt idx="10">
                        <c:v>12254900000</c:v>
                      </c:pt>
                      <c:pt idx="11">
                        <c:v>12276300000</c:v>
                      </c:pt>
                      <c:pt idx="12">
                        <c:v>12296600000</c:v>
                      </c:pt>
                      <c:pt idx="13">
                        <c:v>12317200000</c:v>
                      </c:pt>
                      <c:pt idx="14">
                        <c:v>12335400000</c:v>
                      </c:pt>
                      <c:pt idx="15">
                        <c:v>12352700000</c:v>
                      </c:pt>
                      <c:pt idx="16">
                        <c:v>12367700000</c:v>
                      </c:pt>
                      <c:pt idx="17">
                        <c:v>12380200000</c:v>
                      </c:pt>
                      <c:pt idx="18">
                        <c:v>12388400000</c:v>
                      </c:pt>
                      <c:pt idx="19">
                        <c:v>12394100000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'12.22 GHz'!$F$2:$F$21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413.31041718127159</c:v>
                      </c:pt>
                      <c:pt idx="1">
                        <c:v>981.91042466872602</c:v>
                      </c:pt>
                      <c:pt idx="2">
                        <c:v>642.98865259161926</c:v>
                      </c:pt>
                      <c:pt idx="3">
                        <c:v>314.76137830773388</c:v>
                      </c:pt>
                      <c:pt idx="4">
                        <c:v>258.95774419505346</c:v>
                      </c:pt>
                      <c:pt idx="5">
                        <c:v>126.21537950344934</c:v>
                      </c:pt>
                      <c:pt idx="6">
                        <c:v>240.78774389539984</c:v>
                      </c:pt>
                      <c:pt idx="7">
                        <c:v>65.719490894130161</c:v>
                      </c:pt>
                      <c:pt idx="8">
                        <c:v>271.65069766118626</c:v>
                      </c:pt>
                      <c:pt idx="9">
                        <c:v>18.812423267292257</c:v>
                      </c:pt>
                      <c:pt idx="10">
                        <c:v>307.66663157433703</c:v>
                      </c:pt>
                      <c:pt idx="11">
                        <c:v>2.3090048259388412</c:v>
                      </c:pt>
                      <c:pt idx="12">
                        <c:v>447.5958918004651</c:v>
                      </c:pt>
                      <c:pt idx="13">
                        <c:v>26.202395322947211</c:v>
                      </c:pt>
                      <c:pt idx="14">
                        <c:v>905.63799687394123</c:v>
                      </c:pt>
                      <c:pt idx="15">
                        <c:v>297.31522480235691</c:v>
                      </c:pt>
                      <c:pt idx="16">
                        <c:v>7499.994304614399</c:v>
                      </c:pt>
                      <c:pt idx="17">
                        <c:v>7255.6212497499619</c:v>
                      </c:pt>
                      <c:pt idx="18">
                        <c:v>579.09280981110089</c:v>
                      </c:pt>
                      <c:pt idx="19">
                        <c:v>41.411796058589829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F114-42F1-BD9E-C176482A0269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32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GHz'!$C$23:$C$42</c15:sqref>
                        </c15:formulaRef>
                      </c:ext>
                    </c:extLst>
                    <c:numCache>
                      <c:formatCode>0.000E+00</c:formatCode>
                      <c:ptCount val="20"/>
                      <c:pt idx="0">
                        <c:v>12128100000</c:v>
                      </c:pt>
                      <c:pt idx="1">
                        <c:v>12129800000</c:v>
                      </c:pt>
                      <c:pt idx="2">
                        <c:v>12134800000</c:v>
                      </c:pt>
                      <c:pt idx="3">
                        <c:v>12141300000</c:v>
                      </c:pt>
                      <c:pt idx="4">
                        <c:v>12151500000</c:v>
                      </c:pt>
                      <c:pt idx="5">
                        <c:v>12164000000</c:v>
                      </c:pt>
                      <c:pt idx="6">
                        <c:v>12179100000</c:v>
                      </c:pt>
                      <c:pt idx="7">
                        <c:v>12195300000</c:v>
                      </c:pt>
                      <c:pt idx="8">
                        <c:v>12214600000</c:v>
                      </c:pt>
                      <c:pt idx="9">
                        <c:v>12233500000</c:v>
                      </c:pt>
                      <c:pt idx="10">
                        <c:v>12254600000</c:v>
                      </c:pt>
                      <c:pt idx="11">
                        <c:v>12276000000</c:v>
                      </c:pt>
                      <c:pt idx="12">
                        <c:v>12295900000</c:v>
                      </c:pt>
                      <c:pt idx="13">
                        <c:v>12316400000</c:v>
                      </c:pt>
                      <c:pt idx="14">
                        <c:v>12334800000</c:v>
                      </c:pt>
                      <c:pt idx="15">
                        <c:v>12352100000</c:v>
                      </c:pt>
                      <c:pt idx="16">
                        <c:v>12366800000</c:v>
                      </c:pt>
                      <c:pt idx="17">
                        <c:v>12379400000</c:v>
                      </c:pt>
                      <c:pt idx="18">
                        <c:v>12387400000</c:v>
                      </c:pt>
                      <c:pt idx="19">
                        <c:v>12393400000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GHz'!$F$23:$F$42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372.61784632684504</c:v>
                      </c:pt>
                      <c:pt idx="1">
                        <c:v>757.65385376182223</c:v>
                      </c:pt>
                      <c:pt idx="2">
                        <c:v>579.38012885649482</c:v>
                      </c:pt>
                      <c:pt idx="3">
                        <c:v>316.30259688411451</c:v>
                      </c:pt>
                      <c:pt idx="4">
                        <c:v>264.85363266936167</c:v>
                      </c:pt>
                      <c:pt idx="5">
                        <c:v>122.58101635525585</c:v>
                      </c:pt>
                      <c:pt idx="6">
                        <c:v>216.63708161602497</c:v>
                      </c:pt>
                      <c:pt idx="7">
                        <c:v>60.913876203104856</c:v>
                      </c:pt>
                      <c:pt idx="8">
                        <c:v>236.07158058937165</c:v>
                      </c:pt>
                      <c:pt idx="9">
                        <c:v>16.209112730174841</c:v>
                      </c:pt>
                      <c:pt idx="10">
                        <c:v>263.80302389323015</c:v>
                      </c:pt>
                      <c:pt idx="11">
                        <c:v>1.2972325543293182</c:v>
                      </c:pt>
                      <c:pt idx="12">
                        <c:v>357.18549988878033</c:v>
                      </c:pt>
                      <c:pt idx="13">
                        <c:v>23.991480595975208</c:v>
                      </c:pt>
                      <c:pt idx="14">
                        <c:v>723.94242965527724</c:v>
                      </c:pt>
                      <c:pt idx="15">
                        <c:v>214.66216395512072</c:v>
                      </c:pt>
                      <c:pt idx="16">
                        <c:v>6000.4334431941952</c:v>
                      </c:pt>
                      <c:pt idx="17">
                        <c:v>5826.8042834110265</c:v>
                      </c:pt>
                      <c:pt idx="18">
                        <c:v>514.92687397731038</c:v>
                      </c:pt>
                      <c:pt idx="19">
                        <c:v>8.9149682199388813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114-42F1-BD9E-C176482A0269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34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GHz'!$C$44:$C$63</c15:sqref>
                        </c15:formulaRef>
                      </c:ext>
                    </c:extLst>
                    <c:numCache>
                      <c:formatCode>0.000E+00</c:formatCode>
                      <c:ptCount val="20"/>
                      <c:pt idx="0">
                        <c:v>12126800000</c:v>
                      </c:pt>
                      <c:pt idx="1">
                        <c:v>12128900000</c:v>
                      </c:pt>
                      <c:pt idx="2">
                        <c:v>12133300000</c:v>
                      </c:pt>
                      <c:pt idx="3">
                        <c:v>12140200000</c:v>
                      </c:pt>
                      <c:pt idx="4">
                        <c:v>12150500000</c:v>
                      </c:pt>
                      <c:pt idx="5">
                        <c:v>12162900000</c:v>
                      </c:pt>
                      <c:pt idx="6">
                        <c:v>12178300000</c:v>
                      </c:pt>
                      <c:pt idx="7">
                        <c:v>12194000000</c:v>
                      </c:pt>
                      <c:pt idx="8">
                        <c:v>12213300000</c:v>
                      </c:pt>
                      <c:pt idx="9">
                        <c:v>12232800000</c:v>
                      </c:pt>
                      <c:pt idx="10">
                        <c:v>12253600000</c:v>
                      </c:pt>
                      <c:pt idx="11">
                        <c:v>12275000000</c:v>
                      </c:pt>
                      <c:pt idx="12">
                        <c:v>12295500000</c:v>
                      </c:pt>
                      <c:pt idx="13">
                        <c:v>12316300000</c:v>
                      </c:pt>
                      <c:pt idx="14">
                        <c:v>12334100000</c:v>
                      </c:pt>
                      <c:pt idx="15">
                        <c:v>12351400000</c:v>
                      </c:pt>
                      <c:pt idx="16">
                        <c:v>12366200000</c:v>
                      </c:pt>
                      <c:pt idx="17">
                        <c:v>12378700000</c:v>
                      </c:pt>
                      <c:pt idx="18">
                        <c:v>12386800000</c:v>
                      </c:pt>
                      <c:pt idx="19">
                        <c:v>12393200000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GHz'!$F$44:$F$63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482.08502964000451</c:v>
                      </c:pt>
                      <c:pt idx="1">
                        <c:v>670.54601783310659</c:v>
                      </c:pt>
                      <c:pt idx="2">
                        <c:v>427.67417048949386</c:v>
                      </c:pt>
                      <c:pt idx="3">
                        <c:v>332.15294957115361</c:v>
                      </c:pt>
                      <c:pt idx="4">
                        <c:v>221.7069753054223</c:v>
                      </c:pt>
                      <c:pt idx="5">
                        <c:v>123.36190914686135</c:v>
                      </c:pt>
                      <c:pt idx="6">
                        <c:v>221.165807369807</c:v>
                      </c:pt>
                      <c:pt idx="7">
                        <c:v>47.136426643822915</c:v>
                      </c:pt>
                      <c:pt idx="8">
                        <c:v>184.69106999761817</c:v>
                      </c:pt>
                      <c:pt idx="9">
                        <c:v>10.12335789469453</c:v>
                      </c:pt>
                      <c:pt idx="10">
                        <c:v>190.94533857976023</c:v>
                      </c:pt>
                      <c:pt idx="11">
                        <c:v>1.4416050277659918</c:v>
                      </c:pt>
                      <c:pt idx="12">
                        <c:v>260.52622425133353</c:v>
                      </c:pt>
                      <c:pt idx="13">
                        <c:v>16.763584806279983</c:v>
                      </c:pt>
                      <c:pt idx="14">
                        <c:v>572.98021578821465</c:v>
                      </c:pt>
                      <c:pt idx="15">
                        <c:v>141.24552976439685</c:v>
                      </c:pt>
                      <c:pt idx="16">
                        <c:v>4312.2162772175507</c:v>
                      </c:pt>
                      <c:pt idx="17">
                        <c:v>4311.9329624595985</c:v>
                      </c:pt>
                      <c:pt idx="18">
                        <c:v>412.971128081421</c:v>
                      </c:pt>
                      <c:pt idx="19">
                        <c:v>27.447915105748297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14-42F1-BD9E-C176482A0269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38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diamond"/>
                  <c:size val="8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GHz'!$C$86:$C$105</c15:sqref>
                        </c15:formulaRef>
                      </c:ext>
                    </c:extLst>
                    <c:numCache>
                      <c:formatCode>0.000E+00</c:formatCode>
                      <c:ptCount val="20"/>
                      <c:pt idx="0">
                        <c:v>12128200000</c:v>
                      </c:pt>
                      <c:pt idx="1">
                        <c:v>12129800000</c:v>
                      </c:pt>
                      <c:pt idx="2">
                        <c:v>12134900000</c:v>
                      </c:pt>
                      <c:pt idx="3">
                        <c:v>12141500000</c:v>
                      </c:pt>
                      <c:pt idx="4">
                        <c:v>12151400000</c:v>
                      </c:pt>
                      <c:pt idx="5">
                        <c:v>12164100000</c:v>
                      </c:pt>
                      <c:pt idx="6">
                        <c:v>12179500000</c:v>
                      </c:pt>
                      <c:pt idx="7">
                        <c:v>12196100000</c:v>
                      </c:pt>
                      <c:pt idx="8">
                        <c:v>12215000000</c:v>
                      </c:pt>
                      <c:pt idx="9">
                        <c:v>12234300000</c:v>
                      </c:pt>
                      <c:pt idx="10">
                        <c:v>12255300000</c:v>
                      </c:pt>
                      <c:pt idx="11">
                        <c:v>12276600000</c:v>
                      </c:pt>
                      <c:pt idx="12">
                        <c:v>12296800000</c:v>
                      </c:pt>
                      <c:pt idx="13">
                        <c:v>12317300000</c:v>
                      </c:pt>
                      <c:pt idx="14">
                        <c:v>12335900000</c:v>
                      </c:pt>
                      <c:pt idx="15">
                        <c:v>12353200000</c:v>
                      </c:pt>
                      <c:pt idx="16">
                        <c:v>12368100000</c:v>
                      </c:pt>
                      <c:pt idx="17">
                        <c:v>12380000000</c:v>
                      </c:pt>
                      <c:pt idx="18">
                        <c:v>12388200000</c:v>
                      </c:pt>
                      <c:pt idx="19">
                        <c:v>12394400000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GHz'!$F$86:$F$105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436.43834260831153</c:v>
                      </c:pt>
                      <c:pt idx="1">
                        <c:v>715.54266801581468</c:v>
                      </c:pt>
                      <c:pt idx="2">
                        <c:v>522.86220088999733</c:v>
                      </c:pt>
                      <c:pt idx="3">
                        <c:v>290.53763692038888</c:v>
                      </c:pt>
                      <c:pt idx="4">
                        <c:v>255.27669012061463</c:v>
                      </c:pt>
                      <c:pt idx="5">
                        <c:v>118.26738991870228</c:v>
                      </c:pt>
                      <c:pt idx="6">
                        <c:v>205.86329627582003</c:v>
                      </c:pt>
                      <c:pt idx="7">
                        <c:v>56.449812661825483</c:v>
                      </c:pt>
                      <c:pt idx="8">
                        <c:v>219.08877898825327</c:v>
                      </c:pt>
                      <c:pt idx="9">
                        <c:v>17.225749853492626</c:v>
                      </c:pt>
                      <c:pt idx="10">
                        <c:v>237.03353626828789</c:v>
                      </c:pt>
                      <c:pt idx="11">
                        <c:v>0.54468041557392755</c:v>
                      </c:pt>
                      <c:pt idx="12">
                        <c:v>320.73273705646341</c:v>
                      </c:pt>
                      <c:pt idx="13">
                        <c:v>24.56791764114374</c:v>
                      </c:pt>
                      <c:pt idx="14">
                        <c:v>621.88686248581621</c:v>
                      </c:pt>
                      <c:pt idx="15">
                        <c:v>206.39018732663587</c:v>
                      </c:pt>
                      <c:pt idx="16">
                        <c:v>4966.7539063878557</c:v>
                      </c:pt>
                      <c:pt idx="17">
                        <c:v>4869.2363526538438</c:v>
                      </c:pt>
                      <c:pt idx="18">
                        <c:v>481.12508407667229</c:v>
                      </c:pt>
                      <c:pt idx="19">
                        <c:v>9.0914389017590604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14-42F1-BD9E-C176482A026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40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8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GHz'!$C$107:$C$126</c15:sqref>
                        </c15:formulaRef>
                      </c:ext>
                    </c:extLst>
                    <c:numCache>
                      <c:formatCode>0.000E+00</c:formatCode>
                      <c:ptCount val="20"/>
                      <c:pt idx="0">
                        <c:v>12128200000</c:v>
                      </c:pt>
                      <c:pt idx="1">
                        <c:v>12129800000</c:v>
                      </c:pt>
                      <c:pt idx="2">
                        <c:v>12134600000</c:v>
                      </c:pt>
                      <c:pt idx="3">
                        <c:v>12141300000</c:v>
                      </c:pt>
                      <c:pt idx="4">
                        <c:v>12151500000</c:v>
                      </c:pt>
                      <c:pt idx="5">
                        <c:v>12164300000</c:v>
                      </c:pt>
                      <c:pt idx="6">
                        <c:v>12179400000</c:v>
                      </c:pt>
                      <c:pt idx="7">
                        <c:v>12195500000</c:v>
                      </c:pt>
                      <c:pt idx="8">
                        <c:v>12214800000</c:v>
                      </c:pt>
                      <c:pt idx="9">
                        <c:v>12234200000</c:v>
                      </c:pt>
                      <c:pt idx="10">
                        <c:v>12254800000</c:v>
                      </c:pt>
                      <c:pt idx="11">
                        <c:v>12276100000</c:v>
                      </c:pt>
                      <c:pt idx="12">
                        <c:v>12296400000</c:v>
                      </c:pt>
                      <c:pt idx="13">
                        <c:v>12317100000</c:v>
                      </c:pt>
                      <c:pt idx="14">
                        <c:v>12335200000</c:v>
                      </c:pt>
                      <c:pt idx="15">
                        <c:v>12352400000</c:v>
                      </c:pt>
                      <c:pt idx="16">
                        <c:v>12367300000</c:v>
                      </c:pt>
                      <c:pt idx="17">
                        <c:v>12379800000</c:v>
                      </c:pt>
                      <c:pt idx="18">
                        <c:v>12387900000</c:v>
                      </c:pt>
                      <c:pt idx="19">
                        <c:v>12393700000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GHz'!$F$107:$F$126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345.86561561547944</c:v>
                      </c:pt>
                      <c:pt idx="1">
                        <c:v>716.71659862081913</c:v>
                      </c:pt>
                      <c:pt idx="2">
                        <c:v>543.9274974867559</c:v>
                      </c:pt>
                      <c:pt idx="3">
                        <c:v>277.39371011201865</c:v>
                      </c:pt>
                      <c:pt idx="4">
                        <c:v>242.9933779973403</c:v>
                      </c:pt>
                      <c:pt idx="5">
                        <c:v>117.64189340633374</c:v>
                      </c:pt>
                      <c:pt idx="6">
                        <c:v>218.73307661286836</c:v>
                      </c:pt>
                      <c:pt idx="7">
                        <c:v>54.995338389380585</c:v>
                      </c:pt>
                      <c:pt idx="8">
                        <c:v>229.13224211015444</c:v>
                      </c:pt>
                      <c:pt idx="9">
                        <c:v>15.244011568405041</c:v>
                      </c:pt>
                      <c:pt idx="10">
                        <c:v>247.41557364598251</c:v>
                      </c:pt>
                      <c:pt idx="11">
                        <c:v>1.4369086001485574</c:v>
                      </c:pt>
                      <c:pt idx="12">
                        <c:v>324.08861328248395</c:v>
                      </c:pt>
                      <c:pt idx="13">
                        <c:v>19.667010451995143</c:v>
                      </c:pt>
                      <c:pt idx="14">
                        <c:v>662.67469673153903</c:v>
                      </c:pt>
                      <c:pt idx="15">
                        <c:v>201.08114753775143</c:v>
                      </c:pt>
                      <c:pt idx="16">
                        <c:v>5219.6027372363096</c:v>
                      </c:pt>
                      <c:pt idx="17">
                        <c:v>4982.882781893316</c:v>
                      </c:pt>
                      <c:pt idx="18">
                        <c:v>453.60578532010601</c:v>
                      </c:pt>
                      <c:pt idx="19">
                        <c:v>13.899004518237117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114-42F1-BD9E-C176482A0269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42 mm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GHz'!$C$128:$C$147</c15:sqref>
                        </c15:formulaRef>
                      </c:ext>
                    </c:extLst>
                    <c:numCache>
                      <c:formatCode>0.000E+00</c:formatCode>
                      <c:ptCount val="20"/>
                      <c:pt idx="0">
                        <c:v>12127500000</c:v>
                      </c:pt>
                      <c:pt idx="1">
                        <c:v>12129400000</c:v>
                      </c:pt>
                      <c:pt idx="2">
                        <c:v>12133500000</c:v>
                      </c:pt>
                      <c:pt idx="3">
                        <c:v>12140800000</c:v>
                      </c:pt>
                      <c:pt idx="4">
                        <c:v>12150800000</c:v>
                      </c:pt>
                      <c:pt idx="5">
                        <c:v>12163500000</c:v>
                      </c:pt>
                      <c:pt idx="6">
                        <c:v>12178700000</c:v>
                      </c:pt>
                      <c:pt idx="7">
                        <c:v>12195000000</c:v>
                      </c:pt>
                      <c:pt idx="8">
                        <c:v>12214300000</c:v>
                      </c:pt>
                      <c:pt idx="9">
                        <c:v>12233400000</c:v>
                      </c:pt>
                      <c:pt idx="10">
                        <c:v>12254000000</c:v>
                      </c:pt>
                      <c:pt idx="11">
                        <c:v>12275300000</c:v>
                      </c:pt>
                      <c:pt idx="12">
                        <c:v>12295400000</c:v>
                      </c:pt>
                      <c:pt idx="13">
                        <c:v>12316200000</c:v>
                      </c:pt>
                      <c:pt idx="14">
                        <c:v>12334600000</c:v>
                      </c:pt>
                      <c:pt idx="15">
                        <c:v>12351700000</c:v>
                      </c:pt>
                      <c:pt idx="16">
                        <c:v>12366900000</c:v>
                      </c:pt>
                      <c:pt idx="17">
                        <c:v>12378700000</c:v>
                      </c:pt>
                      <c:pt idx="18">
                        <c:v>12387900000</c:v>
                      </c:pt>
                      <c:pt idx="19">
                        <c:v>12393000000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'12.22 GHz'!$F$128:$F$147</c15:sqref>
                        </c15:formulaRef>
                      </c:ext>
                    </c:extLst>
                    <c:numCache>
                      <c:formatCode>0.00E+00</c:formatCode>
                      <c:ptCount val="20"/>
                      <c:pt idx="0">
                        <c:v>266.14605905846139</c:v>
                      </c:pt>
                      <c:pt idx="1">
                        <c:v>630.53651067370049</c:v>
                      </c:pt>
                      <c:pt idx="2">
                        <c:v>532.43940877565524</c:v>
                      </c:pt>
                      <c:pt idx="3">
                        <c:v>272.07461207629689</c:v>
                      </c:pt>
                      <c:pt idx="4">
                        <c:v>243.06446891616068</c:v>
                      </c:pt>
                      <c:pt idx="5">
                        <c:v>119.55274667321309</c:v>
                      </c:pt>
                      <c:pt idx="6">
                        <c:v>204.09383475758642</c:v>
                      </c:pt>
                      <c:pt idx="7">
                        <c:v>56.534193521349728</c:v>
                      </c:pt>
                      <c:pt idx="8">
                        <c:v>225.45171785976422</c:v>
                      </c:pt>
                      <c:pt idx="9">
                        <c:v>16.950298663109553</c:v>
                      </c:pt>
                      <c:pt idx="10">
                        <c:v>233.80900152737087</c:v>
                      </c:pt>
                      <c:pt idx="11">
                        <c:v>1.1754348082423878</c:v>
                      </c:pt>
                      <c:pt idx="12">
                        <c:v>329.70797053804534</c:v>
                      </c:pt>
                      <c:pt idx="13">
                        <c:v>11.275863504329255</c:v>
                      </c:pt>
                      <c:pt idx="14">
                        <c:v>582.96238384303751</c:v>
                      </c:pt>
                      <c:pt idx="15">
                        <c:v>219.06221207026871</c:v>
                      </c:pt>
                      <c:pt idx="16">
                        <c:v>4933.3349317579468</c:v>
                      </c:pt>
                      <c:pt idx="17">
                        <c:v>4701.9962660341698</c:v>
                      </c:pt>
                      <c:pt idx="18">
                        <c:v>450.02236183828683</c:v>
                      </c:pt>
                      <c:pt idx="19">
                        <c:v>65.25412460732116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14-42F1-BD9E-C176482A0269}"/>
                  </c:ext>
                </c:extLst>
              </c15:ser>
            </c15:filteredScatterSeries>
          </c:ext>
        </c:extLst>
      </c:scatterChart>
      <c:valAx>
        <c:axId val="128269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6256"/>
        <c:crosses val="autoZero"/>
        <c:crossBetween val="midCat"/>
      </c:valAx>
      <c:valAx>
        <c:axId val="12826962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Q-factor x kick factor (V/pC/m/mm)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95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38031938704172"/>
          <c:y val="8.6619252398279861E-2"/>
          <c:w val="0.25772842353927894"/>
          <c:h val="0.40930104050762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Kick x Q factor</a:t>
            </a:r>
          </a:p>
        </c:rich>
      </c:tx>
      <c:layout>
        <c:manualLayout>
          <c:xMode val="edge"/>
          <c:yMode val="edge"/>
          <c:x val="0.47384151449153961"/>
          <c:y val="1.488372238380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79148572684115"/>
          <c:y val="0.11648993385728464"/>
          <c:w val="0.7639832025299893"/>
          <c:h val="0.72611060012067141"/>
        </c:manualLayout>
      </c:layout>
      <c:scatterChart>
        <c:scatterStyle val="lineMarker"/>
        <c:varyColors val="0"/>
        <c:ser>
          <c:idx val="0"/>
          <c:order val="0"/>
          <c:tx>
            <c:v>34 mm (Imp_1E2)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'34 mm_1E2_Imp'!$B$2:$B$2917</c:f>
              <c:numCache>
                <c:formatCode>0.00000E+00</c:formatCode>
                <c:ptCount val="2916"/>
                <c:pt idx="0">
                  <c:v>5182330000</c:v>
                </c:pt>
                <c:pt idx="1">
                  <c:v>5281580000</c:v>
                </c:pt>
                <c:pt idx="2">
                  <c:v>5364570000</c:v>
                </c:pt>
                <c:pt idx="3">
                  <c:v>5705180000</c:v>
                </c:pt>
                <c:pt idx="4">
                  <c:v>5739930000</c:v>
                </c:pt>
                <c:pt idx="5">
                  <c:v>5838500000</c:v>
                </c:pt>
                <c:pt idx="6">
                  <c:v>5969330000</c:v>
                </c:pt>
                <c:pt idx="7">
                  <c:v>6111050000</c:v>
                </c:pt>
                <c:pt idx="8">
                  <c:v>6259570000</c:v>
                </c:pt>
                <c:pt idx="9">
                  <c:v>6411960000</c:v>
                </c:pt>
                <c:pt idx="10">
                  <c:v>6567040000</c:v>
                </c:pt>
                <c:pt idx="11">
                  <c:v>6724810000</c:v>
                </c:pt>
                <c:pt idx="12">
                  <c:v>6883340000</c:v>
                </c:pt>
                <c:pt idx="13">
                  <c:v>7043690000</c:v>
                </c:pt>
                <c:pt idx="14">
                  <c:v>7204600000</c:v>
                </c:pt>
                <c:pt idx="15">
                  <c:v>7365140000</c:v>
                </c:pt>
                <c:pt idx="16">
                  <c:v>7525420000</c:v>
                </c:pt>
                <c:pt idx="17">
                  <c:v>7684020000</c:v>
                </c:pt>
                <c:pt idx="18">
                  <c:v>7839390000</c:v>
                </c:pt>
                <c:pt idx="19">
                  <c:v>7863510000</c:v>
                </c:pt>
                <c:pt idx="20">
                  <c:v>7864670000</c:v>
                </c:pt>
                <c:pt idx="21">
                  <c:v>7868010000</c:v>
                </c:pt>
                <c:pt idx="22">
                  <c:v>7873110000</c:v>
                </c:pt>
                <c:pt idx="23">
                  <c:v>7991380000</c:v>
                </c:pt>
                <c:pt idx="24">
                  <c:v>7880590000</c:v>
                </c:pt>
                <c:pt idx="25">
                  <c:v>7889570000</c:v>
                </c:pt>
                <c:pt idx="26">
                  <c:v>7900330000</c:v>
                </c:pt>
                <c:pt idx="27">
                  <c:v>7911790000</c:v>
                </c:pt>
                <c:pt idx="28">
                  <c:v>7924930000</c:v>
                </c:pt>
                <c:pt idx="29">
                  <c:v>7938230000</c:v>
                </c:pt>
                <c:pt idx="30">
                  <c:v>7952100000</c:v>
                </c:pt>
                <c:pt idx="31">
                  <c:v>7966280000</c:v>
                </c:pt>
                <c:pt idx="32">
                  <c:v>7979790000</c:v>
                </c:pt>
                <c:pt idx="33">
                  <c:v>7993160000</c:v>
                </c:pt>
                <c:pt idx="34">
                  <c:v>8005350000</c:v>
                </c:pt>
                <c:pt idx="35">
                  <c:v>8016690000</c:v>
                </c:pt>
                <c:pt idx="36">
                  <c:v>8026670000</c:v>
                </c:pt>
                <c:pt idx="37">
                  <c:v>8035100000</c:v>
                </c:pt>
                <c:pt idx="38">
                  <c:v>8040960000</c:v>
                </c:pt>
                <c:pt idx="39">
                  <c:v>8044880000</c:v>
                </c:pt>
                <c:pt idx="40">
                  <c:v>8015940000</c:v>
                </c:pt>
                <c:pt idx="41">
                  <c:v>8026220000</c:v>
                </c:pt>
                <c:pt idx="42">
                  <c:v>8034920000</c:v>
                </c:pt>
                <c:pt idx="43">
                  <c:v>8041000000</c:v>
                </c:pt>
                <c:pt idx="44">
                  <c:v>8045040000</c:v>
                </c:pt>
                <c:pt idx="45">
                  <c:v>8531010000</c:v>
                </c:pt>
                <c:pt idx="46">
                  <c:v>8658880000</c:v>
                </c:pt>
                <c:pt idx="47">
                  <c:v>8753120000</c:v>
                </c:pt>
                <c:pt idx="48">
                  <c:v>9344640000</c:v>
                </c:pt>
                <c:pt idx="49">
                  <c:v>9365960000</c:v>
                </c:pt>
                <c:pt idx="50">
                  <c:v>9223490000</c:v>
                </c:pt>
                <c:pt idx="51">
                  <c:v>9224540000</c:v>
                </c:pt>
                <c:pt idx="52">
                  <c:v>9227510000</c:v>
                </c:pt>
                <c:pt idx="53">
                  <c:v>9231940000</c:v>
                </c:pt>
                <c:pt idx="54">
                  <c:v>9238370000</c:v>
                </c:pt>
                <c:pt idx="55">
                  <c:v>9246100000</c:v>
                </c:pt>
                <c:pt idx="56">
                  <c:v>9255220000</c:v>
                </c:pt>
                <c:pt idx="57">
                  <c:v>9264820000</c:v>
                </c:pt>
                <c:pt idx="58">
                  <c:v>9420970000</c:v>
                </c:pt>
                <c:pt idx="59">
                  <c:v>9275860000</c:v>
                </c:pt>
                <c:pt idx="60">
                  <c:v>9286870000</c:v>
                </c:pt>
                <c:pt idx="61">
                  <c:v>9298230000</c:v>
                </c:pt>
                <c:pt idx="62">
                  <c:v>9309580000</c:v>
                </c:pt>
                <c:pt idx="63">
                  <c:v>9474890000</c:v>
                </c:pt>
                <c:pt idx="64">
                  <c:v>9320220000</c:v>
                </c:pt>
                <c:pt idx="65">
                  <c:v>9330580000</c:v>
                </c:pt>
                <c:pt idx="66">
                  <c:v>9339490000</c:v>
                </c:pt>
                <c:pt idx="67">
                  <c:v>9510570000</c:v>
                </c:pt>
                <c:pt idx="68">
                  <c:v>9347800000</c:v>
                </c:pt>
                <c:pt idx="69">
                  <c:v>9354790000</c:v>
                </c:pt>
                <c:pt idx="70">
                  <c:v>9528650000</c:v>
                </c:pt>
                <c:pt idx="71">
                  <c:v>9360510000</c:v>
                </c:pt>
                <c:pt idx="72">
                  <c:v>9364250000</c:v>
                </c:pt>
                <c:pt idx="73">
                  <c:v>9367100000</c:v>
                </c:pt>
                <c:pt idx="74">
                  <c:v>9700880000</c:v>
                </c:pt>
                <c:pt idx="75">
                  <c:v>9717140000</c:v>
                </c:pt>
                <c:pt idx="76">
                  <c:v>9730660000</c:v>
                </c:pt>
                <c:pt idx="77">
                  <c:v>9739280000</c:v>
                </c:pt>
                <c:pt idx="78">
                  <c:v>9745220000</c:v>
                </c:pt>
                <c:pt idx="79">
                  <c:v>11960400000</c:v>
                </c:pt>
                <c:pt idx="80">
                  <c:v>11960400000</c:v>
                </c:pt>
                <c:pt idx="81">
                  <c:v>11960800000</c:v>
                </c:pt>
                <c:pt idx="82">
                  <c:v>11961200000</c:v>
                </c:pt>
                <c:pt idx="83">
                  <c:v>11961800000</c:v>
                </c:pt>
                <c:pt idx="84">
                  <c:v>11962500000</c:v>
                </c:pt>
                <c:pt idx="85">
                  <c:v>11963300000</c:v>
                </c:pt>
                <c:pt idx="86">
                  <c:v>11964200000</c:v>
                </c:pt>
                <c:pt idx="87">
                  <c:v>11965100000</c:v>
                </c:pt>
                <c:pt idx="88">
                  <c:v>11966000000</c:v>
                </c:pt>
                <c:pt idx="89">
                  <c:v>11966900000</c:v>
                </c:pt>
                <c:pt idx="90">
                  <c:v>11967800000</c:v>
                </c:pt>
                <c:pt idx="91">
                  <c:v>11968700000</c:v>
                </c:pt>
                <c:pt idx="92">
                  <c:v>11969500000</c:v>
                </c:pt>
                <c:pt idx="93">
                  <c:v>11970200000</c:v>
                </c:pt>
                <c:pt idx="94">
                  <c:v>11970900000</c:v>
                </c:pt>
                <c:pt idx="95">
                  <c:v>11971600000</c:v>
                </c:pt>
                <c:pt idx="96">
                  <c:v>11972000000</c:v>
                </c:pt>
                <c:pt idx="97">
                  <c:v>11972400000</c:v>
                </c:pt>
                <c:pt idx="98">
                  <c:v>11972600000</c:v>
                </c:pt>
                <c:pt idx="99">
                  <c:v>12126800000</c:v>
                </c:pt>
                <c:pt idx="100">
                  <c:v>12128900000</c:v>
                </c:pt>
                <c:pt idx="101">
                  <c:v>12133400000</c:v>
                </c:pt>
                <c:pt idx="102">
                  <c:v>12140200000</c:v>
                </c:pt>
                <c:pt idx="103">
                  <c:v>12150500000</c:v>
                </c:pt>
                <c:pt idx="104">
                  <c:v>12163000000</c:v>
                </c:pt>
                <c:pt idx="105">
                  <c:v>12178300000</c:v>
                </c:pt>
                <c:pt idx="106">
                  <c:v>12194100000</c:v>
                </c:pt>
                <c:pt idx="107">
                  <c:v>12213400000</c:v>
                </c:pt>
                <c:pt idx="108">
                  <c:v>12232900000</c:v>
                </c:pt>
                <c:pt idx="109">
                  <c:v>12253800000</c:v>
                </c:pt>
                <c:pt idx="110">
                  <c:v>12275200000</c:v>
                </c:pt>
                <c:pt idx="111">
                  <c:v>12295700000</c:v>
                </c:pt>
                <c:pt idx="112">
                  <c:v>12316600000</c:v>
                </c:pt>
                <c:pt idx="113">
                  <c:v>12334300000</c:v>
                </c:pt>
                <c:pt idx="114">
                  <c:v>12351600000</c:v>
                </c:pt>
                <c:pt idx="115">
                  <c:v>12366400000</c:v>
                </c:pt>
                <c:pt idx="116">
                  <c:v>12378900000</c:v>
                </c:pt>
                <c:pt idx="117">
                  <c:v>12387000000</c:v>
                </c:pt>
                <c:pt idx="118">
                  <c:v>12393400000</c:v>
                </c:pt>
                <c:pt idx="119">
                  <c:v>13420900000</c:v>
                </c:pt>
                <c:pt idx="120">
                  <c:v>13421200000</c:v>
                </c:pt>
                <c:pt idx="121">
                  <c:v>13422300000</c:v>
                </c:pt>
                <c:pt idx="122">
                  <c:v>13423800000</c:v>
                </c:pt>
                <c:pt idx="123">
                  <c:v>13426100000</c:v>
                </c:pt>
                <c:pt idx="124">
                  <c:v>13428700000</c:v>
                </c:pt>
                <c:pt idx="125">
                  <c:v>13431700000</c:v>
                </c:pt>
                <c:pt idx="126">
                  <c:v>13435000000</c:v>
                </c:pt>
                <c:pt idx="127">
                  <c:v>13438400000</c:v>
                </c:pt>
                <c:pt idx="128">
                  <c:v>13441800000</c:v>
                </c:pt>
                <c:pt idx="129">
                  <c:v>13442300000</c:v>
                </c:pt>
                <c:pt idx="130">
                  <c:v>13445700000</c:v>
                </c:pt>
                <c:pt idx="131">
                  <c:v>13449000000</c:v>
                </c:pt>
                <c:pt idx="132">
                  <c:v>13452200000</c:v>
                </c:pt>
                <c:pt idx="133">
                  <c:v>13454900000</c:v>
                </c:pt>
                <c:pt idx="134">
                  <c:v>13457600000</c:v>
                </c:pt>
                <c:pt idx="135">
                  <c:v>13459800000</c:v>
                </c:pt>
                <c:pt idx="136">
                  <c:v>13461700000</c:v>
                </c:pt>
                <c:pt idx="137">
                  <c:v>13463300000</c:v>
                </c:pt>
                <c:pt idx="138">
                  <c:v>13464400000</c:v>
                </c:pt>
                <c:pt idx="139">
                  <c:v>13465000000</c:v>
                </c:pt>
                <c:pt idx="140">
                  <c:v>13970300000</c:v>
                </c:pt>
                <c:pt idx="141">
                  <c:v>13971100000</c:v>
                </c:pt>
                <c:pt idx="142">
                  <c:v>13971600000</c:v>
                </c:pt>
                <c:pt idx="143">
                  <c:v>13972000000</c:v>
                </c:pt>
                <c:pt idx="144">
                  <c:v>13973000000</c:v>
                </c:pt>
                <c:pt idx="145">
                  <c:v>13974300000</c:v>
                </c:pt>
                <c:pt idx="146">
                  <c:v>13976200000</c:v>
                </c:pt>
                <c:pt idx="147">
                  <c:v>13977500000</c:v>
                </c:pt>
                <c:pt idx="148">
                  <c:v>13979400000</c:v>
                </c:pt>
                <c:pt idx="149">
                  <c:v>13980900000</c:v>
                </c:pt>
                <c:pt idx="150">
                  <c:v>13982600000</c:v>
                </c:pt>
                <c:pt idx="151">
                  <c:v>13984300000</c:v>
                </c:pt>
                <c:pt idx="152">
                  <c:v>13985400000</c:v>
                </c:pt>
                <c:pt idx="153">
                  <c:v>13986800000</c:v>
                </c:pt>
                <c:pt idx="154">
                  <c:v>13987300000</c:v>
                </c:pt>
                <c:pt idx="155">
                  <c:v>13987700000</c:v>
                </c:pt>
                <c:pt idx="156">
                  <c:v>13987900000</c:v>
                </c:pt>
                <c:pt idx="157">
                  <c:v>13987900000</c:v>
                </c:pt>
                <c:pt idx="158">
                  <c:v>13988400000</c:v>
                </c:pt>
                <c:pt idx="159">
                  <c:v>13988500000</c:v>
                </c:pt>
                <c:pt idx="160">
                  <c:v>14737300000</c:v>
                </c:pt>
                <c:pt idx="161">
                  <c:v>14737400000</c:v>
                </c:pt>
                <c:pt idx="162">
                  <c:v>14738000000</c:v>
                </c:pt>
                <c:pt idx="163">
                  <c:v>14738700000</c:v>
                </c:pt>
                <c:pt idx="164">
                  <c:v>14739900000</c:v>
                </c:pt>
                <c:pt idx="165">
                  <c:v>14741600000</c:v>
                </c:pt>
                <c:pt idx="166">
                  <c:v>14743900000</c:v>
                </c:pt>
                <c:pt idx="167">
                  <c:v>14746900000</c:v>
                </c:pt>
                <c:pt idx="168">
                  <c:v>14750700000</c:v>
                </c:pt>
                <c:pt idx="169">
                  <c:v>14755400000</c:v>
                </c:pt>
                <c:pt idx="170">
                  <c:v>14760900000</c:v>
                </c:pt>
                <c:pt idx="171">
                  <c:v>14767100000</c:v>
                </c:pt>
                <c:pt idx="172">
                  <c:v>14773800000</c:v>
                </c:pt>
                <c:pt idx="173">
                  <c:v>14780700000</c:v>
                </c:pt>
                <c:pt idx="174">
                  <c:v>14787400000</c:v>
                </c:pt>
                <c:pt idx="175">
                  <c:v>14793700000</c:v>
                </c:pt>
                <c:pt idx="176">
                  <c:v>14799400000</c:v>
                </c:pt>
                <c:pt idx="177">
                  <c:v>14804200000</c:v>
                </c:pt>
                <c:pt idx="178">
                  <c:v>14807600000</c:v>
                </c:pt>
                <c:pt idx="179">
                  <c:v>14809100000</c:v>
                </c:pt>
                <c:pt idx="180">
                  <c:v>15408400000</c:v>
                </c:pt>
                <c:pt idx="181">
                  <c:v>15412400000</c:v>
                </c:pt>
                <c:pt idx="182">
                  <c:v>15419800000</c:v>
                </c:pt>
                <c:pt idx="183">
                  <c:v>15431300000</c:v>
                </c:pt>
                <c:pt idx="184">
                  <c:v>15448700000</c:v>
                </c:pt>
                <c:pt idx="185">
                  <c:v>15469200000</c:v>
                </c:pt>
                <c:pt idx="186">
                  <c:v>15494200000</c:v>
                </c:pt>
                <c:pt idx="187">
                  <c:v>15518900000</c:v>
                </c:pt>
                <c:pt idx="188">
                  <c:v>15550200000</c:v>
                </c:pt>
                <c:pt idx="189">
                  <c:v>15580400000</c:v>
                </c:pt>
                <c:pt idx="190">
                  <c:v>15612900000</c:v>
                </c:pt>
                <c:pt idx="191">
                  <c:v>15645700000</c:v>
                </c:pt>
                <c:pt idx="192">
                  <c:v>15676400000</c:v>
                </c:pt>
                <c:pt idx="193">
                  <c:v>15707900000</c:v>
                </c:pt>
                <c:pt idx="194">
                  <c:v>15733300000</c:v>
                </c:pt>
                <c:pt idx="195">
                  <c:v>15759000000</c:v>
                </c:pt>
                <c:pt idx="196">
                  <c:v>15780300000</c:v>
                </c:pt>
                <c:pt idx="197">
                  <c:v>15798600000</c:v>
                </c:pt>
                <c:pt idx="198">
                  <c:v>15809700000</c:v>
                </c:pt>
                <c:pt idx="199">
                  <c:v>15819800000</c:v>
                </c:pt>
                <c:pt idx="200">
                  <c:v>16565400000</c:v>
                </c:pt>
                <c:pt idx="201">
                  <c:v>16565500000</c:v>
                </c:pt>
                <c:pt idx="202">
                  <c:v>16565500000</c:v>
                </c:pt>
                <c:pt idx="203">
                  <c:v>16565600000</c:v>
                </c:pt>
                <c:pt idx="204">
                  <c:v>16565600000</c:v>
                </c:pt>
                <c:pt idx="205">
                  <c:v>16565600000</c:v>
                </c:pt>
                <c:pt idx="206">
                  <c:v>16565700000</c:v>
                </c:pt>
                <c:pt idx="207">
                  <c:v>16565800000</c:v>
                </c:pt>
                <c:pt idx="208">
                  <c:v>16566000000</c:v>
                </c:pt>
                <c:pt idx="209">
                  <c:v>16566400000</c:v>
                </c:pt>
                <c:pt idx="210">
                  <c:v>16566900000</c:v>
                </c:pt>
                <c:pt idx="211">
                  <c:v>16567400000</c:v>
                </c:pt>
                <c:pt idx="212">
                  <c:v>16568000000</c:v>
                </c:pt>
                <c:pt idx="213">
                  <c:v>16568800000</c:v>
                </c:pt>
                <c:pt idx="214">
                  <c:v>16569500000</c:v>
                </c:pt>
                <c:pt idx="215">
                  <c:v>16570300000</c:v>
                </c:pt>
                <c:pt idx="216">
                  <c:v>16571000000</c:v>
                </c:pt>
                <c:pt idx="217">
                  <c:v>16571500000</c:v>
                </c:pt>
                <c:pt idx="218">
                  <c:v>16572000000</c:v>
                </c:pt>
                <c:pt idx="219">
                  <c:v>16572300000</c:v>
                </c:pt>
                <c:pt idx="220">
                  <c:v>16912100000</c:v>
                </c:pt>
                <c:pt idx="221">
                  <c:v>16912200000</c:v>
                </c:pt>
                <c:pt idx="222">
                  <c:v>16912600000</c:v>
                </c:pt>
                <c:pt idx="223">
                  <c:v>16913300000</c:v>
                </c:pt>
                <c:pt idx="224">
                  <c:v>16914100000</c:v>
                </c:pt>
                <c:pt idx="225">
                  <c:v>16915100000</c:v>
                </c:pt>
                <c:pt idx="226">
                  <c:v>16916300000</c:v>
                </c:pt>
                <c:pt idx="227">
                  <c:v>16916400000</c:v>
                </c:pt>
                <c:pt idx="228">
                  <c:v>16917600000</c:v>
                </c:pt>
                <c:pt idx="229">
                  <c:v>16918700000</c:v>
                </c:pt>
                <c:pt idx="230">
                  <c:v>16919900000</c:v>
                </c:pt>
                <c:pt idx="231">
                  <c:v>16921000000</c:v>
                </c:pt>
                <c:pt idx="232">
                  <c:v>16922000000</c:v>
                </c:pt>
                <c:pt idx="233">
                  <c:v>16923000000</c:v>
                </c:pt>
                <c:pt idx="234">
                  <c:v>16923800000</c:v>
                </c:pt>
                <c:pt idx="235">
                  <c:v>16924600000</c:v>
                </c:pt>
                <c:pt idx="236">
                  <c:v>16925200000</c:v>
                </c:pt>
                <c:pt idx="237">
                  <c:v>16925700000</c:v>
                </c:pt>
                <c:pt idx="238">
                  <c:v>16926100000</c:v>
                </c:pt>
                <c:pt idx="239">
                  <c:v>16926400000</c:v>
                </c:pt>
                <c:pt idx="240">
                  <c:v>16926600000</c:v>
                </c:pt>
                <c:pt idx="241">
                  <c:v>17473400000</c:v>
                </c:pt>
                <c:pt idx="242">
                  <c:v>17474700000</c:v>
                </c:pt>
                <c:pt idx="243">
                  <c:v>17478000000</c:v>
                </c:pt>
                <c:pt idx="244">
                  <c:v>17483000000</c:v>
                </c:pt>
                <c:pt idx="245">
                  <c:v>17490200000</c:v>
                </c:pt>
                <c:pt idx="246">
                  <c:v>17498600000</c:v>
                </c:pt>
                <c:pt idx="247">
                  <c:v>17508500000</c:v>
                </c:pt>
                <c:pt idx="248">
                  <c:v>17519300000</c:v>
                </c:pt>
                <c:pt idx="249">
                  <c:v>17529300000</c:v>
                </c:pt>
                <c:pt idx="250">
                  <c:v>17529800000</c:v>
                </c:pt>
                <c:pt idx="251">
                  <c:v>17530600000</c:v>
                </c:pt>
                <c:pt idx="252">
                  <c:v>17531400000</c:v>
                </c:pt>
                <c:pt idx="253">
                  <c:v>17533900000</c:v>
                </c:pt>
                <c:pt idx="254">
                  <c:v>17537400000</c:v>
                </c:pt>
                <c:pt idx="255">
                  <c:v>17541800000</c:v>
                </c:pt>
                <c:pt idx="256">
                  <c:v>17542500000</c:v>
                </c:pt>
                <c:pt idx="257">
                  <c:v>17547100000</c:v>
                </c:pt>
                <c:pt idx="258">
                  <c:v>17552900000</c:v>
                </c:pt>
                <c:pt idx="259">
                  <c:v>17553500000</c:v>
                </c:pt>
                <c:pt idx="260">
                  <c:v>17559700000</c:v>
                </c:pt>
                <c:pt idx="261">
                  <c:v>17563900000</c:v>
                </c:pt>
                <c:pt idx="262">
                  <c:v>17567200000</c:v>
                </c:pt>
                <c:pt idx="263">
                  <c:v>17573200000</c:v>
                </c:pt>
                <c:pt idx="264">
                  <c:v>17575200000</c:v>
                </c:pt>
                <c:pt idx="265">
                  <c:v>17581400000</c:v>
                </c:pt>
                <c:pt idx="266">
                  <c:v>17583600000</c:v>
                </c:pt>
                <c:pt idx="267">
                  <c:v>17588400000</c:v>
                </c:pt>
                <c:pt idx="268">
                  <c:v>17592000000</c:v>
                </c:pt>
                <c:pt idx="269">
                  <c:v>17594200000</c:v>
                </c:pt>
                <c:pt idx="270">
                  <c:v>17598900000</c:v>
                </c:pt>
                <c:pt idx="271">
                  <c:v>17599400000</c:v>
                </c:pt>
                <c:pt idx="272">
                  <c:v>17602500000</c:v>
                </c:pt>
                <c:pt idx="273">
                  <c:v>17605000000</c:v>
                </c:pt>
                <c:pt idx="274">
                  <c:v>17605700000</c:v>
                </c:pt>
                <c:pt idx="275">
                  <c:v>17606500000</c:v>
                </c:pt>
                <c:pt idx="276">
                  <c:v>17607000000</c:v>
                </c:pt>
                <c:pt idx="277">
                  <c:v>17610900000</c:v>
                </c:pt>
                <c:pt idx="278">
                  <c:v>17614900000</c:v>
                </c:pt>
                <c:pt idx="279">
                  <c:v>17618200000</c:v>
                </c:pt>
                <c:pt idx="280">
                  <c:v>17620200000</c:v>
                </c:pt>
                <c:pt idx="281">
                  <c:v>17621500000</c:v>
                </c:pt>
                <c:pt idx="282">
                  <c:v>17664800000</c:v>
                </c:pt>
                <c:pt idx="283">
                  <c:v>17664800000</c:v>
                </c:pt>
                <c:pt idx="284">
                  <c:v>17664800000</c:v>
                </c:pt>
                <c:pt idx="285">
                  <c:v>17665700000</c:v>
                </c:pt>
                <c:pt idx="286">
                  <c:v>17666200000</c:v>
                </c:pt>
                <c:pt idx="287">
                  <c:v>17666800000</c:v>
                </c:pt>
                <c:pt idx="288">
                  <c:v>17667600000</c:v>
                </c:pt>
                <c:pt idx="289">
                  <c:v>17668600000</c:v>
                </c:pt>
                <c:pt idx="290">
                  <c:v>17670200000</c:v>
                </c:pt>
                <c:pt idx="291">
                  <c:v>17672200000</c:v>
                </c:pt>
                <c:pt idx="292">
                  <c:v>17674000000</c:v>
                </c:pt>
                <c:pt idx="293">
                  <c:v>17677000000</c:v>
                </c:pt>
                <c:pt idx="294">
                  <c:v>17681700000</c:v>
                </c:pt>
                <c:pt idx="295">
                  <c:v>17686500000</c:v>
                </c:pt>
                <c:pt idx="296">
                  <c:v>17692700000</c:v>
                </c:pt>
                <c:pt idx="297">
                  <c:v>17698200000</c:v>
                </c:pt>
                <c:pt idx="298">
                  <c:v>17703400000</c:v>
                </c:pt>
                <c:pt idx="299">
                  <c:v>17707200000</c:v>
                </c:pt>
                <c:pt idx="300">
                  <c:v>17710900000</c:v>
                </c:pt>
                <c:pt idx="301">
                  <c:v>18325000000</c:v>
                </c:pt>
                <c:pt idx="302">
                  <c:v>18328000000</c:v>
                </c:pt>
                <c:pt idx="303">
                  <c:v>18331200000</c:v>
                </c:pt>
                <c:pt idx="304">
                  <c:v>18336600000</c:v>
                </c:pt>
                <c:pt idx="305">
                  <c:v>18345200000</c:v>
                </c:pt>
                <c:pt idx="306">
                  <c:v>18354500000</c:v>
                </c:pt>
                <c:pt idx="307">
                  <c:v>18365400000</c:v>
                </c:pt>
                <c:pt idx="308">
                  <c:v>18375700000</c:v>
                </c:pt>
                <c:pt idx="309">
                  <c:v>18388700000</c:v>
                </c:pt>
                <c:pt idx="310">
                  <c:v>18400000000</c:v>
                </c:pt>
                <c:pt idx="311">
                  <c:v>18412700000</c:v>
                </c:pt>
                <c:pt idx="312">
                  <c:v>18424400000</c:v>
                </c:pt>
                <c:pt idx="313">
                  <c:v>18434600000</c:v>
                </c:pt>
                <c:pt idx="314">
                  <c:v>18445900000</c:v>
                </c:pt>
                <c:pt idx="315">
                  <c:v>18453700000</c:v>
                </c:pt>
                <c:pt idx="316">
                  <c:v>18462600000</c:v>
                </c:pt>
                <c:pt idx="317">
                  <c:v>18469300000</c:v>
                </c:pt>
                <c:pt idx="318">
                  <c:v>18475400000</c:v>
                </c:pt>
                <c:pt idx="319">
                  <c:v>18478900000</c:v>
                </c:pt>
                <c:pt idx="320">
                  <c:v>18483000000</c:v>
                </c:pt>
                <c:pt idx="321">
                  <c:v>19517200000</c:v>
                </c:pt>
                <c:pt idx="322">
                  <c:v>19517500000</c:v>
                </c:pt>
                <c:pt idx="323">
                  <c:v>19518500000</c:v>
                </c:pt>
                <c:pt idx="324">
                  <c:v>19520000000</c:v>
                </c:pt>
                <c:pt idx="325">
                  <c:v>19522000000</c:v>
                </c:pt>
                <c:pt idx="326">
                  <c:v>19524500000</c:v>
                </c:pt>
                <c:pt idx="327">
                  <c:v>19527200000</c:v>
                </c:pt>
                <c:pt idx="328">
                  <c:v>19530200000</c:v>
                </c:pt>
                <c:pt idx="329">
                  <c:v>19533200000</c:v>
                </c:pt>
                <c:pt idx="330">
                  <c:v>19536200000</c:v>
                </c:pt>
                <c:pt idx="331">
                  <c:v>19537600000</c:v>
                </c:pt>
                <c:pt idx="332">
                  <c:v>19537700000</c:v>
                </c:pt>
                <c:pt idx="333">
                  <c:v>19537800000</c:v>
                </c:pt>
                <c:pt idx="334">
                  <c:v>19537800000</c:v>
                </c:pt>
                <c:pt idx="335">
                  <c:v>19537900000</c:v>
                </c:pt>
                <c:pt idx="336">
                  <c:v>19538200000</c:v>
                </c:pt>
                <c:pt idx="337">
                  <c:v>19538400000</c:v>
                </c:pt>
                <c:pt idx="338">
                  <c:v>19538600000</c:v>
                </c:pt>
                <c:pt idx="339">
                  <c:v>19538900000</c:v>
                </c:pt>
                <c:pt idx="340">
                  <c:v>19539100000</c:v>
                </c:pt>
                <c:pt idx="341">
                  <c:v>19539300000</c:v>
                </c:pt>
                <c:pt idx="342">
                  <c:v>19539400000</c:v>
                </c:pt>
                <c:pt idx="343">
                  <c:v>19539500000</c:v>
                </c:pt>
                <c:pt idx="344">
                  <c:v>19539500000</c:v>
                </c:pt>
                <c:pt idx="345">
                  <c:v>19539500000</c:v>
                </c:pt>
                <c:pt idx="346">
                  <c:v>19539600000</c:v>
                </c:pt>
                <c:pt idx="347">
                  <c:v>19539700000</c:v>
                </c:pt>
                <c:pt idx="348">
                  <c:v>19539700000</c:v>
                </c:pt>
                <c:pt idx="349">
                  <c:v>19539700000</c:v>
                </c:pt>
                <c:pt idx="350">
                  <c:v>19539700000</c:v>
                </c:pt>
                <c:pt idx="351">
                  <c:v>19539800000</c:v>
                </c:pt>
                <c:pt idx="352">
                  <c:v>19541900000</c:v>
                </c:pt>
                <c:pt idx="353">
                  <c:v>19544700000</c:v>
                </c:pt>
                <c:pt idx="354">
                  <c:v>19547200000</c:v>
                </c:pt>
                <c:pt idx="355">
                  <c:v>19549400000</c:v>
                </c:pt>
                <c:pt idx="356">
                  <c:v>19551200000</c:v>
                </c:pt>
                <c:pt idx="357">
                  <c:v>19552800000</c:v>
                </c:pt>
                <c:pt idx="358">
                  <c:v>19553900000</c:v>
                </c:pt>
                <c:pt idx="359">
                  <c:v>19554700000</c:v>
                </c:pt>
                <c:pt idx="360">
                  <c:v>19555500000</c:v>
                </c:pt>
                <c:pt idx="361">
                  <c:v>19885500000</c:v>
                </c:pt>
                <c:pt idx="362">
                  <c:v>19888000000</c:v>
                </c:pt>
                <c:pt idx="363">
                  <c:v>19893000000</c:v>
                </c:pt>
                <c:pt idx="364">
                  <c:v>19900300000</c:v>
                </c:pt>
                <c:pt idx="365">
                  <c:v>19912200000</c:v>
                </c:pt>
                <c:pt idx="366">
                  <c:v>19926000000</c:v>
                </c:pt>
                <c:pt idx="367">
                  <c:v>19943300000</c:v>
                </c:pt>
                <c:pt idx="368">
                  <c:v>19960400000</c:v>
                </c:pt>
                <c:pt idx="369">
                  <c:v>19982000000</c:v>
                </c:pt>
                <c:pt idx="370">
                  <c:v>20004300000</c:v>
                </c:pt>
                <c:pt idx="371">
                  <c:v>20029400000</c:v>
                </c:pt>
                <c:pt idx="372">
                  <c:v>20054800000</c:v>
                </c:pt>
                <c:pt idx="373">
                  <c:v>20080000000</c:v>
                </c:pt>
                <c:pt idx="374">
                  <c:v>20108100000</c:v>
                </c:pt>
                <c:pt idx="375">
                  <c:v>20132600000</c:v>
                </c:pt>
                <c:pt idx="376">
                  <c:v>20158200000</c:v>
                </c:pt>
                <c:pt idx="377">
                  <c:v>20181800000</c:v>
                </c:pt>
                <c:pt idx="378">
                  <c:v>20203600000</c:v>
                </c:pt>
                <c:pt idx="379">
                  <c:v>20219500000</c:v>
                </c:pt>
                <c:pt idx="380">
                  <c:v>20231700000</c:v>
                </c:pt>
                <c:pt idx="381">
                  <c:v>20490200000</c:v>
                </c:pt>
                <c:pt idx="382">
                  <c:v>20494100000</c:v>
                </c:pt>
                <c:pt idx="383">
                  <c:v>20504200000</c:v>
                </c:pt>
                <c:pt idx="384">
                  <c:v>20518100000</c:v>
                </c:pt>
                <c:pt idx="385">
                  <c:v>20536000000</c:v>
                </c:pt>
                <c:pt idx="386">
                  <c:v>20555500000</c:v>
                </c:pt>
                <c:pt idx="387">
                  <c:v>20576100000</c:v>
                </c:pt>
                <c:pt idx="388">
                  <c:v>20596600000</c:v>
                </c:pt>
                <c:pt idx="389">
                  <c:v>20616600000</c:v>
                </c:pt>
                <c:pt idx="390">
                  <c:v>20634600000</c:v>
                </c:pt>
                <c:pt idx="391">
                  <c:v>20635600000</c:v>
                </c:pt>
                <c:pt idx="392">
                  <c:v>20636500000</c:v>
                </c:pt>
                <c:pt idx="393">
                  <c:v>20639000000</c:v>
                </c:pt>
                <c:pt idx="394">
                  <c:v>20643500000</c:v>
                </c:pt>
                <c:pt idx="395">
                  <c:v>20649800000</c:v>
                </c:pt>
                <c:pt idx="396">
                  <c:v>20655800000</c:v>
                </c:pt>
                <c:pt idx="397">
                  <c:v>20657900000</c:v>
                </c:pt>
                <c:pt idx="398">
                  <c:v>20667800000</c:v>
                </c:pt>
                <c:pt idx="399">
                  <c:v>20672800000</c:v>
                </c:pt>
                <c:pt idx="400">
                  <c:v>20677100000</c:v>
                </c:pt>
                <c:pt idx="401">
                  <c:v>20687600000</c:v>
                </c:pt>
                <c:pt idx="402">
                  <c:v>20688500000</c:v>
                </c:pt>
                <c:pt idx="403">
                  <c:v>20698900000</c:v>
                </c:pt>
                <c:pt idx="404">
                  <c:v>20702900000</c:v>
                </c:pt>
                <c:pt idx="405">
                  <c:v>20709700000</c:v>
                </c:pt>
                <c:pt idx="406">
                  <c:v>20715000000</c:v>
                </c:pt>
                <c:pt idx="407">
                  <c:v>20719800000</c:v>
                </c:pt>
                <c:pt idx="408">
                  <c:v>20723300000</c:v>
                </c:pt>
                <c:pt idx="409">
                  <c:v>20729600000</c:v>
                </c:pt>
                <c:pt idx="410">
                  <c:v>20730700000</c:v>
                </c:pt>
                <c:pt idx="411">
                  <c:v>20735700000</c:v>
                </c:pt>
                <c:pt idx="412">
                  <c:v>20738900000</c:v>
                </c:pt>
                <c:pt idx="413">
                  <c:v>20739600000</c:v>
                </c:pt>
                <c:pt idx="414">
                  <c:v>20740700000</c:v>
                </c:pt>
                <c:pt idx="415">
                  <c:v>20743000000</c:v>
                </c:pt>
                <c:pt idx="416">
                  <c:v>20748000000</c:v>
                </c:pt>
                <c:pt idx="417">
                  <c:v>20755300000</c:v>
                </c:pt>
                <c:pt idx="418">
                  <c:v>20762500000</c:v>
                </c:pt>
                <c:pt idx="419">
                  <c:v>20768100000</c:v>
                </c:pt>
                <c:pt idx="420">
                  <c:v>20772400000</c:v>
                </c:pt>
                <c:pt idx="421">
                  <c:v>20775500000</c:v>
                </c:pt>
                <c:pt idx="422">
                  <c:v>20856400000</c:v>
                </c:pt>
                <c:pt idx="423">
                  <c:v>20860800000</c:v>
                </c:pt>
                <c:pt idx="424">
                  <c:v>20861800000</c:v>
                </c:pt>
                <c:pt idx="425">
                  <c:v>20863600000</c:v>
                </c:pt>
                <c:pt idx="426">
                  <c:v>20864600000</c:v>
                </c:pt>
                <c:pt idx="427">
                  <c:v>20868600000</c:v>
                </c:pt>
                <c:pt idx="428">
                  <c:v>20873700000</c:v>
                </c:pt>
                <c:pt idx="429">
                  <c:v>20879400000</c:v>
                </c:pt>
                <c:pt idx="430">
                  <c:v>20885500000</c:v>
                </c:pt>
                <c:pt idx="431">
                  <c:v>20894300000</c:v>
                </c:pt>
                <c:pt idx="432">
                  <c:v>20904200000</c:v>
                </c:pt>
                <c:pt idx="433">
                  <c:v>20914700000</c:v>
                </c:pt>
                <c:pt idx="434">
                  <c:v>20925200000</c:v>
                </c:pt>
                <c:pt idx="435">
                  <c:v>20936300000</c:v>
                </c:pt>
                <c:pt idx="436">
                  <c:v>20951200000</c:v>
                </c:pt>
                <c:pt idx="437">
                  <c:v>20959600000</c:v>
                </c:pt>
                <c:pt idx="438">
                  <c:v>20969500000</c:v>
                </c:pt>
                <c:pt idx="439">
                  <c:v>20975200000</c:v>
                </c:pt>
                <c:pt idx="440">
                  <c:v>20984400000</c:v>
                </c:pt>
                <c:pt idx="441">
                  <c:v>21230900000</c:v>
                </c:pt>
                <c:pt idx="442">
                  <c:v>21230900000</c:v>
                </c:pt>
                <c:pt idx="443">
                  <c:v>21231000000</c:v>
                </c:pt>
                <c:pt idx="444">
                  <c:v>21231300000</c:v>
                </c:pt>
                <c:pt idx="445">
                  <c:v>21231400000</c:v>
                </c:pt>
                <c:pt idx="446">
                  <c:v>21231700000</c:v>
                </c:pt>
                <c:pt idx="447">
                  <c:v>21232100000</c:v>
                </c:pt>
                <c:pt idx="448">
                  <c:v>21232400000</c:v>
                </c:pt>
                <c:pt idx="449">
                  <c:v>21232700000</c:v>
                </c:pt>
                <c:pt idx="450">
                  <c:v>21233100000</c:v>
                </c:pt>
                <c:pt idx="451">
                  <c:v>21233500000</c:v>
                </c:pt>
                <c:pt idx="452">
                  <c:v>21233800000</c:v>
                </c:pt>
                <c:pt idx="453">
                  <c:v>21234200000</c:v>
                </c:pt>
                <c:pt idx="454">
                  <c:v>21234500000</c:v>
                </c:pt>
                <c:pt idx="455">
                  <c:v>21234800000</c:v>
                </c:pt>
                <c:pt idx="456">
                  <c:v>21234900000</c:v>
                </c:pt>
                <c:pt idx="457">
                  <c:v>21235300000</c:v>
                </c:pt>
                <c:pt idx="458">
                  <c:v>21235400000</c:v>
                </c:pt>
                <c:pt idx="459">
                  <c:v>21235400000</c:v>
                </c:pt>
                <c:pt idx="460">
                  <c:v>21235500000</c:v>
                </c:pt>
                <c:pt idx="461">
                  <c:v>21590000000</c:v>
                </c:pt>
                <c:pt idx="462">
                  <c:v>21590100000</c:v>
                </c:pt>
                <c:pt idx="463">
                  <c:v>21590100000</c:v>
                </c:pt>
                <c:pt idx="464">
                  <c:v>21590100000</c:v>
                </c:pt>
                <c:pt idx="465">
                  <c:v>21590100000</c:v>
                </c:pt>
                <c:pt idx="466">
                  <c:v>21590100000</c:v>
                </c:pt>
                <c:pt idx="467">
                  <c:v>21590200000</c:v>
                </c:pt>
                <c:pt idx="468">
                  <c:v>21590200000</c:v>
                </c:pt>
                <c:pt idx="469">
                  <c:v>21590200000</c:v>
                </c:pt>
                <c:pt idx="470">
                  <c:v>21590200000</c:v>
                </c:pt>
                <c:pt idx="471">
                  <c:v>21590200000</c:v>
                </c:pt>
                <c:pt idx="472">
                  <c:v>21590300000</c:v>
                </c:pt>
                <c:pt idx="473">
                  <c:v>21590400000</c:v>
                </c:pt>
                <c:pt idx="474">
                  <c:v>21590500000</c:v>
                </c:pt>
                <c:pt idx="475">
                  <c:v>21590700000</c:v>
                </c:pt>
                <c:pt idx="476">
                  <c:v>21590800000</c:v>
                </c:pt>
                <c:pt idx="477">
                  <c:v>21590900000</c:v>
                </c:pt>
                <c:pt idx="478">
                  <c:v>21591000000</c:v>
                </c:pt>
                <c:pt idx="479">
                  <c:v>21591000000</c:v>
                </c:pt>
                <c:pt idx="480">
                  <c:v>21591000000</c:v>
                </c:pt>
                <c:pt idx="481">
                  <c:v>21736200000</c:v>
                </c:pt>
                <c:pt idx="482">
                  <c:v>21736300000</c:v>
                </c:pt>
                <c:pt idx="483">
                  <c:v>21736800000</c:v>
                </c:pt>
                <c:pt idx="484">
                  <c:v>21737600000</c:v>
                </c:pt>
                <c:pt idx="485">
                  <c:v>21738300000</c:v>
                </c:pt>
                <c:pt idx="486">
                  <c:v>21739400000</c:v>
                </c:pt>
                <c:pt idx="487">
                  <c:v>21740600000</c:v>
                </c:pt>
                <c:pt idx="488">
                  <c:v>21741900000</c:v>
                </c:pt>
                <c:pt idx="489">
                  <c:v>21743100000</c:v>
                </c:pt>
                <c:pt idx="490">
                  <c:v>21744700000</c:v>
                </c:pt>
                <c:pt idx="491">
                  <c:v>21746000000</c:v>
                </c:pt>
                <c:pt idx="492">
                  <c:v>21747400000</c:v>
                </c:pt>
                <c:pt idx="493">
                  <c:v>21749000000</c:v>
                </c:pt>
                <c:pt idx="494">
                  <c:v>21750200000</c:v>
                </c:pt>
                <c:pt idx="495">
                  <c:v>21751600000</c:v>
                </c:pt>
                <c:pt idx="496">
                  <c:v>21752900000</c:v>
                </c:pt>
                <c:pt idx="497">
                  <c:v>21754000000</c:v>
                </c:pt>
                <c:pt idx="498">
                  <c:v>21754800000</c:v>
                </c:pt>
                <c:pt idx="499">
                  <c:v>21755600000</c:v>
                </c:pt>
                <c:pt idx="500">
                  <c:v>21756100000</c:v>
                </c:pt>
                <c:pt idx="501">
                  <c:v>22097700000</c:v>
                </c:pt>
                <c:pt idx="502">
                  <c:v>22098600000</c:v>
                </c:pt>
                <c:pt idx="503">
                  <c:v>22100800000</c:v>
                </c:pt>
                <c:pt idx="504">
                  <c:v>22104600000</c:v>
                </c:pt>
                <c:pt idx="505">
                  <c:v>22109400000</c:v>
                </c:pt>
                <c:pt idx="506">
                  <c:v>22115400000</c:v>
                </c:pt>
                <c:pt idx="507">
                  <c:v>22121900000</c:v>
                </c:pt>
                <c:pt idx="508">
                  <c:v>22129100000</c:v>
                </c:pt>
                <c:pt idx="509">
                  <c:v>22136100000</c:v>
                </c:pt>
                <c:pt idx="510">
                  <c:v>22143000000</c:v>
                </c:pt>
                <c:pt idx="511">
                  <c:v>22149700000</c:v>
                </c:pt>
                <c:pt idx="512">
                  <c:v>22156000000</c:v>
                </c:pt>
                <c:pt idx="513">
                  <c:v>22161800000</c:v>
                </c:pt>
                <c:pt idx="514">
                  <c:v>22166900000</c:v>
                </c:pt>
                <c:pt idx="515">
                  <c:v>22171900000</c:v>
                </c:pt>
                <c:pt idx="516">
                  <c:v>22175900000</c:v>
                </c:pt>
                <c:pt idx="517">
                  <c:v>22179100000</c:v>
                </c:pt>
                <c:pt idx="518">
                  <c:v>22181400000</c:v>
                </c:pt>
                <c:pt idx="519">
                  <c:v>22183200000</c:v>
                </c:pt>
                <c:pt idx="520">
                  <c:v>22184500000</c:v>
                </c:pt>
                <c:pt idx="521">
                  <c:v>22358600000</c:v>
                </c:pt>
                <c:pt idx="522">
                  <c:v>22359100000</c:v>
                </c:pt>
                <c:pt idx="523">
                  <c:v>22360800000</c:v>
                </c:pt>
                <c:pt idx="524">
                  <c:v>22363200000</c:v>
                </c:pt>
                <c:pt idx="525">
                  <c:v>22366700000</c:v>
                </c:pt>
                <c:pt idx="526">
                  <c:v>22371100000</c:v>
                </c:pt>
                <c:pt idx="527">
                  <c:v>22376300000</c:v>
                </c:pt>
                <c:pt idx="528">
                  <c:v>22382200000</c:v>
                </c:pt>
                <c:pt idx="529">
                  <c:v>22388500000</c:v>
                </c:pt>
                <c:pt idx="530">
                  <c:v>22395400000</c:v>
                </c:pt>
                <c:pt idx="531">
                  <c:v>22402400000</c:v>
                </c:pt>
                <c:pt idx="532">
                  <c:v>22409300000</c:v>
                </c:pt>
                <c:pt idx="533">
                  <c:v>22416100000</c:v>
                </c:pt>
                <c:pt idx="534">
                  <c:v>22422500000</c:v>
                </c:pt>
                <c:pt idx="535">
                  <c:v>22428500000</c:v>
                </c:pt>
                <c:pt idx="536">
                  <c:v>22433500000</c:v>
                </c:pt>
                <c:pt idx="537">
                  <c:v>22437900000</c:v>
                </c:pt>
                <c:pt idx="538">
                  <c:v>22441300000</c:v>
                </c:pt>
                <c:pt idx="539">
                  <c:v>22443700000</c:v>
                </c:pt>
                <c:pt idx="540">
                  <c:v>22445300000</c:v>
                </c:pt>
                <c:pt idx="541">
                  <c:v>22992900000</c:v>
                </c:pt>
                <c:pt idx="542">
                  <c:v>22993000000</c:v>
                </c:pt>
                <c:pt idx="543">
                  <c:v>22993100000</c:v>
                </c:pt>
                <c:pt idx="544">
                  <c:v>22993100000</c:v>
                </c:pt>
                <c:pt idx="545">
                  <c:v>22993300000</c:v>
                </c:pt>
                <c:pt idx="546">
                  <c:v>22993300000</c:v>
                </c:pt>
                <c:pt idx="547">
                  <c:v>22993400000</c:v>
                </c:pt>
                <c:pt idx="548">
                  <c:v>22993600000</c:v>
                </c:pt>
                <c:pt idx="549">
                  <c:v>22993600000</c:v>
                </c:pt>
                <c:pt idx="550">
                  <c:v>22993700000</c:v>
                </c:pt>
                <c:pt idx="551">
                  <c:v>22993800000</c:v>
                </c:pt>
                <c:pt idx="552">
                  <c:v>22994000000</c:v>
                </c:pt>
                <c:pt idx="553">
                  <c:v>22994500000</c:v>
                </c:pt>
                <c:pt idx="554">
                  <c:v>22995000000</c:v>
                </c:pt>
                <c:pt idx="555">
                  <c:v>22995600000</c:v>
                </c:pt>
                <c:pt idx="556">
                  <c:v>22996200000</c:v>
                </c:pt>
                <c:pt idx="557">
                  <c:v>22996800000</c:v>
                </c:pt>
                <c:pt idx="558">
                  <c:v>22997200000</c:v>
                </c:pt>
                <c:pt idx="559">
                  <c:v>22997500000</c:v>
                </c:pt>
                <c:pt idx="560">
                  <c:v>22997900000</c:v>
                </c:pt>
                <c:pt idx="561">
                  <c:v>23255200000</c:v>
                </c:pt>
                <c:pt idx="562">
                  <c:v>23257100000</c:v>
                </c:pt>
                <c:pt idx="563">
                  <c:v>23259200000</c:v>
                </c:pt>
                <c:pt idx="564">
                  <c:v>23262700000</c:v>
                </c:pt>
                <c:pt idx="565">
                  <c:v>23267900000</c:v>
                </c:pt>
                <c:pt idx="566">
                  <c:v>23273600000</c:v>
                </c:pt>
                <c:pt idx="567">
                  <c:v>23279900000</c:v>
                </c:pt>
                <c:pt idx="568">
                  <c:v>23285800000</c:v>
                </c:pt>
                <c:pt idx="569">
                  <c:v>23292500000</c:v>
                </c:pt>
                <c:pt idx="570">
                  <c:v>23298400000</c:v>
                </c:pt>
                <c:pt idx="571">
                  <c:v>23304600000</c:v>
                </c:pt>
                <c:pt idx="572">
                  <c:v>23310100000</c:v>
                </c:pt>
                <c:pt idx="573">
                  <c:v>23314900000</c:v>
                </c:pt>
                <c:pt idx="574">
                  <c:v>23319500000</c:v>
                </c:pt>
                <c:pt idx="575">
                  <c:v>23323500000</c:v>
                </c:pt>
                <c:pt idx="576">
                  <c:v>23326600000</c:v>
                </c:pt>
                <c:pt idx="577">
                  <c:v>23329200000</c:v>
                </c:pt>
                <c:pt idx="578">
                  <c:v>23331500000</c:v>
                </c:pt>
                <c:pt idx="579">
                  <c:v>23332800000</c:v>
                </c:pt>
                <c:pt idx="580">
                  <c:v>23333800000</c:v>
                </c:pt>
                <c:pt idx="581">
                  <c:v>23490800000</c:v>
                </c:pt>
                <c:pt idx="582">
                  <c:v>23490900000</c:v>
                </c:pt>
                <c:pt idx="583">
                  <c:v>23491100000</c:v>
                </c:pt>
                <c:pt idx="584">
                  <c:v>23491300000</c:v>
                </c:pt>
                <c:pt idx="585">
                  <c:v>23491500000</c:v>
                </c:pt>
                <c:pt idx="586">
                  <c:v>23491900000</c:v>
                </c:pt>
                <c:pt idx="587">
                  <c:v>23492300000</c:v>
                </c:pt>
                <c:pt idx="588">
                  <c:v>23492800000</c:v>
                </c:pt>
                <c:pt idx="589">
                  <c:v>23493200000</c:v>
                </c:pt>
                <c:pt idx="590">
                  <c:v>23493700000</c:v>
                </c:pt>
                <c:pt idx="591">
                  <c:v>23494200000</c:v>
                </c:pt>
                <c:pt idx="592">
                  <c:v>23494600000</c:v>
                </c:pt>
                <c:pt idx="593">
                  <c:v>23495200000</c:v>
                </c:pt>
                <c:pt idx="594">
                  <c:v>23495600000</c:v>
                </c:pt>
                <c:pt idx="595">
                  <c:v>23496000000</c:v>
                </c:pt>
                <c:pt idx="596">
                  <c:v>23496300000</c:v>
                </c:pt>
                <c:pt idx="597">
                  <c:v>23496700000</c:v>
                </c:pt>
                <c:pt idx="598">
                  <c:v>23496900000</c:v>
                </c:pt>
                <c:pt idx="599">
                  <c:v>23497100000</c:v>
                </c:pt>
                <c:pt idx="600">
                  <c:v>23497300000</c:v>
                </c:pt>
                <c:pt idx="601">
                  <c:v>23642700000</c:v>
                </c:pt>
                <c:pt idx="602">
                  <c:v>23647100000</c:v>
                </c:pt>
                <c:pt idx="603">
                  <c:v>23655700000</c:v>
                </c:pt>
                <c:pt idx="604">
                  <c:v>23667100000</c:v>
                </c:pt>
                <c:pt idx="605">
                  <c:v>23684900000</c:v>
                </c:pt>
                <c:pt idx="606">
                  <c:v>23707100000</c:v>
                </c:pt>
                <c:pt idx="607">
                  <c:v>23733200000</c:v>
                </c:pt>
                <c:pt idx="608">
                  <c:v>23762700000</c:v>
                </c:pt>
                <c:pt idx="609">
                  <c:v>23792000000</c:v>
                </c:pt>
                <c:pt idx="610">
                  <c:v>23825600000</c:v>
                </c:pt>
                <c:pt idx="611">
                  <c:v>23861000000</c:v>
                </c:pt>
                <c:pt idx="612">
                  <c:v>23893100000</c:v>
                </c:pt>
                <c:pt idx="613">
                  <c:v>23924900000</c:v>
                </c:pt>
                <c:pt idx="614">
                  <c:v>23956700000</c:v>
                </c:pt>
                <c:pt idx="615">
                  <c:v>23985400000</c:v>
                </c:pt>
                <c:pt idx="616">
                  <c:v>24012100000</c:v>
                </c:pt>
                <c:pt idx="617">
                  <c:v>24013800000</c:v>
                </c:pt>
                <c:pt idx="618">
                  <c:v>24015600000</c:v>
                </c:pt>
                <c:pt idx="619">
                  <c:v>24019700000</c:v>
                </c:pt>
                <c:pt idx="620">
                  <c:v>24025500000</c:v>
                </c:pt>
                <c:pt idx="621">
                  <c:v>24033200000</c:v>
                </c:pt>
                <c:pt idx="622">
                  <c:v>24037000000</c:v>
                </c:pt>
                <c:pt idx="623">
                  <c:v>24043500000</c:v>
                </c:pt>
                <c:pt idx="624">
                  <c:v>24055000000</c:v>
                </c:pt>
                <c:pt idx="625">
                  <c:v>24058700000</c:v>
                </c:pt>
                <c:pt idx="626">
                  <c:v>24064800000</c:v>
                </c:pt>
                <c:pt idx="627">
                  <c:v>24075400000</c:v>
                </c:pt>
                <c:pt idx="628">
                  <c:v>24078400000</c:v>
                </c:pt>
                <c:pt idx="629">
                  <c:v>24085600000</c:v>
                </c:pt>
                <c:pt idx="630">
                  <c:v>24094400000</c:v>
                </c:pt>
                <c:pt idx="631">
                  <c:v>24095700000</c:v>
                </c:pt>
                <c:pt idx="632">
                  <c:v>24099900000</c:v>
                </c:pt>
                <c:pt idx="633">
                  <c:v>24104000000</c:v>
                </c:pt>
                <c:pt idx="634">
                  <c:v>24108000000</c:v>
                </c:pt>
                <c:pt idx="635">
                  <c:v>24110000000</c:v>
                </c:pt>
                <c:pt idx="636">
                  <c:v>24111200000</c:v>
                </c:pt>
                <c:pt idx="637">
                  <c:v>24112200000</c:v>
                </c:pt>
                <c:pt idx="638">
                  <c:v>24112900000</c:v>
                </c:pt>
                <c:pt idx="639">
                  <c:v>24113000000</c:v>
                </c:pt>
                <c:pt idx="640">
                  <c:v>24113800000</c:v>
                </c:pt>
                <c:pt idx="641">
                  <c:v>24114000000</c:v>
                </c:pt>
                <c:pt idx="642">
                  <c:v>24118000000</c:v>
                </c:pt>
                <c:pt idx="643">
                  <c:v>24126000000</c:v>
                </c:pt>
                <c:pt idx="644">
                  <c:v>24136500000</c:v>
                </c:pt>
                <c:pt idx="645">
                  <c:v>24145100000</c:v>
                </c:pt>
                <c:pt idx="646">
                  <c:v>24152200000</c:v>
                </c:pt>
                <c:pt idx="647">
                  <c:v>24157000000</c:v>
                </c:pt>
                <c:pt idx="648">
                  <c:v>24157400000</c:v>
                </c:pt>
                <c:pt idx="649">
                  <c:v>24157700000</c:v>
                </c:pt>
                <c:pt idx="650">
                  <c:v>24158000000</c:v>
                </c:pt>
                <c:pt idx="651">
                  <c:v>24158800000</c:v>
                </c:pt>
                <c:pt idx="652">
                  <c:v>24160000000</c:v>
                </c:pt>
                <c:pt idx="653">
                  <c:v>24161700000</c:v>
                </c:pt>
                <c:pt idx="654">
                  <c:v>24162200000</c:v>
                </c:pt>
                <c:pt idx="655">
                  <c:v>24163400000</c:v>
                </c:pt>
                <c:pt idx="656">
                  <c:v>24164900000</c:v>
                </c:pt>
                <c:pt idx="657">
                  <c:v>24165200000</c:v>
                </c:pt>
                <c:pt idx="658">
                  <c:v>24166900000</c:v>
                </c:pt>
                <c:pt idx="659">
                  <c:v>24166900000</c:v>
                </c:pt>
                <c:pt idx="660">
                  <c:v>24167900000</c:v>
                </c:pt>
                <c:pt idx="661">
                  <c:v>24168200000</c:v>
                </c:pt>
                <c:pt idx="662">
                  <c:v>24168700000</c:v>
                </c:pt>
                <c:pt idx="663">
                  <c:v>24169100000</c:v>
                </c:pt>
                <c:pt idx="664">
                  <c:v>24169800000</c:v>
                </c:pt>
                <c:pt idx="665">
                  <c:v>24170600000</c:v>
                </c:pt>
                <c:pt idx="666">
                  <c:v>24172000000</c:v>
                </c:pt>
                <c:pt idx="667">
                  <c:v>24173900000</c:v>
                </c:pt>
                <c:pt idx="668">
                  <c:v>24174200000</c:v>
                </c:pt>
                <c:pt idx="669">
                  <c:v>24174700000</c:v>
                </c:pt>
                <c:pt idx="670">
                  <c:v>24176200000</c:v>
                </c:pt>
                <c:pt idx="671">
                  <c:v>24176700000</c:v>
                </c:pt>
                <c:pt idx="672">
                  <c:v>24178100000</c:v>
                </c:pt>
                <c:pt idx="673">
                  <c:v>24179800000</c:v>
                </c:pt>
                <c:pt idx="674">
                  <c:v>24181200000</c:v>
                </c:pt>
                <c:pt idx="675">
                  <c:v>24184500000</c:v>
                </c:pt>
                <c:pt idx="676">
                  <c:v>24185300000</c:v>
                </c:pt>
                <c:pt idx="677">
                  <c:v>24190400000</c:v>
                </c:pt>
                <c:pt idx="678">
                  <c:v>24191300000</c:v>
                </c:pt>
                <c:pt idx="679">
                  <c:v>24199900000</c:v>
                </c:pt>
                <c:pt idx="680">
                  <c:v>24200100000</c:v>
                </c:pt>
                <c:pt idx="681">
                  <c:v>24208300000</c:v>
                </c:pt>
                <c:pt idx="682">
                  <c:v>24248000000</c:v>
                </c:pt>
                <c:pt idx="683">
                  <c:v>24248000000</c:v>
                </c:pt>
                <c:pt idx="684">
                  <c:v>24248600000</c:v>
                </c:pt>
                <c:pt idx="685">
                  <c:v>24248900000</c:v>
                </c:pt>
                <c:pt idx="686">
                  <c:v>24251200000</c:v>
                </c:pt>
                <c:pt idx="687">
                  <c:v>24251300000</c:v>
                </c:pt>
                <c:pt idx="688">
                  <c:v>24251800000</c:v>
                </c:pt>
                <c:pt idx="689">
                  <c:v>24252700000</c:v>
                </c:pt>
                <c:pt idx="690">
                  <c:v>24261600000</c:v>
                </c:pt>
                <c:pt idx="691">
                  <c:v>24296900000</c:v>
                </c:pt>
                <c:pt idx="692">
                  <c:v>24340900000</c:v>
                </c:pt>
                <c:pt idx="693">
                  <c:v>24387500000</c:v>
                </c:pt>
                <c:pt idx="694">
                  <c:v>24443600000</c:v>
                </c:pt>
                <c:pt idx="695">
                  <c:v>24496000000</c:v>
                </c:pt>
                <c:pt idx="696">
                  <c:v>24558500000</c:v>
                </c:pt>
                <c:pt idx="697">
                  <c:v>24618300000</c:v>
                </c:pt>
                <c:pt idx="698">
                  <c:v>24682600000</c:v>
                </c:pt>
                <c:pt idx="699">
                  <c:v>24734700000</c:v>
                </c:pt>
                <c:pt idx="700">
                  <c:v>24736400000</c:v>
                </c:pt>
                <c:pt idx="701">
                  <c:v>24736400000</c:v>
                </c:pt>
                <c:pt idx="702">
                  <c:v>24736400000</c:v>
                </c:pt>
                <c:pt idx="703">
                  <c:v>24736500000</c:v>
                </c:pt>
                <c:pt idx="704">
                  <c:v>24736500000</c:v>
                </c:pt>
                <c:pt idx="705">
                  <c:v>24736600000</c:v>
                </c:pt>
                <c:pt idx="706">
                  <c:v>24736600000</c:v>
                </c:pt>
                <c:pt idx="707">
                  <c:v>24736700000</c:v>
                </c:pt>
                <c:pt idx="708">
                  <c:v>24736800000</c:v>
                </c:pt>
                <c:pt idx="709">
                  <c:v>24736800000</c:v>
                </c:pt>
                <c:pt idx="710">
                  <c:v>24736900000</c:v>
                </c:pt>
                <c:pt idx="711">
                  <c:v>24736900000</c:v>
                </c:pt>
                <c:pt idx="712">
                  <c:v>24736900000</c:v>
                </c:pt>
                <c:pt idx="713">
                  <c:v>24736900000</c:v>
                </c:pt>
                <c:pt idx="714">
                  <c:v>24737000000</c:v>
                </c:pt>
                <c:pt idx="715">
                  <c:v>24737000000</c:v>
                </c:pt>
                <c:pt idx="716">
                  <c:v>24737000000</c:v>
                </c:pt>
                <c:pt idx="717">
                  <c:v>24737100000</c:v>
                </c:pt>
                <c:pt idx="718">
                  <c:v>24737100000</c:v>
                </c:pt>
                <c:pt idx="719">
                  <c:v>24737200000</c:v>
                </c:pt>
                <c:pt idx="720">
                  <c:v>24781000000</c:v>
                </c:pt>
                <c:pt idx="721">
                  <c:v>25122600000</c:v>
                </c:pt>
                <c:pt idx="722">
                  <c:v>25137600000</c:v>
                </c:pt>
                <c:pt idx="723">
                  <c:v>25176700000</c:v>
                </c:pt>
                <c:pt idx="724">
                  <c:v>25221300000</c:v>
                </c:pt>
                <c:pt idx="725">
                  <c:v>25263900000</c:v>
                </c:pt>
                <c:pt idx="726">
                  <c:v>25293700000</c:v>
                </c:pt>
                <c:pt idx="727">
                  <c:v>25313400000</c:v>
                </c:pt>
                <c:pt idx="728">
                  <c:v>25326300000</c:v>
                </c:pt>
                <c:pt idx="729">
                  <c:v>25328900000</c:v>
                </c:pt>
                <c:pt idx="730">
                  <c:v>25329300000</c:v>
                </c:pt>
                <c:pt idx="731">
                  <c:v>25337500000</c:v>
                </c:pt>
                <c:pt idx="732">
                  <c:v>25342700000</c:v>
                </c:pt>
                <c:pt idx="733">
                  <c:v>25354200000</c:v>
                </c:pt>
                <c:pt idx="734">
                  <c:v>25355400000</c:v>
                </c:pt>
                <c:pt idx="735">
                  <c:v>25367500000</c:v>
                </c:pt>
                <c:pt idx="736">
                  <c:v>25378700000</c:v>
                </c:pt>
                <c:pt idx="737">
                  <c:v>25386000000</c:v>
                </c:pt>
                <c:pt idx="738">
                  <c:v>25389400000</c:v>
                </c:pt>
                <c:pt idx="739">
                  <c:v>25399200000</c:v>
                </c:pt>
                <c:pt idx="740">
                  <c:v>25408200000</c:v>
                </c:pt>
                <c:pt idx="741">
                  <c:v>25415800000</c:v>
                </c:pt>
                <c:pt idx="742">
                  <c:v>25422400000</c:v>
                </c:pt>
                <c:pt idx="743">
                  <c:v>25427700000</c:v>
                </c:pt>
                <c:pt idx="744">
                  <c:v>25431300000</c:v>
                </c:pt>
                <c:pt idx="745">
                  <c:v>25433400000</c:v>
                </c:pt>
                <c:pt idx="746">
                  <c:v>25433800000</c:v>
                </c:pt>
                <c:pt idx="747">
                  <c:v>25489400000</c:v>
                </c:pt>
                <c:pt idx="748">
                  <c:v>25552200000</c:v>
                </c:pt>
                <c:pt idx="749">
                  <c:v>25613300000</c:v>
                </c:pt>
                <c:pt idx="750">
                  <c:v>25673800000</c:v>
                </c:pt>
                <c:pt idx="751">
                  <c:v>25733300000</c:v>
                </c:pt>
                <c:pt idx="752">
                  <c:v>25785800000</c:v>
                </c:pt>
                <c:pt idx="753">
                  <c:v>25834500000</c:v>
                </c:pt>
                <c:pt idx="754">
                  <c:v>25878400000</c:v>
                </c:pt>
                <c:pt idx="755">
                  <c:v>25911500000</c:v>
                </c:pt>
                <c:pt idx="756">
                  <c:v>25925600000</c:v>
                </c:pt>
                <c:pt idx="757">
                  <c:v>25925700000</c:v>
                </c:pt>
                <c:pt idx="758">
                  <c:v>25925800000</c:v>
                </c:pt>
                <c:pt idx="759">
                  <c:v>25926300000</c:v>
                </c:pt>
                <c:pt idx="760">
                  <c:v>25926400000</c:v>
                </c:pt>
                <c:pt idx="761">
                  <c:v>25926600000</c:v>
                </c:pt>
                <c:pt idx="762">
                  <c:v>25927300000</c:v>
                </c:pt>
                <c:pt idx="763">
                  <c:v>25927300000</c:v>
                </c:pt>
                <c:pt idx="764">
                  <c:v>25927600000</c:v>
                </c:pt>
                <c:pt idx="765">
                  <c:v>25927700000</c:v>
                </c:pt>
                <c:pt idx="766">
                  <c:v>25927900000</c:v>
                </c:pt>
                <c:pt idx="767">
                  <c:v>25928000000</c:v>
                </c:pt>
                <c:pt idx="768">
                  <c:v>25928300000</c:v>
                </c:pt>
                <c:pt idx="769">
                  <c:v>25928700000</c:v>
                </c:pt>
                <c:pt idx="770">
                  <c:v>25929100000</c:v>
                </c:pt>
                <c:pt idx="771">
                  <c:v>25929400000</c:v>
                </c:pt>
                <c:pt idx="772">
                  <c:v>25929700000</c:v>
                </c:pt>
                <c:pt idx="773">
                  <c:v>25930100000</c:v>
                </c:pt>
                <c:pt idx="774">
                  <c:v>25930200000</c:v>
                </c:pt>
                <c:pt idx="775">
                  <c:v>25930600000</c:v>
                </c:pt>
                <c:pt idx="776">
                  <c:v>25951400000</c:v>
                </c:pt>
                <c:pt idx="777">
                  <c:v>25974700000</c:v>
                </c:pt>
                <c:pt idx="778">
                  <c:v>25977400000</c:v>
                </c:pt>
                <c:pt idx="779">
                  <c:v>25980100000</c:v>
                </c:pt>
                <c:pt idx="780">
                  <c:v>25981800000</c:v>
                </c:pt>
                <c:pt idx="781">
                  <c:v>25984600000</c:v>
                </c:pt>
                <c:pt idx="782">
                  <c:v>25989200000</c:v>
                </c:pt>
                <c:pt idx="783">
                  <c:v>25993200000</c:v>
                </c:pt>
                <c:pt idx="784">
                  <c:v>25994600000</c:v>
                </c:pt>
                <c:pt idx="785">
                  <c:v>26001100000</c:v>
                </c:pt>
                <c:pt idx="786">
                  <c:v>26002700000</c:v>
                </c:pt>
                <c:pt idx="787">
                  <c:v>26007000000</c:v>
                </c:pt>
                <c:pt idx="788">
                  <c:v>26012700000</c:v>
                </c:pt>
                <c:pt idx="789">
                  <c:v>26014300000</c:v>
                </c:pt>
                <c:pt idx="790">
                  <c:v>26021800000</c:v>
                </c:pt>
                <c:pt idx="791">
                  <c:v>26028800000</c:v>
                </c:pt>
                <c:pt idx="792">
                  <c:v>26035900000</c:v>
                </c:pt>
                <c:pt idx="793">
                  <c:v>26042700000</c:v>
                </c:pt>
                <c:pt idx="794">
                  <c:v>26048600000</c:v>
                </c:pt>
                <c:pt idx="795">
                  <c:v>26060200000</c:v>
                </c:pt>
                <c:pt idx="796">
                  <c:v>26068300000</c:v>
                </c:pt>
                <c:pt idx="797">
                  <c:v>26076200000</c:v>
                </c:pt>
                <c:pt idx="798">
                  <c:v>26083300000</c:v>
                </c:pt>
                <c:pt idx="799">
                  <c:v>26087900000</c:v>
                </c:pt>
                <c:pt idx="800">
                  <c:v>26160200000</c:v>
                </c:pt>
                <c:pt idx="801">
                  <c:v>26160300000</c:v>
                </c:pt>
                <c:pt idx="802">
                  <c:v>26160500000</c:v>
                </c:pt>
                <c:pt idx="803">
                  <c:v>26160900000</c:v>
                </c:pt>
                <c:pt idx="804">
                  <c:v>26161200000</c:v>
                </c:pt>
                <c:pt idx="805">
                  <c:v>26161300000</c:v>
                </c:pt>
                <c:pt idx="806">
                  <c:v>26161300000</c:v>
                </c:pt>
                <c:pt idx="807">
                  <c:v>26161600000</c:v>
                </c:pt>
                <c:pt idx="808">
                  <c:v>26161700000</c:v>
                </c:pt>
                <c:pt idx="809">
                  <c:v>26162000000</c:v>
                </c:pt>
                <c:pt idx="810">
                  <c:v>26162300000</c:v>
                </c:pt>
                <c:pt idx="811">
                  <c:v>26162500000</c:v>
                </c:pt>
                <c:pt idx="812">
                  <c:v>26162800000</c:v>
                </c:pt>
                <c:pt idx="813">
                  <c:v>26163000000</c:v>
                </c:pt>
                <c:pt idx="814">
                  <c:v>26163300000</c:v>
                </c:pt>
                <c:pt idx="815">
                  <c:v>26163500000</c:v>
                </c:pt>
                <c:pt idx="816">
                  <c:v>26163700000</c:v>
                </c:pt>
                <c:pt idx="817">
                  <c:v>26163700000</c:v>
                </c:pt>
                <c:pt idx="818">
                  <c:v>26163900000</c:v>
                </c:pt>
                <c:pt idx="819">
                  <c:v>26163900000</c:v>
                </c:pt>
                <c:pt idx="820">
                  <c:v>26399600000</c:v>
                </c:pt>
                <c:pt idx="821">
                  <c:v>26399600000</c:v>
                </c:pt>
                <c:pt idx="822">
                  <c:v>26399600000</c:v>
                </c:pt>
                <c:pt idx="823">
                  <c:v>26399600000</c:v>
                </c:pt>
                <c:pt idx="824">
                  <c:v>26399600000</c:v>
                </c:pt>
                <c:pt idx="825">
                  <c:v>26399700000</c:v>
                </c:pt>
                <c:pt idx="826">
                  <c:v>26399700000</c:v>
                </c:pt>
                <c:pt idx="827">
                  <c:v>26399700000</c:v>
                </c:pt>
                <c:pt idx="828">
                  <c:v>26399700000</c:v>
                </c:pt>
                <c:pt idx="829">
                  <c:v>26399700000</c:v>
                </c:pt>
                <c:pt idx="830">
                  <c:v>26399800000</c:v>
                </c:pt>
                <c:pt idx="831">
                  <c:v>26399800000</c:v>
                </c:pt>
                <c:pt idx="832">
                  <c:v>26399900000</c:v>
                </c:pt>
                <c:pt idx="833">
                  <c:v>26399900000</c:v>
                </c:pt>
                <c:pt idx="834">
                  <c:v>26400000000</c:v>
                </c:pt>
                <c:pt idx="835">
                  <c:v>26400100000</c:v>
                </c:pt>
                <c:pt idx="836">
                  <c:v>26400200000</c:v>
                </c:pt>
                <c:pt idx="837">
                  <c:v>26400300000</c:v>
                </c:pt>
                <c:pt idx="838">
                  <c:v>26400300000</c:v>
                </c:pt>
                <c:pt idx="839">
                  <c:v>26400500000</c:v>
                </c:pt>
                <c:pt idx="840">
                  <c:v>26538900000</c:v>
                </c:pt>
                <c:pt idx="841">
                  <c:v>26539000000</c:v>
                </c:pt>
                <c:pt idx="842">
                  <c:v>26539100000</c:v>
                </c:pt>
                <c:pt idx="843">
                  <c:v>26539200000</c:v>
                </c:pt>
                <c:pt idx="844">
                  <c:v>26539200000</c:v>
                </c:pt>
                <c:pt idx="845">
                  <c:v>26539200000</c:v>
                </c:pt>
                <c:pt idx="846">
                  <c:v>26539200000</c:v>
                </c:pt>
                <c:pt idx="847">
                  <c:v>26539200000</c:v>
                </c:pt>
                <c:pt idx="848">
                  <c:v>26539300000</c:v>
                </c:pt>
                <c:pt idx="849">
                  <c:v>26539300000</c:v>
                </c:pt>
                <c:pt idx="850">
                  <c:v>26539300000</c:v>
                </c:pt>
                <c:pt idx="851">
                  <c:v>26539300000</c:v>
                </c:pt>
                <c:pt idx="852">
                  <c:v>26539300000</c:v>
                </c:pt>
                <c:pt idx="853">
                  <c:v>26539300000</c:v>
                </c:pt>
                <c:pt idx="854">
                  <c:v>26539300000</c:v>
                </c:pt>
                <c:pt idx="855">
                  <c:v>26539400000</c:v>
                </c:pt>
                <c:pt idx="856">
                  <c:v>26539400000</c:v>
                </c:pt>
                <c:pt idx="857">
                  <c:v>26539500000</c:v>
                </c:pt>
                <c:pt idx="858">
                  <c:v>26539600000</c:v>
                </c:pt>
                <c:pt idx="859">
                  <c:v>26539600000</c:v>
                </c:pt>
                <c:pt idx="860">
                  <c:v>26656000000</c:v>
                </c:pt>
                <c:pt idx="861">
                  <c:v>26657100000</c:v>
                </c:pt>
                <c:pt idx="862">
                  <c:v>26658500000</c:v>
                </c:pt>
                <c:pt idx="863">
                  <c:v>26661600000</c:v>
                </c:pt>
                <c:pt idx="864">
                  <c:v>26665900000</c:v>
                </c:pt>
                <c:pt idx="865">
                  <c:v>26671200000</c:v>
                </c:pt>
                <c:pt idx="866">
                  <c:v>26677600000</c:v>
                </c:pt>
                <c:pt idx="867">
                  <c:v>26685800000</c:v>
                </c:pt>
                <c:pt idx="868">
                  <c:v>26693600000</c:v>
                </c:pt>
                <c:pt idx="869">
                  <c:v>26702800000</c:v>
                </c:pt>
                <c:pt idx="870">
                  <c:v>26712800000</c:v>
                </c:pt>
                <c:pt idx="871">
                  <c:v>26722900000</c:v>
                </c:pt>
                <c:pt idx="872">
                  <c:v>26733400000</c:v>
                </c:pt>
                <c:pt idx="873">
                  <c:v>26743900000</c:v>
                </c:pt>
                <c:pt idx="874">
                  <c:v>26754700000</c:v>
                </c:pt>
                <c:pt idx="875">
                  <c:v>26763900000</c:v>
                </c:pt>
                <c:pt idx="876">
                  <c:v>26772200000</c:v>
                </c:pt>
                <c:pt idx="877">
                  <c:v>26779200000</c:v>
                </c:pt>
                <c:pt idx="878">
                  <c:v>26784200000</c:v>
                </c:pt>
                <c:pt idx="879">
                  <c:v>26787400000</c:v>
                </c:pt>
                <c:pt idx="880">
                  <c:v>26895500000</c:v>
                </c:pt>
                <c:pt idx="881">
                  <c:v>26895900000</c:v>
                </c:pt>
                <c:pt idx="882">
                  <c:v>26897900000</c:v>
                </c:pt>
                <c:pt idx="883">
                  <c:v>26899900000</c:v>
                </c:pt>
                <c:pt idx="884">
                  <c:v>26903000000</c:v>
                </c:pt>
                <c:pt idx="885">
                  <c:v>26907300000</c:v>
                </c:pt>
                <c:pt idx="886">
                  <c:v>26912000000</c:v>
                </c:pt>
                <c:pt idx="887">
                  <c:v>26917400000</c:v>
                </c:pt>
                <c:pt idx="888">
                  <c:v>26922800000</c:v>
                </c:pt>
                <c:pt idx="889">
                  <c:v>26929300000</c:v>
                </c:pt>
                <c:pt idx="890">
                  <c:v>26936200000</c:v>
                </c:pt>
                <c:pt idx="891">
                  <c:v>26942200000</c:v>
                </c:pt>
                <c:pt idx="892">
                  <c:v>26948500000</c:v>
                </c:pt>
                <c:pt idx="893">
                  <c:v>26954600000</c:v>
                </c:pt>
                <c:pt idx="894">
                  <c:v>26959900000</c:v>
                </c:pt>
                <c:pt idx="895">
                  <c:v>26964600000</c:v>
                </c:pt>
                <c:pt idx="896">
                  <c:v>26968800000</c:v>
                </c:pt>
                <c:pt idx="897">
                  <c:v>26971600000</c:v>
                </c:pt>
                <c:pt idx="898">
                  <c:v>26974000000</c:v>
                </c:pt>
                <c:pt idx="899">
                  <c:v>26975400000</c:v>
                </c:pt>
                <c:pt idx="900">
                  <c:v>27038500000</c:v>
                </c:pt>
                <c:pt idx="901">
                  <c:v>27038500000</c:v>
                </c:pt>
                <c:pt idx="902">
                  <c:v>27039300000</c:v>
                </c:pt>
                <c:pt idx="903">
                  <c:v>27041000000</c:v>
                </c:pt>
                <c:pt idx="904">
                  <c:v>27042400000</c:v>
                </c:pt>
                <c:pt idx="905">
                  <c:v>27044400000</c:v>
                </c:pt>
                <c:pt idx="906">
                  <c:v>27046800000</c:v>
                </c:pt>
                <c:pt idx="907">
                  <c:v>27049200000</c:v>
                </c:pt>
                <c:pt idx="908">
                  <c:v>27051800000</c:v>
                </c:pt>
                <c:pt idx="909">
                  <c:v>27054600000</c:v>
                </c:pt>
                <c:pt idx="910">
                  <c:v>27057600000</c:v>
                </c:pt>
                <c:pt idx="911">
                  <c:v>27060600000</c:v>
                </c:pt>
                <c:pt idx="912">
                  <c:v>27063600000</c:v>
                </c:pt>
                <c:pt idx="913">
                  <c:v>27066600000</c:v>
                </c:pt>
                <c:pt idx="914">
                  <c:v>27069800000</c:v>
                </c:pt>
                <c:pt idx="915">
                  <c:v>27072800000</c:v>
                </c:pt>
                <c:pt idx="916">
                  <c:v>27075600000</c:v>
                </c:pt>
                <c:pt idx="917">
                  <c:v>27077900000</c:v>
                </c:pt>
                <c:pt idx="918">
                  <c:v>27079600000</c:v>
                </c:pt>
                <c:pt idx="919">
                  <c:v>27081100000</c:v>
                </c:pt>
                <c:pt idx="920">
                  <c:v>27274900000</c:v>
                </c:pt>
                <c:pt idx="921">
                  <c:v>27275800000</c:v>
                </c:pt>
                <c:pt idx="922">
                  <c:v>27279400000</c:v>
                </c:pt>
                <c:pt idx="923">
                  <c:v>27283600000</c:v>
                </c:pt>
                <c:pt idx="924">
                  <c:v>27291000000</c:v>
                </c:pt>
                <c:pt idx="925">
                  <c:v>27299800000</c:v>
                </c:pt>
                <c:pt idx="926">
                  <c:v>27310700000</c:v>
                </c:pt>
                <c:pt idx="927">
                  <c:v>27322100000</c:v>
                </c:pt>
                <c:pt idx="928">
                  <c:v>27336200000</c:v>
                </c:pt>
                <c:pt idx="929">
                  <c:v>27351300000</c:v>
                </c:pt>
                <c:pt idx="930">
                  <c:v>27370300000</c:v>
                </c:pt>
                <c:pt idx="931">
                  <c:v>27386500000</c:v>
                </c:pt>
                <c:pt idx="932">
                  <c:v>27403600000</c:v>
                </c:pt>
                <c:pt idx="933">
                  <c:v>27423100000</c:v>
                </c:pt>
                <c:pt idx="934">
                  <c:v>27440700000</c:v>
                </c:pt>
                <c:pt idx="935">
                  <c:v>27458600000</c:v>
                </c:pt>
                <c:pt idx="936">
                  <c:v>27475300000</c:v>
                </c:pt>
                <c:pt idx="937">
                  <c:v>27487400000</c:v>
                </c:pt>
                <c:pt idx="938">
                  <c:v>27495900000</c:v>
                </c:pt>
                <c:pt idx="939">
                  <c:v>27502800000</c:v>
                </c:pt>
                <c:pt idx="940">
                  <c:v>27532700000</c:v>
                </c:pt>
                <c:pt idx="941">
                  <c:v>27534000000</c:v>
                </c:pt>
                <c:pt idx="942">
                  <c:v>27544500000</c:v>
                </c:pt>
                <c:pt idx="943">
                  <c:v>27551700000</c:v>
                </c:pt>
                <c:pt idx="944">
                  <c:v>27556400000</c:v>
                </c:pt>
                <c:pt idx="945">
                  <c:v>27565600000</c:v>
                </c:pt>
                <c:pt idx="946">
                  <c:v>27573600000</c:v>
                </c:pt>
                <c:pt idx="947">
                  <c:v>27581600000</c:v>
                </c:pt>
                <c:pt idx="948">
                  <c:v>27587100000</c:v>
                </c:pt>
                <c:pt idx="949">
                  <c:v>27589000000</c:v>
                </c:pt>
                <c:pt idx="950">
                  <c:v>27591600000</c:v>
                </c:pt>
                <c:pt idx="951">
                  <c:v>27593400000</c:v>
                </c:pt>
                <c:pt idx="952">
                  <c:v>27594200000</c:v>
                </c:pt>
                <c:pt idx="953">
                  <c:v>27596000000</c:v>
                </c:pt>
                <c:pt idx="954">
                  <c:v>27596200000</c:v>
                </c:pt>
                <c:pt idx="955">
                  <c:v>27596400000</c:v>
                </c:pt>
                <c:pt idx="956">
                  <c:v>27596500000</c:v>
                </c:pt>
                <c:pt idx="957">
                  <c:v>27597600000</c:v>
                </c:pt>
                <c:pt idx="958">
                  <c:v>27598400000</c:v>
                </c:pt>
                <c:pt idx="959">
                  <c:v>27598700000</c:v>
                </c:pt>
                <c:pt idx="960">
                  <c:v>27599700000</c:v>
                </c:pt>
                <c:pt idx="961">
                  <c:v>27629200000</c:v>
                </c:pt>
                <c:pt idx="962">
                  <c:v>27632100000</c:v>
                </c:pt>
                <c:pt idx="963">
                  <c:v>27635000000</c:v>
                </c:pt>
                <c:pt idx="964">
                  <c:v>27639300000</c:v>
                </c:pt>
                <c:pt idx="965">
                  <c:v>27645900000</c:v>
                </c:pt>
                <c:pt idx="966">
                  <c:v>27655700000</c:v>
                </c:pt>
                <c:pt idx="967">
                  <c:v>27667000000</c:v>
                </c:pt>
                <c:pt idx="968">
                  <c:v>27674900000</c:v>
                </c:pt>
                <c:pt idx="969">
                  <c:v>27684300000</c:v>
                </c:pt>
                <c:pt idx="970">
                  <c:v>27694900000</c:v>
                </c:pt>
                <c:pt idx="971">
                  <c:v>27700700000</c:v>
                </c:pt>
                <c:pt idx="972">
                  <c:v>27704200000</c:v>
                </c:pt>
                <c:pt idx="973">
                  <c:v>27709400000</c:v>
                </c:pt>
                <c:pt idx="974">
                  <c:v>27711500000</c:v>
                </c:pt>
                <c:pt idx="975">
                  <c:v>27713400000</c:v>
                </c:pt>
                <c:pt idx="976">
                  <c:v>27714000000</c:v>
                </c:pt>
                <c:pt idx="977">
                  <c:v>27715000000</c:v>
                </c:pt>
                <c:pt idx="978">
                  <c:v>27715400000</c:v>
                </c:pt>
                <c:pt idx="979">
                  <c:v>27715900000</c:v>
                </c:pt>
                <c:pt idx="980">
                  <c:v>27716200000</c:v>
                </c:pt>
                <c:pt idx="981">
                  <c:v>27747800000</c:v>
                </c:pt>
                <c:pt idx="982">
                  <c:v>27749400000</c:v>
                </c:pt>
                <c:pt idx="983">
                  <c:v>27752200000</c:v>
                </c:pt>
                <c:pt idx="984">
                  <c:v>27756500000</c:v>
                </c:pt>
                <c:pt idx="985">
                  <c:v>27762400000</c:v>
                </c:pt>
                <c:pt idx="986">
                  <c:v>27770400000</c:v>
                </c:pt>
                <c:pt idx="987">
                  <c:v>27781400000</c:v>
                </c:pt>
                <c:pt idx="988">
                  <c:v>27794000000</c:v>
                </c:pt>
                <c:pt idx="989">
                  <c:v>27812700000</c:v>
                </c:pt>
                <c:pt idx="990">
                  <c:v>27839400000</c:v>
                </c:pt>
                <c:pt idx="991">
                  <c:v>27864400000</c:v>
                </c:pt>
                <c:pt idx="992">
                  <c:v>27894000000</c:v>
                </c:pt>
                <c:pt idx="993">
                  <c:v>27932700000</c:v>
                </c:pt>
                <c:pt idx="994">
                  <c:v>27966400000</c:v>
                </c:pt>
                <c:pt idx="995">
                  <c:v>27966600000</c:v>
                </c:pt>
                <c:pt idx="996">
                  <c:v>27966700000</c:v>
                </c:pt>
                <c:pt idx="997">
                  <c:v>27966800000</c:v>
                </c:pt>
                <c:pt idx="998">
                  <c:v>27966900000</c:v>
                </c:pt>
                <c:pt idx="999">
                  <c:v>27967300000</c:v>
                </c:pt>
                <c:pt idx="1000">
                  <c:v>27967400000</c:v>
                </c:pt>
                <c:pt idx="1001">
                  <c:v>27967700000</c:v>
                </c:pt>
                <c:pt idx="1002">
                  <c:v>27968000000</c:v>
                </c:pt>
                <c:pt idx="1003">
                  <c:v>27968400000</c:v>
                </c:pt>
                <c:pt idx="1004">
                  <c:v>27968800000</c:v>
                </c:pt>
                <c:pt idx="1005">
                  <c:v>27969200000</c:v>
                </c:pt>
                <c:pt idx="1006">
                  <c:v>27969700000</c:v>
                </c:pt>
                <c:pt idx="1007">
                  <c:v>27970200000</c:v>
                </c:pt>
                <c:pt idx="1008">
                  <c:v>27971200000</c:v>
                </c:pt>
                <c:pt idx="1009">
                  <c:v>27971300000</c:v>
                </c:pt>
                <c:pt idx="1010">
                  <c:v>27971300000</c:v>
                </c:pt>
                <c:pt idx="1011">
                  <c:v>27971400000</c:v>
                </c:pt>
                <c:pt idx="1012">
                  <c:v>27971500000</c:v>
                </c:pt>
                <c:pt idx="1013">
                  <c:v>27971700000</c:v>
                </c:pt>
                <c:pt idx="1014">
                  <c:v>28006300000</c:v>
                </c:pt>
                <c:pt idx="1015">
                  <c:v>28043400000</c:v>
                </c:pt>
                <c:pt idx="1016">
                  <c:v>28079100000</c:v>
                </c:pt>
                <c:pt idx="1017">
                  <c:v>28109700000</c:v>
                </c:pt>
                <c:pt idx="1018">
                  <c:v>28111400000</c:v>
                </c:pt>
                <c:pt idx="1019">
                  <c:v>28111500000</c:v>
                </c:pt>
                <c:pt idx="1020">
                  <c:v>28112400000</c:v>
                </c:pt>
                <c:pt idx="1021">
                  <c:v>28113600000</c:v>
                </c:pt>
                <c:pt idx="1022">
                  <c:v>28114800000</c:v>
                </c:pt>
                <c:pt idx="1023">
                  <c:v>28116400000</c:v>
                </c:pt>
                <c:pt idx="1024">
                  <c:v>28117800000</c:v>
                </c:pt>
                <c:pt idx="1025">
                  <c:v>28119500000</c:v>
                </c:pt>
                <c:pt idx="1026">
                  <c:v>28120900000</c:v>
                </c:pt>
                <c:pt idx="1027">
                  <c:v>28122800000</c:v>
                </c:pt>
                <c:pt idx="1028">
                  <c:v>28122800000</c:v>
                </c:pt>
                <c:pt idx="1029">
                  <c:v>28124400000</c:v>
                </c:pt>
                <c:pt idx="1030">
                  <c:v>28125700000</c:v>
                </c:pt>
                <c:pt idx="1031">
                  <c:v>28127500000</c:v>
                </c:pt>
                <c:pt idx="1032">
                  <c:v>28129000000</c:v>
                </c:pt>
                <c:pt idx="1033">
                  <c:v>28130800000</c:v>
                </c:pt>
                <c:pt idx="1034">
                  <c:v>28132400000</c:v>
                </c:pt>
                <c:pt idx="1035">
                  <c:v>28134200000</c:v>
                </c:pt>
                <c:pt idx="1036">
                  <c:v>28137000000</c:v>
                </c:pt>
                <c:pt idx="1037">
                  <c:v>28147200000</c:v>
                </c:pt>
                <c:pt idx="1038">
                  <c:v>28169700000</c:v>
                </c:pt>
                <c:pt idx="1039">
                  <c:v>28172500000</c:v>
                </c:pt>
                <c:pt idx="1040">
                  <c:v>28172800000</c:v>
                </c:pt>
                <c:pt idx="1041">
                  <c:v>28178800000</c:v>
                </c:pt>
                <c:pt idx="1042">
                  <c:v>28183800000</c:v>
                </c:pt>
                <c:pt idx="1043">
                  <c:v>28188600000</c:v>
                </c:pt>
                <c:pt idx="1044">
                  <c:v>28193000000</c:v>
                </c:pt>
                <c:pt idx="1045">
                  <c:v>28205400000</c:v>
                </c:pt>
                <c:pt idx="1046">
                  <c:v>28220000000</c:v>
                </c:pt>
                <c:pt idx="1047">
                  <c:v>28236100000</c:v>
                </c:pt>
                <c:pt idx="1048">
                  <c:v>28242200000</c:v>
                </c:pt>
                <c:pt idx="1049">
                  <c:v>28249700000</c:v>
                </c:pt>
                <c:pt idx="1050">
                  <c:v>28270200000</c:v>
                </c:pt>
                <c:pt idx="1051">
                  <c:v>28271700000</c:v>
                </c:pt>
                <c:pt idx="1052">
                  <c:v>28295800000</c:v>
                </c:pt>
                <c:pt idx="1053">
                  <c:v>28297300000</c:v>
                </c:pt>
                <c:pt idx="1054">
                  <c:v>28312800000</c:v>
                </c:pt>
                <c:pt idx="1055">
                  <c:v>28320400000</c:v>
                </c:pt>
                <c:pt idx="1056">
                  <c:v>28326700000</c:v>
                </c:pt>
                <c:pt idx="1057">
                  <c:v>28339800000</c:v>
                </c:pt>
                <c:pt idx="1058">
                  <c:v>28347400000</c:v>
                </c:pt>
                <c:pt idx="1059">
                  <c:v>28349000000</c:v>
                </c:pt>
                <c:pt idx="1060">
                  <c:v>28424500000</c:v>
                </c:pt>
                <c:pt idx="1061">
                  <c:v>28427800000</c:v>
                </c:pt>
                <c:pt idx="1062">
                  <c:v>28430200000</c:v>
                </c:pt>
                <c:pt idx="1063">
                  <c:v>28437500000</c:v>
                </c:pt>
                <c:pt idx="1064">
                  <c:v>28438200000</c:v>
                </c:pt>
                <c:pt idx="1065">
                  <c:v>28447000000</c:v>
                </c:pt>
                <c:pt idx="1066">
                  <c:v>28449900000</c:v>
                </c:pt>
                <c:pt idx="1067">
                  <c:v>28455400000</c:v>
                </c:pt>
                <c:pt idx="1068">
                  <c:v>28461200000</c:v>
                </c:pt>
                <c:pt idx="1069">
                  <c:v>28462800000</c:v>
                </c:pt>
                <c:pt idx="1070">
                  <c:v>28467400000</c:v>
                </c:pt>
                <c:pt idx="1071">
                  <c:v>28474600000</c:v>
                </c:pt>
                <c:pt idx="1072">
                  <c:v>28485300000</c:v>
                </c:pt>
                <c:pt idx="1073">
                  <c:v>28495300000</c:v>
                </c:pt>
                <c:pt idx="1074">
                  <c:v>28504100000</c:v>
                </c:pt>
                <c:pt idx="1075">
                  <c:v>28511400000</c:v>
                </c:pt>
                <c:pt idx="1076">
                  <c:v>28517500000</c:v>
                </c:pt>
                <c:pt idx="1077">
                  <c:v>28521900000</c:v>
                </c:pt>
                <c:pt idx="1078">
                  <c:v>28525200000</c:v>
                </c:pt>
                <c:pt idx="1079">
                  <c:v>28527700000</c:v>
                </c:pt>
                <c:pt idx="1080">
                  <c:v>28776200000</c:v>
                </c:pt>
                <c:pt idx="1081">
                  <c:v>28776600000</c:v>
                </c:pt>
                <c:pt idx="1082">
                  <c:v>28777000000</c:v>
                </c:pt>
                <c:pt idx="1083">
                  <c:v>28777700000</c:v>
                </c:pt>
                <c:pt idx="1084">
                  <c:v>28778300000</c:v>
                </c:pt>
                <c:pt idx="1085">
                  <c:v>28779400000</c:v>
                </c:pt>
                <c:pt idx="1086">
                  <c:v>28780600000</c:v>
                </c:pt>
                <c:pt idx="1087">
                  <c:v>28781800000</c:v>
                </c:pt>
                <c:pt idx="1088">
                  <c:v>28783000000</c:v>
                </c:pt>
                <c:pt idx="1089">
                  <c:v>28784300000</c:v>
                </c:pt>
                <c:pt idx="1090">
                  <c:v>28785400000</c:v>
                </c:pt>
                <c:pt idx="1091">
                  <c:v>28786500000</c:v>
                </c:pt>
                <c:pt idx="1092">
                  <c:v>28787400000</c:v>
                </c:pt>
                <c:pt idx="1093">
                  <c:v>28788000000</c:v>
                </c:pt>
                <c:pt idx="1094">
                  <c:v>28788600000</c:v>
                </c:pt>
                <c:pt idx="1095">
                  <c:v>28788900000</c:v>
                </c:pt>
                <c:pt idx="1096">
                  <c:v>28789300000</c:v>
                </c:pt>
                <c:pt idx="1097">
                  <c:v>28789500000</c:v>
                </c:pt>
                <c:pt idx="1098">
                  <c:v>28789600000</c:v>
                </c:pt>
                <c:pt idx="1099">
                  <c:v>28789700000</c:v>
                </c:pt>
                <c:pt idx="1100">
                  <c:v>28801000000</c:v>
                </c:pt>
                <c:pt idx="1101">
                  <c:v>28802600000</c:v>
                </c:pt>
                <c:pt idx="1102">
                  <c:v>28804800000</c:v>
                </c:pt>
                <c:pt idx="1103">
                  <c:v>28808300000</c:v>
                </c:pt>
                <c:pt idx="1104">
                  <c:v>28814100000</c:v>
                </c:pt>
                <c:pt idx="1105">
                  <c:v>28820800000</c:v>
                </c:pt>
                <c:pt idx="1106">
                  <c:v>28829400000</c:v>
                </c:pt>
                <c:pt idx="1107">
                  <c:v>28837900000</c:v>
                </c:pt>
                <c:pt idx="1108">
                  <c:v>28847800000</c:v>
                </c:pt>
                <c:pt idx="1109">
                  <c:v>28857600000</c:v>
                </c:pt>
                <c:pt idx="1110">
                  <c:v>28868100000</c:v>
                </c:pt>
                <c:pt idx="1111">
                  <c:v>28877800000</c:v>
                </c:pt>
                <c:pt idx="1112">
                  <c:v>28887100000</c:v>
                </c:pt>
                <c:pt idx="1113">
                  <c:v>28896500000</c:v>
                </c:pt>
                <c:pt idx="1114">
                  <c:v>28904500000</c:v>
                </c:pt>
                <c:pt idx="1115">
                  <c:v>28911600000</c:v>
                </c:pt>
                <c:pt idx="1116">
                  <c:v>28918500000</c:v>
                </c:pt>
                <c:pt idx="1117">
                  <c:v>28923900000</c:v>
                </c:pt>
                <c:pt idx="1118">
                  <c:v>28927400000</c:v>
                </c:pt>
                <c:pt idx="1119">
                  <c:v>28930200000</c:v>
                </c:pt>
                <c:pt idx="1120">
                  <c:v>28949100000</c:v>
                </c:pt>
                <c:pt idx="1121">
                  <c:v>28949300000</c:v>
                </c:pt>
                <c:pt idx="1122">
                  <c:v>28950000000</c:v>
                </c:pt>
                <c:pt idx="1123">
                  <c:v>28950800000</c:v>
                </c:pt>
                <c:pt idx="1124">
                  <c:v>28951700000</c:v>
                </c:pt>
                <c:pt idx="1125">
                  <c:v>28952600000</c:v>
                </c:pt>
                <c:pt idx="1126">
                  <c:v>28953300000</c:v>
                </c:pt>
                <c:pt idx="1127">
                  <c:v>28953900000</c:v>
                </c:pt>
                <c:pt idx="1128">
                  <c:v>28954300000</c:v>
                </c:pt>
                <c:pt idx="1129">
                  <c:v>28954300000</c:v>
                </c:pt>
                <c:pt idx="1130">
                  <c:v>28954300000</c:v>
                </c:pt>
                <c:pt idx="1131">
                  <c:v>28954500000</c:v>
                </c:pt>
                <c:pt idx="1132">
                  <c:v>28954700000</c:v>
                </c:pt>
                <c:pt idx="1133">
                  <c:v>28954800000</c:v>
                </c:pt>
                <c:pt idx="1134">
                  <c:v>28954900000</c:v>
                </c:pt>
                <c:pt idx="1135">
                  <c:v>28955000000</c:v>
                </c:pt>
                <c:pt idx="1136">
                  <c:v>28955000000</c:v>
                </c:pt>
                <c:pt idx="1137">
                  <c:v>28955000000</c:v>
                </c:pt>
                <c:pt idx="1138">
                  <c:v>28955100000</c:v>
                </c:pt>
                <c:pt idx="1139">
                  <c:v>29662100000</c:v>
                </c:pt>
                <c:pt idx="1140">
                  <c:v>29673200000</c:v>
                </c:pt>
                <c:pt idx="1141">
                  <c:v>29676300000</c:v>
                </c:pt>
                <c:pt idx="1142">
                  <c:v>29678700000</c:v>
                </c:pt>
                <c:pt idx="1143">
                  <c:v>29686100000</c:v>
                </c:pt>
                <c:pt idx="1144">
                  <c:v>29695000000</c:v>
                </c:pt>
                <c:pt idx="1145">
                  <c:v>29705300000</c:v>
                </c:pt>
                <c:pt idx="1146">
                  <c:v>29705400000</c:v>
                </c:pt>
                <c:pt idx="1147">
                  <c:v>29705500000</c:v>
                </c:pt>
                <c:pt idx="1148">
                  <c:v>29705500000</c:v>
                </c:pt>
                <c:pt idx="1149">
                  <c:v>29705600000</c:v>
                </c:pt>
                <c:pt idx="1150">
                  <c:v>29705600000</c:v>
                </c:pt>
                <c:pt idx="1151">
                  <c:v>29705700000</c:v>
                </c:pt>
                <c:pt idx="1152">
                  <c:v>29705800000</c:v>
                </c:pt>
                <c:pt idx="1153">
                  <c:v>29705900000</c:v>
                </c:pt>
                <c:pt idx="1154">
                  <c:v>29706100000</c:v>
                </c:pt>
                <c:pt idx="1155">
                  <c:v>29706300000</c:v>
                </c:pt>
                <c:pt idx="1156">
                  <c:v>29706400000</c:v>
                </c:pt>
                <c:pt idx="1157">
                  <c:v>29706400000</c:v>
                </c:pt>
                <c:pt idx="1158">
                  <c:v>29706600000</c:v>
                </c:pt>
                <c:pt idx="1159">
                  <c:v>29706800000</c:v>
                </c:pt>
                <c:pt idx="1160">
                  <c:v>29706800000</c:v>
                </c:pt>
                <c:pt idx="1161">
                  <c:v>29706800000</c:v>
                </c:pt>
                <c:pt idx="1162">
                  <c:v>29706900000</c:v>
                </c:pt>
                <c:pt idx="1163">
                  <c:v>29707100000</c:v>
                </c:pt>
                <c:pt idx="1164">
                  <c:v>29707200000</c:v>
                </c:pt>
                <c:pt idx="1165">
                  <c:v>29709100000</c:v>
                </c:pt>
                <c:pt idx="1166">
                  <c:v>29719000000</c:v>
                </c:pt>
                <c:pt idx="1167">
                  <c:v>29736600000</c:v>
                </c:pt>
                <c:pt idx="1168">
                  <c:v>29752700000</c:v>
                </c:pt>
                <c:pt idx="1169">
                  <c:v>29768400000</c:v>
                </c:pt>
                <c:pt idx="1170">
                  <c:v>29782900000</c:v>
                </c:pt>
                <c:pt idx="1171">
                  <c:v>29788500000</c:v>
                </c:pt>
                <c:pt idx="1172">
                  <c:v>29790100000</c:v>
                </c:pt>
                <c:pt idx="1173">
                  <c:v>29791500000</c:v>
                </c:pt>
                <c:pt idx="1174">
                  <c:v>29792100000</c:v>
                </c:pt>
                <c:pt idx="1175">
                  <c:v>29792300000</c:v>
                </c:pt>
                <c:pt idx="1176">
                  <c:v>29792400000</c:v>
                </c:pt>
                <c:pt idx="1177">
                  <c:v>29792700000</c:v>
                </c:pt>
                <c:pt idx="1178">
                  <c:v>29793200000</c:v>
                </c:pt>
                <c:pt idx="1179">
                  <c:v>29799200000</c:v>
                </c:pt>
                <c:pt idx="1180">
                  <c:v>29799700000</c:v>
                </c:pt>
                <c:pt idx="1181">
                  <c:v>29799700000</c:v>
                </c:pt>
                <c:pt idx="1182">
                  <c:v>29799900000</c:v>
                </c:pt>
                <c:pt idx="1183">
                  <c:v>29800000000</c:v>
                </c:pt>
                <c:pt idx="1184">
                  <c:v>29800100000</c:v>
                </c:pt>
                <c:pt idx="1185">
                  <c:v>29800100000</c:v>
                </c:pt>
                <c:pt idx="1186">
                  <c:v>29800200000</c:v>
                </c:pt>
                <c:pt idx="1187">
                  <c:v>29800700000</c:v>
                </c:pt>
                <c:pt idx="1188">
                  <c:v>29802000000</c:v>
                </c:pt>
                <c:pt idx="1189">
                  <c:v>29804000000</c:v>
                </c:pt>
                <c:pt idx="1190">
                  <c:v>29810300000</c:v>
                </c:pt>
                <c:pt idx="1191">
                  <c:v>29825300000</c:v>
                </c:pt>
                <c:pt idx="1192">
                  <c:v>29844800000</c:v>
                </c:pt>
                <c:pt idx="1193">
                  <c:v>29845900000</c:v>
                </c:pt>
                <c:pt idx="1194">
                  <c:v>29849600000</c:v>
                </c:pt>
                <c:pt idx="1195">
                  <c:v>29860100000</c:v>
                </c:pt>
                <c:pt idx="1196">
                  <c:v>29863100000</c:v>
                </c:pt>
                <c:pt idx="1197">
                  <c:v>29876000000</c:v>
                </c:pt>
                <c:pt idx="1198">
                  <c:v>29882400000</c:v>
                </c:pt>
                <c:pt idx="1199">
                  <c:v>29899000000</c:v>
                </c:pt>
                <c:pt idx="1200">
                  <c:v>29900100000</c:v>
                </c:pt>
                <c:pt idx="1201">
                  <c:v>29913300000</c:v>
                </c:pt>
                <c:pt idx="1202">
                  <c:v>29923200000</c:v>
                </c:pt>
                <c:pt idx="1203">
                  <c:v>29928200000</c:v>
                </c:pt>
                <c:pt idx="1204">
                  <c:v>29928300000</c:v>
                </c:pt>
                <c:pt idx="1205">
                  <c:v>29953600000</c:v>
                </c:pt>
                <c:pt idx="1206">
                  <c:v>29955800000</c:v>
                </c:pt>
                <c:pt idx="1207">
                  <c:v>29958600000</c:v>
                </c:pt>
                <c:pt idx="1208">
                  <c:v>29963900000</c:v>
                </c:pt>
                <c:pt idx="1209">
                  <c:v>29969100000</c:v>
                </c:pt>
                <c:pt idx="1210">
                  <c:v>29969500000</c:v>
                </c:pt>
                <c:pt idx="1211">
                  <c:v>29975500000</c:v>
                </c:pt>
                <c:pt idx="1212">
                  <c:v>29978100000</c:v>
                </c:pt>
                <c:pt idx="1213">
                  <c:v>29980900000</c:v>
                </c:pt>
                <c:pt idx="1214">
                  <c:v>29981900000</c:v>
                </c:pt>
                <c:pt idx="1215">
                  <c:v>29986200000</c:v>
                </c:pt>
                <c:pt idx="1216">
                  <c:v>29988800000</c:v>
                </c:pt>
                <c:pt idx="1217">
                  <c:v>29992400000</c:v>
                </c:pt>
                <c:pt idx="1218">
                  <c:v>29996300000</c:v>
                </c:pt>
                <c:pt idx="1219">
                  <c:v>29996400000</c:v>
                </c:pt>
                <c:pt idx="1220">
                  <c:v>29996900000</c:v>
                </c:pt>
                <c:pt idx="1221">
                  <c:v>29997000000</c:v>
                </c:pt>
                <c:pt idx="1222">
                  <c:v>29998000000</c:v>
                </c:pt>
                <c:pt idx="1223">
                  <c:v>29998800000</c:v>
                </c:pt>
                <c:pt idx="1224">
                  <c:v>29998900000</c:v>
                </c:pt>
                <c:pt idx="1225">
                  <c:v>29999400000</c:v>
                </c:pt>
                <c:pt idx="1226">
                  <c:v>29999600000</c:v>
                </c:pt>
                <c:pt idx="1227">
                  <c:v>30004900000</c:v>
                </c:pt>
                <c:pt idx="1228">
                  <c:v>30005300000</c:v>
                </c:pt>
                <c:pt idx="1229">
                  <c:v>30006700000</c:v>
                </c:pt>
                <c:pt idx="1230">
                  <c:v>30009900000</c:v>
                </c:pt>
                <c:pt idx="1231">
                  <c:v>30011700000</c:v>
                </c:pt>
                <c:pt idx="1232">
                  <c:v>30014900000</c:v>
                </c:pt>
                <c:pt idx="1233">
                  <c:v>30015500000</c:v>
                </c:pt>
                <c:pt idx="1234">
                  <c:v>30020900000</c:v>
                </c:pt>
                <c:pt idx="1235">
                  <c:v>30030200000</c:v>
                </c:pt>
                <c:pt idx="1236">
                  <c:v>30031100000</c:v>
                </c:pt>
                <c:pt idx="1237">
                  <c:v>30034300000</c:v>
                </c:pt>
                <c:pt idx="1238">
                  <c:v>30045500000</c:v>
                </c:pt>
                <c:pt idx="1239">
                  <c:v>30056400000</c:v>
                </c:pt>
                <c:pt idx="1240">
                  <c:v>30061200000</c:v>
                </c:pt>
                <c:pt idx="1241">
                  <c:v>30065100000</c:v>
                </c:pt>
                <c:pt idx="1242">
                  <c:v>30072300000</c:v>
                </c:pt>
                <c:pt idx="1243">
                  <c:v>30077500000</c:v>
                </c:pt>
                <c:pt idx="1244">
                  <c:v>30081100000</c:v>
                </c:pt>
                <c:pt idx="1245">
                  <c:v>30084100000</c:v>
                </c:pt>
                <c:pt idx="1246">
                  <c:v>30091100000</c:v>
                </c:pt>
                <c:pt idx="1247">
                  <c:v>30121400000</c:v>
                </c:pt>
                <c:pt idx="1248">
                  <c:v>30148300000</c:v>
                </c:pt>
                <c:pt idx="1249">
                  <c:v>30171200000</c:v>
                </c:pt>
                <c:pt idx="1250">
                  <c:v>30195700000</c:v>
                </c:pt>
                <c:pt idx="1251">
                  <c:v>30214100000</c:v>
                </c:pt>
                <c:pt idx="1252">
                  <c:v>30230000000</c:v>
                </c:pt>
                <c:pt idx="1253">
                  <c:v>30240500000</c:v>
                </c:pt>
                <c:pt idx="1254">
                  <c:v>30249800000</c:v>
                </c:pt>
                <c:pt idx="1255">
                  <c:v>30472900000</c:v>
                </c:pt>
                <c:pt idx="1256">
                  <c:v>30475000000</c:v>
                </c:pt>
                <c:pt idx="1257">
                  <c:v>30482400000</c:v>
                </c:pt>
                <c:pt idx="1258">
                  <c:v>30490900000</c:v>
                </c:pt>
                <c:pt idx="1259">
                  <c:v>30503800000</c:v>
                </c:pt>
                <c:pt idx="1260">
                  <c:v>30517000000</c:v>
                </c:pt>
                <c:pt idx="1261">
                  <c:v>30531100000</c:v>
                </c:pt>
                <c:pt idx="1262">
                  <c:v>30544400000</c:v>
                </c:pt>
                <c:pt idx="1263">
                  <c:v>30555200000</c:v>
                </c:pt>
                <c:pt idx="1264">
                  <c:v>30567000000</c:v>
                </c:pt>
                <c:pt idx="1265">
                  <c:v>30577600000</c:v>
                </c:pt>
                <c:pt idx="1266">
                  <c:v>30585700000</c:v>
                </c:pt>
                <c:pt idx="1267">
                  <c:v>30592700000</c:v>
                </c:pt>
                <c:pt idx="1268">
                  <c:v>30593300000</c:v>
                </c:pt>
                <c:pt idx="1269">
                  <c:v>30593500000</c:v>
                </c:pt>
                <c:pt idx="1270">
                  <c:v>30596500000</c:v>
                </c:pt>
                <c:pt idx="1271">
                  <c:v>30599800000</c:v>
                </c:pt>
                <c:pt idx="1272">
                  <c:v>30600600000</c:v>
                </c:pt>
                <c:pt idx="1273">
                  <c:v>30600600000</c:v>
                </c:pt>
                <c:pt idx="1274">
                  <c:v>30600700000</c:v>
                </c:pt>
                <c:pt idx="1275">
                  <c:v>30600700000</c:v>
                </c:pt>
                <c:pt idx="1276">
                  <c:v>30600800000</c:v>
                </c:pt>
                <c:pt idx="1277">
                  <c:v>30600900000</c:v>
                </c:pt>
                <c:pt idx="1278">
                  <c:v>30600900000</c:v>
                </c:pt>
                <c:pt idx="1279">
                  <c:v>30600900000</c:v>
                </c:pt>
                <c:pt idx="1280">
                  <c:v>30601000000</c:v>
                </c:pt>
                <c:pt idx="1281">
                  <c:v>30600900000</c:v>
                </c:pt>
                <c:pt idx="1282">
                  <c:v>30601100000</c:v>
                </c:pt>
                <c:pt idx="1283">
                  <c:v>30601200000</c:v>
                </c:pt>
                <c:pt idx="1284">
                  <c:v>30601300000</c:v>
                </c:pt>
                <c:pt idx="1285">
                  <c:v>30601300000</c:v>
                </c:pt>
                <c:pt idx="1286">
                  <c:v>30601300000</c:v>
                </c:pt>
                <c:pt idx="1287">
                  <c:v>30601300000</c:v>
                </c:pt>
                <c:pt idx="1288">
                  <c:v>30601400000</c:v>
                </c:pt>
                <c:pt idx="1289">
                  <c:v>30601400000</c:v>
                </c:pt>
                <c:pt idx="1290">
                  <c:v>30601500000</c:v>
                </c:pt>
                <c:pt idx="1291">
                  <c:v>30601600000</c:v>
                </c:pt>
                <c:pt idx="1292">
                  <c:v>30601700000</c:v>
                </c:pt>
                <c:pt idx="1293">
                  <c:v>30605000000</c:v>
                </c:pt>
                <c:pt idx="1294">
                  <c:v>30607200000</c:v>
                </c:pt>
                <c:pt idx="1295">
                  <c:v>30609000000</c:v>
                </c:pt>
                <c:pt idx="1296">
                  <c:v>30612400000</c:v>
                </c:pt>
                <c:pt idx="1297">
                  <c:v>30614600000</c:v>
                </c:pt>
                <c:pt idx="1298">
                  <c:v>30614800000</c:v>
                </c:pt>
                <c:pt idx="1299">
                  <c:v>30616400000</c:v>
                </c:pt>
                <c:pt idx="1300">
                  <c:v>30617600000</c:v>
                </c:pt>
                <c:pt idx="1301">
                  <c:v>30623900000</c:v>
                </c:pt>
                <c:pt idx="1302">
                  <c:v>30633700000</c:v>
                </c:pt>
                <c:pt idx="1303">
                  <c:v>30644100000</c:v>
                </c:pt>
                <c:pt idx="1304">
                  <c:v>30654700000</c:v>
                </c:pt>
                <c:pt idx="1305">
                  <c:v>30665800000</c:v>
                </c:pt>
                <c:pt idx="1306">
                  <c:v>30676000000</c:v>
                </c:pt>
                <c:pt idx="1307">
                  <c:v>30676500000</c:v>
                </c:pt>
                <c:pt idx="1308">
                  <c:v>30678000000</c:v>
                </c:pt>
                <c:pt idx="1309">
                  <c:v>30683300000</c:v>
                </c:pt>
                <c:pt idx="1310">
                  <c:v>30686200000</c:v>
                </c:pt>
                <c:pt idx="1311">
                  <c:v>30688200000</c:v>
                </c:pt>
                <c:pt idx="1312">
                  <c:v>30692000000</c:v>
                </c:pt>
                <c:pt idx="1313">
                  <c:v>30700400000</c:v>
                </c:pt>
                <c:pt idx="1314">
                  <c:v>30701100000</c:v>
                </c:pt>
                <c:pt idx="1315">
                  <c:v>30711000000</c:v>
                </c:pt>
                <c:pt idx="1316">
                  <c:v>30711500000</c:v>
                </c:pt>
                <c:pt idx="1317">
                  <c:v>30721000000</c:v>
                </c:pt>
                <c:pt idx="1318">
                  <c:v>30722200000</c:v>
                </c:pt>
                <c:pt idx="1319">
                  <c:v>30728700000</c:v>
                </c:pt>
                <c:pt idx="1320">
                  <c:v>30732300000</c:v>
                </c:pt>
                <c:pt idx="1321">
                  <c:v>30740000000</c:v>
                </c:pt>
                <c:pt idx="1322">
                  <c:v>30742300000</c:v>
                </c:pt>
                <c:pt idx="1323">
                  <c:v>30745200000</c:v>
                </c:pt>
                <c:pt idx="1324">
                  <c:v>30749200000</c:v>
                </c:pt>
                <c:pt idx="1325">
                  <c:v>30760800000</c:v>
                </c:pt>
                <c:pt idx="1326">
                  <c:v>30770500000</c:v>
                </c:pt>
                <c:pt idx="1327">
                  <c:v>30780400000</c:v>
                </c:pt>
                <c:pt idx="1328">
                  <c:v>30796100000</c:v>
                </c:pt>
                <c:pt idx="1329">
                  <c:v>30804800000</c:v>
                </c:pt>
                <c:pt idx="1330">
                  <c:v>30814900000</c:v>
                </c:pt>
                <c:pt idx="1331">
                  <c:v>30819500000</c:v>
                </c:pt>
                <c:pt idx="1332">
                  <c:v>30824800000</c:v>
                </c:pt>
                <c:pt idx="1333">
                  <c:v>30831100000</c:v>
                </c:pt>
                <c:pt idx="1334">
                  <c:v>30833000000</c:v>
                </c:pt>
                <c:pt idx="1335">
                  <c:v>30838700000</c:v>
                </c:pt>
                <c:pt idx="1336">
                  <c:v>31058800000</c:v>
                </c:pt>
                <c:pt idx="1337">
                  <c:v>31068400000</c:v>
                </c:pt>
                <c:pt idx="1338">
                  <c:v>31074600000</c:v>
                </c:pt>
                <c:pt idx="1339">
                  <c:v>31074700000</c:v>
                </c:pt>
                <c:pt idx="1340">
                  <c:v>31074700000</c:v>
                </c:pt>
                <c:pt idx="1341">
                  <c:v>31074700000</c:v>
                </c:pt>
                <c:pt idx="1342">
                  <c:v>31074800000</c:v>
                </c:pt>
                <c:pt idx="1343">
                  <c:v>31074900000</c:v>
                </c:pt>
                <c:pt idx="1344">
                  <c:v>31074900000</c:v>
                </c:pt>
                <c:pt idx="1345">
                  <c:v>31074900000</c:v>
                </c:pt>
                <c:pt idx="1346">
                  <c:v>31074900000</c:v>
                </c:pt>
                <c:pt idx="1347">
                  <c:v>31075000000</c:v>
                </c:pt>
                <c:pt idx="1348">
                  <c:v>31075000000</c:v>
                </c:pt>
                <c:pt idx="1349">
                  <c:v>31075100000</c:v>
                </c:pt>
                <c:pt idx="1350">
                  <c:v>31075200000</c:v>
                </c:pt>
                <c:pt idx="1351">
                  <c:v>31075200000</c:v>
                </c:pt>
                <c:pt idx="1352">
                  <c:v>31075200000</c:v>
                </c:pt>
                <c:pt idx="1353">
                  <c:v>31075300000</c:v>
                </c:pt>
                <c:pt idx="1354">
                  <c:v>31075400000</c:v>
                </c:pt>
                <c:pt idx="1355">
                  <c:v>31075400000</c:v>
                </c:pt>
                <c:pt idx="1356">
                  <c:v>31075400000</c:v>
                </c:pt>
                <c:pt idx="1357">
                  <c:v>31075500000</c:v>
                </c:pt>
                <c:pt idx="1358">
                  <c:v>31078100000</c:v>
                </c:pt>
                <c:pt idx="1359">
                  <c:v>31089000000</c:v>
                </c:pt>
                <c:pt idx="1360">
                  <c:v>31102400000</c:v>
                </c:pt>
                <c:pt idx="1361">
                  <c:v>31116800000</c:v>
                </c:pt>
                <c:pt idx="1362">
                  <c:v>31134900000</c:v>
                </c:pt>
                <c:pt idx="1363">
                  <c:v>31142000000</c:v>
                </c:pt>
                <c:pt idx="1364">
                  <c:v>31155400000</c:v>
                </c:pt>
                <c:pt idx="1365">
                  <c:v>31164600000</c:v>
                </c:pt>
                <c:pt idx="1366">
                  <c:v>31166100000</c:v>
                </c:pt>
                <c:pt idx="1367">
                  <c:v>31166400000</c:v>
                </c:pt>
                <c:pt idx="1368">
                  <c:v>31167900000</c:v>
                </c:pt>
                <c:pt idx="1369">
                  <c:v>31172400000</c:v>
                </c:pt>
                <c:pt idx="1370">
                  <c:v>31173900000</c:v>
                </c:pt>
                <c:pt idx="1371">
                  <c:v>31174300000</c:v>
                </c:pt>
                <c:pt idx="1372">
                  <c:v>31174600000</c:v>
                </c:pt>
                <c:pt idx="1373">
                  <c:v>31176900000</c:v>
                </c:pt>
                <c:pt idx="1374">
                  <c:v>31179900000</c:v>
                </c:pt>
                <c:pt idx="1375">
                  <c:v>31180800000</c:v>
                </c:pt>
                <c:pt idx="1376">
                  <c:v>31312500000</c:v>
                </c:pt>
                <c:pt idx="1377">
                  <c:v>31312600000</c:v>
                </c:pt>
                <c:pt idx="1378">
                  <c:v>31312700000</c:v>
                </c:pt>
                <c:pt idx="1379">
                  <c:v>31313000000</c:v>
                </c:pt>
                <c:pt idx="1380">
                  <c:v>31313300000</c:v>
                </c:pt>
                <c:pt idx="1381">
                  <c:v>31313500000</c:v>
                </c:pt>
                <c:pt idx="1382">
                  <c:v>31313800000</c:v>
                </c:pt>
                <c:pt idx="1383">
                  <c:v>31313900000</c:v>
                </c:pt>
                <c:pt idx="1384">
                  <c:v>31313900000</c:v>
                </c:pt>
                <c:pt idx="1385">
                  <c:v>31314000000</c:v>
                </c:pt>
                <c:pt idx="1386">
                  <c:v>31314200000</c:v>
                </c:pt>
                <c:pt idx="1387">
                  <c:v>31314300000</c:v>
                </c:pt>
                <c:pt idx="1388">
                  <c:v>31314400000</c:v>
                </c:pt>
                <c:pt idx="1389">
                  <c:v>31314500000</c:v>
                </c:pt>
                <c:pt idx="1390">
                  <c:v>31314500000</c:v>
                </c:pt>
                <c:pt idx="1391">
                  <c:v>31314700000</c:v>
                </c:pt>
                <c:pt idx="1392">
                  <c:v>31314700000</c:v>
                </c:pt>
                <c:pt idx="1393">
                  <c:v>31314800000</c:v>
                </c:pt>
                <c:pt idx="1394">
                  <c:v>31314800000</c:v>
                </c:pt>
                <c:pt idx="1395">
                  <c:v>31315000000</c:v>
                </c:pt>
                <c:pt idx="1396">
                  <c:v>31434200000</c:v>
                </c:pt>
                <c:pt idx="1397">
                  <c:v>31434700000</c:v>
                </c:pt>
                <c:pt idx="1398">
                  <c:v>31436900000</c:v>
                </c:pt>
                <c:pt idx="1399">
                  <c:v>31440300000</c:v>
                </c:pt>
                <c:pt idx="1400">
                  <c:v>31445200000</c:v>
                </c:pt>
                <c:pt idx="1401">
                  <c:v>31452700000</c:v>
                </c:pt>
                <c:pt idx="1402">
                  <c:v>31463600000</c:v>
                </c:pt>
                <c:pt idx="1403">
                  <c:v>31475200000</c:v>
                </c:pt>
                <c:pt idx="1404">
                  <c:v>31492700000</c:v>
                </c:pt>
                <c:pt idx="1405">
                  <c:v>31511500000</c:v>
                </c:pt>
                <c:pt idx="1406">
                  <c:v>31511500000</c:v>
                </c:pt>
                <c:pt idx="1407">
                  <c:v>31511600000</c:v>
                </c:pt>
                <c:pt idx="1408">
                  <c:v>31511600000</c:v>
                </c:pt>
                <c:pt idx="1409">
                  <c:v>31511600000</c:v>
                </c:pt>
                <c:pt idx="1410">
                  <c:v>31511700000</c:v>
                </c:pt>
                <c:pt idx="1411">
                  <c:v>31511700000</c:v>
                </c:pt>
                <c:pt idx="1412">
                  <c:v>31511900000</c:v>
                </c:pt>
                <c:pt idx="1413">
                  <c:v>31511900000</c:v>
                </c:pt>
                <c:pt idx="1414">
                  <c:v>31512000000</c:v>
                </c:pt>
                <c:pt idx="1415">
                  <c:v>31512000000</c:v>
                </c:pt>
                <c:pt idx="1416">
                  <c:v>31512000000</c:v>
                </c:pt>
                <c:pt idx="1417">
                  <c:v>31512100000</c:v>
                </c:pt>
                <c:pt idx="1418">
                  <c:v>31512100000</c:v>
                </c:pt>
                <c:pt idx="1419">
                  <c:v>31512100000</c:v>
                </c:pt>
                <c:pt idx="1420">
                  <c:v>31512100000</c:v>
                </c:pt>
                <c:pt idx="1421">
                  <c:v>31512100000</c:v>
                </c:pt>
                <c:pt idx="1422">
                  <c:v>31512200000</c:v>
                </c:pt>
                <c:pt idx="1423">
                  <c:v>31512200000</c:v>
                </c:pt>
                <c:pt idx="1424">
                  <c:v>31512200000</c:v>
                </c:pt>
                <c:pt idx="1425">
                  <c:v>31514500000</c:v>
                </c:pt>
                <c:pt idx="1426">
                  <c:v>31534200000</c:v>
                </c:pt>
                <c:pt idx="1427">
                  <c:v>31557300000</c:v>
                </c:pt>
                <c:pt idx="1428">
                  <c:v>31583200000</c:v>
                </c:pt>
                <c:pt idx="1429">
                  <c:v>31606200000</c:v>
                </c:pt>
                <c:pt idx="1430">
                  <c:v>31625900000</c:v>
                </c:pt>
                <c:pt idx="1431">
                  <c:v>31640400000</c:v>
                </c:pt>
                <c:pt idx="1432">
                  <c:v>31652200000</c:v>
                </c:pt>
                <c:pt idx="1433">
                  <c:v>31652500000</c:v>
                </c:pt>
                <c:pt idx="1434">
                  <c:v>31652600000</c:v>
                </c:pt>
                <c:pt idx="1435">
                  <c:v>31653000000</c:v>
                </c:pt>
                <c:pt idx="1436">
                  <c:v>31653500000</c:v>
                </c:pt>
                <c:pt idx="1437">
                  <c:v>31653800000</c:v>
                </c:pt>
                <c:pt idx="1438">
                  <c:v>31654800000</c:v>
                </c:pt>
                <c:pt idx="1439">
                  <c:v>31655100000</c:v>
                </c:pt>
                <c:pt idx="1440">
                  <c:v>31655600000</c:v>
                </c:pt>
                <c:pt idx="1441">
                  <c:v>31656100000</c:v>
                </c:pt>
                <c:pt idx="1442">
                  <c:v>31656500000</c:v>
                </c:pt>
                <c:pt idx="1443">
                  <c:v>31657400000</c:v>
                </c:pt>
                <c:pt idx="1444">
                  <c:v>31657800000</c:v>
                </c:pt>
                <c:pt idx="1445">
                  <c:v>31658300000</c:v>
                </c:pt>
                <c:pt idx="1446">
                  <c:v>31658500000</c:v>
                </c:pt>
                <c:pt idx="1447">
                  <c:v>31658700000</c:v>
                </c:pt>
                <c:pt idx="1448">
                  <c:v>31659100000</c:v>
                </c:pt>
                <c:pt idx="1449">
                  <c:v>31659600000</c:v>
                </c:pt>
                <c:pt idx="1450">
                  <c:v>31659800000</c:v>
                </c:pt>
                <c:pt idx="1451">
                  <c:v>31660300000</c:v>
                </c:pt>
                <c:pt idx="1452">
                  <c:v>31660700000</c:v>
                </c:pt>
                <c:pt idx="1453">
                  <c:v>31662700000</c:v>
                </c:pt>
                <c:pt idx="1454">
                  <c:v>31667100000</c:v>
                </c:pt>
                <c:pt idx="1455">
                  <c:v>31668800000</c:v>
                </c:pt>
                <c:pt idx="1456">
                  <c:v>31928800000</c:v>
                </c:pt>
                <c:pt idx="1457">
                  <c:v>31930000000</c:v>
                </c:pt>
                <c:pt idx="1458">
                  <c:v>31931200000</c:v>
                </c:pt>
                <c:pt idx="1459">
                  <c:v>31933200000</c:v>
                </c:pt>
                <c:pt idx="1460">
                  <c:v>31936200000</c:v>
                </c:pt>
                <c:pt idx="1461">
                  <c:v>31940800000</c:v>
                </c:pt>
                <c:pt idx="1462">
                  <c:v>31946000000</c:v>
                </c:pt>
                <c:pt idx="1463">
                  <c:v>31953000000</c:v>
                </c:pt>
                <c:pt idx="1464">
                  <c:v>31960300000</c:v>
                </c:pt>
                <c:pt idx="1465">
                  <c:v>31969300000</c:v>
                </c:pt>
                <c:pt idx="1466">
                  <c:v>31978700000</c:v>
                </c:pt>
                <c:pt idx="1467">
                  <c:v>31988300000</c:v>
                </c:pt>
                <c:pt idx="1468">
                  <c:v>31997900000</c:v>
                </c:pt>
                <c:pt idx="1469">
                  <c:v>32006100000</c:v>
                </c:pt>
                <c:pt idx="1470">
                  <c:v>32013400000</c:v>
                </c:pt>
                <c:pt idx="1471">
                  <c:v>32019100000</c:v>
                </c:pt>
                <c:pt idx="1472">
                  <c:v>32022600000</c:v>
                </c:pt>
                <c:pt idx="1473">
                  <c:v>32023200000</c:v>
                </c:pt>
                <c:pt idx="1474">
                  <c:v>32023400000</c:v>
                </c:pt>
                <c:pt idx="1475">
                  <c:v>32023600000</c:v>
                </c:pt>
                <c:pt idx="1476">
                  <c:v>32024700000</c:v>
                </c:pt>
                <c:pt idx="1477">
                  <c:v>32024900000</c:v>
                </c:pt>
                <c:pt idx="1478">
                  <c:v>32026200000</c:v>
                </c:pt>
                <c:pt idx="1479">
                  <c:v>32026600000</c:v>
                </c:pt>
                <c:pt idx="1480">
                  <c:v>32026800000</c:v>
                </c:pt>
                <c:pt idx="1481">
                  <c:v>32027800000</c:v>
                </c:pt>
                <c:pt idx="1482">
                  <c:v>32028200000</c:v>
                </c:pt>
                <c:pt idx="1483">
                  <c:v>32029300000</c:v>
                </c:pt>
                <c:pt idx="1484">
                  <c:v>32029900000</c:v>
                </c:pt>
                <c:pt idx="1485">
                  <c:v>32030700000</c:v>
                </c:pt>
                <c:pt idx="1486">
                  <c:v>32030800000</c:v>
                </c:pt>
                <c:pt idx="1487">
                  <c:v>32032100000</c:v>
                </c:pt>
                <c:pt idx="1488">
                  <c:v>32032600000</c:v>
                </c:pt>
                <c:pt idx="1489">
                  <c:v>32033300000</c:v>
                </c:pt>
                <c:pt idx="1490">
                  <c:v>32035600000</c:v>
                </c:pt>
                <c:pt idx="1491">
                  <c:v>32041200000</c:v>
                </c:pt>
                <c:pt idx="1492">
                  <c:v>32047400000</c:v>
                </c:pt>
                <c:pt idx="1493">
                  <c:v>32052600000</c:v>
                </c:pt>
                <c:pt idx="1494">
                  <c:v>32056700000</c:v>
                </c:pt>
                <c:pt idx="1495">
                  <c:v>32059400000</c:v>
                </c:pt>
                <c:pt idx="1496">
                  <c:v>32052600000</c:v>
                </c:pt>
                <c:pt idx="1497">
                  <c:v>32056600000</c:v>
                </c:pt>
                <c:pt idx="1498">
                  <c:v>32059300000</c:v>
                </c:pt>
                <c:pt idx="1499">
                  <c:v>32103400000</c:v>
                </c:pt>
                <c:pt idx="1500">
                  <c:v>32103800000</c:v>
                </c:pt>
                <c:pt idx="1501">
                  <c:v>32104100000</c:v>
                </c:pt>
                <c:pt idx="1502">
                  <c:v>32105200000</c:v>
                </c:pt>
                <c:pt idx="1503">
                  <c:v>32105500000</c:v>
                </c:pt>
                <c:pt idx="1504">
                  <c:v>32107700000</c:v>
                </c:pt>
                <c:pt idx="1505">
                  <c:v>32108300000</c:v>
                </c:pt>
                <c:pt idx="1506">
                  <c:v>32110000000</c:v>
                </c:pt>
                <c:pt idx="1507">
                  <c:v>32111900000</c:v>
                </c:pt>
                <c:pt idx="1508">
                  <c:v>32111900000</c:v>
                </c:pt>
                <c:pt idx="1509">
                  <c:v>32113700000</c:v>
                </c:pt>
                <c:pt idx="1510">
                  <c:v>32117200000</c:v>
                </c:pt>
                <c:pt idx="1511">
                  <c:v>32125500000</c:v>
                </c:pt>
                <c:pt idx="1512">
                  <c:v>32134400000</c:v>
                </c:pt>
                <c:pt idx="1513">
                  <c:v>32145200000</c:v>
                </c:pt>
                <c:pt idx="1514">
                  <c:v>32157200000</c:v>
                </c:pt>
                <c:pt idx="1515">
                  <c:v>32170200000</c:v>
                </c:pt>
                <c:pt idx="1516">
                  <c:v>32174000000</c:v>
                </c:pt>
                <c:pt idx="1517">
                  <c:v>32175500000</c:v>
                </c:pt>
                <c:pt idx="1518">
                  <c:v>32176300000</c:v>
                </c:pt>
                <c:pt idx="1519">
                  <c:v>32178000000</c:v>
                </c:pt>
                <c:pt idx="1520">
                  <c:v>32181600000</c:v>
                </c:pt>
                <c:pt idx="1521">
                  <c:v>32184800000</c:v>
                </c:pt>
                <c:pt idx="1522">
                  <c:v>32185500000</c:v>
                </c:pt>
                <c:pt idx="1523">
                  <c:v>32190000000</c:v>
                </c:pt>
                <c:pt idx="1524">
                  <c:v>32194500000</c:v>
                </c:pt>
                <c:pt idx="1525">
                  <c:v>32195200000</c:v>
                </c:pt>
                <c:pt idx="1526">
                  <c:v>32198800000</c:v>
                </c:pt>
                <c:pt idx="1527">
                  <c:v>32200200000</c:v>
                </c:pt>
                <c:pt idx="1528">
                  <c:v>32202800000</c:v>
                </c:pt>
                <c:pt idx="1529">
                  <c:v>32206100000</c:v>
                </c:pt>
                <c:pt idx="1530">
                  <c:v>32208800000</c:v>
                </c:pt>
                <c:pt idx="1531">
                  <c:v>32211200000</c:v>
                </c:pt>
                <c:pt idx="1532">
                  <c:v>32213400000</c:v>
                </c:pt>
                <c:pt idx="1533">
                  <c:v>32214600000</c:v>
                </c:pt>
                <c:pt idx="1534">
                  <c:v>32215200000</c:v>
                </c:pt>
                <c:pt idx="1535">
                  <c:v>32216600000</c:v>
                </c:pt>
                <c:pt idx="1536">
                  <c:v>32217000000</c:v>
                </c:pt>
                <c:pt idx="1537">
                  <c:v>32217600000</c:v>
                </c:pt>
                <c:pt idx="1538">
                  <c:v>32217800000</c:v>
                </c:pt>
                <c:pt idx="1539">
                  <c:v>32227200000</c:v>
                </c:pt>
                <c:pt idx="1540">
                  <c:v>32228300000</c:v>
                </c:pt>
                <c:pt idx="1541">
                  <c:v>32228700000</c:v>
                </c:pt>
                <c:pt idx="1542">
                  <c:v>32229100000</c:v>
                </c:pt>
                <c:pt idx="1543">
                  <c:v>32231000000</c:v>
                </c:pt>
                <c:pt idx="1544">
                  <c:v>32232700000</c:v>
                </c:pt>
                <c:pt idx="1545">
                  <c:v>32235100000</c:v>
                </c:pt>
                <c:pt idx="1546">
                  <c:v>32237400000</c:v>
                </c:pt>
                <c:pt idx="1547">
                  <c:v>32240500000</c:v>
                </c:pt>
                <c:pt idx="1548">
                  <c:v>32243500000</c:v>
                </c:pt>
                <c:pt idx="1549">
                  <c:v>32248100000</c:v>
                </c:pt>
                <c:pt idx="1550">
                  <c:v>32252100000</c:v>
                </c:pt>
                <c:pt idx="1551">
                  <c:v>32256000000</c:v>
                </c:pt>
                <c:pt idx="1552">
                  <c:v>32260100000</c:v>
                </c:pt>
                <c:pt idx="1553">
                  <c:v>32263000000</c:v>
                </c:pt>
                <c:pt idx="1554">
                  <c:v>32265300000</c:v>
                </c:pt>
                <c:pt idx="1555">
                  <c:v>32266800000</c:v>
                </c:pt>
                <c:pt idx="1556">
                  <c:v>32267400000</c:v>
                </c:pt>
                <c:pt idx="1557">
                  <c:v>32268700000</c:v>
                </c:pt>
                <c:pt idx="1558">
                  <c:v>32269300000</c:v>
                </c:pt>
                <c:pt idx="1559">
                  <c:v>32324600000</c:v>
                </c:pt>
                <c:pt idx="1560">
                  <c:v>32326400000</c:v>
                </c:pt>
                <c:pt idx="1561">
                  <c:v>32328200000</c:v>
                </c:pt>
                <c:pt idx="1562">
                  <c:v>32330200000</c:v>
                </c:pt>
                <c:pt idx="1563">
                  <c:v>32332000000</c:v>
                </c:pt>
                <c:pt idx="1564">
                  <c:v>32336400000</c:v>
                </c:pt>
                <c:pt idx="1565">
                  <c:v>32337900000</c:v>
                </c:pt>
                <c:pt idx="1566">
                  <c:v>32341900000</c:v>
                </c:pt>
                <c:pt idx="1567">
                  <c:v>32346400000</c:v>
                </c:pt>
                <c:pt idx="1568">
                  <c:v>32349000000</c:v>
                </c:pt>
                <c:pt idx="1569">
                  <c:v>32354600000</c:v>
                </c:pt>
                <c:pt idx="1570">
                  <c:v>32355500000</c:v>
                </c:pt>
                <c:pt idx="1571">
                  <c:v>32361600000</c:v>
                </c:pt>
                <c:pt idx="1572">
                  <c:v>32361900000</c:v>
                </c:pt>
                <c:pt idx="1573">
                  <c:v>32364500000</c:v>
                </c:pt>
                <c:pt idx="1574">
                  <c:v>32366900000</c:v>
                </c:pt>
                <c:pt idx="1575">
                  <c:v>32368300000</c:v>
                </c:pt>
                <c:pt idx="1576">
                  <c:v>32370600000</c:v>
                </c:pt>
                <c:pt idx="1577">
                  <c:v>32370900000</c:v>
                </c:pt>
                <c:pt idx="1578">
                  <c:v>32373900000</c:v>
                </c:pt>
                <c:pt idx="1579">
                  <c:v>32856800000</c:v>
                </c:pt>
                <c:pt idx="1580">
                  <c:v>32857100000</c:v>
                </c:pt>
                <c:pt idx="1581">
                  <c:v>32857100000</c:v>
                </c:pt>
                <c:pt idx="1582">
                  <c:v>32857100000</c:v>
                </c:pt>
                <c:pt idx="1583">
                  <c:v>32857200000</c:v>
                </c:pt>
                <c:pt idx="1584">
                  <c:v>32857200000</c:v>
                </c:pt>
                <c:pt idx="1585">
                  <c:v>32857200000</c:v>
                </c:pt>
                <c:pt idx="1586">
                  <c:v>32857200000</c:v>
                </c:pt>
                <c:pt idx="1587">
                  <c:v>32857300000</c:v>
                </c:pt>
                <c:pt idx="1588">
                  <c:v>32857300000</c:v>
                </c:pt>
                <c:pt idx="1589">
                  <c:v>32857300000</c:v>
                </c:pt>
                <c:pt idx="1590">
                  <c:v>32857300000</c:v>
                </c:pt>
                <c:pt idx="1591">
                  <c:v>32857300000</c:v>
                </c:pt>
                <c:pt idx="1592">
                  <c:v>32857400000</c:v>
                </c:pt>
                <c:pt idx="1593">
                  <c:v>32857400000</c:v>
                </c:pt>
                <c:pt idx="1594">
                  <c:v>32857400000</c:v>
                </c:pt>
                <c:pt idx="1595">
                  <c:v>32857400000</c:v>
                </c:pt>
                <c:pt idx="1596">
                  <c:v>32857400000</c:v>
                </c:pt>
                <c:pt idx="1597">
                  <c:v>32857500000</c:v>
                </c:pt>
                <c:pt idx="1598">
                  <c:v>32857500000</c:v>
                </c:pt>
                <c:pt idx="1599">
                  <c:v>32866100000</c:v>
                </c:pt>
                <c:pt idx="1600">
                  <c:v>32867400000</c:v>
                </c:pt>
                <c:pt idx="1601">
                  <c:v>32871900000</c:v>
                </c:pt>
                <c:pt idx="1602">
                  <c:v>32877200000</c:v>
                </c:pt>
                <c:pt idx="1603">
                  <c:v>32884900000</c:v>
                </c:pt>
                <c:pt idx="1604">
                  <c:v>32893300000</c:v>
                </c:pt>
                <c:pt idx="1605">
                  <c:v>32903200000</c:v>
                </c:pt>
                <c:pt idx="1606">
                  <c:v>32911300000</c:v>
                </c:pt>
                <c:pt idx="1607">
                  <c:v>32918800000</c:v>
                </c:pt>
                <c:pt idx="1608">
                  <c:v>32923800000</c:v>
                </c:pt>
                <c:pt idx="1609">
                  <c:v>32924500000</c:v>
                </c:pt>
                <c:pt idx="1610">
                  <c:v>32926400000</c:v>
                </c:pt>
                <c:pt idx="1611">
                  <c:v>32927300000</c:v>
                </c:pt>
                <c:pt idx="1612">
                  <c:v>32931300000</c:v>
                </c:pt>
                <c:pt idx="1613">
                  <c:v>32934000000</c:v>
                </c:pt>
                <c:pt idx="1614">
                  <c:v>32937100000</c:v>
                </c:pt>
                <c:pt idx="1615">
                  <c:v>32940700000</c:v>
                </c:pt>
                <c:pt idx="1616">
                  <c:v>32945000000</c:v>
                </c:pt>
                <c:pt idx="1617">
                  <c:v>32948400000</c:v>
                </c:pt>
                <c:pt idx="1618">
                  <c:v>32955000000</c:v>
                </c:pt>
                <c:pt idx="1619">
                  <c:v>32955500000</c:v>
                </c:pt>
                <c:pt idx="1620">
                  <c:v>32961000000</c:v>
                </c:pt>
                <c:pt idx="1621">
                  <c:v>32966700000</c:v>
                </c:pt>
                <c:pt idx="1622">
                  <c:v>32967300000</c:v>
                </c:pt>
                <c:pt idx="1623">
                  <c:v>32972400000</c:v>
                </c:pt>
                <c:pt idx="1624">
                  <c:v>32976600000</c:v>
                </c:pt>
                <c:pt idx="1625">
                  <c:v>32979200000</c:v>
                </c:pt>
                <c:pt idx="1626">
                  <c:v>32981200000</c:v>
                </c:pt>
                <c:pt idx="1627">
                  <c:v>32982200000</c:v>
                </c:pt>
                <c:pt idx="1628">
                  <c:v>32996400000</c:v>
                </c:pt>
                <c:pt idx="1629">
                  <c:v>33012500000</c:v>
                </c:pt>
                <c:pt idx="1630">
                  <c:v>33028000000</c:v>
                </c:pt>
                <c:pt idx="1631">
                  <c:v>33042600000</c:v>
                </c:pt>
                <c:pt idx="1632">
                  <c:v>33043200000</c:v>
                </c:pt>
                <c:pt idx="1633">
                  <c:v>33044400000</c:v>
                </c:pt>
                <c:pt idx="1634">
                  <c:v>33047500000</c:v>
                </c:pt>
                <c:pt idx="1635">
                  <c:v>33051000000</c:v>
                </c:pt>
                <c:pt idx="1636">
                  <c:v>33055300000</c:v>
                </c:pt>
                <c:pt idx="1637">
                  <c:v>33057100000</c:v>
                </c:pt>
                <c:pt idx="1638">
                  <c:v>33059700000</c:v>
                </c:pt>
                <c:pt idx="1639">
                  <c:v>33091600000</c:v>
                </c:pt>
                <c:pt idx="1640">
                  <c:v>33094300000</c:v>
                </c:pt>
                <c:pt idx="1641">
                  <c:v>33097200000</c:v>
                </c:pt>
                <c:pt idx="1642">
                  <c:v>33097400000</c:v>
                </c:pt>
                <c:pt idx="1643">
                  <c:v>33100200000</c:v>
                </c:pt>
                <c:pt idx="1644">
                  <c:v>33102000000</c:v>
                </c:pt>
                <c:pt idx="1645">
                  <c:v>33104100000</c:v>
                </c:pt>
                <c:pt idx="1646">
                  <c:v>33106100000</c:v>
                </c:pt>
                <c:pt idx="1647">
                  <c:v>33107900000</c:v>
                </c:pt>
                <c:pt idx="1648">
                  <c:v>33108800000</c:v>
                </c:pt>
                <c:pt idx="1649">
                  <c:v>33109400000</c:v>
                </c:pt>
                <c:pt idx="1650">
                  <c:v>33110000000</c:v>
                </c:pt>
                <c:pt idx="1651">
                  <c:v>33111000000</c:v>
                </c:pt>
                <c:pt idx="1652">
                  <c:v>33111000000</c:v>
                </c:pt>
                <c:pt idx="1653">
                  <c:v>33111500000</c:v>
                </c:pt>
                <c:pt idx="1654">
                  <c:v>33112000000</c:v>
                </c:pt>
                <c:pt idx="1655">
                  <c:v>33119900000</c:v>
                </c:pt>
                <c:pt idx="1656">
                  <c:v>33127600000</c:v>
                </c:pt>
                <c:pt idx="1657">
                  <c:v>33132600000</c:v>
                </c:pt>
                <c:pt idx="1658">
                  <c:v>33138300000</c:v>
                </c:pt>
                <c:pt idx="1659">
                  <c:v>33143700000</c:v>
                </c:pt>
                <c:pt idx="1660">
                  <c:v>33144000000</c:v>
                </c:pt>
                <c:pt idx="1661">
                  <c:v>33144000000</c:v>
                </c:pt>
                <c:pt idx="1662">
                  <c:v>33144100000</c:v>
                </c:pt>
                <c:pt idx="1663">
                  <c:v>33144100000</c:v>
                </c:pt>
                <c:pt idx="1664">
                  <c:v>33144100000</c:v>
                </c:pt>
                <c:pt idx="1665">
                  <c:v>33144100000</c:v>
                </c:pt>
                <c:pt idx="1666">
                  <c:v>33144200000</c:v>
                </c:pt>
                <c:pt idx="1667">
                  <c:v>33144200000</c:v>
                </c:pt>
                <c:pt idx="1668">
                  <c:v>33144300000</c:v>
                </c:pt>
                <c:pt idx="1669">
                  <c:v>33144600000</c:v>
                </c:pt>
                <c:pt idx="1670">
                  <c:v>33144900000</c:v>
                </c:pt>
                <c:pt idx="1671">
                  <c:v>33145300000</c:v>
                </c:pt>
                <c:pt idx="1672">
                  <c:v>33145600000</c:v>
                </c:pt>
                <c:pt idx="1673">
                  <c:v>33145900000</c:v>
                </c:pt>
                <c:pt idx="1674">
                  <c:v>33146100000</c:v>
                </c:pt>
                <c:pt idx="1675">
                  <c:v>33146300000</c:v>
                </c:pt>
                <c:pt idx="1676">
                  <c:v>33146400000</c:v>
                </c:pt>
                <c:pt idx="1677">
                  <c:v>33146700000</c:v>
                </c:pt>
                <c:pt idx="1678">
                  <c:v>33147000000</c:v>
                </c:pt>
                <c:pt idx="1679">
                  <c:v>33347600000</c:v>
                </c:pt>
                <c:pt idx="1680">
                  <c:v>33349400000</c:v>
                </c:pt>
                <c:pt idx="1681">
                  <c:v>33350600000</c:v>
                </c:pt>
                <c:pt idx="1682">
                  <c:v>33352700000</c:v>
                </c:pt>
                <c:pt idx="1683">
                  <c:v>33354400000</c:v>
                </c:pt>
                <c:pt idx="1684">
                  <c:v>33356800000</c:v>
                </c:pt>
                <c:pt idx="1685">
                  <c:v>33356900000</c:v>
                </c:pt>
                <c:pt idx="1686">
                  <c:v>33359500000</c:v>
                </c:pt>
                <c:pt idx="1687">
                  <c:v>33363400000</c:v>
                </c:pt>
                <c:pt idx="1688">
                  <c:v>33366200000</c:v>
                </c:pt>
                <c:pt idx="1689">
                  <c:v>33372000000</c:v>
                </c:pt>
                <c:pt idx="1690">
                  <c:v>33375200000</c:v>
                </c:pt>
                <c:pt idx="1691">
                  <c:v>33381500000</c:v>
                </c:pt>
                <c:pt idx="1692">
                  <c:v>33387800000</c:v>
                </c:pt>
                <c:pt idx="1693">
                  <c:v>33394600000</c:v>
                </c:pt>
                <c:pt idx="1694">
                  <c:v>33399000000</c:v>
                </c:pt>
                <c:pt idx="1695">
                  <c:v>33408900000</c:v>
                </c:pt>
                <c:pt idx="1696">
                  <c:v>33410400000</c:v>
                </c:pt>
                <c:pt idx="1697">
                  <c:v>33412000000</c:v>
                </c:pt>
                <c:pt idx="1698">
                  <c:v>33412000000</c:v>
                </c:pt>
                <c:pt idx="1699">
                  <c:v>33412200000</c:v>
                </c:pt>
                <c:pt idx="1700">
                  <c:v>33412300000</c:v>
                </c:pt>
                <c:pt idx="1701">
                  <c:v>33412300000</c:v>
                </c:pt>
                <c:pt idx="1702">
                  <c:v>33412400000</c:v>
                </c:pt>
                <c:pt idx="1703">
                  <c:v>33412400000</c:v>
                </c:pt>
                <c:pt idx="1704">
                  <c:v>33412700000</c:v>
                </c:pt>
                <c:pt idx="1705">
                  <c:v>33413200000</c:v>
                </c:pt>
                <c:pt idx="1706">
                  <c:v>33413600000</c:v>
                </c:pt>
                <c:pt idx="1707">
                  <c:v>33414100000</c:v>
                </c:pt>
                <c:pt idx="1708">
                  <c:v>33414200000</c:v>
                </c:pt>
                <c:pt idx="1709">
                  <c:v>33414500000</c:v>
                </c:pt>
                <c:pt idx="1710">
                  <c:v>33415100000</c:v>
                </c:pt>
                <c:pt idx="1711">
                  <c:v>33415400000</c:v>
                </c:pt>
                <c:pt idx="1712">
                  <c:v>33415500000</c:v>
                </c:pt>
                <c:pt idx="1713">
                  <c:v>33415700000</c:v>
                </c:pt>
                <c:pt idx="1714">
                  <c:v>33415900000</c:v>
                </c:pt>
                <c:pt idx="1715">
                  <c:v>33416000000</c:v>
                </c:pt>
                <c:pt idx="1716">
                  <c:v>33416000000</c:v>
                </c:pt>
                <c:pt idx="1717">
                  <c:v>33423700000</c:v>
                </c:pt>
                <c:pt idx="1718">
                  <c:v>33424100000</c:v>
                </c:pt>
                <c:pt idx="1719">
                  <c:v>33437500000</c:v>
                </c:pt>
                <c:pt idx="1720">
                  <c:v>33442000000</c:v>
                </c:pt>
                <c:pt idx="1721">
                  <c:v>33451100000</c:v>
                </c:pt>
                <c:pt idx="1722">
                  <c:v>33459700000</c:v>
                </c:pt>
                <c:pt idx="1723">
                  <c:v>33465900000</c:v>
                </c:pt>
                <c:pt idx="1724">
                  <c:v>33474600000</c:v>
                </c:pt>
                <c:pt idx="1725">
                  <c:v>33478600000</c:v>
                </c:pt>
                <c:pt idx="1726">
                  <c:v>33490500000</c:v>
                </c:pt>
                <c:pt idx="1727">
                  <c:v>33491300000</c:v>
                </c:pt>
                <c:pt idx="1728">
                  <c:v>33502200000</c:v>
                </c:pt>
                <c:pt idx="1729">
                  <c:v>33506100000</c:v>
                </c:pt>
                <c:pt idx="1730">
                  <c:v>33510800000</c:v>
                </c:pt>
                <c:pt idx="1731">
                  <c:v>33518900000</c:v>
                </c:pt>
                <c:pt idx="1732">
                  <c:v>33519300000</c:v>
                </c:pt>
                <c:pt idx="1733">
                  <c:v>33524200000</c:v>
                </c:pt>
                <c:pt idx="1734">
                  <c:v>33524400000</c:v>
                </c:pt>
                <c:pt idx="1735">
                  <c:v>33526200000</c:v>
                </c:pt>
                <c:pt idx="1736">
                  <c:v>33527300000</c:v>
                </c:pt>
                <c:pt idx="1737">
                  <c:v>33527800000</c:v>
                </c:pt>
                <c:pt idx="1738">
                  <c:v>33530000000</c:v>
                </c:pt>
                <c:pt idx="1739">
                  <c:v>33830800000</c:v>
                </c:pt>
                <c:pt idx="1740">
                  <c:v>33831400000</c:v>
                </c:pt>
                <c:pt idx="1741">
                  <c:v>33832500000</c:v>
                </c:pt>
                <c:pt idx="1742">
                  <c:v>33834400000</c:v>
                </c:pt>
                <c:pt idx="1743">
                  <c:v>33837000000</c:v>
                </c:pt>
                <c:pt idx="1744">
                  <c:v>33840200000</c:v>
                </c:pt>
                <c:pt idx="1745">
                  <c:v>33844100000</c:v>
                </c:pt>
                <c:pt idx="1746">
                  <c:v>33849100000</c:v>
                </c:pt>
                <c:pt idx="1747">
                  <c:v>33854100000</c:v>
                </c:pt>
                <c:pt idx="1748">
                  <c:v>33860100000</c:v>
                </c:pt>
                <c:pt idx="1749">
                  <c:v>33866100000</c:v>
                </c:pt>
                <c:pt idx="1750">
                  <c:v>33872600000</c:v>
                </c:pt>
                <c:pt idx="1751">
                  <c:v>33879400000</c:v>
                </c:pt>
                <c:pt idx="1752">
                  <c:v>33885600000</c:v>
                </c:pt>
                <c:pt idx="1753">
                  <c:v>33892300000</c:v>
                </c:pt>
                <c:pt idx="1754">
                  <c:v>33897800000</c:v>
                </c:pt>
                <c:pt idx="1755">
                  <c:v>33912600000</c:v>
                </c:pt>
                <c:pt idx="1756">
                  <c:v>33991800000</c:v>
                </c:pt>
                <c:pt idx="1757">
                  <c:v>33996000000</c:v>
                </c:pt>
                <c:pt idx="1758">
                  <c:v>33998500000</c:v>
                </c:pt>
                <c:pt idx="1759">
                  <c:v>34001600000</c:v>
                </c:pt>
                <c:pt idx="1760">
                  <c:v>34004500000</c:v>
                </c:pt>
                <c:pt idx="1761">
                  <c:v>34009500000</c:v>
                </c:pt>
                <c:pt idx="1762">
                  <c:v>34013900000</c:v>
                </c:pt>
                <c:pt idx="1763">
                  <c:v>34018600000</c:v>
                </c:pt>
                <c:pt idx="1764">
                  <c:v>34024000000</c:v>
                </c:pt>
                <c:pt idx="1765">
                  <c:v>34031900000</c:v>
                </c:pt>
                <c:pt idx="1766">
                  <c:v>34040100000</c:v>
                </c:pt>
                <c:pt idx="1767">
                  <c:v>34045400000</c:v>
                </c:pt>
                <c:pt idx="1768">
                  <c:v>34052400000</c:v>
                </c:pt>
                <c:pt idx="1769">
                  <c:v>34059900000</c:v>
                </c:pt>
                <c:pt idx="1770">
                  <c:v>34065400000</c:v>
                </c:pt>
                <c:pt idx="1771">
                  <c:v>34070400000</c:v>
                </c:pt>
                <c:pt idx="1772">
                  <c:v>34073800000</c:v>
                </c:pt>
                <c:pt idx="1773">
                  <c:v>34074300000</c:v>
                </c:pt>
                <c:pt idx="1774">
                  <c:v>34075300000</c:v>
                </c:pt>
                <c:pt idx="1775">
                  <c:v>34075800000</c:v>
                </c:pt>
                <c:pt idx="1776">
                  <c:v>34123200000</c:v>
                </c:pt>
                <c:pt idx="1777">
                  <c:v>34124500000</c:v>
                </c:pt>
                <c:pt idx="1778">
                  <c:v>34128800000</c:v>
                </c:pt>
                <c:pt idx="1779">
                  <c:v>34135900000</c:v>
                </c:pt>
                <c:pt idx="1780">
                  <c:v>34148000000</c:v>
                </c:pt>
                <c:pt idx="1781">
                  <c:v>34162900000</c:v>
                </c:pt>
                <c:pt idx="1782">
                  <c:v>34179000000</c:v>
                </c:pt>
                <c:pt idx="1783">
                  <c:v>34190700000</c:v>
                </c:pt>
                <c:pt idx="1784">
                  <c:v>34197300000</c:v>
                </c:pt>
                <c:pt idx="1785">
                  <c:v>34200700000</c:v>
                </c:pt>
                <c:pt idx="1786">
                  <c:v>34202300000</c:v>
                </c:pt>
                <c:pt idx="1787">
                  <c:v>34202500000</c:v>
                </c:pt>
                <c:pt idx="1788">
                  <c:v>34202500000</c:v>
                </c:pt>
                <c:pt idx="1789">
                  <c:v>34202700000</c:v>
                </c:pt>
                <c:pt idx="1790">
                  <c:v>34202800000</c:v>
                </c:pt>
                <c:pt idx="1791">
                  <c:v>34202800000</c:v>
                </c:pt>
                <c:pt idx="1792">
                  <c:v>34203200000</c:v>
                </c:pt>
                <c:pt idx="1793">
                  <c:v>34204100000</c:v>
                </c:pt>
                <c:pt idx="1794">
                  <c:v>34204500000</c:v>
                </c:pt>
                <c:pt idx="1795">
                  <c:v>34204900000</c:v>
                </c:pt>
                <c:pt idx="1796">
                  <c:v>34205600000</c:v>
                </c:pt>
                <c:pt idx="1797">
                  <c:v>34206200000</c:v>
                </c:pt>
                <c:pt idx="1798">
                  <c:v>34206700000</c:v>
                </c:pt>
                <c:pt idx="1799">
                  <c:v>34207400000</c:v>
                </c:pt>
                <c:pt idx="1800">
                  <c:v>34207700000</c:v>
                </c:pt>
                <c:pt idx="1801">
                  <c:v>34207800000</c:v>
                </c:pt>
                <c:pt idx="1802">
                  <c:v>34207900000</c:v>
                </c:pt>
                <c:pt idx="1803">
                  <c:v>34212500000</c:v>
                </c:pt>
                <c:pt idx="1804">
                  <c:v>34225700000</c:v>
                </c:pt>
                <c:pt idx="1805">
                  <c:v>34241600000</c:v>
                </c:pt>
                <c:pt idx="1806">
                  <c:v>34257700000</c:v>
                </c:pt>
                <c:pt idx="1807">
                  <c:v>34270700000</c:v>
                </c:pt>
                <c:pt idx="1808">
                  <c:v>34280900000</c:v>
                </c:pt>
                <c:pt idx="1809">
                  <c:v>34288100000</c:v>
                </c:pt>
                <c:pt idx="1810">
                  <c:v>34291400000</c:v>
                </c:pt>
                <c:pt idx="1811">
                  <c:v>34292500000</c:v>
                </c:pt>
                <c:pt idx="1812">
                  <c:v>34293400000</c:v>
                </c:pt>
                <c:pt idx="1813">
                  <c:v>34294500000</c:v>
                </c:pt>
                <c:pt idx="1814">
                  <c:v>34294500000</c:v>
                </c:pt>
                <c:pt idx="1815">
                  <c:v>34294900000</c:v>
                </c:pt>
                <c:pt idx="1816">
                  <c:v>34388100000</c:v>
                </c:pt>
                <c:pt idx="1817">
                  <c:v>34388600000</c:v>
                </c:pt>
                <c:pt idx="1818">
                  <c:v>34389600000</c:v>
                </c:pt>
                <c:pt idx="1819">
                  <c:v>34390700000</c:v>
                </c:pt>
                <c:pt idx="1820">
                  <c:v>34392100000</c:v>
                </c:pt>
                <c:pt idx="1821">
                  <c:v>34394000000</c:v>
                </c:pt>
                <c:pt idx="1822">
                  <c:v>34396000000</c:v>
                </c:pt>
                <c:pt idx="1823">
                  <c:v>34397900000</c:v>
                </c:pt>
                <c:pt idx="1824">
                  <c:v>34400000000</c:v>
                </c:pt>
                <c:pt idx="1825">
                  <c:v>34402600000</c:v>
                </c:pt>
                <c:pt idx="1826">
                  <c:v>34406500000</c:v>
                </c:pt>
                <c:pt idx="1827">
                  <c:v>34412500000</c:v>
                </c:pt>
                <c:pt idx="1828">
                  <c:v>34420500000</c:v>
                </c:pt>
                <c:pt idx="1829">
                  <c:v>34429800000</c:v>
                </c:pt>
                <c:pt idx="1830">
                  <c:v>34440100000</c:v>
                </c:pt>
                <c:pt idx="1831">
                  <c:v>34449700000</c:v>
                </c:pt>
                <c:pt idx="1832">
                  <c:v>34459000000</c:v>
                </c:pt>
                <c:pt idx="1833">
                  <c:v>34466100000</c:v>
                </c:pt>
                <c:pt idx="1834">
                  <c:v>34471200000</c:v>
                </c:pt>
                <c:pt idx="1835">
                  <c:v>34473400000</c:v>
                </c:pt>
                <c:pt idx="1836">
                  <c:v>34474400000</c:v>
                </c:pt>
                <c:pt idx="1837">
                  <c:v>34474500000</c:v>
                </c:pt>
                <c:pt idx="1838">
                  <c:v>34474700000</c:v>
                </c:pt>
                <c:pt idx="1839">
                  <c:v>34475700000</c:v>
                </c:pt>
                <c:pt idx="1840">
                  <c:v>34476100000</c:v>
                </c:pt>
                <c:pt idx="1841">
                  <c:v>34477400000</c:v>
                </c:pt>
                <c:pt idx="1842">
                  <c:v>34479400000</c:v>
                </c:pt>
                <c:pt idx="1843">
                  <c:v>34479800000</c:v>
                </c:pt>
                <c:pt idx="1844">
                  <c:v>34481400000</c:v>
                </c:pt>
                <c:pt idx="1845">
                  <c:v>34483300000</c:v>
                </c:pt>
                <c:pt idx="1846">
                  <c:v>34484100000</c:v>
                </c:pt>
                <c:pt idx="1847">
                  <c:v>34484300000</c:v>
                </c:pt>
                <c:pt idx="1848">
                  <c:v>34485000000</c:v>
                </c:pt>
                <c:pt idx="1849">
                  <c:v>34485500000</c:v>
                </c:pt>
                <c:pt idx="1850">
                  <c:v>34486000000</c:v>
                </c:pt>
                <c:pt idx="1851">
                  <c:v>34486700000</c:v>
                </c:pt>
                <c:pt idx="1852">
                  <c:v>34490500000</c:v>
                </c:pt>
                <c:pt idx="1853">
                  <c:v>34496000000</c:v>
                </c:pt>
                <c:pt idx="1854">
                  <c:v>34501800000</c:v>
                </c:pt>
                <c:pt idx="1855">
                  <c:v>34538600000</c:v>
                </c:pt>
                <c:pt idx="1856">
                  <c:v>34544100000</c:v>
                </c:pt>
                <c:pt idx="1857">
                  <c:v>34553300000</c:v>
                </c:pt>
                <c:pt idx="1858">
                  <c:v>34563200000</c:v>
                </c:pt>
                <c:pt idx="1859">
                  <c:v>34573100000</c:v>
                </c:pt>
                <c:pt idx="1860">
                  <c:v>34573200000</c:v>
                </c:pt>
                <c:pt idx="1861">
                  <c:v>34573200000</c:v>
                </c:pt>
                <c:pt idx="1862">
                  <c:v>34573300000</c:v>
                </c:pt>
                <c:pt idx="1863">
                  <c:v>34573500000</c:v>
                </c:pt>
                <c:pt idx="1864">
                  <c:v>34573800000</c:v>
                </c:pt>
                <c:pt idx="1865">
                  <c:v>34574200000</c:v>
                </c:pt>
                <c:pt idx="1866">
                  <c:v>34574500000</c:v>
                </c:pt>
                <c:pt idx="1867">
                  <c:v>34575200000</c:v>
                </c:pt>
                <c:pt idx="1868">
                  <c:v>34575800000</c:v>
                </c:pt>
                <c:pt idx="1869">
                  <c:v>34576800000</c:v>
                </c:pt>
                <c:pt idx="1870">
                  <c:v>34577500000</c:v>
                </c:pt>
                <c:pt idx="1871">
                  <c:v>34578200000</c:v>
                </c:pt>
                <c:pt idx="1872">
                  <c:v>34578900000</c:v>
                </c:pt>
                <c:pt idx="1873">
                  <c:v>34579200000</c:v>
                </c:pt>
                <c:pt idx="1874">
                  <c:v>34579500000</c:v>
                </c:pt>
                <c:pt idx="1875">
                  <c:v>34579800000</c:v>
                </c:pt>
                <c:pt idx="1876">
                  <c:v>34580400000</c:v>
                </c:pt>
                <c:pt idx="1877">
                  <c:v>34581100000</c:v>
                </c:pt>
                <c:pt idx="1878">
                  <c:v>34581600000</c:v>
                </c:pt>
                <c:pt idx="1879">
                  <c:v>34582000000</c:v>
                </c:pt>
                <c:pt idx="1880">
                  <c:v>34583000000</c:v>
                </c:pt>
                <c:pt idx="1881">
                  <c:v>34597600000</c:v>
                </c:pt>
                <c:pt idx="1882">
                  <c:v>34600400000</c:v>
                </c:pt>
                <c:pt idx="1883">
                  <c:v>34600600000</c:v>
                </c:pt>
                <c:pt idx="1884">
                  <c:v>34600600000</c:v>
                </c:pt>
                <c:pt idx="1885">
                  <c:v>34600700000</c:v>
                </c:pt>
                <c:pt idx="1886">
                  <c:v>34600800000</c:v>
                </c:pt>
                <c:pt idx="1887">
                  <c:v>34600800000</c:v>
                </c:pt>
                <c:pt idx="1888">
                  <c:v>34600900000</c:v>
                </c:pt>
                <c:pt idx="1889">
                  <c:v>34600900000</c:v>
                </c:pt>
                <c:pt idx="1890">
                  <c:v>34600900000</c:v>
                </c:pt>
                <c:pt idx="1891">
                  <c:v>34600900000</c:v>
                </c:pt>
                <c:pt idx="1892">
                  <c:v>34600900000</c:v>
                </c:pt>
                <c:pt idx="1893">
                  <c:v>34601000000</c:v>
                </c:pt>
                <c:pt idx="1894">
                  <c:v>34601000000</c:v>
                </c:pt>
                <c:pt idx="1895">
                  <c:v>34601000000</c:v>
                </c:pt>
                <c:pt idx="1896">
                  <c:v>34601100000</c:v>
                </c:pt>
                <c:pt idx="1897">
                  <c:v>34601100000</c:v>
                </c:pt>
                <c:pt idx="1898">
                  <c:v>34601100000</c:v>
                </c:pt>
                <c:pt idx="1899">
                  <c:v>34601200000</c:v>
                </c:pt>
                <c:pt idx="1900">
                  <c:v>34601200000</c:v>
                </c:pt>
                <c:pt idx="1901">
                  <c:v>34601300000</c:v>
                </c:pt>
                <c:pt idx="1902">
                  <c:v>34604900000</c:v>
                </c:pt>
                <c:pt idx="1903">
                  <c:v>34605400000</c:v>
                </c:pt>
                <c:pt idx="1904">
                  <c:v>34605500000</c:v>
                </c:pt>
                <c:pt idx="1905">
                  <c:v>34605500000</c:v>
                </c:pt>
                <c:pt idx="1906">
                  <c:v>34606100000</c:v>
                </c:pt>
                <c:pt idx="1907">
                  <c:v>34606800000</c:v>
                </c:pt>
                <c:pt idx="1908">
                  <c:v>34606900000</c:v>
                </c:pt>
                <c:pt idx="1909">
                  <c:v>34607100000</c:v>
                </c:pt>
                <c:pt idx="1910">
                  <c:v>34607100000</c:v>
                </c:pt>
                <c:pt idx="1911">
                  <c:v>34607200000</c:v>
                </c:pt>
                <c:pt idx="1912">
                  <c:v>34607900000</c:v>
                </c:pt>
                <c:pt idx="1913">
                  <c:v>34608600000</c:v>
                </c:pt>
                <c:pt idx="1914">
                  <c:v>34610700000</c:v>
                </c:pt>
                <c:pt idx="1915">
                  <c:v>34614300000</c:v>
                </c:pt>
                <c:pt idx="1916">
                  <c:v>34617200000</c:v>
                </c:pt>
                <c:pt idx="1917">
                  <c:v>34620100000</c:v>
                </c:pt>
                <c:pt idx="1918">
                  <c:v>34620800000</c:v>
                </c:pt>
                <c:pt idx="1919">
                  <c:v>34623400000</c:v>
                </c:pt>
                <c:pt idx="1920">
                  <c:v>34626700000</c:v>
                </c:pt>
                <c:pt idx="1921">
                  <c:v>34628900000</c:v>
                </c:pt>
                <c:pt idx="1922">
                  <c:v>34629200000</c:v>
                </c:pt>
                <c:pt idx="1923">
                  <c:v>34631300000</c:v>
                </c:pt>
                <c:pt idx="1924">
                  <c:v>34634200000</c:v>
                </c:pt>
                <c:pt idx="1925">
                  <c:v>34645700000</c:v>
                </c:pt>
                <c:pt idx="1926">
                  <c:v>34660600000</c:v>
                </c:pt>
                <c:pt idx="1927">
                  <c:v>34676600000</c:v>
                </c:pt>
                <c:pt idx="1928">
                  <c:v>34693000000</c:v>
                </c:pt>
                <c:pt idx="1929">
                  <c:v>34707600000</c:v>
                </c:pt>
                <c:pt idx="1930">
                  <c:v>34720800000</c:v>
                </c:pt>
                <c:pt idx="1931">
                  <c:v>34731600000</c:v>
                </c:pt>
                <c:pt idx="1932">
                  <c:v>34743400000</c:v>
                </c:pt>
                <c:pt idx="1933">
                  <c:v>34746700000</c:v>
                </c:pt>
                <c:pt idx="1934">
                  <c:v>34750100000</c:v>
                </c:pt>
                <c:pt idx="1935">
                  <c:v>35271700000</c:v>
                </c:pt>
                <c:pt idx="1936">
                  <c:v>35272200000</c:v>
                </c:pt>
                <c:pt idx="1937">
                  <c:v>35272300000</c:v>
                </c:pt>
                <c:pt idx="1938">
                  <c:v>35272500000</c:v>
                </c:pt>
                <c:pt idx="1939">
                  <c:v>35272900000</c:v>
                </c:pt>
                <c:pt idx="1940">
                  <c:v>35273000000</c:v>
                </c:pt>
                <c:pt idx="1941">
                  <c:v>35273200000</c:v>
                </c:pt>
                <c:pt idx="1942">
                  <c:v>35273500000</c:v>
                </c:pt>
                <c:pt idx="1943">
                  <c:v>35273600000</c:v>
                </c:pt>
                <c:pt idx="1944">
                  <c:v>35273800000</c:v>
                </c:pt>
                <c:pt idx="1945">
                  <c:v>35274700000</c:v>
                </c:pt>
                <c:pt idx="1946">
                  <c:v>35275600000</c:v>
                </c:pt>
                <c:pt idx="1947">
                  <c:v>35277200000</c:v>
                </c:pt>
                <c:pt idx="1948">
                  <c:v>35279000000</c:v>
                </c:pt>
                <c:pt idx="1949">
                  <c:v>35280700000</c:v>
                </c:pt>
                <c:pt idx="1950">
                  <c:v>35282400000</c:v>
                </c:pt>
                <c:pt idx="1951">
                  <c:v>35284400000</c:v>
                </c:pt>
                <c:pt idx="1952">
                  <c:v>35285500000</c:v>
                </c:pt>
                <c:pt idx="1953">
                  <c:v>35286600000</c:v>
                </c:pt>
                <c:pt idx="1954">
                  <c:v>35335400000</c:v>
                </c:pt>
                <c:pt idx="1955">
                  <c:v>35335700000</c:v>
                </c:pt>
                <c:pt idx="1956">
                  <c:v>35337000000</c:v>
                </c:pt>
                <c:pt idx="1957">
                  <c:v>35337400000</c:v>
                </c:pt>
                <c:pt idx="1958">
                  <c:v>35338100000</c:v>
                </c:pt>
                <c:pt idx="1959">
                  <c:v>35339000000</c:v>
                </c:pt>
                <c:pt idx="1960">
                  <c:v>35339300000</c:v>
                </c:pt>
                <c:pt idx="1961">
                  <c:v>35340100000</c:v>
                </c:pt>
                <c:pt idx="1962">
                  <c:v>35342000000</c:v>
                </c:pt>
                <c:pt idx="1963">
                  <c:v>35342500000</c:v>
                </c:pt>
                <c:pt idx="1964">
                  <c:v>35343700000</c:v>
                </c:pt>
                <c:pt idx="1965">
                  <c:v>35346000000</c:v>
                </c:pt>
                <c:pt idx="1966">
                  <c:v>35347200000</c:v>
                </c:pt>
                <c:pt idx="1967">
                  <c:v>35347400000</c:v>
                </c:pt>
                <c:pt idx="1968">
                  <c:v>35349400000</c:v>
                </c:pt>
                <c:pt idx="1969">
                  <c:v>35350200000</c:v>
                </c:pt>
                <c:pt idx="1970">
                  <c:v>35350700000</c:v>
                </c:pt>
                <c:pt idx="1971">
                  <c:v>35351100000</c:v>
                </c:pt>
                <c:pt idx="1972">
                  <c:v>35351400000</c:v>
                </c:pt>
                <c:pt idx="1973">
                  <c:v>35352000000</c:v>
                </c:pt>
                <c:pt idx="1974">
                  <c:v>35352100000</c:v>
                </c:pt>
                <c:pt idx="1975">
                  <c:v>35390000000</c:v>
                </c:pt>
                <c:pt idx="1976">
                  <c:v>35390400000</c:v>
                </c:pt>
                <c:pt idx="1977">
                  <c:v>35391600000</c:v>
                </c:pt>
                <c:pt idx="1978">
                  <c:v>35394000000</c:v>
                </c:pt>
                <c:pt idx="1979">
                  <c:v>35398000000</c:v>
                </c:pt>
                <c:pt idx="1980">
                  <c:v>35401100000</c:v>
                </c:pt>
                <c:pt idx="1981">
                  <c:v>35401200000</c:v>
                </c:pt>
                <c:pt idx="1982">
                  <c:v>35401200000</c:v>
                </c:pt>
                <c:pt idx="1983">
                  <c:v>35401500000</c:v>
                </c:pt>
                <c:pt idx="1984">
                  <c:v>35402100000</c:v>
                </c:pt>
                <c:pt idx="1985">
                  <c:v>35402400000</c:v>
                </c:pt>
                <c:pt idx="1986">
                  <c:v>35403400000</c:v>
                </c:pt>
                <c:pt idx="1987">
                  <c:v>35403500000</c:v>
                </c:pt>
                <c:pt idx="1988">
                  <c:v>35404800000</c:v>
                </c:pt>
                <c:pt idx="1989">
                  <c:v>35405200000</c:v>
                </c:pt>
                <c:pt idx="1990">
                  <c:v>35406500000</c:v>
                </c:pt>
                <c:pt idx="1991">
                  <c:v>35408400000</c:v>
                </c:pt>
                <c:pt idx="1992">
                  <c:v>35408500000</c:v>
                </c:pt>
                <c:pt idx="1993">
                  <c:v>35410000000</c:v>
                </c:pt>
                <c:pt idx="1994">
                  <c:v>35410400000</c:v>
                </c:pt>
                <c:pt idx="1995">
                  <c:v>35411200000</c:v>
                </c:pt>
                <c:pt idx="1996">
                  <c:v>35412700000</c:v>
                </c:pt>
                <c:pt idx="1997">
                  <c:v>35414300000</c:v>
                </c:pt>
                <c:pt idx="1998">
                  <c:v>35414600000</c:v>
                </c:pt>
                <c:pt idx="1999">
                  <c:v>35416700000</c:v>
                </c:pt>
                <c:pt idx="2000">
                  <c:v>35417000000</c:v>
                </c:pt>
                <c:pt idx="2001">
                  <c:v>35417400000</c:v>
                </c:pt>
                <c:pt idx="2002">
                  <c:v>35420300000</c:v>
                </c:pt>
                <c:pt idx="2003">
                  <c:v>35420400000</c:v>
                </c:pt>
                <c:pt idx="2004">
                  <c:v>35421100000</c:v>
                </c:pt>
                <c:pt idx="2005">
                  <c:v>35421800000</c:v>
                </c:pt>
                <c:pt idx="2006">
                  <c:v>35422700000</c:v>
                </c:pt>
                <c:pt idx="2007">
                  <c:v>35423700000</c:v>
                </c:pt>
                <c:pt idx="2008">
                  <c:v>35424000000</c:v>
                </c:pt>
                <c:pt idx="2009">
                  <c:v>35426500000</c:v>
                </c:pt>
                <c:pt idx="2010">
                  <c:v>35428600000</c:v>
                </c:pt>
                <c:pt idx="2011">
                  <c:v>35430000000</c:v>
                </c:pt>
                <c:pt idx="2012">
                  <c:v>35431200000</c:v>
                </c:pt>
                <c:pt idx="2013">
                  <c:v>35432200000</c:v>
                </c:pt>
                <c:pt idx="2014">
                  <c:v>35512600000</c:v>
                </c:pt>
                <c:pt idx="2015">
                  <c:v>35519400000</c:v>
                </c:pt>
                <c:pt idx="2016">
                  <c:v>35520600000</c:v>
                </c:pt>
                <c:pt idx="2017">
                  <c:v>35525200000</c:v>
                </c:pt>
                <c:pt idx="2018">
                  <c:v>35527700000</c:v>
                </c:pt>
                <c:pt idx="2019">
                  <c:v>35531800000</c:v>
                </c:pt>
                <c:pt idx="2020">
                  <c:v>35537300000</c:v>
                </c:pt>
                <c:pt idx="2021">
                  <c:v>35542200000</c:v>
                </c:pt>
                <c:pt idx="2022">
                  <c:v>35551800000</c:v>
                </c:pt>
                <c:pt idx="2023">
                  <c:v>35560300000</c:v>
                </c:pt>
                <c:pt idx="2024">
                  <c:v>35571900000</c:v>
                </c:pt>
                <c:pt idx="2025">
                  <c:v>35583800000</c:v>
                </c:pt>
                <c:pt idx="2026">
                  <c:v>35594500000</c:v>
                </c:pt>
                <c:pt idx="2027">
                  <c:v>35607400000</c:v>
                </c:pt>
                <c:pt idx="2028">
                  <c:v>35615600000</c:v>
                </c:pt>
                <c:pt idx="2029">
                  <c:v>35622400000</c:v>
                </c:pt>
                <c:pt idx="2030">
                  <c:v>35625600000</c:v>
                </c:pt>
                <c:pt idx="2031">
                  <c:v>35625700000</c:v>
                </c:pt>
                <c:pt idx="2032">
                  <c:v>35626200000</c:v>
                </c:pt>
                <c:pt idx="2033">
                  <c:v>35626700000</c:v>
                </c:pt>
                <c:pt idx="2034">
                  <c:v>35647000000</c:v>
                </c:pt>
                <c:pt idx="2035">
                  <c:v>35648900000</c:v>
                </c:pt>
                <c:pt idx="2036">
                  <c:v>35650000000</c:v>
                </c:pt>
                <c:pt idx="2037">
                  <c:v>35651300000</c:v>
                </c:pt>
                <c:pt idx="2038">
                  <c:v>35654000000</c:v>
                </c:pt>
                <c:pt idx="2039">
                  <c:v>35654900000</c:v>
                </c:pt>
                <c:pt idx="2040">
                  <c:v>35657500000</c:v>
                </c:pt>
                <c:pt idx="2041">
                  <c:v>35659400000</c:v>
                </c:pt>
                <c:pt idx="2042">
                  <c:v>35659400000</c:v>
                </c:pt>
                <c:pt idx="2043">
                  <c:v>35662500000</c:v>
                </c:pt>
                <c:pt idx="2044">
                  <c:v>35664000000</c:v>
                </c:pt>
                <c:pt idx="2045">
                  <c:v>35669500000</c:v>
                </c:pt>
                <c:pt idx="2046">
                  <c:v>35675000000</c:v>
                </c:pt>
                <c:pt idx="2047">
                  <c:v>35679700000</c:v>
                </c:pt>
                <c:pt idx="2048">
                  <c:v>35685200000</c:v>
                </c:pt>
                <c:pt idx="2049">
                  <c:v>35688700000</c:v>
                </c:pt>
                <c:pt idx="2050">
                  <c:v>35692300000</c:v>
                </c:pt>
                <c:pt idx="2051">
                  <c:v>35695300000</c:v>
                </c:pt>
                <c:pt idx="2052">
                  <c:v>35697500000</c:v>
                </c:pt>
                <c:pt idx="2053">
                  <c:v>35699100000</c:v>
                </c:pt>
                <c:pt idx="2054">
                  <c:v>35927600000</c:v>
                </c:pt>
                <c:pt idx="2055">
                  <c:v>35931000000</c:v>
                </c:pt>
                <c:pt idx="2056">
                  <c:v>35936000000</c:v>
                </c:pt>
                <c:pt idx="2057">
                  <c:v>35936800000</c:v>
                </c:pt>
                <c:pt idx="2058">
                  <c:v>35940700000</c:v>
                </c:pt>
                <c:pt idx="2059">
                  <c:v>35946100000</c:v>
                </c:pt>
                <c:pt idx="2060">
                  <c:v>35951200000</c:v>
                </c:pt>
                <c:pt idx="2061">
                  <c:v>35960400000</c:v>
                </c:pt>
                <c:pt idx="2062">
                  <c:v>35966400000</c:v>
                </c:pt>
                <c:pt idx="2063">
                  <c:v>35970800000</c:v>
                </c:pt>
                <c:pt idx="2064">
                  <c:v>35975600000</c:v>
                </c:pt>
                <c:pt idx="2065">
                  <c:v>35983300000</c:v>
                </c:pt>
                <c:pt idx="2066">
                  <c:v>35983700000</c:v>
                </c:pt>
                <c:pt idx="2067">
                  <c:v>35985900000</c:v>
                </c:pt>
                <c:pt idx="2068">
                  <c:v>35992000000</c:v>
                </c:pt>
                <c:pt idx="2069">
                  <c:v>35995000000</c:v>
                </c:pt>
                <c:pt idx="2070">
                  <c:v>35998900000</c:v>
                </c:pt>
                <c:pt idx="2071">
                  <c:v>36001200000</c:v>
                </c:pt>
                <c:pt idx="2072">
                  <c:v>36007600000</c:v>
                </c:pt>
                <c:pt idx="2073">
                  <c:v>36009300000</c:v>
                </c:pt>
                <c:pt idx="2074">
                  <c:v>36016800000</c:v>
                </c:pt>
                <c:pt idx="2075">
                  <c:v>36019300000</c:v>
                </c:pt>
                <c:pt idx="2076">
                  <c:v>36021300000</c:v>
                </c:pt>
                <c:pt idx="2077">
                  <c:v>36024200000</c:v>
                </c:pt>
                <c:pt idx="2078">
                  <c:v>36026500000</c:v>
                </c:pt>
                <c:pt idx="2079">
                  <c:v>36029300000</c:v>
                </c:pt>
                <c:pt idx="2080">
                  <c:v>36032800000</c:v>
                </c:pt>
                <c:pt idx="2081">
                  <c:v>36033800000</c:v>
                </c:pt>
                <c:pt idx="2082">
                  <c:v>36035300000</c:v>
                </c:pt>
                <c:pt idx="2083">
                  <c:v>36036000000</c:v>
                </c:pt>
                <c:pt idx="2084">
                  <c:v>36039800000</c:v>
                </c:pt>
                <c:pt idx="2085">
                  <c:v>36049600000</c:v>
                </c:pt>
                <c:pt idx="2086">
                  <c:v>36055000000</c:v>
                </c:pt>
                <c:pt idx="2087">
                  <c:v>36061800000</c:v>
                </c:pt>
                <c:pt idx="2088">
                  <c:v>36066800000</c:v>
                </c:pt>
                <c:pt idx="2089">
                  <c:v>36073100000</c:v>
                </c:pt>
                <c:pt idx="2090">
                  <c:v>36076200000</c:v>
                </c:pt>
                <c:pt idx="2091">
                  <c:v>36081000000</c:v>
                </c:pt>
                <c:pt idx="2092">
                  <c:v>36085700000</c:v>
                </c:pt>
                <c:pt idx="2093">
                  <c:v>36087900000</c:v>
                </c:pt>
                <c:pt idx="2094">
                  <c:v>36099400000</c:v>
                </c:pt>
                <c:pt idx="2095">
                  <c:v>36099500000</c:v>
                </c:pt>
                <c:pt idx="2096">
                  <c:v>36099500000</c:v>
                </c:pt>
                <c:pt idx="2097">
                  <c:v>36099600000</c:v>
                </c:pt>
                <c:pt idx="2098">
                  <c:v>36099900000</c:v>
                </c:pt>
                <c:pt idx="2099">
                  <c:v>36099900000</c:v>
                </c:pt>
                <c:pt idx="2100">
                  <c:v>36100000000</c:v>
                </c:pt>
                <c:pt idx="2101">
                  <c:v>36100100000</c:v>
                </c:pt>
                <c:pt idx="2102">
                  <c:v>36100200000</c:v>
                </c:pt>
                <c:pt idx="2103">
                  <c:v>36100400000</c:v>
                </c:pt>
                <c:pt idx="2104">
                  <c:v>36100400000</c:v>
                </c:pt>
                <c:pt idx="2105">
                  <c:v>36100500000</c:v>
                </c:pt>
                <c:pt idx="2106">
                  <c:v>36100700000</c:v>
                </c:pt>
                <c:pt idx="2107">
                  <c:v>36100700000</c:v>
                </c:pt>
                <c:pt idx="2108">
                  <c:v>36100900000</c:v>
                </c:pt>
                <c:pt idx="2109">
                  <c:v>36100900000</c:v>
                </c:pt>
                <c:pt idx="2110">
                  <c:v>36101000000</c:v>
                </c:pt>
                <c:pt idx="2111">
                  <c:v>36101000000</c:v>
                </c:pt>
                <c:pt idx="2112">
                  <c:v>36101200000</c:v>
                </c:pt>
                <c:pt idx="2113">
                  <c:v>36101200000</c:v>
                </c:pt>
                <c:pt idx="2114">
                  <c:v>36135600000</c:v>
                </c:pt>
                <c:pt idx="2115">
                  <c:v>36135600000</c:v>
                </c:pt>
                <c:pt idx="2116">
                  <c:v>36135900000</c:v>
                </c:pt>
                <c:pt idx="2117">
                  <c:v>36136200000</c:v>
                </c:pt>
                <c:pt idx="2118">
                  <c:v>36136500000</c:v>
                </c:pt>
                <c:pt idx="2119">
                  <c:v>36137200000</c:v>
                </c:pt>
                <c:pt idx="2120">
                  <c:v>36137800000</c:v>
                </c:pt>
                <c:pt idx="2121">
                  <c:v>36138500000</c:v>
                </c:pt>
                <c:pt idx="2122">
                  <c:v>36139300000</c:v>
                </c:pt>
                <c:pt idx="2123">
                  <c:v>36139900000</c:v>
                </c:pt>
                <c:pt idx="2124">
                  <c:v>36140600000</c:v>
                </c:pt>
                <c:pt idx="2125">
                  <c:v>36141400000</c:v>
                </c:pt>
                <c:pt idx="2126">
                  <c:v>36142000000</c:v>
                </c:pt>
                <c:pt idx="2127">
                  <c:v>36142700000</c:v>
                </c:pt>
                <c:pt idx="2128">
                  <c:v>36143300000</c:v>
                </c:pt>
                <c:pt idx="2129">
                  <c:v>36143900000</c:v>
                </c:pt>
                <c:pt idx="2130">
                  <c:v>36144600000</c:v>
                </c:pt>
                <c:pt idx="2131">
                  <c:v>36144900000</c:v>
                </c:pt>
                <c:pt idx="2132">
                  <c:v>36145300000</c:v>
                </c:pt>
                <c:pt idx="2133">
                  <c:v>36145700000</c:v>
                </c:pt>
                <c:pt idx="2134">
                  <c:v>36228300000</c:v>
                </c:pt>
                <c:pt idx="2135">
                  <c:v>36229400000</c:v>
                </c:pt>
                <c:pt idx="2136">
                  <c:v>36232800000</c:v>
                </c:pt>
                <c:pt idx="2137">
                  <c:v>36237400000</c:v>
                </c:pt>
                <c:pt idx="2138">
                  <c:v>36242000000</c:v>
                </c:pt>
                <c:pt idx="2139">
                  <c:v>36242200000</c:v>
                </c:pt>
                <c:pt idx="2140">
                  <c:v>36242400000</c:v>
                </c:pt>
                <c:pt idx="2141">
                  <c:v>36243800000</c:v>
                </c:pt>
                <c:pt idx="2142">
                  <c:v>36243600000</c:v>
                </c:pt>
                <c:pt idx="2143">
                  <c:v>36244400000</c:v>
                </c:pt>
                <c:pt idx="2144">
                  <c:v>36246100000</c:v>
                </c:pt>
                <c:pt idx="2145">
                  <c:v>36251400000</c:v>
                </c:pt>
                <c:pt idx="2146">
                  <c:v>36259700000</c:v>
                </c:pt>
                <c:pt idx="2147">
                  <c:v>36266500000</c:v>
                </c:pt>
                <c:pt idx="2148">
                  <c:v>36276000000</c:v>
                </c:pt>
                <c:pt idx="2149">
                  <c:v>36280700000</c:v>
                </c:pt>
                <c:pt idx="2150">
                  <c:v>36285000000</c:v>
                </c:pt>
                <c:pt idx="2151">
                  <c:v>36285800000</c:v>
                </c:pt>
                <c:pt idx="2152">
                  <c:v>36288000000</c:v>
                </c:pt>
                <c:pt idx="2153">
                  <c:v>36289300000</c:v>
                </c:pt>
                <c:pt idx="2154">
                  <c:v>36292500000</c:v>
                </c:pt>
                <c:pt idx="2155">
                  <c:v>36292900000</c:v>
                </c:pt>
                <c:pt idx="2156">
                  <c:v>36295800000</c:v>
                </c:pt>
                <c:pt idx="2157">
                  <c:v>36296200000</c:v>
                </c:pt>
                <c:pt idx="2158">
                  <c:v>36298300000</c:v>
                </c:pt>
                <c:pt idx="2159">
                  <c:v>36304000000</c:v>
                </c:pt>
                <c:pt idx="2160">
                  <c:v>36310000000</c:v>
                </c:pt>
                <c:pt idx="2161">
                  <c:v>36310300000</c:v>
                </c:pt>
                <c:pt idx="2162">
                  <c:v>36311000000</c:v>
                </c:pt>
                <c:pt idx="2163">
                  <c:v>36316200000</c:v>
                </c:pt>
                <c:pt idx="2164">
                  <c:v>36321400000</c:v>
                </c:pt>
                <c:pt idx="2165">
                  <c:v>36323900000</c:v>
                </c:pt>
                <c:pt idx="2166">
                  <c:v>36324500000</c:v>
                </c:pt>
                <c:pt idx="2167">
                  <c:v>36327800000</c:v>
                </c:pt>
                <c:pt idx="2168">
                  <c:v>36329500000</c:v>
                </c:pt>
                <c:pt idx="2169">
                  <c:v>36335400000</c:v>
                </c:pt>
                <c:pt idx="2170">
                  <c:v>36343800000</c:v>
                </c:pt>
                <c:pt idx="2171">
                  <c:v>36344700000</c:v>
                </c:pt>
                <c:pt idx="2172">
                  <c:v>36346000000</c:v>
                </c:pt>
                <c:pt idx="2173">
                  <c:v>36350900000</c:v>
                </c:pt>
                <c:pt idx="2174">
                  <c:v>36352900000</c:v>
                </c:pt>
                <c:pt idx="2175">
                  <c:v>36354900000</c:v>
                </c:pt>
                <c:pt idx="2176">
                  <c:v>36356300000</c:v>
                </c:pt>
                <c:pt idx="2177">
                  <c:v>36356600000</c:v>
                </c:pt>
                <c:pt idx="2178">
                  <c:v>36377900000</c:v>
                </c:pt>
                <c:pt idx="2179">
                  <c:v>36378700000</c:v>
                </c:pt>
                <c:pt idx="2180">
                  <c:v>36378900000</c:v>
                </c:pt>
                <c:pt idx="2181">
                  <c:v>36379000000</c:v>
                </c:pt>
                <c:pt idx="2182">
                  <c:v>36379900000</c:v>
                </c:pt>
                <c:pt idx="2183">
                  <c:v>36380500000</c:v>
                </c:pt>
                <c:pt idx="2184">
                  <c:v>36380900000</c:v>
                </c:pt>
                <c:pt idx="2185">
                  <c:v>36381300000</c:v>
                </c:pt>
                <c:pt idx="2186">
                  <c:v>36382800000</c:v>
                </c:pt>
                <c:pt idx="2187">
                  <c:v>36384400000</c:v>
                </c:pt>
                <c:pt idx="2188">
                  <c:v>36386900000</c:v>
                </c:pt>
                <c:pt idx="2189">
                  <c:v>36388100000</c:v>
                </c:pt>
                <c:pt idx="2190">
                  <c:v>36388400000</c:v>
                </c:pt>
                <c:pt idx="2191">
                  <c:v>36388600000</c:v>
                </c:pt>
                <c:pt idx="2192">
                  <c:v>36389300000</c:v>
                </c:pt>
                <c:pt idx="2193">
                  <c:v>36389300000</c:v>
                </c:pt>
                <c:pt idx="2194">
                  <c:v>36392400000</c:v>
                </c:pt>
                <c:pt idx="2195">
                  <c:v>36394700000</c:v>
                </c:pt>
                <c:pt idx="2196">
                  <c:v>36396500000</c:v>
                </c:pt>
                <c:pt idx="2197">
                  <c:v>36398100000</c:v>
                </c:pt>
                <c:pt idx="2198">
                  <c:v>36459600000</c:v>
                </c:pt>
                <c:pt idx="2199">
                  <c:v>36459700000</c:v>
                </c:pt>
                <c:pt idx="2200">
                  <c:v>36459700000</c:v>
                </c:pt>
                <c:pt idx="2201">
                  <c:v>36460000000</c:v>
                </c:pt>
                <c:pt idx="2202">
                  <c:v>36460000000</c:v>
                </c:pt>
                <c:pt idx="2203">
                  <c:v>36460100000</c:v>
                </c:pt>
                <c:pt idx="2204">
                  <c:v>36460200000</c:v>
                </c:pt>
                <c:pt idx="2205">
                  <c:v>36460400000</c:v>
                </c:pt>
                <c:pt idx="2206">
                  <c:v>36460400000</c:v>
                </c:pt>
                <c:pt idx="2207">
                  <c:v>36460400000</c:v>
                </c:pt>
                <c:pt idx="2208">
                  <c:v>36460400000</c:v>
                </c:pt>
                <c:pt idx="2209">
                  <c:v>36460600000</c:v>
                </c:pt>
                <c:pt idx="2210">
                  <c:v>36460600000</c:v>
                </c:pt>
                <c:pt idx="2211">
                  <c:v>36460700000</c:v>
                </c:pt>
                <c:pt idx="2212">
                  <c:v>36460700000</c:v>
                </c:pt>
                <c:pt idx="2213">
                  <c:v>36460800000</c:v>
                </c:pt>
                <c:pt idx="2214">
                  <c:v>36460800000</c:v>
                </c:pt>
                <c:pt idx="2215">
                  <c:v>36460800000</c:v>
                </c:pt>
                <c:pt idx="2216">
                  <c:v>36461000000</c:v>
                </c:pt>
                <c:pt idx="2217">
                  <c:v>36461700000</c:v>
                </c:pt>
                <c:pt idx="2218">
                  <c:v>36476500000</c:v>
                </c:pt>
                <c:pt idx="2219">
                  <c:v>36476500000</c:v>
                </c:pt>
                <c:pt idx="2220">
                  <c:v>36476700000</c:v>
                </c:pt>
                <c:pt idx="2221">
                  <c:v>36476800000</c:v>
                </c:pt>
                <c:pt idx="2222">
                  <c:v>36476900000</c:v>
                </c:pt>
                <c:pt idx="2223">
                  <c:v>36477200000</c:v>
                </c:pt>
                <c:pt idx="2224">
                  <c:v>36477500000</c:v>
                </c:pt>
                <c:pt idx="2225">
                  <c:v>36477800000</c:v>
                </c:pt>
                <c:pt idx="2226">
                  <c:v>36479500000</c:v>
                </c:pt>
                <c:pt idx="2227">
                  <c:v>36481300000</c:v>
                </c:pt>
                <c:pt idx="2228">
                  <c:v>36483300000</c:v>
                </c:pt>
                <c:pt idx="2229">
                  <c:v>36486600000</c:v>
                </c:pt>
                <c:pt idx="2230">
                  <c:v>36490900000</c:v>
                </c:pt>
                <c:pt idx="2231">
                  <c:v>36492700000</c:v>
                </c:pt>
                <c:pt idx="2232">
                  <c:v>36496600000</c:v>
                </c:pt>
                <c:pt idx="2233">
                  <c:v>36500600000</c:v>
                </c:pt>
                <c:pt idx="2234">
                  <c:v>36501300000</c:v>
                </c:pt>
                <c:pt idx="2235">
                  <c:v>36504800000</c:v>
                </c:pt>
                <c:pt idx="2236">
                  <c:v>36509600000</c:v>
                </c:pt>
                <c:pt idx="2237">
                  <c:v>36512900000</c:v>
                </c:pt>
                <c:pt idx="2238">
                  <c:v>36734600000</c:v>
                </c:pt>
                <c:pt idx="2239">
                  <c:v>36737200000</c:v>
                </c:pt>
                <c:pt idx="2240">
                  <c:v>36741700000</c:v>
                </c:pt>
                <c:pt idx="2241">
                  <c:v>36748100000</c:v>
                </c:pt>
                <c:pt idx="2242">
                  <c:v>36760000000</c:v>
                </c:pt>
                <c:pt idx="2243">
                  <c:v>36772500000</c:v>
                </c:pt>
                <c:pt idx="2244">
                  <c:v>36787700000</c:v>
                </c:pt>
                <c:pt idx="2245">
                  <c:v>36805200000</c:v>
                </c:pt>
                <c:pt idx="2246">
                  <c:v>36824700000</c:v>
                </c:pt>
                <c:pt idx="2247">
                  <c:v>36845400000</c:v>
                </c:pt>
                <c:pt idx="2248">
                  <c:v>36868300000</c:v>
                </c:pt>
                <c:pt idx="2249">
                  <c:v>36889100000</c:v>
                </c:pt>
                <c:pt idx="2250">
                  <c:v>36889300000</c:v>
                </c:pt>
                <c:pt idx="2251">
                  <c:v>36889500000</c:v>
                </c:pt>
                <c:pt idx="2252">
                  <c:v>36890100000</c:v>
                </c:pt>
                <c:pt idx="2253">
                  <c:v>36890600000</c:v>
                </c:pt>
                <c:pt idx="2254">
                  <c:v>36891200000</c:v>
                </c:pt>
                <c:pt idx="2255">
                  <c:v>36892000000</c:v>
                </c:pt>
                <c:pt idx="2256">
                  <c:v>36892100000</c:v>
                </c:pt>
                <c:pt idx="2257">
                  <c:v>36892300000</c:v>
                </c:pt>
                <c:pt idx="2258">
                  <c:v>36892300000</c:v>
                </c:pt>
                <c:pt idx="2259">
                  <c:v>36892500000</c:v>
                </c:pt>
                <c:pt idx="2260">
                  <c:v>36892600000</c:v>
                </c:pt>
                <c:pt idx="2261">
                  <c:v>36892700000</c:v>
                </c:pt>
                <c:pt idx="2262">
                  <c:v>36893000000</c:v>
                </c:pt>
                <c:pt idx="2263">
                  <c:v>36893200000</c:v>
                </c:pt>
                <c:pt idx="2264">
                  <c:v>36893300000</c:v>
                </c:pt>
                <c:pt idx="2265">
                  <c:v>36893400000</c:v>
                </c:pt>
                <c:pt idx="2266">
                  <c:v>36893500000</c:v>
                </c:pt>
                <c:pt idx="2267">
                  <c:v>36893700000</c:v>
                </c:pt>
                <c:pt idx="2268">
                  <c:v>36893800000</c:v>
                </c:pt>
                <c:pt idx="2269">
                  <c:v>36895100000</c:v>
                </c:pt>
                <c:pt idx="2270">
                  <c:v>36912600000</c:v>
                </c:pt>
                <c:pt idx="2271">
                  <c:v>36912900000</c:v>
                </c:pt>
                <c:pt idx="2272">
                  <c:v>36912900000</c:v>
                </c:pt>
                <c:pt idx="2273">
                  <c:v>36913500000</c:v>
                </c:pt>
                <c:pt idx="2274">
                  <c:v>36913900000</c:v>
                </c:pt>
                <c:pt idx="2275">
                  <c:v>36914300000</c:v>
                </c:pt>
                <c:pt idx="2276">
                  <c:v>36914500000</c:v>
                </c:pt>
                <c:pt idx="2277">
                  <c:v>36916500000</c:v>
                </c:pt>
                <c:pt idx="2278">
                  <c:v>36919700000</c:v>
                </c:pt>
                <c:pt idx="2279">
                  <c:v>36920300000</c:v>
                </c:pt>
                <c:pt idx="2280">
                  <c:v>36921400000</c:v>
                </c:pt>
                <c:pt idx="2281">
                  <c:v>36921800000</c:v>
                </c:pt>
                <c:pt idx="2282">
                  <c:v>36922100000</c:v>
                </c:pt>
                <c:pt idx="2283">
                  <c:v>36922600000</c:v>
                </c:pt>
                <c:pt idx="2284">
                  <c:v>36923100000</c:v>
                </c:pt>
                <c:pt idx="2285">
                  <c:v>36923400000</c:v>
                </c:pt>
                <c:pt idx="2286">
                  <c:v>36923800000</c:v>
                </c:pt>
                <c:pt idx="2287">
                  <c:v>36924400000</c:v>
                </c:pt>
                <c:pt idx="2288">
                  <c:v>36926800000</c:v>
                </c:pt>
                <c:pt idx="2289">
                  <c:v>36927000000</c:v>
                </c:pt>
                <c:pt idx="2290">
                  <c:v>36928300000</c:v>
                </c:pt>
                <c:pt idx="2291">
                  <c:v>36954500000</c:v>
                </c:pt>
                <c:pt idx="2292">
                  <c:v>36981100000</c:v>
                </c:pt>
                <c:pt idx="2293">
                  <c:v>36981700000</c:v>
                </c:pt>
                <c:pt idx="2294">
                  <c:v>36981900000</c:v>
                </c:pt>
                <c:pt idx="2295">
                  <c:v>36982600000</c:v>
                </c:pt>
                <c:pt idx="2296">
                  <c:v>36983200000</c:v>
                </c:pt>
                <c:pt idx="2297">
                  <c:v>36984600000</c:v>
                </c:pt>
                <c:pt idx="2298">
                  <c:v>36986400000</c:v>
                </c:pt>
                <c:pt idx="2299">
                  <c:v>36988300000</c:v>
                </c:pt>
                <c:pt idx="2300">
                  <c:v>36990200000</c:v>
                </c:pt>
                <c:pt idx="2301">
                  <c:v>36992100000</c:v>
                </c:pt>
                <c:pt idx="2302">
                  <c:v>36994000000</c:v>
                </c:pt>
                <c:pt idx="2303">
                  <c:v>36994000000</c:v>
                </c:pt>
                <c:pt idx="2304">
                  <c:v>36994700000</c:v>
                </c:pt>
                <c:pt idx="2305">
                  <c:v>36995200000</c:v>
                </c:pt>
                <c:pt idx="2306">
                  <c:v>36995200000</c:v>
                </c:pt>
                <c:pt idx="2307">
                  <c:v>36995200000</c:v>
                </c:pt>
                <c:pt idx="2308">
                  <c:v>36997000000</c:v>
                </c:pt>
                <c:pt idx="2309">
                  <c:v>36999300000</c:v>
                </c:pt>
                <c:pt idx="2310">
                  <c:v>37001300000</c:v>
                </c:pt>
                <c:pt idx="2311">
                  <c:v>37002700000</c:v>
                </c:pt>
                <c:pt idx="2312">
                  <c:v>37003800000</c:v>
                </c:pt>
                <c:pt idx="2313">
                  <c:v>37007400000</c:v>
                </c:pt>
                <c:pt idx="2314">
                  <c:v>37028300000</c:v>
                </c:pt>
                <c:pt idx="2315">
                  <c:v>37045600000</c:v>
                </c:pt>
                <c:pt idx="2316">
                  <c:v>37056100000</c:v>
                </c:pt>
                <c:pt idx="2317">
                  <c:v>37069900000</c:v>
                </c:pt>
                <c:pt idx="2318">
                  <c:v>37305000000</c:v>
                </c:pt>
                <c:pt idx="2319">
                  <c:v>37305000000</c:v>
                </c:pt>
                <c:pt idx="2320">
                  <c:v>37305200000</c:v>
                </c:pt>
                <c:pt idx="2321">
                  <c:v>37305400000</c:v>
                </c:pt>
                <c:pt idx="2322">
                  <c:v>37305700000</c:v>
                </c:pt>
                <c:pt idx="2323">
                  <c:v>37306300000</c:v>
                </c:pt>
                <c:pt idx="2324">
                  <c:v>37307100000</c:v>
                </c:pt>
                <c:pt idx="2325">
                  <c:v>37308200000</c:v>
                </c:pt>
                <c:pt idx="2326">
                  <c:v>37309300000</c:v>
                </c:pt>
                <c:pt idx="2327">
                  <c:v>37311100000</c:v>
                </c:pt>
                <c:pt idx="2328">
                  <c:v>37312800000</c:v>
                </c:pt>
                <c:pt idx="2329">
                  <c:v>37314900000</c:v>
                </c:pt>
                <c:pt idx="2330">
                  <c:v>37317300000</c:v>
                </c:pt>
                <c:pt idx="2331">
                  <c:v>37319500000</c:v>
                </c:pt>
                <c:pt idx="2332">
                  <c:v>37321800000</c:v>
                </c:pt>
                <c:pt idx="2333">
                  <c:v>37323600000</c:v>
                </c:pt>
                <c:pt idx="2334">
                  <c:v>37325200000</c:v>
                </c:pt>
                <c:pt idx="2335">
                  <c:v>37326600000</c:v>
                </c:pt>
                <c:pt idx="2336">
                  <c:v>37327300000</c:v>
                </c:pt>
                <c:pt idx="2337">
                  <c:v>37327300000</c:v>
                </c:pt>
                <c:pt idx="2338">
                  <c:v>37545500000</c:v>
                </c:pt>
                <c:pt idx="2339">
                  <c:v>37546100000</c:v>
                </c:pt>
                <c:pt idx="2340">
                  <c:v>37546400000</c:v>
                </c:pt>
                <c:pt idx="2341">
                  <c:v>37548300000</c:v>
                </c:pt>
                <c:pt idx="2342">
                  <c:v>37548600000</c:v>
                </c:pt>
                <c:pt idx="2343">
                  <c:v>37552300000</c:v>
                </c:pt>
                <c:pt idx="2344">
                  <c:v>37552500000</c:v>
                </c:pt>
                <c:pt idx="2345">
                  <c:v>37556600000</c:v>
                </c:pt>
                <c:pt idx="2346">
                  <c:v>37562000000</c:v>
                </c:pt>
                <c:pt idx="2347">
                  <c:v>37567100000</c:v>
                </c:pt>
                <c:pt idx="2348">
                  <c:v>37572300000</c:v>
                </c:pt>
                <c:pt idx="2349">
                  <c:v>37577600000</c:v>
                </c:pt>
                <c:pt idx="2350">
                  <c:v>37582200000</c:v>
                </c:pt>
                <c:pt idx="2351">
                  <c:v>37586600000</c:v>
                </c:pt>
                <c:pt idx="2352">
                  <c:v>37589200000</c:v>
                </c:pt>
                <c:pt idx="2353">
                  <c:v>37591500000</c:v>
                </c:pt>
                <c:pt idx="2354">
                  <c:v>37679100000</c:v>
                </c:pt>
                <c:pt idx="2355">
                  <c:v>37682500000</c:v>
                </c:pt>
                <c:pt idx="2356">
                  <c:v>37693100000</c:v>
                </c:pt>
                <c:pt idx="2357">
                  <c:v>37698500000</c:v>
                </c:pt>
                <c:pt idx="2358">
                  <c:v>37698700000</c:v>
                </c:pt>
                <c:pt idx="2359">
                  <c:v>37698900000</c:v>
                </c:pt>
                <c:pt idx="2360">
                  <c:v>37698900000</c:v>
                </c:pt>
                <c:pt idx="2361">
                  <c:v>37698900000</c:v>
                </c:pt>
                <c:pt idx="2362">
                  <c:v>37698900000</c:v>
                </c:pt>
                <c:pt idx="2363">
                  <c:v>37699000000</c:v>
                </c:pt>
                <c:pt idx="2364">
                  <c:v>37699200000</c:v>
                </c:pt>
                <c:pt idx="2365">
                  <c:v>37699200000</c:v>
                </c:pt>
                <c:pt idx="2366">
                  <c:v>37699200000</c:v>
                </c:pt>
                <c:pt idx="2367">
                  <c:v>37699300000</c:v>
                </c:pt>
                <c:pt idx="2368">
                  <c:v>37699300000</c:v>
                </c:pt>
                <c:pt idx="2369">
                  <c:v>37699300000</c:v>
                </c:pt>
                <c:pt idx="2370">
                  <c:v>37699400000</c:v>
                </c:pt>
                <c:pt idx="2371">
                  <c:v>37699400000</c:v>
                </c:pt>
                <c:pt idx="2372">
                  <c:v>37699400000</c:v>
                </c:pt>
                <c:pt idx="2373">
                  <c:v>37699500000</c:v>
                </c:pt>
                <c:pt idx="2374">
                  <c:v>37699500000</c:v>
                </c:pt>
                <c:pt idx="2375">
                  <c:v>37699600000</c:v>
                </c:pt>
                <c:pt idx="2376">
                  <c:v>37699600000</c:v>
                </c:pt>
                <c:pt idx="2377">
                  <c:v>37709300000</c:v>
                </c:pt>
                <c:pt idx="2378">
                  <c:v>37731100000</c:v>
                </c:pt>
                <c:pt idx="2379">
                  <c:v>37755900000</c:v>
                </c:pt>
                <c:pt idx="2380">
                  <c:v>37780500000</c:v>
                </c:pt>
                <c:pt idx="2381">
                  <c:v>37805700000</c:v>
                </c:pt>
                <c:pt idx="2382">
                  <c:v>37827400000</c:v>
                </c:pt>
                <c:pt idx="2383">
                  <c:v>37848500000</c:v>
                </c:pt>
                <c:pt idx="2384">
                  <c:v>37866300000</c:v>
                </c:pt>
                <c:pt idx="2385">
                  <c:v>37876800000</c:v>
                </c:pt>
                <c:pt idx="2386">
                  <c:v>37885800000</c:v>
                </c:pt>
                <c:pt idx="2387">
                  <c:v>37892500000</c:v>
                </c:pt>
                <c:pt idx="2388">
                  <c:v>37897200000</c:v>
                </c:pt>
                <c:pt idx="2389">
                  <c:v>37899400000</c:v>
                </c:pt>
                <c:pt idx="2390">
                  <c:v>37902200000</c:v>
                </c:pt>
                <c:pt idx="2391">
                  <c:v>37903600000</c:v>
                </c:pt>
                <c:pt idx="2392">
                  <c:v>37904100000</c:v>
                </c:pt>
                <c:pt idx="2393">
                  <c:v>37905200000</c:v>
                </c:pt>
                <c:pt idx="2394">
                  <c:v>37906400000</c:v>
                </c:pt>
                <c:pt idx="2395">
                  <c:v>37927000000</c:v>
                </c:pt>
                <c:pt idx="2396">
                  <c:v>37928000000</c:v>
                </c:pt>
                <c:pt idx="2397">
                  <c:v>37929000000</c:v>
                </c:pt>
                <c:pt idx="2398">
                  <c:v>37930400000</c:v>
                </c:pt>
                <c:pt idx="2399">
                  <c:v>37932100000</c:v>
                </c:pt>
                <c:pt idx="2400">
                  <c:v>37934300000</c:v>
                </c:pt>
                <c:pt idx="2401">
                  <c:v>37937600000</c:v>
                </c:pt>
                <c:pt idx="2402">
                  <c:v>37941400000</c:v>
                </c:pt>
                <c:pt idx="2403">
                  <c:v>37946400000</c:v>
                </c:pt>
                <c:pt idx="2404">
                  <c:v>37951500000</c:v>
                </c:pt>
                <c:pt idx="2405">
                  <c:v>37955800000</c:v>
                </c:pt>
                <c:pt idx="2406">
                  <c:v>37958400000</c:v>
                </c:pt>
                <c:pt idx="2407">
                  <c:v>37958800000</c:v>
                </c:pt>
                <c:pt idx="2408">
                  <c:v>37959300000</c:v>
                </c:pt>
                <c:pt idx="2409">
                  <c:v>37959300000</c:v>
                </c:pt>
                <c:pt idx="2410">
                  <c:v>37959600000</c:v>
                </c:pt>
                <c:pt idx="2411">
                  <c:v>37959700000</c:v>
                </c:pt>
                <c:pt idx="2412">
                  <c:v>37959900000</c:v>
                </c:pt>
                <c:pt idx="2413">
                  <c:v>37959900000</c:v>
                </c:pt>
                <c:pt idx="2414">
                  <c:v>37961800000</c:v>
                </c:pt>
                <c:pt idx="2415">
                  <c:v>37961900000</c:v>
                </c:pt>
                <c:pt idx="2416">
                  <c:v>37961900000</c:v>
                </c:pt>
                <c:pt idx="2417">
                  <c:v>37962000000</c:v>
                </c:pt>
                <c:pt idx="2418">
                  <c:v>37962400000</c:v>
                </c:pt>
                <c:pt idx="2419">
                  <c:v>37962400000</c:v>
                </c:pt>
                <c:pt idx="2420">
                  <c:v>37962500000</c:v>
                </c:pt>
                <c:pt idx="2421">
                  <c:v>37963400000</c:v>
                </c:pt>
                <c:pt idx="2422">
                  <c:v>37965100000</c:v>
                </c:pt>
                <c:pt idx="2423">
                  <c:v>37968900000</c:v>
                </c:pt>
                <c:pt idx="2424">
                  <c:v>37975100000</c:v>
                </c:pt>
                <c:pt idx="2425">
                  <c:v>37985600000</c:v>
                </c:pt>
                <c:pt idx="2426">
                  <c:v>38000600000</c:v>
                </c:pt>
                <c:pt idx="2427">
                  <c:v>38017200000</c:v>
                </c:pt>
                <c:pt idx="2428">
                  <c:v>38032500000</c:v>
                </c:pt>
                <c:pt idx="2429">
                  <c:v>38044100000</c:v>
                </c:pt>
                <c:pt idx="2430">
                  <c:v>38044200000</c:v>
                </c:pt>
                <c:pt idx="2431">
                  <c:v>38044100000</c:v>
                </c:pt>
                <c:pt idx="2432">
                  <c:v>38044500000</c:v>
                </c:pt>
                <c:pt idx="2433">
                  <c:v>38045000000</c:v>
                </c:pt>
                <c:pt idx="2434">
                  <c:v>38045100000</c:v>
                </c:pt>
                <c:pt idx="2435">
                  <c:v>38045900000</c:v>
                </c:pt>
                <c:pt idx="2436">
                  <c:v>38053000000</c:v>
                </c:pt>
                <c:pt idx="2437">
                  <c:v>38057800000</c:v>
                </c:pt>
                <c:pt idx="2438">
                  <c:v>38060900000</c:v>
                </c:pt>
                <c:pt idx="2439">
                  <c:v>38061600000</c:v>
                </c:pt>
                <c:pt idx="2440">
                  <c:v>38063100000</c:v>
                </c:pt>
                <c:pt idx="2441">
                  <c:v>38069900000</c:v>
                </c:pt>
                <c:pt idx="2442">
                  <c:v>38069900000</c:v>
                </c:pt>
                <c:pt idx="2443">
                  <c:v>38070600000</c:v>
                </c:pt>
                <c:pt idx="2444">
                  <c:v>38070600000</c:v>
                </c:pt>
                <c:pt idx="2445">
                  <c:v>38071800000</c:v>
                </c:pt>
                <c:pt idx="2446">
                  <c:v>38073000000</c:v>
                </c:pt>
                <c:pt idx="2447">
                  <c:v>38073500000</c:v>
                </c:pt>
                <c:pt idx="2448">
                  <c:v>38073500000</c:v>
                </c:pt>
                <c:pt idx="2449">
                  <c:v>38073500000</c:v>
                </c:pt>
                <c:pt idx="2450">
                  <c:v>38073500000</c:v>
                </c:pt>
                <c:pt idx="2451">
                  <c:v>38074900000</c:v>
                </c:pt>
                <c:pt idx="2452">
                  <c:v>38075500000</c:v>
                </c:pt>
                <c:pt idx="2453">
                  <c:v>38077000000</c:v>
                </c:pt>
                <c:pt idx="2454">
                  <c:v>38077800000</c:v>
                </c:pt>
                <c:pt idx="2455">
                  <c:v>38082900000</c:v>
                </c:pt>
                <c:pt idx="2456">
                  <c:v>38089300000</c:v>
                </c:pt>
                <c:pt idx="2457">
                  <c:v>38096900000</c:v>
                </c:pt>
                <c:pt idx="2458">
                  <c:v>38102300000</c:v>
                </c:pt>
                <c:pt idx="2459">
                  <c:v>38106400000</c:v>
                </c:pt>
                <c:pt idx="2460">
                  <c:v>38136400000</c:v>
                </c:pt>
                <c:pt idx="2461">
                  <c:v>38137400000</c:v>
                </c:pt>
                <c:pt idx="2462">
                  <c:v>38138300000</c:v>
                </c:pt>
                <c:pt idx="2463">
                  <c:v>38140800000</c:v>
                </c:pt>
                <c:pt idx="2464">
                  <c:v>38144400000</c:v>
                </c:pt>
                <c:pt idx="2465">
                  <c:v>38149400000</c:v>
                </c:pt>
                <c:pt idx="2466">
                  <c:v>38155300000</c:v>
                </c:pt>
                <c:pt idx="2467">
                  <c:v>38162200000</c:v>
                </c:pt>
                <c:pt idx="2468">
                  <c:v>38169200000</c:v>
                </c:pt>
                <c:pt idx="2469">
                  <c:v>38176700000</c:v>
                </c:pt>
                <c:pt idx="2470">
                  <c:v>38184500000</c:v>
                </c:pt>
                <c:pt idx="2471">
                  <c:v>38192000000</c:v>
                </c:pt>
                <c:pt idx="2472">
                  <c:v>38198900000</c:v>
                </c:pt>
                <c:pt idx="2473">
                  <c:v>38200200000</c:v>
                </c:pt>
                <c:pt idx="2474">
                  <c:v>38201000000</c:v>
                </c:pt>
                <c:pt idx="2475">
                  <c:v>38201100000</c:v>
                </c:pt>
                <c:pt idx="2476">
                  <c:v>38203600000</c:v>
                </c:pt>
                <c:pt idx="2477">
                  <c:v>38204100000</c:v>
                </c:pt>
                <c:pt idx="2478">
                  <c:v>38205800000</c:v>
                </c:pt>
                <c:pt idx="2479">
                  <c:v>38207700000</c:v>
                </c:pt>
                <c:pt idx="2480">
                  <c:v>38208500000</c:v>
                </c:pt>
                <c:pt idx="2481">
                  <c:v>38211800000</c:v>
                </c:pt>
                <c:pt idx="2482">
                  <c:v>38212300000</c:v>
                </c:pt>
                <c:pt idx="2483">
                  <c:v>38217000000</c:v>
                </c:pt>
                <c:pt idx="2484">
                  <c:v>38218000000</c:v>
                </c:pt>
                <c:pt idx="2485">
                  <c:v>38221400000</c:v>
                </c:pt>
                <c:pt idx="2486">
                  <c:v>38224100000</c:v>
                </c:pt>
                <c:pt idx="2487">
                  <c:v>38224300000</c:v>
                </c:pt>
                <c:pt idx="2488">
                  <c:v>38224700000</c:v>
                </c:pt>
                <c:pt idx="2489">
                  <c:v>38226200000</c:v>
                </c:pt>
                <c:pt idx="2490">
                  <c:v>38227000000</c:v>
                </c:pt>
                <c:pt idx="2491">
                  <c:v>38228700000</c:v>
                </c:pt>
                <c:pt idx="2492">
                  <c:v>38229400000</c:v>
                </c:pt>
                <c:pt idx="2493">
                  <c:v>38233700000</c:v>
                </c:pt>
                <c:pt idx="2494">
                  <c:v>38234800000</c:v>
                </c:pt>
                <c:pt idx="2495">
                  <c:v>38240200000</c:v>
                </c:pt>
                <c:pt idx="2496">
                  <c:v>38244300000</c:v>
                </c:pt>
                <c:pt idx="2497">
                  <c:v>38245000000</c:v>
                </c:pt>
                <c:pt idx="2498">
                  <c:v>38248600000</c:v>
                </c:pt>
                <c:pt idx="2499">
                  <c:v>38252000000</c:v>
                </c:pt>
                <c:pt idx="2500">
                  <c:v>38255000000</c:v>
                </c:pt>
                <c:pt idx="2501">
                  <c:v>38255900000</c:v>
                </c:pt>
                <c:pt idx="2502">
                  <c:v>38257300000</c:v>
                </c:pt>
                <c:pt idx="2503">
                  <c:v>38258200000</c:v>
                </c:pt>
                <c:pt idx="2504">
                  <c:v>38259400000</c:v>
                </c:pt>
                <c:pt idx="2505">
                  <c:v>38267600000</c:v>
                </c:pt>
                <c:pt idx="2506">
                  <c:v>38278000000</c:v>
                </c:pt>
                <c:pt idx="2507">
                  <c:v>38289900000</c:v>
                </c:pt>
                <c:pt idx="2508">
                  <c:v>38300300000</c:v>
                </c:pt>
                <c:pt idx="2509">
                  <c:v>38311000000</c:v>
                </c:pt>
                <c:pt idx="2510">
                  <c:v>38320900000</c:v>
                </c:pt>
                <c:pt idx="2511">
                  <c:v>38329800000</c:v>
                </c:pt>
                <c:pt idx="2512">
                  <c:v>38338200000</c:v>
                </c:pt>
                <c:pt idx="2513">
                  <c:v>38344700000</c:v>
                </c:pt>
                <c:pt idx="2514">
                  <c:v>38350000000</c:v>
                </c:pt>
                <c:pt idx="2515">
                  <c:v>38353700000</c:v>
                </c:pt>
                <c:pt idx="2516">
                  <c:v>38357100000</c:v>
                </c:pt>
                <c:pt idx="2517">
                  <c:v>38360000000</c:v>
                </c:pt>
                <c:pt idx="2518">
                  <c:v>38363100000</c:v>
                </c:pt>
                <c:pt idx="2519">
                  <c:v>38365200000</c:v>
                </c:pt>
                <c:pt idx="2520">
                  <c:v>38365700000</c:v>
                </c:pt>
                <c:pt idx="2521">
                  <c:v>38371900000</c:v>
                </c:pt>
                <c:pt idx="2522">
                  <c:v>38371900000</c:v>
                </c:pt>
                <c:pt idx="2523">
                  <c:v>38372800000</c:v>
                </c:pt>
                <c:pt idx="2524">
                  <c:v>38374200000</c:v>
                </c:pt>
                <c:pt idx="2525">
                  <c:v>38375400000</c:v>
                </c:pt>
                <c:pt idx="2526">
                  <c:v>38376900000</c:v>
                </c:pt>
                <c:pt idx="2527">
                  <c:v>38378400000</c:v>
                </c:pt>
                <c:pt idx="2528">
                  <c:v>38379000000</c:v>
                </c:pt>
                <c:pt idx="2529">
                  <c:v>38380400000</c:v>
                </c:pt>
                <c:pt idx="2530">
                  <c:v>38380500000</c:v>
                </c:pt>
                <c:pt idx="2531">
                  <c:v>38380600000</c:v>
                </c:pt>
                <c:pt idx="2532">
                  <c:v>38382700000</c:v>
                </c:pt>
                <c:pt idx="2533">
                  <c:v>38387100000</c:v>
                </c:pt>
                <c:pt idx="2534">
                  <c:v>38392100000</c:v>
                </c:pt>
                <c:pt idx="2535">
                  <c:v>38397600000</c:v>
                </c:pt>
                <c:pt idx="2536">
                  <c:v>38403200000</c:v>
                </c:pt>
                <c:pt idx="2537">
                  <c:v>38408800000</c:v>
                </c:pt>
                <c:pt idx="2538">
                  <c:v>38414600000</c:v>
                </c:pt>
                <c:pt idx="2539">
                  <c:v>38420600000</c:v>
                </c:pt>
                <c:pt idx="2540">
                  <c:v>38428300000</c:v>
                </c:pt>
                <c:pt idx="2541">
                  <c:v>38433400000</c:v>
                </c:pt>
                <c:pt idx="2542">
                  <c:v>38440100000</c:v>
                </c:pt>
                <c:pt idx="2543">
                  <c:v>38446100000</c:v>
                </c:pt>
                <c:pt idx="2544">
                  <c:v>38447800000</c:v>
                </c:pt>
                <c:pt idx="2545">
                  <c:v>38448700000</c:v>
                </c:pt>
                <c:pt idx="2546">
                  <c:v>38451700000</c:v>
                </c:pt>
                <c:pt idx="2547">
                  <c:v>38453000000</c:v>
                </c:pt>
                <c:pt idx="2548">
                  <c:v>38454900000</c:v>
                </c:pt>
                <c:pt idx="2549">
                  <c:v>38458800000</c:v>
                </c:pt>
                <c:pt idx="2550">
                  <c:v>38460100000</c:v>
                </c:pt>
                <c:pt idx="2551">
                  <c:v>38464700000</c:v>
                </c:pt>
                <c:pt idx="2552">
                  <c:v>38465400000</c:v>
                </c:pt>
                <c:pt idx="2553">
                  <c:v>38468100000</c:v>
                </c:pt>
                <c:pt idx="2554">
                  <c:v>38468500000</c:v>
                </c:pt>
                <c:pt idx="2555">
                  <c:v>38469700000</c:v>
                </c:pt>
                <c:pt idx="2556">
                  <c:v>38469700000</c:v>
                </c:pt>
                <c:pt idx="2557">
                  <c:v>38471200000</c:v>
                </c:pt>
                <c:pt idx="2558">
                  <c:v>38472000000</c:v>
                </c:pt>
                <c:pt idx="2559">
                  <c:v>38472800000</c:v>
                </c:pt>
                <c:pt idx="2560">
                  <c:v>38473500000</c:v>
                </c:pt>
                <c:pt idx="2561">
                  <c:v>38474500000</c:v>
                </c:pt>
                <c:pt idx="2562">
                  <c:v>38475000000</c:v>
                </c:pt>
                <c:pt idx="2563">
                  <c:v>38476400000</c:v>
                </c:pt>
                <c:pt idx="2564">
                  <c:v>38476700000</c:v>
                </c:pt>
                <c:pt idx="2565">
                  <c:v>38477800000</c:v>
                </c:pt>
                <c:pt idx="2566">
                  <c:v>38478200000</c:v>
                </c:pt>
                <c:pt idx="2567">
                  <c:v>38478400000</c:v>
                </c:pt>
                <c:pt idx="2568">
                  <c:v>38480200000</c:v>
                </c:pt>
                <c:pt idx="2569">
                  <c:v>38482000000</c:v>
                </c:pt>
                <c:pt idx="2570">
                  <c:v>38483800000</c:v>
                </c:pt>
                <c:pt idx="2571">
                  <c:v>38485300000</c:v>
                </c:pt>
                <c:pt idx="2572">
                  <c:v>38486700000</c:v>
                </c:pt>
                <c:pt idx="2573">
                  <c:v>38488000000</c:v>
                </c:pt>
                <c:pt idx="2574">
                  <c:v>38489200000</c:v>
                </c:pt>
                <c:pt idx="2575">
                  <c:v>38490100000</c:v>
                </c:pt>
                <c:pt idx="2576">
                  <c:v>38490800000</c:v>
                </c:pt>
                <c:pt idx="2577">
                  <c:v>38491200000</c:v>
                </c:pt>
                <c:pt idx="2578">
                  <c:v>38491500000</c:v>
                </c:pt>
                <c:pt idx="2579">
                  <c:v>38492100000</c:v>
                </c:pt>
                <c:pt idx="2580">
                  <c:v>38581300000</c:v>
                </c:pt>
                <c:pt idx="2581">
                  <c:v>38581600000</c:v>
                </c:pt>
                <c:pt idx="2582">
                  <c:v>38582200000</c:v>
                </c:pt>
                <c:pt idx="2583">
                  <c:v>38583000000</c:v>
                </c:pt>
                <c:pt idx="2584">
                  <c:v>38584500000</c:v>
                </c:pt>
                <c:pt idx="2585">
                  <c:v>38585900000</c:v>
                </c:pt>
                <c:pt idx="2586">
                  <c:v>38587500000</c:v>
                </c:pt>
                <c:pt idx="2587">
                  <c:v>38590000000</c:v>
                </c:pt>
                <c:pt idx="2588">
                  <c:v>38592100000</c:v>
                </c:pt>
                <c:pt idx="2589">
                  <c:v>38595200000</c:v>
                </c:pt>
                <c:pt idx="2590">
                  <c:v>38598000000</c:v>
                </c:pt>
                <c:pt idx="2591">
                  <c:v>38601400000</c:v>
                </c:pt>
                <c:pt idx="2592">
                  <c:v>38605100000</c:v>
                </c:pt>
                <c:pt idx="2593">
                  <c:v>38608000000</c:v>
                </c:pt>
                <c:pt idx="2594">
                  <c:v>38610100000</c:v>
                </c:pt>
                <c:pt idx="2595">
                  <c:v>38612300000</c:v>
                </c:pt>
                <c:pt idx="2596">
                  <c:v>38613900000</c:v>
                </c:pt>
                <c:pt idx="2597">
                  <c:v>38615100000</c:v>
                </c:pt>
                <c:pt idx="2598">
                  <c:v>38616100000</c:v>
                </c:pt>
                <c:pt idx="2599">
                  <c:v>38617300000</c:v>
                </c:pt>
                <c:pt idx="2600">
                  <c:v>38653700000</c:v>
                </c:pt>
                <c:pt idx="2601">
                  <c:v>38655400000</c:v>
                </c:pt>
                <c:pt idx="2602">
                  <c:v>38658000000</c:v>
                </c:pt>
                <c:pt idx="2603">
                  <c:v>38658600000</c:v>
                </c:pt>
                <c:pt idx="2604">
                  <c:v>38663300000</c:v>
                </c:pt>
                <c:pt idx="2605">
                  <c:v>38663900000</c:v>
                </c:pt>
                <c:pt idx="2606">
                  <c:v>38666800000</c:v>
                </c:pt>
                <c:pt idx="2607">
                  <c:v>38667200000</c:v>
                </c:pt>
                <c:pt idx="2608">
                  <c:v>38668800000</c:v>
                </c:pt>
                <c:pt idx="2609">
                  <c:v>38672600000</c:v>
                </c:pt>
                <c:pt idx="2610">
                  <c:v>38677300000</c:v>
                </c:pt>
                <c:pt idx="2611">
                  <c:v>38683100000</c:v>
                </c:pt>
                <c:pt idx="2612">
                  <c:v>38700500000</c:v>
                </c:pt>
                <c:pt idx="2613">
                  <c:v>38718800000</c:v>
                </c:pt>
                <c:pt idx="2614">
                  <c:v>38741200000</c:v>
                </c:pt>
                <c:pt idx="2615">
                  <c:v>38766200000</c:v>
                </c:pt>
                <c:pt idx="2616">
                  <c:v>38789600000</c:v>
                </c:pt>
                <c:pt idx="2617">
                  <c:v>38803000000</c:v>
                </c:pt>
                <c:pt idx="2618">
                  <c:v>38815400000</c:v>
                </c:pt>
                <c:pt idx="2619">
                  <c:v>38826200000</c:v>
                </c:pt>
                <c:pt idx="2620">
                  <c:v>38848600000</c:v>
                </c:pt>
                <c:pt idx="2621">
                  <c:v>38849700000</c:v>
                </c:pt>
                <c:pt idx="2622">
                  <c:v>38849700000</c:v>
                </c:pt>
                <c:pt idx="2623">
                  <c:v>38850900000</c:v>
                </c:pt>
                <c:pt idx="2624">
                  <c:v>38850900000</c:v>
                </c:pt>
                <c:pt idx="2625">
                  <c:v>38857300000</c:v>
                </c:pt>
                <c:pt idx="2626">
                  <c:v>38864100000</c:v>
                </c:pt>
                <c:pt idx="2627">
                  <c:v>38865400000</c:v>
                </c:pt>
                <c:pt idx="2628">
                  <c:v>38866000000</c:v>
                </c:pt>
                <c:pt idx="2629">
                  <c:v>38866300000</c:v>
                </c:pt>
                <c:pt idx="2630">
                  <c:v>38867500000</c:v>
                </c:pt>
                <c:pt idx="2631">
                  <c:v>38868600000</c:v>
                </c:pt>
                <c:pt idx="2632">
                  <c:v>38869500000</c:v>
                </c:pt>
                <c:pt idx="2633">
                  <c:v>38871100000</c:v>
                </c:pt>
                <c:pt idx="2634">
                  <c:v>38871400000</c:v>
                </c:pt>
                <c:pt idx="2635">
                  <c:v>38872800000</c:v>
                </c:pt>
                <c:pt idx="2636">
                  <c:v>38873800000</c:v>
                </c:pt>
                <c:pt idx="2637">
                  <c:v>38874500000</c:v>
                </c:pt>
                <c:pt idx="2638">
                  <c:v>38874600000</c:v>
                </c:pt>
                <c:pt idx="2639">
                  <c:v>38875500000</c:v>
                </c:pt>
                <c:pt idx="2640">
                  <c:v>38972000000</c:v>
                </c:pt>
                <c:pt idx="2641">
                  <c:v>38972500000</c:v>
                </c:pt>
                <c:pt idx="2642">
                  <c:v>38973800000</c:v>
                </c:pt>
                <c:pt idx="2643">
                  <c:v>38976500000</c:v>
                </c:pt>
                <c:pt idx="2644">
                  <c:v>38979700000</c:v>
                </c:pt>
                <c:pt idx="2645">
                  <c:v>38982900000</c:v>
                </c:pt>
                <c:pt idx="2646">
                  <c:v>38986900000</c:v>
                </c:pt>
                <c:pt idx="2647">
                  <c:v>38991400000</c:v>
                </c:pt>
                <c:pt idx="2648">
                  <c:v>38996300000</c:v>
                </c:pt>
                <c:pt idx="2649">
                  <c:v>39001200000</c:v>
                </c:pt>
                <c:pt idx="2650">
                  <c:v>39006100000</c:v>
                </c:pt>
                <c:pt idx="2651">
                  <c:v>39011800000</c:v>
                </c:pt>
                <c:pt idx="2652">
                  <c:v>39017300000</c:v>
                </c:pt>
                <c:pt idx="2653">
                  <c:v>39022900000</c:v>
                </c:pt>
                <c:pt idx="2654">
                  <c:v>39027900000</c:v>
                </c:pt>
                <c:pt idx="2655">
                  <c:v>39033000000</c:v>
                </c:pt>
                <c:pt idx="2656">
                  <c:v>39036900000</c:v>
                </c:pt>
                <c:pt idx="2657">
                  <c:v>39041900000</c:v>
                </c:pt>
                <c:pt idx="2658">
                  <c:v>39044600000</c:v>
                </c:pt>
                <c:pt idx="2659">
                  <c:v>39046200000</c:v>
                </c:pt>
                <c:pt idx="2660">
                  <c:v>39067400000</c:v>
                </c:pt>
                <c:pt idx="2661">
                  <c:v>39068700000</c:v>
                </c:pt>
                <c:pt idx="2662">
                  <c:v>39071600000</c:v>
                </c:pt>
                <c:pt idx="2663">
                  <c:v>39075700000</c:v>
                </c:pt>
                <c:pt idx="2664">
                  <c:v>39081100000</c:v>
                </c:pt>
                <c:pt idx="2665">
                  <c:v>39087800000</c:v>
                </c:pt>
                <c:pt idx="2666">
                  <c:v>39095200000</c:v>
                </c:pt>
                <c:pt idx="2667">
                  <c:v>39103400000</c:v>
                </c:pt>
                <c:pt idx="2668">
                  <c:v>39111600000</c:v>
                </c:pt>
                <c:pt idx="2669">
                  <c:v>39120100000</c:v>
                </c:pt>
                <c:pt idx="2670">
                  <c:v>39128400000</c:v>
                </c:pt>
                <c:pt idx="2671">
                  <c:v>39136500000</c:v>
                </c:pt>
                <c:pt idx="2672">
                  <c:v>39144000000</c:v>
                </c:pt>
                <c:pt idx="2673">
                  <c:v>39151400000</c:v>
                </c:pt>
                <c:pt idx="2674">
                  <c:v>39158000000</c:v>
                </c:pt>
                <c:pt idx="2675">
                  <c:v>39164000000</c:v>
                </c:pt>
                <c:pt idx="2676">
                  <c:v>39169300000</c:v>
                </c:pt>
                <c:pt idx="2677">
                  <c:v>39173300000</c:v>
                </c:pt>
                <c:pt idx="2678">
                  <c:v>39176700000</c:v>
                </c:pt>
                <c:pt idx="2679">
                  <c:v>39179400000</c:v>
                </c:pt>
                <c:pt idx="2680">
                  <c:v>39212400000</c:v>
                </c:pt>
                <c:pt idx="2681">
                  <c:v>39213000000</c:v>
                </c:pt>
                <c:pt idx="2682">
                  <c:v>39213900000</c:v>
                </c:pt>
                <c:pt idx="2683">
                  <c:v>39215200000</c:v>
                </c:pt>
                <c:pt idx="2684">
                  <c:v>39217100000</c:v>
                </c:pt>
                <c:pt idx="2685">
                  <c:v>39218700000</c:v>
                </c:pt>
                <c:pt idx="2686">
                  <c:v>39220500000</c:v>
                </c:pt>
                <c:pt idx="2687">
                  <c:v>39221900000</c:v>
                </c:pt>
                <c:pt idx="2688">
                  <c:v>39222700000</c:v>
                </c:pt>
                <c:pt idx="2689">
                  <c:v>39224800000</c:v>
                </c:pt>
                <c:pt idx="2690">
                  <c:v>39225800000</c:v>
                </c:pt>
                <c:pt idx="2691">
                  <c:v>39227100000</c:v>
                </c:pt>
                <c:pt idx="2692">
                  <c:v>39228500000</c:v>
                </c:pt>
                <c:pt idx="2693">
                  <c:v>39230200000</c:v>
                </c:pt>
                <c:pt idx="2694">
                  <c:v>39232900000</c:v>
                </c:pt>
                <c:pt idx="2695">
                  <c:v>39234700000</c:v>
                </c:pt>
                <c:pt idx="2696">
                  <c:v>39237600000</c:v>
                </c:pt>
                <c:pt idx="2697">
                  <c:v>39240700000</c:v>
                </c:pt>
                <c:pt idx="2698">
                  <c:v>39241300000</c:v>
                </c:pt>
                <c:pt idx="2699">
                  <c:v>39242400000</c:v>
                </c:pt>
                <c:pt idx="2700">
                  <c:v>39264400000</c:v>
                </c:pt>
                <c:pt idx="2701">
                  <c:v>39264400000</c:v>
                </c:pt>
                <c:pt idx="2702">
                  <c:v>39265000000</c:v>
                </c:pt>
                <c:pt idx="2703">
                  <c:v>39265000000</c:v>
                </c:pt>
                <c:pt idx="2704">
                  <c:v>39265000000</c:v>
                </c:pt>
                <c:pt idx="2705">
                  <c:v>39265300000</c:v>
                </c:pt>
                <c:pt idx="2706">
                  <c:v>39265500000</c:v>
                </c:pt>
                <c:pt idx="2707">
                  <c:v>39265600000</c:v>
                </c:pt>
                <c:pt idx="2708">
                  <c:v>39265600000</c:v>
                </c:pt>
                <c:pt idx="2709">
                  <c:v>39266200000</c:v>
                </c:pt>
                <c:pt idx="2710">
                  <c:v>39266600000</c:v>
                </c:pt>
                <c:pt idx="2711">
                  <c:v>39266900000</c:v>
                </c:pt>
                <c:pt idx="2712">
                  <c:v>39267600000</c:v>
                </c:pt>
                <c:pt idx="2713">
                  <c:v>39268100000</c:v>
                </c:pt>
                <c:pt idx="2714">
                  <c:v>39268400000</c:v>
                </c:pt>
                <c:pt idx="2715">
                  <c:v>39268700000</c:v>
                </c:pt>
                <c:pt idx="2716">
                  <c:v>39268700000</c:v>
                </c:pt>
                <c:pt idx="2717">
                  <c:v>39269000000</c:v>
                </c:pt>
                <c:pt idx="2718">
                  <c:v>39269200000</c:v>
                </c:pt>
                <c:pt idx="2719">
                  <c:v>39269300000</c:v>
                </c:pt>
                <c:pt idx="2720">
                  <c:v>39299000000</c:v>
                </c:pt>
                <c:pt idx="2721">
                  <c:v>39299500000</c:v>
                </c:pt>
                <c:pt idx="2722">
                  <c:v>39301600000</c:v>
                </c:pt>
                <c:pt idx="2723">
                  <c:v>39303800000</c:v>
                </c:pt>
                <c:pt idx="2724">
                  <c:v>39306400000</c:v>
                </c:pt>
                <c:pt idx="2725">
                  <c:v>39308800000</c:v>
                </c:pt>
                <c:pt idx="2726">
                  <c:v>39311900000</c:v>
                </c:pt>
                <c:pt idx="2727">
                  <c:v>39313000000</c:v>
                </c:pt>
                <c:pt idx="2728">
                  <c:v>39314100000</c:v>
                </c:pt>
                <c:pt idx="2729">
                  <c:v>39314800000</c:v>
                </c:pt>
                <c:pt idx="2730">
                  <c:v>39315400000</c:v>
                </c:pt>
                <c:pt idx="2731">
                  <c:v>39315900000</c:v>
                </c:pt>
                <c:pt idx="2732">
                  <c:v>39316100000</c:v>
                </c:pt>
                <c:pt idx="2733">
                  <c:v>39316400000</c:v>
                </c:pt>
                <c:pt idx="2734">
                  <c:v>39316800000</c:v>
                </c:pt>
                <c:pt idx="2735">
                  <c:v>39317000000</c:v>
                </c:pt>
                <c:pt idx="2736">
                  <c:v>39317000000</c:v>
                </c:pt>
                <c:pt idx="2737">
                  <c:v>39317400000</c:v>
                </c:pt>
                <c:pt idx="2738">
                  <c:v>39317500000</c:v>
                </c:pt>
                <c:pt idx="2739">
                  <c:v>39361700000</c:v>
                </c:pt>
                <c:pt idx="2740">
                  <c:v>39362500000</c:v>
                </c:pt>
                <c:pt idx="2741">
                  <c:v>39364000000</c:v>
                </c:pt>
                <c:pt idx="2742">
                  <c:v>39364600000</c:v>
                </c:pt>
                <c:pt idx="2743">
                  <c:v>39365000000</c:v>
                </c:pt>
                <c:pt idx="2744">
                  <c:v>39365700000</c:v>
                </c:pt>
                <c:pt idx="2745">
                  <c:v>39366100000</c:v>
                </c:pt>
                <c:pt idx="2746">
                  <c:v>39366900000</c:v>
                </c:pt>
                <c:pt idx="2747">
                  <c:v>39368400000</c:v>
                </c:pt>
                <c:pt idx="2748">
                  <c:v>39371000000</c:v>
                </c:pt>
                <c:pt idx="2749">
                  <c:v>39372800000</c:v>
                </c:pt>
                <c:pt idx="2750">
                  <c:v>39376000000</c:v>
                </c:pt>
                <c:pt idx="2751">
                  <c:v>39379700000</c:v>
                </c:pt>
                <c:pt idx="2752">
                  <c:v>39383000000</c:v>
                </c:pt>
                <c:pt idx="2753">
                  <c:v>39386400000</c:v>
                </c:pt>
                <c:pt idx="2754">
                  <c:v>39389700000</c:v>
                </c:pt>
                <c:pt idx="2755">
                  <c:v>39392500000</c:v>
                </c:pt>
                <c:pt idx="2756">
                  <c:v>39393800000</c:v>
                </c:pt>
                <c:pt idx="2757">
                  <c:v>39395900000</c:v>
                </c:pt>
                <c:pt idx="2758">
                  <c:v>39397100000</c:v>
                </c:pt>
                <c:pt idx="2759">
                  <c:v>39471400000</c:v>
                </c:pt>
                <c:pt idx="2760">
                  <c:v>39471500000</c:v>
                </c:pt>
                <c:pt idx="2761">
                  <c:v>39471600000</c:v>
                </c:pt>
                <c:pt idx="2762">
                  <c:v>39471600000</c:v>
                </c:pt>
                <c:pt idx="2763">
                  <c:v>39471800000</c:v>
                </c:pt>
                <c:pt idx="2764">
                  <c:v>39471800000</c:v>
                </c:pt>
                <c:pt idx="2765">
                  <c:v>39471900000</c:v>
                </c:pt>
                <c:pt idx="2766">
                  <c:v>39472100000</c:v>
                </c:pt>
                <c:pt idx="2767">
                  <c:v>39472200000</c:v>
                </c:pt>
                <c:pt idx="2768">
                  <c:v>39472200000</c:v>
                </c:pt>
                <c:pt idx="2769">
                  <c:v>39472300000</c:v>
                </c:pt>
                <c:pt idx="2770">
                  <c:v>39472400000</c:v>
                </c:pt>
                <c:pt idx="2771">
                  <c:v>39472600000</c:v>
                </c:pt>
                <c:pt idx="2772">
                  <c:v>39472700000</c:v>
                </c:pt>
                <c:pt idx="2773">
                  <c:v>39472700000</c:v>
                </c:pt>
                <c:pt idx="2774">
                  <c:v>39472800000</c:v>
                </c:pt>
                <c:pt idx="2775">
                  <c:v>39472900000</c:v>
                </c:pt>
                <c:pt idx="2776">
                  <c:v>39472900000</c:v>
                </c:pt>
                <c:pt idx="2777">
                  <c:v>39473100000</c:v>
                </c:pt>
                <c:pt idx="2778">
                  <c:v>39473300000</c:v>
                </c:pt>
                <c:pt idx="2779">
                  <c:v>39485900000</c:v>
                </c:pt>
                <c:pt idx="2780">
                  <c:v>39490700000</c:v>
                </c:pt>
                <c:pt idx="2781">
                  <c:v>39507100000</c:v>
                </c:pt>
                <c:pt idx="2782">
                  <c:v>39529800000</c:v>
                </c:pt>
                <c:pt idx="2783">
                  <c:v>39563400000</c:v>
                </c:pt>
                <c:pt idx="2784">
                  <c:v>39601100000</c:v>
                </c:pt>
                <c:pt idx="2785">
                  <c:v>39640400000</c:v>
                </c:pt>
                <c:pt idx="2786">
                  <c:v>39686700000</c:v>
                </c:pt>
                <c:pt idx="2787">
                  <c:v>39729600000</c:v>
                </c:pt>
                <c:pt idx="2788">
                  <c:v>39777500000</c:v>
                </c:pt>
                <c:pt idx="2789">
                  <c:v>39828200000</c:v>
                </c:pt>
                <c:pt idx="2790">
                  <c:v>39865300000</c:v>
                </c:pt>
                <c:pt idx="2791">
                  <c:v>39906100000</c:v>
                </c:pt>
                <c:pt idx="2792">
                  <c:v>39932400000</c:v>
                </c:pt>
                <c:pt idx="2793">
                  <c:v>39932500000</c:v>
                </c:pt>
                <c:pt idx="2794">
                  <c:v>39932900000</c:v>
                </c:pt>
                <c:pt idx="2795">
                  <c:v>39933000000</c:v>
                </c:pt>
                <c:pt idx="2796">
                  <c:v>39933400000</c:v>
                </c:pt>
                <c:pt idx="2797">
                  <c:v>39933400000</c:v>
                </c:pt>
                <c:pt idx="2798">
                  <c:v>39933500000</c:v>
                </c:pt>
                <c:pt idx="2799">
                  <c:v>39933700000</c:v>
                </c:pt>
                <c:pt idx="2800">
                  <c:v>39933900000</c:v>
                </c:pt>
                <c:pt idx="2801">
                  <c:v>39934300000</c:v>
                </c:pt>
                <c:pt idx="2802">
                  <c:v>39934300000</c:v>
                </c:pt>
                <c:pt idx="2803">
                  <c:v>39934300000</c:v>
                </c:pt>
                <c:pt idx="2804">
                  <c:v>39934500000</c:v>
                </c:pt>
                <c:pt idx="2805">
                  <c:v>39934700000</c:v>
                </c:pt>
                <c:pt idx="2806">
                  <c:v>39934900000</c:v>
                </c:pt>
                <c:pt idx="2807">
                  <c:v>39935000000</c:v>
                </c:pt>
                <c:pt idx="2808">
                  <c:v>39935300000</c:v>
                </c:pt>
                <c:pt idx="2809">
                  <c:v>39935800000</c:v>
                </c:pt>
                <c:pt idx="2810">
                  <c:v>39935700000</c:v>
                </c:pt>
                <c:pt idx="2811">
                  <c:v>39936300000</c:v>
                </c:pt>
                <c:pt idx="2812">
                  <c:v>39936700000</c:v>
                </c:pt>
                <c:pt idx="2813">
                  <c:v>39956800000</c:v>
                </c:pt>
                <c:pt idx="2814">
                  <c:v>39969000000</c:v>
                </c:pt>
                <c:pt idx="2815">
                  <c:v>39975500000</c:v>
                </c:pt>
                <c:pt idx="2816">
                  <c:v>39981400000</c:v>
                </c:pt>
                <c:pt idx="2817">
                  <c:v>39982400000</c:v>
                </c:pt>
                <c:pt idx="2818">
                  <c:v>39983100000</c:v>
                </c:pt>
                <c:pt idx="2819">
                  <c:v>39983700000</c:v>
                </c:pt>
                <c:pt idx="2820">
                  <c:v>39984300000</c:v>
                </c:pt>
                <c:pt idx="2821">
                  <c:v>39985300000</c:v>
                </c:pt>
                <c:pt idx="2822">
                  <c:v>39985400000</c:v>
                </c:pt>
                <c:pt idx="2823">
                  <c:v>39987300000</c:v>
                </c:pt>
                <c:pt idx="2824">
                  <c:v>39990100000</c:v>
                </c:pt>
                <c:pt idx="2825">
                  <c:v>39992000000</c:v>
                </c:pt>
                <c:pt idx="2826">
                  <c:v>39996300000</c:v>
                </c:pt>
                <c:pt idx="2827">
                  <c:v>40000500000</c:v>
                </c:pt>
                <c:pt idx="2828">
                  <c:v>40005400000</c:v>
                </c:pt>
                <c:pt idx="2829">
                  <c:v>40013900000</c:v>
                </c:pt>
                <c:pt idx="2830">
                  <c:v>40026700000</c:v>
                </c:pt>
                <c:pt idx="2831">
                  <c:v>40046300000</c:v>
                </c:pt>
                <c:pt idx="2832">
                  <c:v>40067500000</c:v>
                </c:pt>
                <c:pt idx="2833">
                  <c:v>40083600000</c:v>
                </c:pt>
                <c:pt idx="2834">
                  <c:v>40094800000</c:v>
                </c:pt>
                <c:pt idx="2835">
                  <c:v>40102400000</c:v>
                </c:pt>
                <c:pt idx="2836">
                  <c:v>40105100000</c:v>
                </c:pt>
                <c:pt idx="2837">
                  <c:v>40107000000</c:v>
                </c:pt>
                <c:pt idx="2838">
                  <c:v>40122800000</c:v>
                </c:pt>
                <c:pt idx="2839">
                  <c:v>40123100000</c:v>
                </c:pt>
                <c:pt idx="2840">
                  <c:v>40123300000</c:v>
                </c:pt>
                <c:pt idx="2841">
                  <c:v>40123600000</c:v>
                </c:pt>
                <c:pt idx="2842">
                  <c:v>40123700000</c:v>
                </c:pt>
                <c:pt idx="2843">
                  <c:v>40124000000</c:v>
                </c:pt>
                <c:pt idx="2844">
                  <c:v>40124400000</c:v>
                </c:pt>
                <c:pt idx="2845">
                  <c:v>40124900000</c:v>
                </c:pt>
                <c:pt idx="2846">
                  <c:v>40125700000</c:v>
                </c:pt>
                <c:pt idx="2847">
                  <c:v>40126600000</c:v>
                </c:pt>
                <c:pt idx="2848">
                  <c:v>40127900000</c:v>
                </c:pt>
                <c:pt idx="2849">
                  <c:v>40130100000</c:v>
                </c:pt>
                <c:pt idx="2850">
                  <c:v>40133000000</c:v>
                </c:pt>
                <c:pt idx="2851">
                  <c:v>40137600000</c:v>
                </c:pt>
                <c:pt idx="2852">
                  <c:v>40146100000</c:v>
                </c:pt>
                <c:pt idx="2853">
                  <c:v>40159800000</c:v>
                </c:pt>
                <c:pt idx="2854">
                  <c:v>40178500000</c:v>
                </c:pt>
                <c:pt idx="2855">
                  <c:v>40200800000</c:v>
                </c:pt>
                <c:pt idx="2856">
                  <c:v>40222400000</c:v>
                </c:pt>
                <c:pt idx="2857">
                  <c:v>40237300000</c:v>
                </c:pt>
                <c:pt idx="2858">
                  <c:v>40256800000</c:v>
                </c:pt>
                <c:pt idx="2859">
                  <c:v>40274900000</c:v>
                </c:pt>
                <c:pt idx="2860">
                  <c:v>40289900000</c:v>
                </c:pt>
                <c:pt idx="2861">
                  <c:v>40302900000</c:v>
                </c:pt>
                <c:pt idx="2862">
                  <c:v>40314200000</c:v>
                </c:pt>
                <c:pt idx="2863">
                  <c:v>40322900000</c:v>
                </c:pt>
                <c:pt idx="2864">
                  <c:v>40330700000</c:v>
                </c:pt>
                <c:pt idx="2865">
                  <c:v>40336100000</c:v>
                </c:pt>
                <c:pt idx="2866">
                  <c:v>40340300000</c:v>
                </c:pt>
                <c:pt idx="2867">
                  <c:v>40343800000</c:v>
                </c:pt>
                <c:pt idx="2868">
                  <c:v>40344000000</c:v>
                </c:pt>
                <c:pt idx="2869">
                  <c:v>40344600000</c:v>
                </c:pt>
                <c:pt idx="2870">
                  <c:v>40344800000</c:v>
                </c:pt>
                <c:pt idx="2871">
                  <c:v>40345000000</c:v>
                </c:pt>
                <c:pt idx="2872">
                  <c:v>40345300000</c:v>
                </c:pt>
                <c:pt idx="2873">
                  <c:v>40345700000</c:v>
                </c:pt>
                <c:pt idx="2874">
                  <c:v>40346000000</c:v>
                </c:pt>
                <c:pt idx="2875">
                  <c:v>40346000000</c:v>
                </c:pt>
                <c:pt idx="2876">
                  <c:v>40346100000</c:v>
                </c:pt>
                <c:pt idx="2877">
                  <c:v>40346400000</c:v>
                </c:pt>
                <c:pt idx="2878">
                  <c:v>40382300000</c:v>
                </c:pt>
                <c:pt idx="2879">
                  <c:v>40383400000</c:v>
                </c:pt>
                <c:pt idx="2880">
                  <c:v>40385400000</c:v>
                </c:pt>
                <c:pt idx="2881">
                  <c:v>40387800000</c:v>
                </c:pt>
                <c:pt idx="2882">
                  <c:v>40390500000</c:v>
                </c:pt>
                <c:pt idx="2883">
                  <c:v>40394000000</c:v>
                </c:pt>
                <c:pt idx="2884">
                  <c:v>40396200000</c:v>
                </c:pt>
                <c:pt idx="2885">
                  <c:v>40396500000</c:v>
                </c:pt>
                <c:pt idx="2886">
                  <c:v>40397000000</c:v>
                </c:pt>
                <c:pt idx="2887">
                  <c:v>40397500000</c:v>
                </c:pt>
                <c:pt idx="2888">
                  <c:v>40398500000</c:v>
                </c:pt>
                <c:pt idx="2889">
                  <c:v>40399000000</c:v>
                </c:pt>
                <c:pt idx="2890">
                  <c:v>40399700000</c:v>
                </c:pt>
                <c:pt idx="2891">
                  <c:v>40400400000</c:v>
                </c:pt>
                <c:pt idx="2892">
                  <c:v>40400900000</c:v>
                </c:pt>
                <c:pt idx="2893">
                  <c:v>40402300000</c:v>
                </c:pt>
                <c:pt idx="2894">
                  <c:v>40403100000</c:v>
                </c:pt>
                <c:pt idx="2895">
                  <c:v>40404300000</c:v>
                </c:pt>
                <c:pt idx="2896">
                  <c:v>40405100000</c:v>
                </c:pt>
                <c:pt idx="2897">
                  <c:v>40406100000</c:v>
                </c:pt>
                <c:pt idx="2898">
                  <c:v>40407700000</c:v>
                </c:pt>
                <c:pt idx="2899">
                  <c:v>40408000000</c:v>
                </c:pt>
                <c:pt idx="2900">
                  <c:v>40408500000</c:v>
                </c:pt>
                <c:pt idx="2901">
                  <c:v>40409900000</c:v>
                </c:pt>
                <c:pt idx="2902">
                  <c:v>40410800000</c:v>
                </c:pt>
                <c:pt idx="2903">
                  <c:v>40411400000</c:v>
                </c:pt>
                <c:pt idx="2904">
                  <c:v>40412100000</c:v>
                </c:pt>
                <c:pt idx="2905">
                  <c:v>40413600000</c:v>
                </c:pt>
                <c:pt idx="2906">
                  <c:v>40414000000</c:v>
                </c:pt>
                <c:pt idx="2907">
                  <c:v>40417100000</c:v>
                </c:pt>
                <c:pt idx="2908">
                  <c:v>40419600000</c:v>
                </c:pt>
                <c:pt idx="2909">
                  <c:v>40420000000</c:v>
                </c:pt>
                <c:pt idx="2910">
                  <c:v>40423500000</c:v>
                </c:pt>
                <c:pt idx="2911">
                  <c:v>40425600000</c:v>
                </c:pt>
                <c:pt idx="2912">
                  <c:v>40427400000</c:v>
                </c:pt>
                <c:pt idx="2913">
                  <c:v>40428900000</c:v>
                </c:pt>
                <c:pt idx="2914">
                  <c:v>40430900000</c:v>
                </c:pt>
                <c:pt idx="2915">
                  <c:v>40432400000</c:v>
                </c:pt>
              </c:numCache>
            </c:numRef>
          </c:xVal>
          <c:yVal>
            <c:numRef>
              <c:f>'34 mm_1E2_Imp'!$E$2:$E$2917</c:f>
              <c:numCache>
                <c:formatCode>0.00E+00</c:formatCode>
                <c:ptCount val="2916"/>
                <c:pt idx="0">
                  <c:v>1.762678107065637</c:v>
                </c:pt>
                <c:pt idx="1">
                  <c:v>4.3773852154097188</c:v>
                </c:pt>
                <c:pt idx="2">
                  <c:v>3.5888985624471776</c:v>
                </c:pt>
                <c:pt idx="3">
                  <c:v>8.2740349690776992E-4</c:v>
                </c:pt>
                <c:pt idx="4">
                  <c:v>0.2001852299005997</c:v>
                </c:pt>
                <c:pt idx="5">
                  <c:v>6.053042943201329E-2</c:v>
                </c:pt>
                <c:pt idx="6">
                  <c:v>2.5663449360514281E-3</c:v>
                </c:pt>
                <c:pt idx="7">
                  <c:v>4.332587400280051E-2</c:v>
                </c:pt>
                <c:pt idx="8">
                  <c:v>4.1627542530107156E-2</c:v>
                </c:pt>
                <c:pt idx="9">
                  <c:v>1.1366643552937894E-2</c:v>
                </c:pt>
                <c:pt idx="10">
                  <c:v>6.7214189991719669E-6</c:v>
                </c:pt>
                <c:pt idx="11">
                  <c:v>5.7640176552807634E-3</c:v>
                </c:pt>
                <c:pt idx="12">
                  <c:v>1.1675187514416705E-2</c:v>
                </c:pt>
                <c:pt idx="13">
                  <c:v>6.5254758503814686E-3</c:v>
                </c:pt>
                <c:pt idx="14">
                  <c:v>6.3677009660936346E-4</c:v>
                </c:pt>
                <c:pt idx="15">
                  <c:v>5.5186248001266804E-4</c:v>
                </c:pt>
                <c:pt idx="16">
                  <c:v>2.5099455559967039E-3</c:v>
                </c:pt>
                <c:pt idx="17">
                  <c:v>2.5434406430189876E-3</c:v>
                </c:pt>
                <c:pt idx="18">
                  <c:v>3.8106133598880105E-4</c:v>
                </c:pt>
                <c:pt idx="19">
                  <c:v>4.3307416767464878E-2</c:v>
                </c:pt>
                <c:pt idx="20">
                  <c:v>7.2807537077436577E-2</c:v>
                </c:pt>
                <c:pt idx="21">
                  <c:v>3.6585250767942307E-2</c:v>
                </c:pt>
                <c:pt idx="22">
                  <c:v>2.8015789380070773E-2</c:v>
                </c:pt>
                <c:pt idx="23">
                  <c:v>8.34362900406509E-7</c:v>
                </c:pt>
                <c:pt idx="24">
                  <c:v>1.4565864976121151E-3</c:v>
                </c:pt>
                <c:pt idx="25">
                  <c:v>1.6106671303908103E-2</c:v>
                </c:pt>
                <c:pt idx="26">
                  <c:v>9.5489775995568599E-2</c:v>
                </c:pt>
                <c:pt idx="27">
                  <c:v>5.1198556917326421</c:v>
                </c:pt>
                <c:pt idx="28">
                  <c:v>13.896099145272531</c:v>
                </c:pt>
                <c:pt idx="29">
                  <c:v>5.8678262664821643</c:v>
                </c:pt>
                <c:pt idx="30">
                  <c:v>0.1561838757786603</c:v>
                </c:pt>
                <c:pt idx="31">
                  <c:v>1.5197004147379336</c:v>
                </c:pt>
                <c:pt idx="32">
                  <c:v>1.4985311300448468E-2</c:v>
                </c:pt>
                <c:pt idx="33">
                  <c:v>0.91722607193562677</c:v>
                </c:pt>
                <c:pt idx="34">
                  <c:v>3.561507882290968E-4</c:v>
                </c:pt>
                <c:pt idx="35">
                  <c:v>0.32669587343995343</c:v>
                </c:pt>
                <c:pt idx="36">
                  <c:v>1.451521820102933E-2</c:v>
                </c:pt>
                <c:pt idx="37">
                  <c:v>0.23489572834236491</c:v>
                </c:pt>
                <c:pt idx="38">
                  <c:v>7.5396039089363365E-3</c:v>
                </c:pt>
                <c:pt idx="39">
                  <c:v>3.3754589249575487E-2</c:v>
                </c:pt>
                <c:pt idx="40">
                  <c:v>0.36294680052915124</c:v>
                </c:pt>
                <c:pt idx="41">
                  <c:v>1.6304753080661354E-2</c:v>
                </c:pt>
                <c:pt idx="42">
                  <c:v>0.28143134763753747</c:v>
                </c:pt>
                <c:pt idx="43">
                  <c:v>9.0934866763941781E-3</c:v>
                </c:pt>
                <c:pt idx="44">
                  <c:v>4.1990016557780792E-2</c:v>
                </c:pt>
                <c:pt idx="45">
                  <c:v>2.0409762089720306E-3</c:v>
                </c:pt>
                <c:pt idx="46">
                  <c:v>5.5058503390525614E-5</c:v>
                </c:pt>
                <c:pt idx="47">
                  <c:v>1.5152827052914848E-4</c:v>
                </c:pt>
                <c:pt idx="48">
                  <c:v>3.4041415100908007E-5</c:v>
                </c:pt>
                <c:pt idx="49">
                  <c:v>2.1426881366145291E-7</c:v>
                </c:pt>
                <c:pt idx="50">
                  <c:v>74.032581724176296</c:v>
                </c:pt>
                <c:pt idx="51">
                  <c:v>287.12814574769317</c:v>
                </c:pt>
                <c:pt idx="52">
                  <c:v>87.830136166868726</c:v>
                </c:pt>
                <c:pt idx="53">
                  <c:v>340.07020076045995</c:v>
                </c:pt>
                <c:pt idx="54">
                  <c:v>154.38971026626126</c:v>
                </c:pt>
                <c:pt idx="55">
                  <c:v>504.92596750178069</c:v>
                </c:pt>
                <c:pt idx="56">
                  <c:v>415.4588812342422</c:v>
                </c:pt>
                <c:pt idx="57">
                  <c:v>4226.9782423832121</c:v>
                </c:pt>
                <c:pt idx="58">
                  <c:v>2.4272570047576461E-4</c:v>
                </c:pt>
                <c:pt idx="59">
                  <c:v>2889.0802977775315</c:v>
                </c:pt>
                <c:pt idx="60">
                  <c:v>190.7399187296445</c:v>
                </c:pt>
                <c:pt idx="61">
                  <c:v>47.216864362039232</c:v>
                </c:pt>
                <c:pt idx="62">
                  <c:v>8.1606669314371878</c:v>
                </c:pt>
                <c:pt idx="63">
                  <c:v>5.11817314217783E-4</c:v>
                </c:pt>
                <c:pt idx="64">
                  <c:v>7.4474376193438774</c:v>
                </c:pt>
                <c:pt idx="65">
                  <c:v>1.5911153245956033</c:v>
                </c:pt>
                <c:pt idx="66">
                  <c:v>1.268171202141859</c:v>
                </c:pt>
                <c:pt idx="67">
                  <c:v>9.2805971985778449E-3</c:v>
                </c:pt>
                <c:pt idx="68">
                  <c:v>1.0220057503830727E-2</c:v>
                </c:pt>
                <c:pt idx="69">
                  <c:v>0.14176857610031185</c:v>
                </c:pt>
                <c:pt idx="70">
                  <c:v>1.0056270808325263E-2</c:v>
                </c:pt>
                <c:pt idx="71">
                  <c:v>3.6868617115700247E-2</c:v>
                </c:pt>
                <c:pt idx="72">
                  <c:v>0.1063191253553578</c:v>
                </c:pt>
                <c:pt idx="73">
                  <c:v>2.1537067530824967E-2</c:v>
                </c:pt>
                <c:pt idx="74">
                  <c:v>1.4223857375095959E-3</c:v>
                </c:pt>
                <c:pt idx="75">
                  <c:v>3.9232451652711494E-5</c:v>
                </c:pt>
                <c:pt idx="76">
                  <c:v>2.4410233081075891E-4</c:v>
                </c:pt>
                <c:pt idx="77">
                  <c:v>1.5897492053641469E-4</c:v>
                </c:pt>
                <c:pt idx="78">
                  <c:v>6.1517573281462585E-5</c:v>
                </c:pt>
                <c:pt idx="79">
                  <c:v>7.5623039690079076E-4</c:v>
                </c:pt>
                <c:pt idx="80">
                  <c:v>1.1021669278025987E-2</c:v>
                </c:pt>
                <c:pt idx="81">
                  <c:v>2.3572363475110012E-4</c:v>
                </c:pt>
                <c:pt idx="82">
                  <c:v>9.8811397623649773E-3</c:v>
                </c:pt>
                <c:pt idx="83">
                  <c:v>1.4102193811470676E-4</c:v>
                </c:pt>
                <c:pt idx="84">
                  <c:v>2.91927790216086E-3</c:v>
                </c:pt>
                <c:pt idx="85">
                  <c:v>2.468092075988903E-5</c:v>
                </c:pt>
                <c:pt idx="86">
                  <c:v>2.7591426339596496E-3</c:v>
                </c:pt>
                <c:pt idx="87">
                  <c:v>2.049834515933828E-4</c:v>
                </c:pt>
                <c:pt idx="88">
                  <c:v>1.6532959363261407E-2</c:v>
                </c:pt>
                <c:pt idx="89">
                  <c:v>1.2020433185274699E-3</c:v>
                </c:pt>
                <c:pt idx="90">
                  <c:v>4.8504176146635873E-2</c:v>
                </c:pt>
                <c:pt idx="91">
                  <c:v>1.6078644338995611E-3</c:v>
                </c:pt>
                <c:pt idx="92">
                  <c:v>0.13985390644684467</c:v>
                </c:pt>
                <c:pt idx="93">
                  <c:v>2.4762656057928634E-3</c:v>
                </c:pt>
                <c:pt idx="94">
                  <c:v>0.38600416689439698</c:v>
                </c:pt>
                <c:pt idx="95">
                  <c:v>2.1013353276242101E-2</c:v>
                </c:pt>
                <c:pt idx="96">
                  <c:v>2.5063934361581026</c:v>
                </c:pt>
                <c:pt idx="97">
                  <c:v>6.1802270744218069</c:v>
                </c:pt>
                <c:pt idx="98">
                  <c:v>1.8477383252624213</c:v>
                </c:pt>
                <c:pt idx="99">
                  <c:v>453.73183865339786</c:v>
                </c:pt>
                <c:pt idx="100">
                  <c:v>633.45813648388514</c:v>
                </c:pt>
                <c:pt idx="101">
                  <c:v>410.50085653096863</c:v>
                </c:pt>
                <c:pt idx="102">
                  <c:v>321.92804546622745</c:v>
                </c:pt>
                <c:pt idx="103">
                  <c:v>216.25321543690544</c:v>
                </c:pt>
                <c:pt idx="104">
                  <c:v>120.54031887693463</c:v>
                </c:pt>
                <c:pt idx="105">
                  <c:v>216.59535064813977</c:v>
                </c:pt>
                <c:pt idx="106">
                  <c:v>46.089233924421272</c:v>
                </c:pt>
                <c:pt idx="107">
                  <c:v>181.06335420962074</c:v>
                </c:pt>
                <c:pt idx="108">
                  <c:v>9.8457139553239976</c:v>
                </c:pt>
                <c:pt idx="109">
                  <c:v>186.75004905210866</c:v>
                </c:pt>
                <c:pt idx="110">
                  <c:v>1.3714666265768323</c:v>
                </c:pt>
                <c:pt idx="111">
                  <c:v>253.73873441029565</c:v>
                </c:pt>
                <c:pt idx="112">
                  <c:v>16.486821611650296</c:v>
                </c:pt>
                <c:pt idx="113">
                  <c:v>554.90026945400473</c:v>
                </c:pt>
                <c:pt idx="114">
                  <c:v>137.60281617909533</c:v>
                </c:pt>
                <c:pt idx="115">
                  <c:v>4157.0639789102725</c:v>
                </c:pt>
                <c:pt idx="116">
                  <c:v>4139.9435188998686</c:v>
                </c:pt>
                <c:pt idx="117">
                  <c:v>394.85991607704131</c:v>
                </c:pt>
                <c:pt idx="118">
                  <c:v>26.284885559095336</c:v>
                </c:pt>
                <c:pt idx="119">
                  <c:v>0.13083941955489464</c:v>
                </c:pt>
                <c:pt idx="120">
                  <c:v>1.793088131479003E-2</c:v>
                </c:pt>
                <c:pt idx="121">
                  <c:v>0.17416168576755817</c:v>
                </c:pt>
                <c:pt idx="122">
                  <c:v>3.5597942169194839E-3</c:v>
                </c:pt>
                <c:pt idx="123">
                  <c:v>0.59476441001643843</c:v>
                </c:pt>
                <c:pt idx="124">
                  <c:v>1.7309266008792647E-2</c:v>
                </c:pt>
                <c:pt idx="125">
                  <c:v>6.1113995342675969</c:v>
                </c:pt>
                <c:pt idx="126">
                  <c:v>18.587786126802197</c:v>
                </c:pt>
                <c:pt idx="127">
                  <c:v>9.7124428229356372</c:v>
                </c:pt>
                <c:pt idx="128">
                  <c:v>5.5967388621788364E-2</c:v>
                </c:pt>
                <c:pt idx="129">
                  <c:v>5.3407629913746132E-2</c:v>
                </c:pt>
                <c:pt idx="130">
                  <c:v>0.87100813878566541</c:v>
                </c:pt>
                <c:pt idx="131">
                  <c:v>1.3083923222373173E-2</c:v>
                </c:pt>
                <c:pt idx="132">
                  <c:v>0.27375380822038192</c:v>
                </c:pt>
                <c:pt idx="133">
                  <c:v>9.8973770661840363E-3</c:v>
                </c:pt>
                <c:pt idx="134">
                  <c:v>0.10866989107865029</c:v>
                </c:pt>
                <c:pt idx="135">
                  <c:v>3.6871767873435064E-4</c:v>
                </c:pt>
                <c:pt idx="136">
                  <c:v>2.0101715877925523E-2</c:v>
                </c:pt>
                <c:pt idx="137">
                  <c:v>4.6173936557608311E-3</c:v>
                </c:pt>
                <c:pt idx="138">
                  <c:v>1.5156388922147749E-2</c:v>
                </c:pt>
                <c:pt idx="139">
                  <c:v>2.3718654178690696E-3</c:v>
                </c:pt>
                <c:pt idx="140">
                  <c:v>9.0176772639001136E-3</c:v>
                </c:pt>
                <c:pt idx="141">
                  <c:v>1.023060113558078E-2</c:v>
                </c:pt>
                <c:pt idx="142">
                  <c:v>1.1318356566937281E-3</c:v>
                </c:pt>
                <c:pt idx="143">
                  <c:v>6.7532308219535223E-2</c:v>
                </c:pt>
                <c:pt idx="144">
                  <c:v>2.5890293603918264E-2</c:v>
                </c:pt>
                <c:pt idx="145">
                  <c:v>0.21581808002231839</c:v>
                </c:pt>
                <c:pt idx="146">
                  <c:v>9.0717130476130579E-3</c:v>
                </c:pt>
                <c:pt idx="147">
                  <c:v>4.4635498153642565</c:v>
                </c:pt>
                <c:pt idx="148">
                  <c:v>10.324713520160872</c:v>
                </c:pt>
                <c:pt idx="149">
                  <c:v>4.2803761371738949</c:v>
                </c:pt>
                <c:pt idx="150">
                  <c:v>2.9064231123713691E-3</c:v>
                </c:pt>
                <c:pt idx="151">
                  <c:v>0.38915160346413757</c:v>
                </c:pt>
                <c:pt idx="152">
                  <c:v>7.349382538348324E-3</c:v>
                </c:pt>
                <c:pt idx="153">
                  <c:v>0.2502771696937266</c:v>
                </c:pt>
                <c:pt idx="154">
                  <c:v>9.3501426433063926E-4</c:v>
                </c:pt>
                <c:pt idx="155">
                  <c:v>2.4037849854493604E-2</c:v>
                </c:pt>
                <c:pt idx="156">
                  <c:v>2.8113716711578155E-3</c:v>
                </c:pt>
                <c:pt idx="157">
                  <c:v>0.1925316243354204</c:v>
                </c:pt>
                <c:pt idx="158">
                  <c:v>0.19361849181836022</c:v>
                </c:pt>
                <c:pt idx="159">
                  <c:v>6.9310076631051237E-2</c:v>
                </c:pt>
                <c:pt idx="160">
                  <c:v>8.2898233741957057E-3</c:v>
                </c:pt>
                <c:pt idx="161">
                  <c:v>2.0808142714208722E-2</c:v>
                </c:pt>
                <c:pt idx="162">
                  <c:v>9.3255993073338029E-3</c:v>
                </c:pt>
                <c:pt idx="163">
                  <c:v>1.338592216911781E-2</c:v>
                </c:pt>
                <c:pt idx="164">
                  <c:v>5.1559940867973372E-3</c:v>
                </c:pt>
                <c:pt idx="165">
                  <c:v>1.1809020504749322E-2</c:v>
                </c:pt>
                <c:pt idx="166">
                  <c:v>8.52835949392192E-3</c:v>
                </c:pt>
                <c:pt idx="167">
                  <c:v>4.5919076164465562E-2</c:v>
                </c:pt>
                <c:pt idx="168">
                  <c:v>3.8282866873758391E-2</c:v>
                </c:pt>
                <c:pt idx="169">
                  <c:v>0.21874892197889206</c:v>
                </c:pt>
                <c:pt idx="170">
                  <c:v>0.29666774830851961</c:v>
                </c:pt>
                <c:pt idx="171">
                  <c:v>4.8339256958609251</c:v>
                </c:pt>
                <c:pt idx="172">
                  <c:v>6.5252260506013648</c:v>
                </c:pt>
                <c:pt idx="173">
                  <c:v>1.827896005872949</c:v>
                </c:pt>
                <c:pt idx="174">
                  <c:v>9.6098286963517826E-2</c:v>
                </c:pt>
                <c:pt idx="175">
                  <c:v>0.14868822054315814</c:v>
                </c:pt>
                <c:pt idx="176">
                  <c:v>6.0669670240892917E-3</c:v>
                </c:pt>
                <c:pt idx="177">
                  <c:v>3.1139648884058124E-2</c:v>
                </c:pt>
                <c:pt idx="178">
                  <c:v>1.4769148934315158E-3</c:v>
                </c:pt>
                <c:pt idx="179">
                  <c:v>4.6284215543431163E-3</c:v>
                </c:pt>
                <c:pt idx="180">
                  <c:v>125.71861744295821</c:v>
                </c:pt>
                <c:pt idx="181">
                  <c:v>247.52973997483446</c:v>
                </c:pt>
                <c:pt idx="182">
                  <c:v>11.941744034348041</c:v>
                </c:pt>
                <c:pt idx="183">
                  <c:v>191.86719065977246</c:v>
                </c:pt>
                <c:pt idx="184">
                  <c:v>2.4724193519070967</c:v>
                </c:pt>
                <c:pt idx="185">
                  <c:v>101.40543057311007</c:v>
                </c:pt>
                <c:pt idx="186">
                  <c:v>15.470099453855275</c:v>
                </c:pt>
                <c:pt idx="187">
                  <c:v>71.228440197070981</c:v>
                </c:pt>
                <c:pt idx="188">
                  <c:v>34.482309422402494</c:v>
                </c:pt>
                <c:pt idx="189">
                  <c:v>30.827162937229655</c:v>
                </c:pt>
                <c:pt idx="190">
                  <c:v>66.857371340191349</c:v>
                </c:pt>
                <c:pt idx="191">
                  <c:v>20.207878347563486</c:v>
                </c:pt>
                <c:pt idx="192">
                  <c:v>141.34280887482618</c:v>
                </c:pt>
                <c:pt idx="193">
                  <c:v>5.0617235804448777</c:v>
                </c:pt>
                <c:pt idx="194">
                  <c:v>740.70701913999983</c:v>
                </c:pt>
                <c:pt idx="195">
                  <c:v>1666.4936429848149</c:v>
                </c:pt>
                <c:pt idx="196">
                  <c:v>829.49135307626887</c:v>
                </c:pt>
                <c:pt idx="197">
                  <c:v>42.589462134627802</c:v>
                </c:pt>
                <c:pt idx="198">
                  <c:v>26.180042880560471</c:v>
                </c:pt>
                <c:pt idx="199">
                  <c:v>4.138511922606506E-2</c:v>
                </c:pt>
                <c:pt idx="200">
                  <c:v>9.8806496489408664E-3</c:v>
                </c:pt>
                <c:pt idx="201">
                  <c:v>3.0905423979175066E-3</c:v>
                </c:pt>
                <c:pt idx="202">
                  <c:v>7.5940536681116094E-3</c:v>
                </c:pt>
                <c:pt idx="203">
                  <c:v>2.587849912967908E-3</c:v>
                </c:pt>
                <c:pt idx="204">
                  <c:v>5.5714028118694116E-3</c:v>
                </c:pt>
                <c:pt idx="205">
                  <c:v>6.4143991897184886E-3</c:v>
                </c:pt>
                <c:pt idx="206">
                  <c:v>2.1547470046688277E-3</c:v>
                </c:pt>
                <c:pt idx="207">
                  <c:v>5.0359356973543453E-3</c:v>
                </c:pt>
                <c:pt idx="208">
                  <c:v>1.7020439347082884E-5</c:v>
                </c:pt>
                <c:pt idx="209">
                  <c:v>4.8713374924728194E-3</c:v>
                </c:pt>
                <c:pt idx="210">
                  <c:v>1.8106188589302796E-4</c:v>
                </c:pt>
                <c:pt idx="211">
                  <c:v>4.6901399909928315E-3</c:v>
                </c:pt>
                <c:pt idx="212">
                  <c:v>3.9484906472127513E-5</c:v>
                </c:pt>
                <c:pt idx="213">
                  <c:v>2.9309958786946002E-3</c:v>
                </c:pt>
                <c:pt idx="214">
                  <c:v>7.4488475584247747E-5</c:v>
                </c:pt>
                <c:pt idx="215">
                  <c:v>3.9835687313761253E-3</c:v>
                </c:pt>
                <c:pt idx="216">
                  <c:v>3.415528135103503E-4</c:v>
                </c:pt>
                <c:pt idx="217">
                  <c:v>9.977248218141113E-4</c:v>
                </c:pt>
                <c:pt idx="218">
                  <c:v>7.1929612135491366E-5</c:v>
                </c:pt>
                <c:pt idx="219">
                  <c:v>1.5674959455873729E-4</c:v>
                </c:pt>
                <c:pt idx="220">
                  <c:v>2.0940913864372202E-4</c:v>
                </c:pt>
                <c:pt idx="221">
                  <c:v>4.4211712394571903E-5</c:v>
                </c:pt>
                <c:pt idx="222">
                  <c:v>9.7299272382060989E-4</c:v>
                </c:pt>
                <c:pt idx="223">
                  <c:v>6.7209262829269131E-4</c:v>
                </c:pt>
                <c:pt idx="224">
                  <c:v>2.4296027773547495E-3</c:v>
                </c:pt>
                <c:pt idx="225">
                  <c:v>1.0507637334133171E-6</c:v>
                </c:pt>
                <c:pt idx="226">
                  <c:v>4.880891427128933E-3</c:v>
                </c:pt>
                <c:pt idx="227">
                  <c:v>4.8204879306540513E-3</c:v>
                </c:pt>
                <c:pt idx="228">
                  <c:v>6.4347974646344322E-4</c:v>
                </c:pt>
                <c:pt idx="229">
                  <c:v>1.1741351305463395E-2</c:v>
                </c:pt>
                <c:pt idx="230">
                  <c:v>2.3419878550783499E-3</c:v>
                </c:pt>
                <c:pt idx="231">
                  <c:v>2.6086743129495844E-2</c:v>
                </c:pt>
                <c:pt idx="232">
                  <c:v>8.3812954216814037E-3</c:v>
                </c:pt>
                <c:pt idx="233">
                  <c:v>6.6614075403122142E-2</c:v>
                </c:pt>
                <c:pt idx="234">
                  <c:v>1.7161356179030689E-2</c:v>
                </c:pt>
                <c:pt idx="235">
                  <c:v>0.12797038260551774</c:v>
                </c:pt>
                <c:pt idx="236">
                  <c:v>3.8939106364626858E-2</c:v>
                </c:pt>
                <c:pt idx="237">
                  <c:v>0.35149828962647067</c:v>
                </c:pt>
                <c:pt idx="238">
                  <c:v>8.2455145333939772E-2</c:v>
                </c:pt>
                <c:pt idx="239">
                  <c:v>1.8057924867233761</c:v>
                </c:pt>
                <c:pt idx="240">
                  <c:v>5.7866866686416563</c:v>
                </c:pt>
                <c:pt idx="241">
                  <c:v>21443.99948451616</c:v>
                </c:pt>
                <c:pt idx="242">
                  <c:v>28502.81095363812</c:v>
                </c:pt>
                <c:pt idx="243">
                  <c:v>4588.9594909552607</c:v>
                </c:pt>
                <c:pt idx="244">
                  <c:v>16.403330894100712</c:v>
                </c:pt>
                <c:pt idx="245">
                  <c:v>75.867270670870823</c:v>
                </c:pt>
                <c:pt idx="246">
                  <c:v>6.5682456767583899</c:v>
                </c:pt>
                <c:pt idx="247">
                  <c:v>24.397182247871616</c:v>
                </c:pt>
                <c:pt idx="248">
                  <c:v>4.7506924730542979</c:v>
                </c:pt>
                <c:pt idx="249">
                  <c:v>21.908569201571247</c:v>
                </c:pt>
                <c:pt idx="250">
                  <c:v>55.20585380850877</c:v>
                </c:pt>
                <c:pt idx="251">
                  <c:v>5.890805695372797</c:v>
                </c:pt>
                <c:pt idx="252">
                  <c:v>25.629992759414293</c:v>
                </c:pt>
                <c:pt idx="253">
                  <c:v>1.7779010836296867</c:v>
                </c:pt>
                <c:pt idx="254">
                  <c:v>0.15007661990892526</c:v>
                </c:pt>
                <c:pt idx="255">
                  <c:v>0.11008828998265903</c:v>
                </c:pt>
                <c:pt idx="256">
                  <c:v>2.7391103549025768</c:v>
                </c:pt>
                <c:pt idx="257">
                  <c:v>1.9114359009394212E-2</c:v>
                </c:pt>
                <c:pt idx="258">
                  <c:v>1.7988945455846173E-2</c:v>
                </c:pt>
                <c:pt idx="259">
                  <c:v>5.7840499727110011</c:v>
                </c:pt>
                <c:pt idx="260">
                  <c:v>5.1134639648380284E-3</c:v>
                </c:pt>
                <c:pt idx="261">
                  <c:v>3.3997173893343784</c:v>
                </c:pt>
                <c:pt idx="262">
                  <c:v>1.5632498864165737E-3</c:v>
                </c:pt>
                <c:pt idx="263">
                  <c:v>2.0745898258436442</c:v>
                </c:pt>
                <c:pt idx="264">
                  <c:v>1.2334547283980658E-2</c:v>
                </c:pt>
                <c:pt idx="265">
                  <c:v>3.210853854251718</c:v>
                </c:pt>
                <c:pt idx="266">
                  <c:v>2.2894868522431153E-2</c:v>
                </c:pt>
                <c:pt idx="267">
                  <c:v>1.4055969392255467</c:v>
                </c:pt>
                <c:pt idx="268">
                  <c:v>7.5145984726362886E-2</c:v>
                </c:pt>
                <c:pt idx="269">
                  <c:v>2.1066047162726789</c:v>
                </c:pt>
                <c:pt idx="270">
                  <c:v>0.61671886456195157</c:v>
                </c:pt>
                <c:pt idx="271">
                  <c:v>6.7498756884921338E-2</c:v>
                </c:pt>
                <c:pt idx="272">
                  <c:v>1.8320170182724995</c:v>
                </c:pt>
                <c:pt idx="273">
                  <c:v>0.49589813923955861</c:v>
                </c:pt>
                <c:pt idx="274">
                  <c:v>9.6789091089973064E-2</c:v>
                </c:pt>
                <c:pt idx="275">
                  <c:v>1.4169184688121423</c:v>
                </c:pt>
                <c:pt idx="276">
                  <c:v>0.2998837302805733</c:v>
                </c:pt>
                <c:pt idx="277">
                  <c:v>3.7045673208928848E-2</c:v>
                </c:pt>
                <c:pt idx="278">
                  <c:v>8.5866392613013681E-2</c:v>
                </c:pt>
                <c:pt idx="279">
                  <c:v>0.17363862475114469</c:v>
                </c:pt>
                <c:pt idx="280">
                  <c:v>0.19434825669977976</c:v>
                </c:pt>
                <c:pt idx="281">
                  <c:v>1.1929141978094804</c:v>
                </c:pt>
                <c:pt idx="282">
                  <c:v>10.316630452560247</c:v>
                </c:pt>
                <c:pt idx="283">
                  <c:v>14.636849141709963</c:v>
                </c:pt>
                <c:pt idx="284">
                  <c:v>42.11741237816922</c:v>
                </c:pt>
                <c:pt idx="285">
                  <c:v>1.2406451824415983</c:v>
                </c:pt>
                <c:pt idx="286">
                  <c:v>6.1443159107430754</c:v>
                </c:pt>
                <c:pt idx="287">
                  <c:v>0.34889750801584934</c:v>
                </c:pt>
                <c:pt idx="288">
                  <c:v>3.670744101732387</c:v>
                </c:pt>
                <c:pt idx="289">
                  <c:v>1.3719176404319107</c:v>
                </c:pt>
                <c:pt idx="290">
                  <c:v>0.93541297009301572</c:v>
                </c:pt>
                <c:pt idx="291">
                  <c:v>1.2035004341761711E-2</c:v>
                </c:pt>
                <c:pt idx="292">
                  <c:v>0.4111183408940714</c:v>
                </c:pt>
                <c:pt idx="293">
                  <c:v>4.1023274928328945E-3</c:v>
                </c:pt>
                <c:pt idx="294">
                  <c:v>0.19984680525251824</c:v>
                </c:pt>
                <c:pt idx="295">
                  <c:v>1.9329052513441341E-2</c:v>
                </c:pt>
                <c:pt idx="296">
                  <c:v>0.21719180676620434</c:v>
                </c:pt>
                <c:pt idx="297">
                  <c:v>2.5385167240535893E-2</c:v>
                </c:pt>
                <c:pt idx="298">
                  <c:v>8.7464985332541545E-2</c:v>
                </c:pt>
                <c:pt idx="299">
                  <c:v>9.3974628174430391E-3</c:v>
                </c:pt>
                <c:pt idx="300">
                  <c:v>6.3182705574691734E-4</c:v>
                </c:pt>
                <c:pt idx="301">
                  <c:v>1.0110053587679626</c:v>
                </c:pt>
                <c:pt idx="302">
                  <c:v>1.0989819106505254</c:v>
                </c:pt>
                <c:pt idx="303">
                  <c:v>0.12021911228340755</c:v>
                </c:pt>
                <c:pt idx="304">
                  <c:v>1.0518972399463271</c:v>
                </c:pt>
                <c:pt idx="305">
                  <c:v>0.20826360983800649</c:v>
                </c:pt>
                <c:pt idx="306">
                  <c:v>0.93188174017505165</c:v>
                </c:pt>
                <c:pt idx="307">
                  <c:v>0.18682545817144119</c:v>
                </c:pt>
                <c:pt idx="308">
                  <c:v>0.80801721719106268</c:v>
                </c:pt>
                <c:pt idx="309">
                  <c:v>0.30197199331132329</c:v>
                </c:pt>
                <c:pt idx="310">
                  <c:v>0.38349290441989253</c:v>
                </c:pt>
                <c:pt idx="311">
                  <c:v>0.25582634146188149</c:v>
                </c:pt>
                <c:pt idx="312">
                  <c:v>0.21336285588372955</c:v>
                </c:pt>
                <c:pt idx="313">
                  <c:v>0.4261566183437574</c:v>
                </c:pt>
                <c:pt idx="314">
                  <c:v>0.50720464220705874</c:v>
                </c:pt>
                <c:pt idx="315">
                  <c:v>1.7205277053354824</c:v>
                </c:pt>
                <c:pt idx="316">
                  <c:v>9.8372185257631042</c:v>
                </c:pt>
                <c:pt idx="317">
                  <c:v>6.679405050150617</c:v>
                </c:pt>
                <c:pt idx="318">
                  <c:v>0.56496295991913503</c:v>
                </c:pt>
                <c:pt idx="319">
                  <c:v>0.1067588393783024</c:v>
                </c:pt>
                <c:pt idx="320">
                  <c:v>1.203760376685045E-2</c:v>
                </c:pt>
                <c:pt idx="321">
                  <c:v>1.5014905215088162E-7</c:v>
                </c:pt>
                <c:pt idx="322">
                  <c:v>1.6379192766751148E-4</c:v>
                </c:pt>
                <c:pt idx="323">
                  <c:v>1.5999710261833282E-4</c:v>
                </c:pt>
                <c:pt idx="324">
                  <c:v>4.7930170447137827E-4</c:v>
                </c:pt>
                <c:pt idx="325">
                  <c:v>5.1806937900464854E-4</c:v>
                </c:pt>
                <c:pt idx="326">
                  <c:v>3.0589874783719957E-3</c:v>
                </c:pt>
                <c:pt idx="327">
                  <c:v>3.0688971604509985E-3</c:v>
                </c:pt>
                <c:pt idx="328">
                  <c:v>1.8935566474034087E-2</c:v>
                </c:pt>
                <c:pt idx="329">
                  <c:v>2.5497600578745377E-2</c:v>
                </c:pt>
                <c:pt idx="330">
                  <c:v>0.12394558536989528</c:v>
                </c:pt>
                <c:pt idx="331">
                  <c:v>4.7770615182872482E-3</c:v>
                </c:pt>
                <c:pt idx="332">
                  <c:v>2.6849835144880292E-3</c:v>
                </c:pt>
                <c:pt idx="333">
                  <c:v>1.0357017817783306E-3</c:v>
                </c:pt>
                <c:pt idx="334">
                  <c:v>2.5266621619911157E-3</c:v>
                </c:pt>
                <c:pt idx="335">
                  <c:v>4.2908761053298836E-3</c:v>
                </c:pt>
                <c:pt idx="336">
                  <c:v>7.3105318796918778E-3</c:v>
                </c:pt>
                <c:pt idx="337">
                  <c:v>3.3872332613444109E-3</c:v>
                </c:pt>
                <c:pt idx="338">
                  <c:v>1.8962384499801629E-2</c:v>
                </c:pt>
                <c:pt idx="339">
                  <c:v>0.58245510138066059</c:v>
                </c:pt>
                <c:pt idx="340">
                  <c:v>0.18179751884310283</c:v>
                </c:pt>
                <c:pt idx="341">
                  <c:v>0.60279095072063527</c:v>
                </c:pt>
                <c:pt idx="342">
                  <c:v>4.1798490445553574E-2</c:v>
                </c:pt>
                <c:pt idx="343">
                  <c:v>1.2629564623491806E-3</c:v>
                </c:pt>
                <c:pt idx="344">
                  <c:v>3.9037771874467456E-2</c:v>
                </c:pt>
                <c:pt idx="345">
                  <c:v>1.1714496508333843E-2</c:v>
                </c:pt>
                <c:pt idx="346">
                  <c:v>5.6226505457891898E-3</c:v>
                </c:pt>
                <c:pt idx="347">
                  <c:v>9.7004401549161332E-3</c:v>
                </c:pt>
                <c:pt idx="348">
                  <c:v>3.5339554669210713E-3</c:v>
                </c:pt>
                <c:pt idx="349">
                  <c:v>6.4380782972255149E-3</c:v>
                </c:pt>
                <c:pt idx="350">
                  <c:v>4.9357847470007212E-3</c:v>
                </c:pt>
                <c:pt idx="351">
                  <c:v>7.7613576830148901E-4</c:v>
                </c:pt>
                <c:pt idx="352">
                  <c:v>2.7915783840426114</c:v>
                </c:pt>
                <c:pt idx="353">
                  <c:v>3.2528354118630252</c:v>
                </c:pt>
                <c:pt idx="354">
                  <c:v>0.47541527284876095</c:v>
                </c:pt>
                <c:pt idx="355">
                  <c:v>6.9585227922952714E-2</c:v>
                </c:pt>
                <c:pt idx="356">
                  <c:v>6.6627028488785198E-2</c:v>
                </c:pt>
                <c:pt idx="357">
                  <c:v>4.7290171221605094E-2</c:v>
                </c:pt>
                <c:pt idx="358">
                  <c:v>2.1192201915685053E-2</c:v>
                </c:pt>
                <c:pt idx="359">
                  <c:v>5.2913906493517408E-3</c:v>
                </c:pt>
                <c:pt idx="360">
                  <c:v>1.7025050313316855E-3</c:v>
                </c:pt>
                <c:pt idx="361">
                  <c:v>2.9865146202301256</c:v>
                </c:pt>
                <c:pt idx="362">
                  <c:v>4.0894345230966165</c:v>
                </c:pt>
                <c:pt idx="363">
                  <c:v>1.3869792417545741</c:v>
                </c:pt>
                <c:pt idx="364">
                  <c:v>3.7268651853589345</c:v>
                </c:pt>
                <c:pt idx="365">
                  <c:v>0.14641284141068242</c:v>
                </c:pt>
                <c:pt idx="366">
                  <c:v>2.9021761712465217</c:v>
                </c:pt>
                <c:pt idx="367">
                  <c:v>4.2226333917267475E-2</c:v>
                </c:pt>
                <c:pt idx="368">
                  <c:v>1.2144803960818837</c:v>
                </c:pt>
                <c:pt idx="369">
                  <c:v>0.48206857048624535</c:v>
                </c:pt>
                <c:pt idx="370">
                  <c:v>11.674384646814673</c:v>
                </c:pt>
                <c:pt idx="371">
                  <c:v>110.73748877466782</c:v>
                </c:pt>
                <c:pt idx="372">
                  <c:v>140.6066905937592</c:v>
                </c:pt>
                <c:pt idx="373">
                  <c:v>13.275869982992326</c:v>
                </c:pt>
                <c:pt idx="374">
                  <c:v>20.528031900265535</c:v>
                </c:pt>
                <c:pt idx="375">
                  <c:v>10.718745545883412</c:v>
                </c:pt>
                <c:pt idx="376">
                  <c:v>6.4278076124290724</c:v>
                </c:pt>
                <c:pt idx="377">
                  <c:v>6.8466723529473725</c:v>
                </c:pt>
                <c:pt idx="378">
                  <c:v>0.2253863355532828</c:v>
                </c:pt>
                <c:pt idx="379">
                  <c:v>3.43422209933596</c:v>
                </c:pt>
                <c:pt idx="380">
                  <c:v>6.0764325463245297E-2</c:v>
                </c:pt>
                <c:pt idx="381">
                  <c:v>323.53842866663211</c:v>
                </c:pt>
                <c:pt idx="382">
                  <c:v>1156.7237058759717</c:v>
                </c:pt>
                <c:pt idx="383">
                  <c:v>64.302433154544161</c:v>
                </c:pt>
                <c:pt idx="384">
                  <c:v>400.93272189452841</c:v>
                </c:pt>
                <c:pt idx="385">
                  <c:v>5.3552049604657848</c:v>
                </c:pt>
                <c:pt idx="386">
                  <c:v>314.6011722284864</c:v>
                </c:pt>
                <c:pt idx="387">
                  <c:v>1.1330146296126884</c:v>
                </c:pt>
                <c:pt idx="388">
                  <c:v>1165.876082713723</c:v>
                </c:pt>
                <c:pt idx="389">
                  <c:v>1364.6155658237246</c:v>
                </c:pt>
                <c:pt idx="390">
                  <c:v>121.83057922088322</c:v>
                </c:pt>
                <c:pt idx="391">
                  <c:v>308.7335273851478</c:v>
                </c:pt>
                <c:pt idx="392">
                  <c:v>187.27709645356759</c:v>
                </c:pt>
                <c:pt idx="393">
                  <c:v>76.678426849763724</c:v>
                </c:pt>
                <c:pt idx="394">
                  <c:v>227.53274985427609</c:v>
                </c:pt>
                <c:pt idx="395">
                  <c:v>49.820310306130004</c:v>
                </c:pt>
                <c:pt idx="396">
                  <c:v>14.031729075337358</c:v>
                </c:pt>
                <c:pt idx="397">
                  <c:v>197.29608731597261</c:v>
                </c:pt>
                <c:pt idx="398">
                  <c:v>102.9439444415066</c:v>
                </c:pt>
                <c:pt idx="399">
                  <c:v>13.943763889094811</c:v>
                </c:pt>
                <c:pt idx="400">
                  <c:v>1292.0608646935468</c:v>
                </c:pt>
                <c:pt idx="401">
                  <c:v>824.19467581041295</c:v>
                </c:pt>
                <c:pt idx="402">
                  <c:v>1.0316753501964415</c:v>
                </c:pt>
                <c:pt idx="403">
                  <c:v>71.846587279982657</c:v>
                </c:pt>
                <c:pt idx="404">
                  <c:v>0.30730817030173285</c:v>
                </c:pt>
                <c:pt idx="405">
                  <c:v>5.0120466276814</c:v>
                </c:pt>
                <c:pt idx="406">
                  <c:v>0.75098272854996717</c:v>
                </c:pt>
                <c:pt idx="407">
                  <c:v>2.2663577412186373</c:v>
                </c:pt>
                <c:pt idx="408">
                  <c:v>0.45124234243288175</c:v>
                </c:pt>
                <c:pt idx="409">
                  <c:v>0.58482624614324341</c:v>
                </c:pt>
                <c:pt idx="410">
                  <c:v>0.98502177043807337</c:v>
                </c:pt>
                <c:pt idx="411">
                  <c:v>0.19428218910839151</c:v>
                </c:pt>
                <c:pt idx="412">
                  <c:v>0.23961984635032474</c:v>
                </c:pt>
                <c:pt idx="413">
                  <c:v>1.0607422239127688</c:v>
                </c:pt>
                <c:pt idx="414">
                  <c:v>0.63517601985504857</c:v>
                </c:pt>
                <c:pt idx="415">
                  <c:v>4.2046714431047599E-2</c:v>
                </c:pt>
                <c:pt idx="416">
                  <c:v>1.081532573959612</c:v>
                </c:pt>
                <c:pt idx="417">
                  <c:v>6.5507720689641516E-2</c:v>
                </c:pt>
                <c:pt idx="418">
                  <c:v>0.71097211361405477</c:v>
                </c:pt>
                <c:pt idx="419">
                  <c:v>8.5840616119360627E-2</c:v>
                </c:pt>
                <c:pt idx="420">
                  <c:v>0.35774658687155803</c:v>
                </c:pt>
                <c:pt idx="421">
                  <c:v>1.0428559784106733E-2</c:v>
                </c:pt>
                <c:pt idx="422">
                  <c:v>2.9476771361064227</c:v>
                </c:pt>
                <c:pt idx="423">
                  <c:v>0.40605557428659717</c:v>
                </c:pt>
                <c:pt idx="424">
                  <c:v>0.72883024057331636</c:v>
                </c:pt>
                <c:pt idx="425">
                  <c:v>17.236712385312039</c:v>
                </c:pt>
                <c:pt idx="426">
                  <c:v>1.5529314579716293</c:v>
                </c:pt>
                <c:pt idx="427">
                  <c:v>33.943727728959786</c:v>
                </c:pt>
                <c:pt idx="428">
                  <c:v>111.49684973345694</c:v>
                </c:pt>
                <c:pt idx="429">
                  <c:v>77.410000912755464</c:v>
                </c:pt>
                <c:pt idx="430">
                  <c:v>0.36410108610454661</c:v>
                </c:pt>
                <c:pt idx="431">
                  <c:v>4.3262593512145964</c:v>
                </c:pt>
                <c:pt idx="432">
                  <c:v>0.82197913331132288</c:v>
                </c:pt>
                <c:pt idx="433">
                  <c:v>1.5088298825330109</c:v>
                </c:pt>
                <c:pt idx="434">
                  <c:v>0.18426158465476275</c:v>
                </c:pt>
                <c:pt idx="435">
                  <c:v>0.28552686408671268</c:v>
                </c:pt>
                <c:pt idx="436">
                  <c:v>0.22488571146766828</c:v>
                </c:pt>
                <c:pt idx="437">
                  <c:v>0.11697926056828564</c:v>
                </c:pt>
                <c:pt idx="438">
                  <c:v>3.8715372075745873E-3</c:v>
                </c:pt>
                <c:pt idx="439">
                  <c:v>3.0939369020751097E-3</c:v>
                </c:pt>
                <c:pt idx="440">
                  <c:v>3.8428670390945337E-2</c:v>
                </c:pt>
                <c:pt idx="441">
                  <c:v>7.9590718509407066E-3</c:v>
                </c:pt>
                <c:pt idx="442">
                  <c:v>1.8211854293736115E-2</c:v>
                </c:pt>
                <c:pt idx="443">
                  <c:v>2.6874729367249304E-2</c:v>
                </c:pt>
                <c:pt idx="444">
                  <c:v>2.3918123036769604E-2</c:v>
                </c:pt>
                <c:pt idx="445">
                  <c:v>0.35352159105133696</c:v>
                </c:pt>
                <c:pt idx="446">
                  <c:v>0.67437775612592976</c:v>
                </c:pt>
                <c:pt idx="447">
                  <c:v>0.25309358169932633</c:v>
                </c:pt>
                <c:pt idx="448">
                  <c:v>3.8515729081614242E-2</c:v>
                </c:pt>
                <c:pt idx="449">
                  <c:v>2.537379884199557E-2</c:v>
                </c:pt>
                <c:pt idx="450">
                  <c:v>2.789431801764706E-3</c:v>
                </c:pt>
                <c:pt idx="451">
                  <c:v>4.4442439943629753E-3</c:v>
                </c:pt>
                <c:pt idx="452">
                  <c:v>2.4702612906797338E-3</c:v>
                </c:pt>
                <c:pt idx="453">
                  <c:v>1.0435657246576113E-2</c:v>
                </c:pt>
                <c:pt idx="454">
                  <c:v>7.1707157315023624E-3</c:v>
                </c:pt>
                <c:pt idx="455">
                  <c:v>2.1053287110280893E-3</c:v>
                </c:pt>
                <c:pt idx="456">
                  <c:v>2.822250512627764E-4</c:v>
                </c:pt>
                <c:pt idx="457">
                  <c:v>3.6390638428535848E-3</c:v>
                </c:pt>
                <c:pt idx="458">
                  <c:v>2.5795073682521234E-4</c:v>
                </c:pt>
                <c:pt idx="459">
                  <c:v>1.4018768468381461E-3</c:v>
                </c:pt>
                <c:pt idx="460">
                  <c:v>8.870520643434591E-4</c:v>
                </c:pt>
                <c:pt idx="461">
                  <c:v>1.8322159231174493E-3</c:v>
                </c:pt>
                <c:pt idx="462">
                  <c:v>8.5217527072893129E-4</c:v>
                </c:pt>
                <c:pt idx="463">
                  <c:v>7.0370295696661905E-5</c:v>
                </c:pt>
                <c:pt idx="464">
                  <c:v>8.9332102967456248E-4</c:v>
                </c:pt>
                <c:pt idx="465">
                  <c:v>1.4808492784746678E-3</c:v>
                </c:pt>
                <c:pt idx="466">
                  <c:v>8.1094144672150129E-4</c:v>
                </c:pt>
                <c:pt idx="467">
                  <c:v>5.5725465463562021E-4</c:v>
                </c:pt>
                <c:pt idx="468">
                  <c:v>1.5008184180853327E-4</c:v>
                </c:pt>
                <c:pt idx="469">
                  <c:v>3.0407885281255321E-4</c:v>
                </c:pt>
                <c:pt idx="470">
                  <c:v>3.1642021949007044E-5</c:v>
                </c:pt>
                <c:pt idx="471">
                  <c:v>1.1345737878801501E-3</c:v>
                </c:pt>
                <c:pt idx="472">
                  <c:v>1.3991314347513296E-3</c:v>
                </c:pt>
                <c:pt idx="473">
                  <c:v>4.0198503821936016E-3</c:v>
                </c:pt>
                <c:pt idx="474">
                  <c:v>2.9266034433696208E-3</c:v>
                </c:pt>
                <c:pt idx="475">
                  <c:v>3.4594137544344192E-2</c:v>
                </c:pt>
                <c:pt idx="476">
                  <c:v>4.567434589220401E-2</c:v>
                </c:pt>
                <c:pt idx="477">
                  <c:v>1.2894539483512558E-2</c:v>
                </c:pt>
                <c:pt idx="478">
                  <c:v>2.88022195322375E-3</c:v>
                </c:pt>
                <c:pt idx="479">
                  <c:v>1.7226965316266224E-3</c:v>
                </c:pt>
                <c:pt idx="480">
                  <c:v>5.3281697773732825E-4</c:v>
                </c:pt>
                <c:pt idx="481">
                  <c:v>4.4046789180411427E-3</c:v>
                </c:pt>
                <c:pt idx="482">
                  <c:v>1.5152679147797706E-3</c:v>
                </c:pt>
                <c:pt idx="483">
                  <c:v>5.8817749202762996E-4</c:v>
                </c:pt>
                <c:pt idx="484">
                  <c:v>2.7855418739008765E-3</c:v>
                </c:pt>
                <c:pt idx="485">
                  <c:v>1.5782621080487341E-4</c:v>
                </c:pt>
                <c:pt idx="486">
                  <c:v>3.6131972571820134E-3</c:v>
                </c:pt>
                <c:pt idx="487">
                  <c:v>6.0019031558156762E-4</c:v>
                </c:pt>
                <c:pt idx="488">
                  <c:v>1.6928241571774732E-2</c:v>
                </c:pt>
                <c:pt idx="489">
                  <c:v>1.0554878071625752E-3</c:v>
                </c:pt>
                <c:pt idx="490">
                  <c:v>1.6173855466955062E-2</c:v>
                </c:pt>
                <c:pt idx="491">
                  <c:v>2.2846287512015544E-3</c:v>
                </c:pt>
                <c:pt idx="492">
                  <c:v>6.6154006212463812E-2</c:v>
                </c:pt>
                <c:pt idx="493">
                  <c:v>1.8031624073248233E-2</c:v>
                </c:pt>
                <c:pt idx="494">
                  <c:v>0.30843338466997272</c:v>
                </c:pt>
                <c:pt idx="495">
                  <c:v>3.8557678984603147E-2</c:v>
                </c:pt>
                <c:pt idx="496">
                  <c:v>1.7662655529468796</c:v>
                </c:pt>
                <c:pt idx="497">
                  <c:v>4.9424215304930703</c:v>
                </c:pt>
                <c:pt idx="498">
                  <c:v>2.0206387835123998</c:v>
                </c:pt>
                <c:pt idx="499">
                  <c:v>7.3758204619079518E-2</c:v>
                </c:pt>
                <c:pt idx="500">
                  <c:v>5.3636938097718925E-2</c:v>
                </c:pt>
                <c:pt idx="501">
                  <c:v>0.47129312154738012</c:v>
                </c:pt>
                <c:pt idx="502">
                  <c:v>0.39927235656778776</c:v>
                </c:pt>
                <c:pt idx="503">
                  <c:v>1.2959764367684017</c:v>
                </c:pt>
                <c:pt idx="504">
                  <c:v>0.61111795011272962</c:v>
                </c:pt>
                <c:pt idx="505">
                  <c:v>1.3512161280735939</c:v>
                </c:pt>
                <c:pt idx="506">
                  <c:v>1.0346349514591195</c:v>
                </c:pt>
                <c:pt idx="507">
                  <c:v>0.94815573013111065</c:v>
                </c:pt>
                <c:pt idx="508">
                  <c:v>1.2897080691593668</c:v>
                </c:pt>
                <c:pt idx="509">
                  <c:v>1.1252446982830646</c:v>
                </c:pt>
                <c:pt idx="510">
                  <c:v>1.7893277200218494</c:v>
                </c:pt>
                <c:pt idx="511">
                  <c:v>1.3883357258347797</c:v>
                </c:pt>
                <c:pt idx="512">
                  <c:v>2.2009415297020425</c:v>
                </c:pt>
                <c:pt idx="513">
                  <c:v>1.5060508222959319</c:v>
                </c:pt>
                <c:pt idx="514">
                  <c:v>2.9362423582775312</c:v>
                </c:pt>
                <c:pt idx="515">
                  <c:v>1.9094469393916147</c:v>
                </c:pt>
                <c:pt idx="516">
                  <c:v>5.8247270716423243</c:v>
                </c:pt>
                <c:pt idx="517">
                  <c:v>4.736203715566373</c:v>
                </c:pt>
                <c:pt idx="518">
                  <c:v>84.700569399700228</c:v>
                </c:pt>
                <c:pt idx="519">
                  <c:v>77.370588304051552</c:v>
                </c:pt>
                <c:pt idx="520">
                  <c:v>14.865575532097896</c:v>
                </c:pt>
                <c:pt idx="521">
                  <c:v>5.5872876264216891E-4</c:v>
                </c:pt>
                <c:pt idx="522">
                  <c:v>3.3425966988868288E-4</c:v>
                </c:pt>
                <c:pt idx="523">
                  <c:v>6.138850309715954E-4</c:v>
                </c:pt>
                <c:pt idx="524">
                  <c:v>1.5786988302241951E-3</c:v>
                </c:pt>
                <c:pt idx="525">
                  <c:v>1.1497757213281311E-3</c:v>
                </c:pt>
                <c:pt idx="526">
                  <c:v>5.8673263102458637E-3</c:v>
                </c:pt>
                <c:pt idx="527">
                  <c:v>1.8760995923904056E-3</c:v>
                </c:pt>
                <c:pt idx="528">
                  <c:v>1.3659830442921458E-2</c:v>
                </c:pt>
                <c:pt idx="529">
                  <c:v>1.0234495491524984E-2</c:v>
                </c:pt>
                <c:pt idx="530">
                  <c:v>3.6845900181591271E-2</c:v>
                </c:pt>
                <c:pt idx="531">
                  <c:v>4.6057224940506458E-2</c:v>
                </c:pt>
                <c:pt idx="532">
                  <c:v>0.10808601287634542</c:v>
                </c:pt>
                <c:pt idx="533">
                  <c:v>0.15548682991580143</c:v>
                </c:pt>
                <c:pt idx="534">
                  <c:v>0.23053795503659744</c:v>
                </c:pt>
                <c:pt idx="535">
                  <c:v>0.44139735596742113</c:v>
                </c:pt>
                <c:pt idx="536">
                  <c:v>0.66434112254530486</c:v>
                </c:pt>
                <c:pt idx="537">
                  <c:v>1.7274662804173471</c:v>
                </c:pt>
                <c:pt idx="538">
                  <c:v>3.03165686713829</c:v>
                </c:pt>
                <c:pt idx="539">
                  <c:v>29.971429349256823</c:v>
                </c:pt>
                <c:pt idx="540">
                  <c:v>19.137705760894956</c:v>
                </c:pt>
                <c:pt idx="541">
                  <c:v>0.1312766487458065</c:v>
                </c:pt>
                <c:pt idx="542">
                  <c:v>1.6986230282314784E-2</c:v>
                </c:pt>
                <c:pt idx="543">
                  <c:v>1.1812116021892796E-2</c:v>
                </c:pt>
                <c:pt idx="544">
                  <c:v>4.435300117776428E-4</c:v>
                </c:pt>
                <c:pt idx="545">
                  <c:v>1.1124926133943003E-2</c:v>
                </c:pt>
                <c:pt idx="546">
                  <c:v>8.0437837323654518E-3</c:v>
                </c:pt>
                <c:pt idx="547">
                  <c:v>2.1468316634685802E-2</c:v>
                </c:pt>
                <c:pt idx="548">
                  <c:v>2.4482135926347102E-2</c:v>
                </c:pt>
                <c:pt idx="549">
                  <c:v>1.8952433729646251E-2</c:v>
                </c:pt>
                <c:pt idx="550">
                  <c:v>1.4739839769711742E-3</c:v>
                </c:pt>
                <c:pt idx="551">
                  <c:v>4.9707932152685964E-2</c:v>
                </c:pt>
                <c:pt idx="552">
                  <c:v>2.4572097750847337E-2</c:v>
                </c:pt>
                <c:pt idx="553">
                  <c:v>2.2898452697638329E-2</c:v>
                </c:pt>
                <c:pt idx="554">
                  <c:v>1.062462380979721E-2</c:v>
                </c:pt>
                <c:pt idx="555">
                  <c:v>1.3032848260867858E-2</c:v>
                </c:pt>
                <c:pt idx="556">
                  <c:v>5.7958006617585362E-3</c:v>
                </c:pt>
                <c:pt idx="557">
                  <c:v>9.1943329524677899E-3</c:v>
                </c:pt>
                <c:pt idx="558">
                  <c:v>1.5047104976320037E-2</c:v>
                </c:pt>
                <c:pt idx="559">
                  <c:v>3.0805078529688398E-3</c:v>
                </c:pt>
                <c:pt idx="560">
                  <c:v>2.122904493072095E-3</c:v>
                </c:pt>
                <c:pt idx="561">
                  <c:v>0.15774510750029269</c:v>
                </c:pt>
                <c:pt idx="562">
                  <c:v>0.14214903064780959</c:v>
                </c:pt>
                <c:pt idx="563">
                  <c:v>8.6045581644725935E-2</c:v>
                </c:pt>
                <c:pt idx="564">
                  <c:v>3.2595506639820457E-2</c:v>
                </c:pt>
                <c:pt idx="565">
                  <c:v>3.0559082913729947E-2</c:v>
                </c:pt>
                <c:pt idx="566">
                  <c:v>1.5874285919786017E-2</c:v>
                </c:pt>
                <c:pt idx="567">
                  <c:v>8.5105702137600839E-2</c:v>
                </c:pt>
                <c:pt idx="568">
                  <c:v>3.327350475100866E-2</c:v>
                </c:pt>
                <c:pt idx="569">
                  <c:v>0.20854973376316785</c:v>
                </c:pt>
                <c:pt idx="570">
                  <c:v>0.51502980059262282</c:v>
                </c:pt>
                <c:pt idx="571">
                  <c:v>0.33663348990870268</c:v>
                </c:pt>
                <c:pt idx="572">
                  <c:v>1.5721327329985868</c:v>
                </c:pt>
                <c:pt idx="573">
                  <c:v>1.2272340457060111</c:v>
                </c:pt>
                <c:pt idx="574">
                  <c:v>4.2485450434420278</c:v>
                </c:pt>
                <c:pt idx="575">
                  <c:v>4.0353920282523799</c:v>
                </c:pt>
                <c:pt idx="576">
                  <c:v>17.174894679950903</c:v>
                </c:pt>
                <c:pt idx="577">
                  <c:v>8.03490876400007</c:v>
                </c:pt>
                <c:pt idx="578">
                  <c:v>120.56427446671843</c:v>
                </c:pt>
                <c:pt idx="579">
                  <c:v>468.12466330405346</c:v>
                </c:pt>
                <c:pt idx="580">
                  <c:v>227.82743028272992</c:v>
                </c:pt>
                <c:pt idx="581">
                  <c:v>3.3024191377833099E-2</c:v>
                </c:pt>
                <c:pt idx="582">
                  <c:v>6.4966559017197487E-2</c:v>
                </c:pt>
                <c:pt idx="583">
                  <c:v>0.81815318919880564</c:v>
                </c:pt>
                <c:pt idx="584">
                  <c:v>4.6163103736423992</c:v>
                </c:pt>
                <c:pt idx="585">
                  <c:v>0.23740513746157244</c:v>
                </c:pt>
                <c:pt idx="586">
                  <c:v>2.1162000630621622</c:v>
                </c:pt>
                <c:pt idx="587">
                  <c:v>0.33916034586960231</c:v>
                </c:pt>
                <c:pt idx="588">
                  <c:v>1.6667685222768982</c:v>
                </c:pt>
                <c:pt idx="589">
                  <c:v>0.22063887519073158</c:v>
                </c:pt>
                <c:pt idx="590">
                  <c:v>0.97224337689568374</c:v>
                </c:pt>
                <c:pt idx="591">
                  <c:v>0.16462414626547103</c:v>
                </c:pt>
                <c:pt idx="592">
                  <c:v>0.77444210199874519</c:v>
                </c:pt>
                <c:pt idx="593">
                  <c:v>6.3864320334044905E-2</c:v>
                </c:pt>
                <c:pt idx="594">
                  <c:v>0.69985280631067559</c:v>
                </c:pt>
                <c:pt idx="595">
                  <c:v>0.2713960721983173</c:v>
                </c:pt>
                <c:pt idx="596">
                  <c:v>0.51518992778014794</c:v>
                </c:pt>
                <c:pt idx="597">
                  <c:v>3.5740230074342134E-2</c:v>
                </c:pt>
                <c:pt idx="598">
                  <c:v>0.2693615924836506</c:v>
                </c:pt>
                <c:pt idx="599">
                  <c:v>3.3436603136338568E-2</c:v>
                </c:pt>
                <c:pt idx="600">
                  <c:v>2.8916213436396099E-2</c:v>
                </c:pt>
                <c:pt idx="601">
                  <c:v>1305.238622966926</c:v>
                </c:pt>
                <c:pt idx="602">
                  <c:v>195.4354618360899</c:v>
                </c:pt>
                <c:pt idx="603">
                  <c:v>2201.1537779483365</c:v>
                </c:pt>
                <c:pt idx="604">
                  <c:v>96.096876416258439</c:v>
                </c:pt>
                <c:pt idx="605">
                  <c:v>874.71946735369841</c:v>
                </c:pt>
                <c:pt idx="606">
                  <c:v>3.440293941636416</c:v>
                </c:pt>
                <c:pt idx="607">
                  <c:v>705.37640805338458</c:v>
                </c:pt>
                <c:pt idx="608">
                  <c:v>76.002740220500485</c:v>
                </c:pt>
                <c:pt idx="609">
                  <c:v>390.75645814314635</c:v>
                </c:pt>
                <c:pt idx="610">
                  <c:v>173.43906628391275</c:v>
                </c:pt>
                <c:pt idx="611">
                  <c:v>149.53012302285921</c:v>
                </c:pt>
                <c:pt idx="612">
                  <c:v>260.63475001257621</c:v>
                </c:pt>
                <c:pt idx="613">
                  <c:v>51.484284851998389</c:v>
                </c:pt>
                <c:pt idx="614">
                  <c:v>373.30644476603999</c:v>
                </c:pt>
                <c:pt idx="615">
                  <c:v>0.8048653762164657</c:v>
                </c:pt>
                <c:pt idx="616">
                  <c:v>1190.6820876524096</c:v>
                </c:pt>
                <c:pt idx="617">
                  <c:v>130.52622171535128</c:v>
                </c:pt>
                <c:pt idx="618">
                  <c:v>109.20136355579349</c:v>
                </c:pt>
                <c:pt idx="619">
                  <c:v>56.666124932900871</c:v>
                </c:pt>
                <c:pt idx="620">
                  <c:v>155.38390413883022</c:v>
                </c:pt>
                <c:pt idx="621">
                  <c:v>55.214823958900617</c:v>
                </c:pt>
                <c:pt idx="622">
                  <c:v>1235.0532878773629</c:v>
                </c:pt>
                <c:pt idx="623">
                  <c:v>224.83457006018813</c:v>
                </c:pt>
                <c:pt idx="624">
                  <c:v>31.957395242938968</c:v>
                </c:pt>
                <c:pt idx="625">
                  <c:v>166.03745696243723</c:v>
                </c:pt>
                <c:pt idx="626">
                  <c:v>305.9473483619131</c:v>
                </c:pt>
                <c:pt idx="627">
                  <c:v>69.064056755592873</c:v>
                </c:pt>
                <c:pt idx="628">
                  <c:v>4.6931366251380711</c:v>
                </c:pt>
                <c:pt idx="629">
                  <c:v>199.2449102488853</c:v>
                </c:pt>
                <c:pt idx="630">
                  <c:v>103.98747563138234</c:v>
                </c:pt>
                <c:pt idx="631">
                  <c:v>11.35044114309183</c:v>
                </c:pt>
                <c:pt idx="632">
                  <c:v>117.92700836874762</c:v>
                </c:pt>
                <c:pt idx="633">
                  <c:v>130.41829643317669</c:v>
                </c:pt>
                <c:pt idx="634">
                  <c:v>200.46379238970974</c:v>
                </c:pt>
                <c:pt idx="635">
                  <c:v>257.06455775442083</c:v>
                </c:pt>
                <c:pt idx="636">
                  <c:v>2157.1272384262011</c:v>
                </c:pt>
                <c:pt idx="637">
                  <c:v>1950.530416451061</c:v>
                </c:pt>
                <c:pt idx="638">
                  <c:v>220.34534346889021</c:v>
                </c:pt>
                <c:pt idx="639">
                  <c:v>28.757805734979087</c:v>
                </c:pt>
                <c:pt idx="640">
                  <c:v>163.71589384485938</c:v>
                </c:pt>
                <c:pt idx="641">
                  <c:v>107.00205360834701</c:v>
                </c:pt>
                <c:pt idx="642">
                  <c:v>1.3474185986765368</c:v>
                </c:pt>
                <c:pt idx="643">
                  <c:v>3.6530426854876081</c:v>
                </c:pt>
                <c:pt idx="644">
                  <c:v>3.6613307966488779</c:v>
                </c:pt>
                <c:pt idx="645">
                  <c:v>2.7784175795767192</c:v>
                </c:pt>
                <c:pt idx="646">
                  <c:v>34.514151413313094</c:v>
                </c:pt>
                <c:pt idx="647">
                  <c:v>9.502680041926756E-2</c:v>
                </c:pt>
                <c:pt idx="648">
                  <c:v>8.4252233811322935E-2</c:v>
                </c:pt>
                <c:pt idx="649">
                  <c:v>70.685619502166659</c:v>
                </c:pt>
                <c:pt idx="650">
                  <c:v>1.2958500292168784</c:v>
                </c:pt>
                <c:pt idx="651">
                  <c:v>4.9039811493375938</c:v>
                </c:pt>
                <c:pt idx="652">
                  <c:v>6.7111802193571091</c:v>
                </c:pt>
                <c:pt idx="653">
                  <c:v>15.690047653801182</c:v>
                </c:pt>
                <c:pt idx="654">
                  <c:v>22.335845112067272</c:v>
                </c:pt>
                <c:pt idx="655">
                  <c:v>37.752095284195875</c:v>
                </c:pt>
                <c:pt idx="656">
                  <c:v>7.0245221307022687</c:v>
                </c:pt>
                <c:pt idx="657">
                  <c:v>35.067772284012399</c:v>
                </c:pt>
                <c:pt idx="658">
                  <c:v>10.857886553285748</c:v>
                </c:pt>
                <c:pt idx="659">
                  <c:v>10.022202073194133</c:v>
                </c:pt>
                <c:pt idx="660">
                  <c:v>0.47775473267909352</c:v>
                </c:pt>
                <c:pt idx="661">
                  <c:v>11.071845889319356</c:v>
                </c:pt>
                <c:pt idx="662">
                  <c:v>3.6926130580493405E-2</c:v>
                </c:pt>
                <c:pt idx="663">
                  <c:v>9.346520860110747E-3</c:v>
                </c:pt>
                <c:pt idx="664">
                  <c:v>3.1696861084063978E-2</c:v>
                </c:pt>
                <c:pt idx="665">
                  <c:v>2.0665280495385841E-2</c:v>
                </c:pt>
                <c:pt idx="666">
                  <c:v>2.6212837854743696</c:v>
                </c:pt>
                <c:pt idx="667">
                  <c:v>8.6646130399015391</c:v>
                </c:pt>
                <c:pt idx="668">
                  <c:v>1.7003890781371433E-3</c:v>
                </c:pt>
                <c:pt idx="669">
                  <c:v>7.3011782796336105E-2</c:v>
                </c:pt>
                <c:pt idx="670">
                  <c:v>5.2342335385785282E-2</c:v>
                </c:pt>
                <c:pt idx="671">
                  <c:v>3.3015571641508576</c:v>
                </c:pt>
                <c:pt idx="672">
                  <c:v>0.50335074537370184</c:v>
                </c:pt>
                <c:pt idx="673">
                  <c:v>0.97897411893165942</c:v>
                </c:pt>
                <c:pt idx="674">
                  <c:v>0.41640683860534561</c:v>
                </c:pt>
                <c:pt idx="675">
                  <c:v>1.7304652669100276</c:v>
                </c:pt>
                <c:pt idx="676">
                  <c:v>1.3737160031531264</c:v>
                </c:pt>
                <c:pt idx="677">
                  <c:v>0.25758131188388367</c:v>
                </c:pt>
                <c:pt idx="678">
                  <c:v>0.70512729356009429</c:v>
                </c:pt>
                <c:pt idx="679">
                  <c:v>3.4731735560287986</c:v>
                </c:pt>
                <c:pt idx="680">
                  <c:v>2.4290210538475985</c:v>
                </c:pt>
                <c:pt idx="681">
                  <c:v>0.68508403295666997</c:v>
                </c:pt>
                <c:pt idx="682">
                  <c:v>0.32937884420522739</c:v>
                </c:pt>
                <c:pt idx="683">
                  <c:v>7.5099812854148587E-2</c:v>
                </c:pt>
                <c:pt idx="684">
                  <c:v>6.8315371502168038E-3</c:v>
                </c:pt>
                <c:pt idx="685">
                  <c:v>9.2521533756047436E-2</c:v>
                </c:pt>
                <c:pt idx="686">
                  <c:v>4.6158269251074372E-5</c:v>
                </c:pt>
                <c:pt idx="687">
                  <c:v>4.0471205030096886E-2</c:v>
                </c:pt>
                <c:pt idx="688">
                  <c:v>1.6552273098623259E-3</c:v>
                </c:pt>
                <c:pt idx="689">
                  <c:v>1.5343551876479569</c:v>
                </c:pt>
                <c:pt idx="690">
                  <c:v>0.13181721431036991</c:v>
                </c:pt>
                <c:pt idx="691">
                  <c:v>7.4079155364194387</c:v>
                </c:pt>
                <c:pt idx="692">
                  <c:v>3.4526487862785751</c:v>
                </c:pt>
                <c:pt idx="693">
                  <c:v>22.613923142250613</c:v>
                </c:pt>
                <c:pt idx="694">
                  <c:v>64.460896550209441</c:v>
                </c:pt>
                <c:pt idx="695">
                  <c:v>444.28289044372258</c:v>
                </c:pt>
                <c:pt idx="696">
                  <c:v>142.31900565280245</c:v>
                </c:pt>
                <c:pt idx="697">
                  <c:v>1.4121975923058796</c:v>
                </c:pt>
                <c:pt idx="698">
                  <c:v>2.0720126206848817</c:v>
                </c:pt>
                <c:pt idx="699">
                  <c:v>0.46032848267155418</c:v>
                </c:pt>
                <c:pt idx="700">
                  <c:v>9.3146944512965278E-6</c:v>
                </c:pt>
                <c:pt idx="701">
                  <c:v>2.2487580553219349E-5</c:v>
                </c:pt>
                <c:pt idx="702">
                  <c:v>1.0999571108998793E-3</c:v>
                </c:pt>
                <c:pt idx="703">
                  <c:v>1.610995865677447E-4</c:v>
                </c:pt>
                <c:pt idx="704">
                  <c:v>1.6275473571426991E-3</c:v>
                </c:pt>
                <c:pt idx="705">
                  <c:v>6.1593309696268759E-4</c:v>
                </c:pt>
                <c:pt idx="706">
                  <c:v>1.2944402284432348E-4</c:v>
                </c:pt>
                <c:pt idx="707">
                  <c:v>1.1347594732953733E-3</c:v>
                </c:pt>
                <c:pt idx="708">
                  <c:v>2.4987167535257043E-3</c:v>
                </c:pt>
                <c:pt idx="709">
                  <c:v>2.5055737985682389E-4</c:v>
                </c:pt>
                <c:pt idx="710">
                  <c:v>1.059174755538129E-2</c:v>
                </c:pt>
                <c:pt idx="711">
                  <c:v>5.785781249631558E-2</c:v>
                </c:pt>
                <c:pt idx="712">
                  <c:v>1.2884855331101101E-3</c:v>
                </c:pt>
                <c:pt idx="713">
                  <c:v>4.4090744269728354E-3</c:v>
                </c:pt>
                <c:pt idx="714">
                  <c:v>8.7623981397661893E-2</c:v>
                </c:pt>
                <c:pt idx="715">
                  <c:v>7.7416001899272766E-2</c:v>
                </c:pt>
                <c:pt idx="716">
                  <c:v>2.8025646144544881E-2</c:v>
                </c:pt>
                <c:pt idx="717">
                  <c:v>0.10139250131615384</c:v>
                </c:pt>
                <c:pt idx="718">
                  <c:v>3.5094976592849249E-2</c:v>
                </c:pt>
                <c:pt idx="719">
                  <c:v>6.1542071098553818E-3</c:v>
                </c:pt>
                <c:pt idx="720">
                  <c:v>0.1342343329678323</c:v>
                </c:pt>
                <c:pt idx="721">
                  <c:v>0.10524177572258031</c:v>
                </c:pt>
                <c:pt idx="722">
                  <c:v>3.8913379713409628</c:v>
                </c:pt>
                <c:pt idx="723">
                  <c:v>0.28661750433772626</c:v>
                </c:pt>
                <c:pt idx="724">
                  <c:v>0.97256766668731065</c:v>
                </c:pt>
                <c:pt idx="725">
                  <c:v>0.3973143009922166</c:v>
                </c:pt>
                <c:pt idx="726">
                  <c:v>0.46812092238913661</c:v>
                </c:pt>
                <c:pt idx="727">
                  <c:v>0.81289842417498248</c:v>
                </c:pt>
                <c:pt idx="728">
                  <c:v>7.2982056058147823E-2</c:v>
                </c:pt>
                <c:pt idx="729">
                  <c:v>1.7078119379993661E-2</c:v>
                </c:pt>
                <c:pt idx="730">
                  <c:v>0.58090026258837091</c:v>
                </c:pt>
                <c:pt idx="731">
                  <c:v>0.31595593564757207</c:v>
                </c:pt>
                <c:pt idx="732">
                  <c:v>6.779746589613695</c:v>
                </c:pt>
                <c:pt idx="733">
                  <c:v>6.1648871950573142E-2</c:v>
                </c:pt>
                <c:pt idx="734">
                  <c:v>7.888513634385018</c:v>
                </c:pt>
                <c:pt idx="735">
                  <c:v>1.6123735959352143</c:v>
                </c:pt>
                <c:pt idx="736">
                  <c:v>1.6998577126075744E-2</c:v>
                </c:pt>
                <c:pt idx="737">
                  <c:v>0.83038972191082117</c:v>
                </c:pt>
                <c:pt idx="738">
                  <c:v>0.1625934229121587</c:v>
                </c:pt>
                <c:pt idx="739">
                  <c:v>1.9725486910998642E-2</c:v>
                </c:pt>
                <c:pt idx="740">
                  <c:v>5.4450313799741887E-3</c:v>
                </c:pt>
                <c:pt idx="741">
                  <c:v>2.1576924860127679E-4</c:v>
                </c:pt>
                <c:pt idx="742">
                  <c:v>1.8601922446543219E-2</c:v>
                </c:pt>
                <c:pt idx="743">
                  <c:v>8.1239132214650658E-5</c:v>
                </c:pt>
                <c:pt idx="744">
                  <c:v>7.8156835804142691E-3</c:v>
                </c:pt>
                <c:pt idx="745">
                  <c:v>3.7426835240228662E-2</c:v>
                </c:pt>
                <c:pt idx="746">
                  <c:v>1.1233412418077311E-3</c:v>
                </c:pt>
                <c:pt idx="747">
                  <c:v>2.6279951493285667</c:v>
                </c:pt>
                <c:pt idx="748">
                  <c:v>2.0784372694309106</c:v>
                </c:pt>
                <c:pt idx="749">
                  <c:v>1.1673112843317375</c:v>
                </c:pt>
                <c:pt idx="750">
                  <c:v>16.962084108222946</c:v>
                </c:pt>
                <c:pt idx="751">
                  <c:v>21.629509445776058</c:v>
                </c:pt>
                <c:pt idx="752">
                  <c:v>9.486931206287105</c:v>
                </c:pt>
                <c:pt idx="753">
                  <c:v>0.45999908494290442</c:v>
                </c:pt>
                <c:pt idx="754">
                  <c:v>8.1030620169509154E-2</c:v>
                </c:pt>
                <c:pt idx="755">
                  <c:v>0.19865473087749819</c:v>
                </c:pt>
                <c:pt idx="756">
                  <c:v>5.6209420901560318E-4</c:v>
                </c:pt>
                <c:pt idx="757">
                  <c:v>1.1382105129004842E-3</c:v>
                </c:pt>
                <c:pt idx="758">
                  <c:v>1.4841336600119527E-4</c:v>
                </c:pt>
                <c:pt idx="759">
                  <c:v>1.8777918280257002E-4</c:v>
                </c:pt>
                <c:pt idx="760">
                  <c:v>1.387793358829201E-3</c:v>
                </c:pt>
                <c:pt idx="761">
                  <c:v>2.4031678927249936E-3</c:v>
                </c:pt>
                <c:pt idx="762">
                  <c:v>1.1075301225194734E-2</c:v>
                </c:pt>
                <c:pt idx="763">
                  <c:v>1.4097868508531454E-2</c:v>
                </c:pt>
                <c:pt idx="764">
                  <c:v>1.4261542710644705E-2</c:v>
                </c:pt>
                <c:pt idx="765">
                  <c:v>3.8309699317280641E-3</c:v>
                </c:pt>
                <c:pt idx="766">
                  <c:v>4.0178674830343317E-4</c:v>
                </c:pt>
                <c:pt idx="767">
                  <c:v>7.3124863526618459E-4</c:v>
                </c:pt>
                <c:pt idx="768">
                  <c:v>1.6929586096040559E-3</c:v>
                </c:pt>
                <c:pt idx="769">
                  <c:v>1.6325154484228737E-3</c:v>
                </c:pt>
                <c:pt idx="770">
                  <c:v>3.9538128777867664E-4</c:v>
                </c:pt>
                <c:pt idx="771">
                  <c:v>6.2966542899705897E-5</c:v>
                </c:pt>
                <c:pt idx="772">
                  <c:v>4.0608899339059833E-4</c:v>
                </c:pt>
                <c:pt idx="773">
                  <c:v>8.9839354401299106E-4</c:v>
                </c:pt>
                <c:pt idx="774">
                  <c:v>5.1150897644061861E-5</c:v>
                </c:pt>
                <c:pt idx="775">
                  <c:v>4.5293627016472306E-2</c:v>
                </c:pt>
                <c:pt idx="776">
                  <c:v>1.1288562516196086E-2</c:v>
                </c:pt>
                <c:pt idx="777">
                  <c:v>4.2755806213170454E-2</c:v>
                </c:pt>
                <c:pt idx="778">
                  <c:v>0.20841570578494925</c:v>
                </c:pt>
                <c:pt idx="779">
                  <c:v>5.8765678707593853E-2</c:v>
                </c:pt>
                <c:pt idx="780">
                  <c:v>0.16992850224179232</c:v>
                </c:pt>
                <c:pt idx="781">
                  <c:v>1.6999747284507136E-2</c:v>
                </c:pt>
                <c:pt idx="782">
                  <c:v>0.14501940064170266</c:v>
                </c:pt>
                <c:pt idx="783">
                  <c:v>1.5462440177283078E-2</c:v>
                </c:pt>
                <c:pt idx="784">
                  <c:v>5.5291817101160972E-3</c:v>
                </c:pt>
                <c:pt idx="785">
                  <c:v>0.38016598822935654</c:v>
                </c:pt>
                <c:pt idx="786">
                  <c:v>2.2146009687020945E-2</c:v>
                </c:pt>
                <c:pt idx="787">
                  <c:v>2.1155643977829055E-3</c:v>
                </c:pt>
                <c:pt idx="788">
                  <c:v>4.9649812075215254E-3</c:v>
                </c:pt>
                <c:pt idx="789">
                  <c:v>0.65920596522996744</c:v>
                </c:pt>
                <c:pt idx="790">
                  <c:v>6.393435699682648E-2</c:v>
                </c:pt>
                <c:pt idx="791">
                  <c:v>3.7639034228258397</c:v>
                </c:pt>
                <c:pt idx="792">
                  <c:v>9.3796766685619826</c:v>
                </c:pt>
                <c:pt idx="793">
                  <c:v>4.6105107431655412</c:v>
                </c:pt>
                <c:pt idx="794">
                  <c:v>0.25041227268836191</c:v>
                </c:pt>
                <c:pt idx="795">
                  <c:v>9.6541751698539958E-4</c:v>
                </c:pt>
                <c:pt idx="796">
                  <c:v>8.5512729264554013E-2</c:v>
                </c:pt>
                <c:pt idx="797">
                  <c:v>8.9230162345865262E-3</c:v>
                </c:pt>
                <c:pt idx="798">
                  <c:v>2.7314106569448875E-2</c:v>
                </c:pt>
                <c:pt idx="799">
                  <c:v>2.6756830967218552E-3</c:v>
                </c:pt>
                <c:pt idx="800">
                  <c:v>1.3323502648448808E-3</c:v>
                </c:pt>
                <c:pt idx="801">
                  <c:v>8.8712920900065777E-4</c:v>
                </c:pt>
                <c:pt idx="802">
                  <c:v>7.5167798520587728E-3</c:v>
                </c:pt>
                <c:pt idx="803">
                  <c:v>1.9206108355015136E-3</c:v>
                </c:pt>
                <c:pt idx="804">
                  <c:v>1.4162598194167524E-2</c:v>
                </c:pt>
                <c:pt idx="805">
                  <c:v>3.891957567028397E-3</c:v>
                </c:pt>
                <c:pt idx="806">
                  <c:v>2.9637954277441348E-3</c:v>
                </c:pt>
                <c:pt idx="807">
                  <c:v>2.3543989227906348E-2</c:v>
                </c:pt>
                <c:pt idx="808">
                  <c:v>1.0804239150610144E-3</c:v>
                </c:pt>
                <c:pt idx="809">
                  <c:v>5.1833142116395191E-2</c:v>
                </c:pt>
                <c:pt idx="810">
                  <c:v>5.9739989617494191E-3</c:v>
                </c:pt>
                <c:pt idx="811">
                  <c:v>1.9641153683737832E-2</c:v>
                </c:pt>
                <c:pt idx="812">
                  <c:v>6.5885818625971097E-3</c:v>
                </c:pt>
                <c:pt idx="813">
                  <c:v>8.661286070743078E-2</c:v>
                </c:pt>
                <c:pt idx="814">
                  <c:v>2.3593270292896297E-2</c:v>
                </c:pt>
                <c:pt idx="815">
                  <c:v>4.8196828587670743E-2</c:v>
                </c:pt>
                <c:pt idx="816">
                  <c:v>4.3581908019963055E-2</c:v>
                </c:pt>
                <c:pt idx="817">
                  <c:v>1.8446985337288073</c:v>
                </c:pt>
                <c:pt idx="818">
                  <c:v>1.8564444308368111</c:v>
                </c:pt>
                <c:pt idx="819">
                  <c:v>0.23269318937345521</c:v>
                </c:pt>
                <c:pt idx="820">
                  <c:v>1.781011677749891E-3</c:v>
                </c:pt>
                <c:pt idx="821">
                  <c:v>2.098155448734249E-3</c:v>
                </c:pt>
                <c:pt idx="822">
                  <c:v>1.5775258660932793E-3</c:v>
                </c:pt>
                <c:pt idx="823">
                  <c:v>2.6675248302731264E-3</c:v>
                </c:pt>
                <c:pt idx="824">
                  <c:v>3.3151715455858807E-3</c:v>
                </c:pt>
                <c:pt idx="825">
                  <c:v>1.0939823150396698E-2</c:v>
                </c:pt>
                <c:pt idx="826">
                  <c:v>9.9215554790697026E-3</c:v>
                </c:pt>
                <c:pt idx="827">
                  <c:v>1.9042252329069371E-3</c:v>
                </c:pt>
                <c:pt idx="828">
                  <c:v>7.2033334990556153E-4</c:v>
                </c:pt>
                <c:pt idx="829">
                  <c:v>5.5453029911262811E-3</c:v>
                </c:pt>
                <c:pt idx="830">
                  <c:v>1.2000357104411576E-3</c:v>
                </c:pt>
                <c:pt idx="831">
                  <c:v>1.2756722485860815E-3</c:v>
                </c:pt>
                <c:pt idx="832">
                  <c:v>1.1066927285189791E-3</c:v>
                </c:pt>
                <c:pt idx="833">
                  <c:v>7.7111867815113496E-4</c:v>
                </c:pt>
                <c:pt idx="834">
                  <c:v>8.0094822553360547E-4</c:v>
                </c:pt>
                <c:pt idx="835">
                  <c:v>5.3230028984635079E-4</c:v>
                </c:pt>
                <c:pt idx="836">
                  <c:v>1.6690551688948726E-4</c:v>
                </c:pt>
                <c:pt idx="837">
                  <c:v>2.0705445906905011E-4</c:v>
                </c:pt>
                <c:pt idx="838">
                  <c:v>2.8053584916148413E-4</c:v>
                </c:pt>
                <c:pt idx="839">
                  <c:v>1.4755209789006532E-4</c:v>
                </c:pt>
                <c:pt idx="840">
                  <c:v>4.3036598034574783E-2</c:v>
                </c:pt>
                <c:pt idx="841">
                  <c:v>3.9120875833760664E-2</c:v>
                </c:pt>
                <c:pt idx="842">
                  <c:v>0.23491819065966116</c:v>
                </c:pt>
                <c:pt idx="843">
                  <c:v>3.1316962212010517E-2</c:v>
                </c:pt>
                <c:pt idx="844">
                  <c:v>2.1874733834083911E-3</c:v>
                </c:pt>
                <c:pt idx="845">
                  <c:v>0.40535209621429735</c:v>
                </c:pt>
                <c:pt idx="846">
                  <c:v>0.67913967176086654</c:v>
                </c:pt>
                <c:pt idx="847">
                  <c:v>2.4153165339613876E-2</c:v>
                </c:pt>
                <c:pt idx="848">
                  <c:v>0.32500897638650755</c:v>
                </c:pt>
                <c:pt idx="849">
                  <c:v>6.1553370088916737E-4</c:v>
                </c:pt>
                <c:pt idx="850">
                  <c:v>5.5403362164991463E-2</c:v>
                </c:pt>
                <c:pt idx="851">
                  <c:v>2.5236230155991999E-2</c:v>
                </c:pt>
                <c:pt idx="852">
                  <c:v>1.7008861901292745E-3</c:v>
                </c:pt>
                <c:pt idx="853">
                  <c:v>4.0463480263830495E-2</c:v>
                </c:pt>
                <c:pt idx="854">
                  <c:v>1.6322916064505835E-2</c:v>
                </c:pt>
                <c:pt idx="855">
                  <c:v>3.0211859533749992E-3</c:v>
                </c:pt>
                <c:pt idx="856">
                  <c:v>3.7791391577624137E-3</c:v>
                </c:pt>
                <c:pt idx="857">
                  <c:v>8.2026821191077352E-4</c:v>
                </c:pt>
                <c:pt idx="858">
                  <c:v>3.2978622345379667E-3</c:v>
                </c:pt>
                <c:pt idx="859">
                  <c:v>1.0892009362646904E-3</c:v>
                </c:pt>
                <c:pt idx="860">
                  <c:v>1.6232935247003522</c:v>
                </c:pt>
                <c:pt idx="861">
                  <c:v>2.0084601323076563</c:v>
                </c:pt>
                <c:pt idx="862">
                  <c:v>3.65096265952165</c:v>
                </c:pt>
                <c:pt idx="863">
                  <c:v>0.98826289954957192</c:v>
                </c:pt>
                <c:pt idx="864">
                  <c:v>3.0045774504939939</c:v>
                </c:pt>
                <c:pt idx="865">
                  <c:v>1.5648158176163185</c:v>
                </c:pt>
                <c:pt idx="866">
                  <c:v>3.1863539294181566</c:v>
                </c:pt>
                <c:pt idx="867">
                  <c:v>3.2655338805228333</c:v>
                </c:pt>
                <c:pt idx="868">
                  <c:v>4.7114194949060115</c:v>
                </c:pt>
                <c:pt idx="869">
                  <c:v>6.6978609146077739</c:v>
                </c:pt>
                <c:pt idx="870">
                  <c:v>6.4924404909903739</c:v>
                </c:pt>
                <c:pt idx="871">
                  <c:v>17.15462561308448</c:v>
                </c:pt>
                <c:pt idx="872">
                  <c:v>17.284002392119874</c:v>
                </c:pt>
                <c:pt idx="873">
                  <c:v>214.25015907487108</c:v>
                </c:pt>
                <c:pt idx="874">
                  <c:v>254.49729854668527</c:v>
                </c:pt>
                <c:pt idx="875">
                  <c:v>43.608045983499217</c:v>
                </c:pt>
                <c:pt idx="876">
                  <c:v>2.5690365701799243</c:v>
                </c:pt>
                <c:pt idx="877">
                  <c:v>5.5263826227601411</c:v>
                </c:pt>
                <c:pt idx="878">
                  <c:v>0.12970822204423102</c:v>
                </c:pt>
                <c:pt idx="879">
                  <c:v>0.46426686106560522</c:v>
                </c:pt>
                <c:pt idx="880">
                  <c:v>5.654329579165511E-2</c:v>
                </c:pt>
                <c:pt idx="881">
                  <c:v>0.22056172426883736</c:v>
                </c:pt>
                <c:pt idx="882">
                  <c:v>5.4311014452922364E-2</c:v>
                </c:pt>
                <c:pt idx="883">
                  <c:v>0.72089447004854623</c:v>
                </c:pt>
                <c:pt idx="884">
                  <c:v>0.21920736241711572</c:v>
                </c:pt>
                <c:pt idx="885">
                  <c:v>13.077844039194721</c:v>
                </c:pt>
                <c:pt idx="886">
                  <c:v>31.900357527850115</c:v>
                </c:pt>
                <c:pt idx="887">
                  <c:v>9.8790909313436721</c:v>
                </c:pt>
                <c:pt idx="888">
                  <c:v>0.62695734291691707</c:v>
                </c:pt>
                <c:pt idx="889">
                  <c:v>0.79460511018408209</c:v>
                </c:pt>
                <c:pt idx="890">
                  <c:v>0.3159116185703153</c:v>
                </c:pt>
                <c:pt idx="891">
                  <c:v>0.77088734535970638</c:v>
                </c:pt>
                <c:pt idx="892">
                  <c:v>0.1405281068933199</c:v>
                </c:pt>
                <c:pt idx="893">
                  <c:v>0.2078027415844817</c:v>
                </c:pt>
                <c:pt idx="894">
                  <c:v>8.6869406880790673E-2</c:v>
                </c:pt>
                <c:pt idx="895">
                  <c:v>8.7604579256090526E-2</c:v>
                </c:pt>
                <c:pt idx="896">
                  <c:v>2.0302731154373355E-2</c:v>
                </c:pt>
                <c:pt idx="897">
                  <c:v>3.8355281806254325E-2</c:v>
                </c:pt>
                <c:pt idx="898">
                  <c:v>5.5436424152577567E-3</c:v>
                </c:pt>
                <c:pt idx="899">
                  <c:v>1.6457591443561796E-2</c:v>
                </c:pt>
                <c:pt idx="900">
                  <c:v>1.5389622328074778E-2</c:v>
                </c:pt>
                <c:pt idx="901">
                  <c:v>5.7508976737086622E-3</c:v>
                </c:pt>
                <c:pt idx="902">
                  <c:v>3.8330079084403557E-2</c:v>
                </c:pt>
                <c:pt idx="903">
                  <c:v>2.2688945680521624E-2</c:v>
                </c:pt>
                <c:pt idx="904">
                  <c:v>0.10859859384023766</c:v>
                </c:pt>
                <c:pt idx="905">
                  <c:v>0.49550423461941373</c:v>
                </c:pt>
                <c:pt idx="906">
                  <c:v>0.39018133577310349</c:v>
                </c:pt>
                <c:pt idx="907">
                  <c:v>2.0200602352608392E-2</c:v>
                </c:pt>
                <c:pt idx="908">
                  <c:v>4.7802895162882712E-2</c:v>
                </c:pt>
                <c:pt idx="909">
                  <c:v>2.403216138901914E-3</c:v>
                </c:pt>
                <c:pt idx="910">
                  <c:v>8.9511076742286935E-3</c:v>
                </c:pt>
                <c:pt idx="911">
                  <c:v>1.5059123287101347E-3</c:v>
                </c:pt>
                <c:pt idx="912">
                  <c:v>3.7829678058531775E-3</c:v>
                </c:pt>
                <c:pt idx="913">
                  <c:v>3.9307692532388285E-4</c:v>
                </c:pt>
                <c:pt idx="914">
                  <c:v>8.7166462245028196E-5</c:v>
                </c:pt>
                <c:pt idx="915">
                  <c:v>2.0432053055590531E-3</c:v>
                </c:pt>
                <c:pt idx="916">
                  <c:v>1.2731468487629626E-3</c:v>
                </c:pt>
                <c:pt idx="917">
                  <c:v>7.9650573593921525E-3</c:v>
                </c:pt>
                <c:pt idx="918">
                  <c:v>1.160301073218708E-2</c:v>
                </c:pt>
                <c:pt idx="919">
                  <c:v>3.7481289521207046E-3</c:v>
                </c:pt>
                <c:pt idx="920">
                  <c:v>1.1189774928817473</c:v>
                </c:pt>
                <c:pt idx="921">
                  <c:v>1.7269615206381104</c:v>
                </c:pt>
                <c:pt idx="922">
                  <c:v>2.5154555022083787</c:v>
                </c:pt>
                <c:pt idx="923">
                  <c:v>5.7715893872295982</c:v>
                </c:pt>
                <c:pt idx="924">
                  <c:v>26.72841858101345</c:v>
                </c:pt>
                <c:pt idx="925">
                  <c:v>14.523131838720159</c:v>
                </c:pt>
                <c:pt idx="926">
                  <c:v>1.1806802349449219</c:v>
                </c:pt>
                <c:pt idx="927">
                  <c:v>1.0103869716447063</c:v>
                </c:pt>
                <c:pt idx="928">
                  <c:v>0.10385083307715276</c:v>
                </c:pt>
                <c:pt idx="929">
                  <c:v>0.47994321832404602</c:v>
                </c:pt>
                <c:pt idx="930">
                  <c:v>1.977786306881707E-2</c:v>
                </c:pt>
                <c:pt idx="931">
                  <c:v>0.49964998010547618</c:v>
                </c:pt>
                <c:pt idx="932">
                  <c:v>3.2755015724058041E-2</c:v>
                </c:pt>
                <c:pt idx="933">
                  <c:v>0.41340455485936939</c:v>
                </c:pt>
                <c:pt idx="934">
                  <c:v>4.8815806831058444E-3</c:v>
                </c:pt>
                <c:pt idx="935">
                  <c:v>0.27537999718661821</c:v>
                </c:pt>
                <c:pt idx="936">
                  <c:v>3.7804004222432221E-2</c:v>
                </c:pt>
                <c:pt idx="937">
                  <c:v>2.585972042648468E-2</c:v>
                </c:pt>
                <c:pt idx="938">
                  <c:v>7.473915321986227E-2</c:v>
                </c:pt>
                <c:pt idx="939">
                  <c:v>9.1750598308526412E-3</c:v>
                </c:pt>
                <c:pt idx="940">
                  <c:v>67.320583898796912</c:v>
                </c:pt>
                <c:pt idx="941">
                  <c:v>14.55311513562434</c:v>
                </c:pt>
                <c:pt idx="942">
                  <c:v>9.9279637160663583</c:v>
                </c:pt>
                <c:pt idx="943">
                  <c:v>123.80711180483053</c:v>
                </c:pt>
                <c:pt idx="944">
                  <c:v>50.848723504954528</c:v>
                </c:pt>
                <c:pt idx="945">
                  <c:v>22.494870595725278</c:v>
                </c:pt>
                <c:pt idx="946">
                  <c:v>21.30778552501036</c:v>
                </c:pt>
                <c:pt idx="947">
                  <c:v>20.212459765126383</c:v>
                </c:pt>
                <c:pt idx="948">
                  <c:v>11.403722608287598</c:v>
                </c:pt>
                <c:pt idx="949">
                  <c:v>2.1067207197806526</c:v>
                </c:pt>
                <c:pt idx="950">
                  <c:v>22.273232323445562</c:v>
                </c:pt>
                <c:pt idx="951">
                  <c:v>57.010242173572671</c:v>
                </c:pt>
                <c:pt idx="952">
                  <c:v>77.758363205426292</c:v>
                </c:pt>
                <c:pt idx="953">
                  <c:v>181.82925316889524</c:v>
                </c:pt>
                <c:pt idx="954">
                  <c:v>185.39287179515688</c:v>
                </c:pt>
                <c:pt idx="955">
                  <c:v>114.52737056943566</c:v>
                </c:pt>
                <c:pt idx="956">
                  <c:v>100.20772020134582</c:v>
                </c:pt>
                <c:pt idx="957">
                  <c:v>43.279021149037433</c:v>
                </c:pt>
                <c:pt idx="958">
                  <c:v>84.947704341423176</c:v>
                </c:pt>
                <c:pt idx="959">
                  <c:v>142.04228363139791</c:v>
                </c:pt>
                <c:pt idx="960">
                  <c:v>90.860617577373247</c:v>
                </c:pt>
                <c:pt idx="961">
                  <c:v>7.9860083449966535E-2</c:v>
                </c:pt>
                <c:pt idx="962">
                  <c:v>0.18298342595309677</c:v>
                </c:pt>
                <c:pt idx="963">
                  <c:v>5.4122240511559609E-2</c:v>
                </c:pt>
                <c:pt idx="964">
                  <c:v>0.40486308723619152</c:v>
                </c:pt>
                <c:pt idx="965">
                  <c:v>0.11154941394512656</c:v>
                </c:pt>
                <c:pt idx="966">
                  <c:v>1.4510566322789704</c:v>
                </c:pt>
                <c:pt idx="967">
                  <c:v>0.12896769360423804</c:v>
                </c:pt>
                <c:pt idx="968">
                  <c:v>4.2895384564530721</c:v>
                </c:pt>
                <c:pt idx="969">
                  <c:v>0.68231247251660154</c:v>
                </c:pt>
                <c:pt idx="970">
                  <c:v>2.6442072894585631</c:v>
                </c:pt>
                <c:pt idx="971">
                  <c:v>0.11875069287951644</c:v>
                </c:pt>
                <c:pt idx="972">
                  <c:v>2.3555438161317777</c:v>
                </c:pt>
                <c:pt idx="973">
                  <c:v>0.22919764958592653</c:v>
                </c:pt>
                <c:pt idx="974">
                  <c:v>2.4208836115097196</c:v>
                </c:pt>
                <c:pt idx="975">
                  <c:v>7.0491953179226503E-3</c:v>
                </c:pt>
                <c:pt idx="976">
                  <c:v>23.432897935521108</c:v>
                </c:pt>
                <c:pt idx="977">
                  <c:v>29.677758667018384</c:v>
                </c:pt>
                <c:pt idx="978">
                  <c:v>3.1967774137965965</c:v>
                </c:pt>
                <c:pt idx="979">
                  <c:v>2.4113136526274772</c:v>
                </c:pt>
                <c:pt idx="980">
                  <c:v>3.8691669928334917</c:v>
                </c:pt>
                <c:pt idx="981">
                  <c:v>3.0833327998752019E-4</c:v>
                </c:pt>
                <c:pt idx="982">
                  <c:v>2.5636086681965639E-2</c:v>
                </c:pt>
                <c:pt idx="983">
                  <c:v>1.3752555483432126E-2</c:v>
                </c:pt>
                <c:pt idx="984">
                  <c:v>0.20799571836793315</c:v>
                </c:pt>
                <c:pt idx="985">
                  <c:v>4.1641663201256091E-2</c:v>
                </c:pt>
                <c:pt idx="986">
                  <c:v>0.96028622323811408</c:v>
                </c:pt>
                <c:pt idx="987">
                  <c:v>0.35759020463823027</c:v>
                </c:pt>
                <c:pt idx="988">
                  <c:v>3.0496562688080431</c:v>
                </c:pt>
                <c:pt idx="989">
                  <c:v>1.1739549716976525</c:v>
                </c:pt>
                <c:pt idx="990">
                  <c:v>4.8261913359221298</c:v>
                </c:pt>
                <c:pt idx="991">
                  <c:v>11.275981410929024</c:v>
                </c:pt>
                <c:pt idx="992">
                  <c:v>4.9938912321399034</c:v>
                </c:pt>
                <c:pt idx="993">
                  <c:v>20.864157568948045</c:v>
                </c:pt>
                <c:pt idx="994">
                  <c:v>4.0803585229764253E-3</c:v>
                </c:pt>
                <c:pt idx="995">
                  <c:v>1.8554126435819628E-3</c:v>
                </c:pt>
                <c:pt idx="996">
                  <c:v>1.282694984498331E-3</c:v>
                </c:pt>
                <c:pt idx="997">
                  <c:v>3.9411913587554968E-3</c:v>
                </c:pt>
                <c:pt idx="998">
                  <c:v>2.9017609314131634E-4</c:v>
                </c:pt>
                <c:pt idx="999">
                  <c:v>0.48824585976828427</c:v>
                </c:pt>
                <c:pt idx="1000">
                  <c:v>1.0409475123033551E-3</c:v>
                </c:pt>
                <c:pt idx="1001">
                  <c:v>5.6301668184920457E-3</c:v>
                </c:pt>
                <c:pt idx="1002">
                  <c:v>3.2346493002602607E-3</c:v>
                </c:pt>
                <c:pt idx="1003">
                  <c:v>8.8317617835260737E-4</c:v>
                </c:pt>
                <c:pt idx="1004">
                  <c:v>4.5259500371509396E-4</c:v>
                </c:pt>
                <c:pt idx="1005">
                  <c:v>3.0755011273418665E-2</c:v>
                </c:pt>
                <c:pt idx="1006">
                  <c:v>2.8498112257469265E-4</c:v>
                </c:pt>
                <c:pt idx="1007">
                  <c:v>0.11165397095316457</c:v>
                </c:pt>
                <c:pt idx="1008">
                  <c:v>1.575879477283195E-3</c:v>
                </c:pt>
                <c:pt idx="1009">
                  <c:v>0.48779787668068192</c:v>
                </c:pt>
                <c:pt idx="1010">
                  <c:v>2.2207375560020144</c:v>
                </c:pt>
                <c:pt idx="1011">
                  <c:v>2.3493963834016403</c:v>
                </c:pt>
                <c:pt idx="1012">
                  <c:v>0.17966676335053067</c:v>
                </c:pt>
                <c:pt idx="1013">
                  <c:v>0.4716642038779279</c:v>
                </c:pt>
                <c:pt idx="1014">
                  <c:v>26.82555686135419</c:v>
                </c:pt>
                <c:pt idx="1015">
                  <c:v>3.223753271670549</c:v>
                </c:pt>
                <c:pt idx="1016">
                  <c:v>24.29578694039866</c:v>
                </c:pt>
                <c:pt idx="1017">
                  <c:v>59.256523471459914</c:v>
                </c:pt>
                <c:pt idx="1018">
                  <c:v>85.505611523276684</c:v>
                </c:pt>
                <c:pt idx="1019">
                  <c:v>73.996982486699181</c:v>
                </c:pt>
                <c:pt idx="1020">
                  <c:v>6.719243728265841</c:v>
                </c:pt>
                <c:pt idx="1021">
                  <c:v>28.124876020189468</c:v>
                </c:pt>
                <c:pt idx="1022">
                  <c:v>4.3123982165125199</c:v>
                </c:pt>
                <c:pt idx="1023">
                  <c:v>10.513200454253528</c:v>
                </c:pt>
                <c:pt idx="1024">
                  <c:v>7.6468674389192897</c:v>
                </c:pt>
                <c:pt idx="1025">
                  <c:v>7.0714607827857776</c:v>
                </c:pt>
                <c:pt idx="1026">
                  <c:v>2.3622593132369754</c:v>
                </c:pt>
                <c:pt idx="1027">
                  <c:v>5.0273941721714195</c:v>
                </c:pt>
                <c:pt idx="1028">
                  <c:v>163.07900705476811</c:v>
                </c:pt>
                <c:pt idx="1029">
                  <c:v>4.461676855380996</c:v>
                </c:pt>
                <c:pt idx="1030">
                  <c:v>6.6263460599545709</c:v>
                </c:pt>
                <c:pt idx="1031">
                  <c:v>4.2588713953168691</c:v>
                </c:pt>
                <c:pt idx="1032">
                  <c:v>3.5561577193296992</c:v>
                </c:pt>
                <c:pt idx="1033">
                  <c:v>4.5892141319464947</c:v>
                </c:pt>
                <c:pt idx="1034">
                  <c:v>14.286110955641147</c:v>
                </c:pt>
                <c:pt idx="1035">
                  <c:v>28.50821471461348</c:v>
                </c:pt>
                <c:pt idx="1036">
                  <c:v>42.64048958866821</c:v>
                </c:pt>
                <c:pt idx="1037">
                  <c:v>216.32035249451019</c:v>
                </c:pt>
                <c:pt idx="1038">
                  <c:v>10.978118972331176</c:v>
                </c:pt>
                <c:pt idx="1039">
                  <c:v>0.15556690977338428</c:v>
                </c:pt>
                <c:pt idx="1040">
                  <c:v>0.10217944214922783</c:v>
                </c:pt>
                <c:pt idx="1041">
                  <c:v>1.8025518685237099</c:v>
                </c:pt>
                <c:pt idx="1042">
                  <c:v>0.87217882831576465</c:v>
                </c:pt>
                <c:pt idx="1043">
                  <c:v>53.8761235615194</c:v>
                </c:pt>
                <c:pt idx="1044">
                  <c:v>1.9955274889100674</c:v>
                </c:pt>
                <c:pt idx="1045">
                  <c:v>0.39196634445747291</c:v>
                </c:pt>
                <c:pt idx="1046">
                  <c:v>1.4216456465389309</c:v>
                </c:pt>
                <c:pt idx="1047">
                  <c:v>0.15995816445857056</c:v>
                </c:pt>
                <c:pt idx="1048">
                  <c:v>232.59627979241688</c:v>
                </c:pt>
                <c:pt idx="1049">
                  <c:v>4.8439684430832202</c:v>
                </c:pt>
                <c:pt idx="1050">
                  <c:v>3.444216729028611E-2</c:v>
                </c:pt>
                <c:pt idx="1051">
                  <c:v>77.562142155657</c:v>
                </c:pt>
                <c:pt idx="1052">
                  <c:v>4.1497309905828157</c:v>
                </c:pt>
                <c:pt idx="1053">
                  <c:v>0.13074929746850833</c:v>
                </c:pt>
                <c:pt idx="1054">
                  <c:v>0.81323126683836022</c:v>
                </c:pt>
                <c:pt idx="1055">
                  <c:v>1.3304508761727705</c:v>
                </c:pt>
                <c:pt idx="1056">
                  <c:v>5.2421954055841846</c:v>
                </c:pt>
                <c:pt idx="1057">
                  <c:v>0.65146995894138371</c:v>
                </c:pt>
                <c:pt idx="1058">
                  <c:v>1.6039426366264895</c:v>
                </c:pt>
                <c:pt idx="1059">
                  <c:v>6.9888100223888472</c:v>
                </c:pt>
                <c:pt idx="1060">
                  <c:v>1.186076154815491</c:v>
                </c:pt>
                <c:pt idx="1061">
                  <c:v>0.69303286251552709</c:v>
                </c:pt>
                <c:pt idx="1062">
                  <c:v>3.4248502767874327</c:v>
                </c:pt>
                <c:pt idx="1063">
                  <c:v>0.36331066337923285</c:v>
                </c:pt>
                <c:pt idx="1064">
                  <c:v>1.9458510450578346</c:v>
                </c:pt>
                <c:pt idx="1065">
                  <c:v>14.00436849847212</c:v>
                </c:pt>
                <c:pt idx="1066">
                  <c:v>0.40845582497128452</c:v>
                </c:pt>
                <c:pt idx="1067">
                  <c:v>10.425404166945915</c:v>
                </c:pt>
                <c:pt idx="1068">
                  <c:v>131.34369867498623</c:v>
                </c:pt>
                <c:pt idx="1069">
                  <c:v>0.28357733839328875</c:v>
                </c:pt>
                <c:pt idx="1070">
                  <c:v>104.42309075512129</c:v>
                </c:pt>
                <c:pt idx="1071">
                  <c:v>5.3121296304957738E-2</c:v>
                </c:pt>
                <c:pt idx="1072">
                  <c:v>4.7273351748967256E-3</c:v>
                </c:pt>
                <c:pt idx="1073">
                  <c:v>3.4652114226973695E-3</c:v>
                </c:pt>
                <c:pt idx="1074">
                  <c:v>5.3240783419197739E-2</c:v>
                </c:pt>
                <c:pt idx="1075">
                  <c:v>1.1809521304185441E-3</c:v>
                </c:pt>
                <c:pt idx="1076">
                  <c:v>1.3887260810019064E-3</c:v>
                </c:pt>
                <c:pt idx="1077">
                  <c:v>3.8694515569294916E-2</c:v>
                </c:pt>
                <c:pt idx="1078">
                  <c:v>1.5147320845114498E-2</c:v>
                </c:pt>
                <c:pt idx="1079">
                  <c:v>4.9327629356005318E-4</c:v>
                </c:pt>
                <c:pt idx="1080">
                  <c:v>3.7421377815886707E-4</c:v>
                </c:pt>
                <c:pt idx="1081">
                  <c:v>7.7457478901202823E-4</c:v>
                </c:pt>
                <c:pt idx="1082">
                  <c:v>2.4802384686606918E-4</c:v>
                </c:pt>
                <c:pt idx="1083">
                  <c:v>9.1166933035372421E-5</c:v>
                </c:pt>
                <c:pt idx="1084">
                  <c:v>4.2765845871695893E-4</c:v>
                </c:pt>
                <c:pt idx="1085">
                  <c:v>4.9115323505378582E-4</c:v>
                </c:pt>
                <c:pt idx="1086">
                  <c:v>1.182346166937585E-3</c:v>
                </c:pt>
                <c:pt idx="1087">
                  <c:v>3.9061721579667269E-4</c:v>
                </c:pt>
                <c:pt idx="1088">
                  <c:v>1.4560725392478335E-3</c:v>
                </c:pt>
                <c:pt idx="1089">
                  <c:v>2.0620482496240267E-3</c:v>
                </c:pt>
                <c:pt idx="1090">
                  <c:v>4.7089986999506901E-3</c:v>
                </c:pt>
                <c:pt idx="1091">
                  <c:v>1.840168605847022E-3</c:v>
                </c:pt>
                <c:pt idx="1092">
                  <c:v>1.983829375557572E-2</c:v>
                </c:pt>
                <c:pt idx="1093">
                  <c:v>2.263738348098837E-3</c:v>
                </c:pt>
                <c:pt idx="1094">
                  <c:v>2.0428781837363647E-2</c:v>
                </c:pt>
                <c:pt idx="1095">
                  <c:v>6.5161110542758083E-2</c:v>
                </c:pt>
                <c:pt idx="1096">
                  <c:v>0.16504987233792795</c:v>
                </c:pt>
                <c:pt idx="1097">
                  <c:v>0.12350296515317376</c:v>
                </c:pt>
                <c:pt idx="1098">
                  <c:v>2.1399045904286644E-2</c:v>
                </c:pt>
                <c:pt idx="1099">
                  <c:v>0.25540286350056285</c:v>
                </c:pt>
                <c:pt idx="1100">
                  <c:v>0.43483211773674268</c:v>
                </c:pt>
                <c:pt idx="1101">
                  <c:v>0.1934398825139122</c:v>
                </c:pt>
                <c:pt idx="1102">
                  <c:v>0.60090627327983137</c:v>
                </c:pt>
                <c:pt idx="1103">
                  <c:v>4.4117056318254633E-2</c:v>
                </c:pt>
                <c:pt idx="1104">
                  <c:v>0.21126367775088797</c:v>
                </c:pt>
                <c:pt idx="1105">
                  <c:v>4.3604025178067368E-4</c:v>
                </c:pt>
                <c:pt idx="1106">
                  <c:v>0.16769790634241477</c:v>
                </c:pt>
                <c:pt idx="1107">
                  <c:v>1.7610378368701116E-3</c:v>
                </c:pt>
                <c:pt idx="1108">
                  <c:v>0.16753441035678976</c:v>
                </c:pt>
                <c:pt idx="1109">
                  <c:v>8.5903565447120935E-3</c:v>
                </c:pt>
                <c:pt idx="1110">
                  <c:v>2.6187519910890484E-2</c:v>
                </c:pt>
                <c:pt idx="1111">
                  <c:v>9.002107121955389E-3</c:v>
                </c:pt>
                <c:pt idx="1112">
                  <c:v>2.1520939686098178E-2</c:v>
                </c:pt>
                <c:pt idx="1113">
                  <c:v>3.3285952576402753E-2</c:v>
                </c:pt>
                <c:pt idx="1114">
                  <c:v>2.7742238362342252E-2</c:v>
                </c:pt>
                <c:pt idx="1115">
                  <c:v>2.6328311946407165E-2</c:v>
                </c:pt>
                <c:pt idx="1116">
                  <c:v>1.6540927230694558E-2</c:v>
                </c:pt>
                <c:pt idx="1117">
                  <c:v>2.3238823361541325E-3</c:v>
                </c:pt>
                <c:pt idx="1118">
                  <c:v>8.0527190117624797E-3</c:v>
                </c:pt>
                <c:pt idx="1119">
                  <c:v>3.9311353675134013E-3</c:v>
                </c:pt>
                <c:pt idx="1120">
                  <c:v>3.3301803097272473E-2</c:v>
                </c:pt>
                <c:pt idx="1121">
                  <c:v>1.9718948426561741E-2</c:v>
                </c:pt>
                <c:pt idx="1122">
                  <c:v>7.1492815721101902E-2</c:v>
                </c:pt>
                <c:pt idx="1123">
                  <c:v>4.6564503904713839E-2</c:v>
                </c:pt>
                <c:pt idx="1124">
                  <c:v>8.9832940764927524E-2</c:v>
                </c:pt>
                <c:pt idx="1125">
                  <c:v>2.9353559238670481E-2</c:v>
                </c:pt>
                <c:pt idx="1126">
                  <c:v>2.3216495268204591E-2</c:v>
                </c:pt>
                <c:pt idx="1127">
                  <c:v>2.2478589128394025E-2</c:v>
                </c:pt>
                <c:pt idx="1128">
                  <c:v>1.7462901461409115</c:v>
                </c:pt>
                <c:pt idx="1129">
                  <c:v>5.6375154017958569E-2</c:v>
                </c:pt>
                <c:pt idx="1130">
                  <c:v>2.5290935250571804</c:v>
                </c:pt>
                <c:pt idx="1131">
                  <c:v>0.4287798275319567</c:v>
                </c:pt>
                <c:pt idx="1132">
                  <c:v>0.20823439912324562</c:v>
                </c:pt>
                <c:pt idx="1133">
                  <c:v>1.1953697032363278E-2</c:v>
                </c:pt>
                <c:pt idx="1134">
                  <c:v>7.8889711312663563E-2</c:v>
                </c:pt>
                <c:pt idx="1135">
                  <c:v>0.13825719641312556</c:v>
                </c:pt>
                <c:pt idx="1136">
                  <c:v>1.5852485596371341E-2</c:v>
                </c:pt>
                <c:pt idx="1137">
                  <c:v>1.6661172580772703E-2</c:v>
                </c:pt>
                <c:pt idx="1138">
                  <c:v>4.0142579991812699E-2</c:v>
                </c:pt>
                <c:pt idx="1139">
                  <c:v>14.979920668849743</c:v>
                </c:pt>
                <c:pt idx="1140">
                  <c:v>5.2371146069632983</c:v>
                </c:pt>
                <c:pt idx="1141">
                  <c:v>212.20803611728971</c:v>
                </c:pt>
                <c:pt idx="1142">
                  <c:v>317.20093908418437</c:v>
                </c:pt>
                <c:pt idx="1143">
                  <c:v>183.92001365252443</c:v>
                </c:pt>
                <c:pt idx="1144">
                  <c:v>10.201559654481647</c:v>
                </c:pt>
                <c:pt idx="1145">
                  <c:v>8.0665726390233977E-3</c:v>
                </c:pt>
                <c:pt idx="1146">
                  <c:v>2.8075779097807722E-2</c:v>
                </c:pt>
                <c:pt idx="1147">
                  <c:v>6.1076646095085795E-3</c:v>
                </c:pt>
                <c:pt idx="1148">
                  <c:v>2.6144045854351989E-3</c:v>
                </c:pt>
                <c:pt idx="1149">
                  <c:v>2.9117103897169073E-2</c:v>
                </c:pt>
                <c:pt idx="1150">
                  <c:v>2.0907907941238247E-2</c:v>
                </c:pt>
                <c:pt idx="1151">
                  <c:v>7.1690975724620382E-2</c:v>
                </c:pt>
                <c:pt idx="1152">
                  <c:v>3.6611706644008202E-2</c:v>
                </c:pt>
                <c:pt idx="1153">
                  <c:v>1.9508949494235046E-3</c:v>
                </c:pt>
                <c:pt idx="1154">
                  <c:v>1.5714392151233995E-2</c:v>
                </c:pt>
                <c:pt idx="1155">
                  <c:v>0.19405752930182149</c:v>
                </c:pt>
                <c:pt idx="1156">
                  <c:v>0.60915047510635367</c:v>
                </c:pt>
                <c:pt idx="1157">
                  <c:v>4.530135208930484</c:v>
                </c:pt>
                <c:pt idx="1158">
                  <c:v>3.8870025319414765</c:v>
                </c:pt>
                <c:pt idx="1159">
                  <c:v>0.73984850327651874</c:v>
                </c:pt>
                <c:pt idx="1160">
                  <c:v>0.20709152255106794</c:v>
                </c:pt>
                <c:pt idx="1161">
                  <c:v>0.48124673937650114</c:v>
                </c:pt>
                <c:pt idx="1162">
                  <c:v>0.21470073091452543</c:v>
                </c:pt>
                <c:pt idx="1163">
                  <c:v>1.3269119010486372</c:v>
                </c:pt>
                <c:pt idx="1164">
                  <c:v>0.13801651214797703</c:v>
                </c:pt>
                <c:pt idx="1165">
                  <c:v>7.3250873257591342</c:v>
                </c:pt>
                <c:pt idx="1166">
                  <c:v>1.6179802321206262</c:v>
                </c:pt>
                <c:pt idx="1167">
                  <c:v>26.946902283582574</c:v>
                </c:pt>
                <c:pt idx="1168">
                  <c:v>1.006291027698653</c:v>
                </c:pt>
                <c:pt idx="1169">
                  <c:v>3.6999561134452703</c:v>
                </c:pt>
                <c:pt idx="1170">
                  <c:v>1.1553348971100659</c:v>
                </c:pt>
                <c:pt idx="1171">
                  <c:v>1.6705395978729747</c:v>
                </c:pt>
                <c:pt idx="1172">
                  <c:v>0.5922377508980643</c:v>
                </c:pt>
                <c:pt idx="1173">
                  <c:v>0.27109196875705494</c:v>
                </c:pt>
                <c:pt idx="1174">
                  <c:v>1.8718417283459347E-2</c:v>
                </c:pt>
                <c:pt idx="1175">
                  <c:v>0.10982783355688058</c:v>
                </c:pt>
                <c:pt idx="1176">
                  <c:v>0.31976302514909583</c:v>
                </c:pt>
                <c:pt idx="1177">
                  <c:v>0.14733291758288664</c:v>
                </c:pt>
                <c:pt idx="1178">
                  <c:v>2.858754456353434E-2</c:v>
                </c:pt>
                <c:pt idx="1179">
                  <c:v>0.8500291707811376</c:v>
                </c:pt>
                <c:pt idx="1180">
                  <c:v>2.0031525537666237</c:v>
                </c:pt>
                <c:pt idx="1181">
                  <c:v>4.0543841757011876</c:v>
                </c:pt>
                <c:pt idx="1182">
                  <c:v>2.2730041445815634</c:v>
                </c:pt>
                <c:pt idx="1183">
                  <c:v>7.3216605203322266E-2</c:v>
                </c:pt>
                <c:pt idx="1184">
                  <c:v>1.9193870321470319</c:v>
                </c:pt>
                <c:pt idx="1185">
                  <c:v>3.1645276327435137</c:v>
                </c:pt>
                <c:pt idx="1186">
                  <c:v>0.41968579268898831</c:v>
                </c:pt>
                <c:pt idx="1187">
                  <c:v>0.15160285693276881</c:v>
                </c:pt>
                <c:pt idx="1188">
                  <c:v>9.9824834912354915E-2</c:v>
                </c:pt>
                <c:pt idx="1189">
                  <c:v>0.44154046715397044</c:v>
                </c:pt>
                <c:pt idx="1190">
                  <c:v>0.80155599663110577</c:v>
                </c:pt>
                <c:pt idx="1191">
                  <c:v>5.6355900305086548</c:v>
                </c:pt>
                <c:pt idx="1192">
                  <c:v>1.6607084665018721</c:v>
                </c:pt>
                <c:pt idx="1193">
                  <c:v>33.96080721427947</c:v>
                </c:pt>
                <c:pt idx="1194">
                  <c:v>30.471950975280709</c:v>
                </c:pt>
                <c:pt idx="1195">
                  <c:v>34.843412699256966</c:v>
                </c:pt>
                <c:pt idx="1196">
                  <c:v>7.7607891817116119</c:v>
                </c:pt>
                <c:pt idx="1197">
                  <c:v>16.433235874308519</c:v>
                </c:pt>
                <c:pt idx="1198">
                  <c:v>6.2346774478916309</c:v>
                </c:pt>
                <c:pt idx="1199">
                  <c:v>2.4283020076430106</c:v>
                </c:pt>
                <c:pt idx="1200">
                  <c:v>116.21001350403132</c:v>
                </c:pt>
                <c:pt idx="1201">
                  <c:v>4.4206283278537031</c:v>
                </c:pt>
                <c:pt idx="1202">
                  <c:v>2.6681561898126716</c:v>
                </c:pt>
                <c:pt idx="1203">
                  <c:v>92.882135429325061</c:v>
                </c:pt>
                <c:pt idx="1204">
                  <c:v>0.35284757551626694</c:v>
                </c:pt>
                <c:pt idx="1205">
                  <c:v>2.0393885455282779</c:v>
                </c:pt>
                <c:pt idx="1206">
                  <c:v>14.21593337436409</c:v>
                </c:pt>
                <c:pt idx="1207">
                  <c:v>8.0182723149753915E-2</c:v>
                </c:pt>
                <c:pt idx="1208">
                  <c:v>0.75181077847891364</c:v>
                </c:pt>
                <c:pt idx="1209">
                  <c:v>3.5877532577281725E-3</c:v>
                </c:pt>
                <c:pt idx="1210">
                  <c:v>0.35898656999114537</c:v>
                </c:pt>
                <c:pt idx="1211">
                  <c:v>4.8506261259465999E-2</c:v>
                </c:pt>
                <c:pt idx="1212">
                  <c:v>0.11799773670116677</c:v>
                </c:pt>
                <c:pt idx="1213">
                  <c:v>1.5517784290430929E-2</c:v>
                </c:pt>
                <c:pt idx="1214">
                  <c:v>1.3298092643484958</c:v>
                </c:pt>
                <c:pt idx="1215">
                  <c:v>3.3640972086257452E-4</c:v>
                </c:pt>
                <c:pt idx="1216">
                  <c:v>2.6366489968820912</c:v>
                </c:pt>
                <c:pt idx="1217">
                  <c:v>5.6465609390719445E-3</c:v>
                </c:pt>
                <c:pt idx="1218">
                  <c:v>3.3611347005519669</c:v>
                </c:pt>
                <c:pt idx="1219">
                  <c:v>41.523077228027944</c:v>
                </c:pt>
                <c:pt idx="1220">
                  <c:v>0.23199577516059899</c:v>
                </c:pt>
                <c:pt idx="1221">
                  <c:v>42.964320491348211</c:v>
                </c:pt>
                <c:pt idx="1222">
                  <c:v>9.1800335092580756</c:v>
                </c:pt>
                <c:pt idx="1223">
                  <c:v>5.672086199381361E-3</c:v>
                </c:pt>
                <c:pt idx="1224">
                  <c:v>0.95022682747696008</c:v>
                </c:pt>
                <c:pt idx="1225">
                  <c:v>0.28013156305107456</c:v>
                </c:pt>
                <c:pt idx="1226">
                  <c:v>2.0025271492126687E-2</c:v>
                </c:pt>
                <c:pt idx="1227">
                  <c:v>0.24753093337456222</c:v>
                </c:pt>
                <c:pt idx="1228">
                  <c:v>3.2500115034328324E-3</c:v>
                </c:pt>
                <c:pt idx="1229">
                  <c:v>0.81916378156733383</c:v>
                </c:pt>
                <c:pt idx="1230">
                  <c:v>0.10608664430887782</c:v>
                </c:pt>
                <c:pt idx="1231">
                  <c:v>1.2414146350951354E-2</c:v>
                </c:pt>
                <c:pt idx="1232">
                  <c:v>0.4632730956025628</c:v>
                </c:pt>
                <c:pt idx="1233">
                  <c:v>2.4192169263627095E-2</c:v>
                </c:pt>
                <c:pt idx="1234">
                  <c:v>17.615945299654051</c:v>
                </c:pt>
                <c:pt idx="1235">
                  <c:v>0.1590439915653542</c:v>
                </c:pt>
                <c:pt idx="1236">
                  <c:v>0.87917428650906371</c:v>
                </c:pt>
                <c:pt idx="1237">
                  <c:v>0.26540964034256492</c:v>
                </c:pt>
                <c:pt idx="1238">
                  <c:v>1.8797072350174446E-2</c:v>
                </c:pt>
                <c:pt idx="1239">
                  <c:v>0.6189239406144178</c:v>
                </c:pt>
                <c:pt idx="1240">
                  <c:v>1.4744618818221953</c:v>
                </c:pt>
                <c:pt idx="1241">
                  <c:v>0.53851942175189749</c:v>
                </c:pt>
                <c:pt idx="1242">
                  <c:v>7.3814943411592199E-2</c:v>
                </c:pt>
                <c:pt idx="1243">
                  <c:v>1.7508397469957443E-2</c:v>
                </c:pt>
                <c:pt idx="1244">
                  <c:v>1.1157135271640695E-2</c:v>
                </c:pt>
                <c:pt idx="1245">
                  <c:v>6.0785469036983971E-3</c:v>
                </c:pt>
                <c:pt idx="1246">
                  <c:v>0.60212425409139836</c:v>
                </c:pt>
                <c:pt idx="1247">
                  <c:v>0.12115503448849781</c:v>
                </c:pt>
                <c:pt idx="1248">
                  <c:v>0.59139053133234643</c:v>
                </c:pt>
                <c:pt idx="1249">
                  <c:v>0.13202674714649176</c:v>
                </c:pt>
                <c:pt idx="1250">
                  <c:v>0.11243691884879413</c:v>
                </c:pt>
                <c:pt idx="1251">
                  <c:v>3.1807831936153545E-2</c:v>
                </c:pt>
                <c:pt idx="1252">
                  <c:v>0.21049591999662501</c:v>
                </c:pt>
                <c:pt idx="1253">
                  <c:v>5.1956395172134191E-2</c:v>
                </c:pt>
                <c:pt idx="1254">
                  <c:v>4.5640555877263504E-2</c:v>
                </c:pt>
                <c:pt idx="1255">
                  <c:v>0.42962957603407831</c:v>
                </c:pt>
                <c:pt idx="1256">
                  <c:v>9.0294107515570321E-2</c:v>
                </c:pt>
                <c:pt idx="1257">
                  <c:v>1.0362284852121855</c:v>
                </c:pt>
                <c:pt idx="1258">
                  <c:v>0.36971539911606183</c:v>
                </c:pt>
                <c:pt idx="1259">
                  <c:v>1.1865244523591802</c:v>
                </c:pt>
                <c:pt idx="1260">
                  <c:v>0.57638595871241283</c:v>
                </c:pt>
                <c:pt idx="1261">
                  <c:v>1.5429710300831394</c:v>
                </c:pt>
                <c:pt idx="1262">
                  <c:v>2.4781493334882974E-2</c:v>
                </c:pt>
                <c:pt idx="1263">
                  <c:v>0.90072513019565359</c:v>
                </c:pt>
                <c:pt idx="1264">
                  <c:v>0.38618889261466371</c:v>
                </c:pt>
                <c:pt idx="1265">
                  <c:v>3.655958492961827</c:v>
                </c:pt>
                <c:pt idx="1266">
                  <c:v>0.13459878073546314</c:v>
                </c:pt>
                <c:pt idx="1267">
                  <c:v>9.2101484834506614E-2</c:v>
                </c:pt>
                <c:pt idx="1268">
                  <c:v>27.830402474159644</c:v>
                </c:pt>
                <c:pt idx="1269">
                  <c:v>8.5778819289039576E-2</c:v>
                </c:pt>
                <c:pt idx="1270">
                  <c:v>0.36495563386072682</c:v>
                </c:pt>
                <c:pt idx="1271">
                  <c:v>40.56867299994714</c:v>
                </c:pt>
                <c:pt idx="1272">
                  <c:v>2.8969850841852299E-3</c:v>
                </c:pt>
                <c:pt idx="1273">
                  <c:v>1.8897759283488814E-4</c:v>
                </c:pt>
                <c:pt idx="1274">
                  <c:v>8.0688257039963397E-4</c:v>
                </c:pt>
                <c:pt idx="1275">
                  <c:v>5.3561760273307659E-3</c:v>
                </c:pt>
                <c:pt idx="1276">
                  <c:v>3.0643423388260326E-3</c:v>
                </c:pt>
                <c:pt idx="1277">
                  <c:v>1.8756079788689474E-4</c:v>
                </c:pt>
                <c:pt idx="1278">
                  <c:v>8.1312017126586181E-4</c:v>
                </c:pt>
                <c:pt idx="1279">
                  <c:v>1.1336077637825919E-3</c:v>
                </c:pt>
                <c:pt idx="1280">
                  <c:v>3.4277950727492948E-3</c:v>
                </c:pt>
                <c:pt idx="1281">
                  <c:v>1.4516522298384236E-2</c:v>
                </c:pt>
                <c:pt idx="1282">
                  <c:v>3.7826081410712123E-4</c:v>
                </c:pt>
                <c:pt idx="1283">
                  <c:v>1.3072653610917223E-4</c:v>
                </c:pt>
                <c:pt idx="1284">
                  <c:v>1.2998450871121382E-3</c:v>
                </c:pt>
                <c:pt idx="1285">
                  <c:v>4.3091969207091794E-3</c:v>
                </c:pt>
                <c:pt idx="1286">
                  <c:v>2.8717850179709038E-3</c:v>
                </c:pt>
                <c:pt idx="1287">
                  <c:v>1.2994656118691611E-2</c:v>
                </c:pt>
                <c:pt idx="1288">
                  <c:v>6.4657711402802001E-3</c:v>
                </c:pt>
                <c:pt idx="1289">
                  <c:v>3.1680644393836848E-3</c:v>
                </c:pt>
                <c:pt idx="1290">
                  <c:v>1.9262399246186104E-3</c:v>
                </c:pt>
                <c:pt idx="1291">
                  <c:v>5.6223322238059632E-3</c:v>
                </c:pt>
                <c:pt idx="1292">
                  <c:v>7.9969070723783268E-4</c:v>
                </c:pt>
                <c:pt idx="1293">
                  <c:v>9.7927696521162595</c:v>
                </c:pt>
                <c:pt idx="1294">
                  <c:v>0.2874599497138835</c:v>
                </c:pt>
                <c:pt idx="1295">
                  <c:v>0.14606952186142705</c:v>
                </c:pt>
                <c:pt idx="1296">
                  <c:v>0.60925375616091448</c:v>
                </c:pt>
                <c:pt idx="1297">
                  <c:v>3.5682844569765657E-2</c:v>
                </c:pt>
                <c:pt idx="1298">
                  <c:v>1.1102621806056449E-3</c:v>
                </c:pt>
                <c:pt idx="1299">
                  <c:v>8.8503555026653496E-2</c:v>
                </c:pt>
                <c:pt idx="1300">
                  <c:v>2.8280688903965039E-3</c:v>
                </c:pt>
                <c:pt idx="1301">
                  <c:v>0.211499590135725</c:v>
                </c:pt>
                <c:pt idx="1302">
                  <c:v>2.2451741021227649E-2</c:v>
                </c:pt>
                <c:pt idx="1303">
                  <c:v>0.45204105462884148</c:v>
                </c:pt>
                <c:pt idx="1304">
                  <c:v>0.33636622555218004</c:v>
                </c:pt>
                <c:pt idx="1305">
                  <c:v>0.92040534098948823</c:v>
                </c:pt>
                <c:pt idx="1306">
                  <c:v>0.76072397385251433</c:v>
                </c:pt>
                <c:pt idx="1307">
                  <c:v>0.67530842196758434</c:v>
                </c:pt>
                <c:pt idx="1308">
                  <c:v>0.32141777168795177</c:v>
                </c:pt>
                <c:pt idx="1309">
                  <c:v>2.1139948307924259</c:v>
                </c:pt>
                <c:pt idx="1310">
                  <c:v>1.6050015811649461</c:v>
                </c:pt>
                <c:pt idx="1311">
                  <c:v>7.0553798676400312</c:v>
                </c:pt>
                <c:pt idx="1312">
                  <c:v>0.23450258271066007</c:v>
                </c:pt>
                <c:pt idx="1313">
                  <c:v>7.2430541228324765</c:v>
                </c:pt>
                <c:pt idx="1314">
                  <c:v>0.3799191314995608</c:v>
                </c:pt>
                <c:pt idx="1315">
                  <c:v>0.47601455370241269</c:v>
                </c:pt>
                <c:pt idx="1316">
                  <c:v>1.0309061528597321</c:v>
                </c:pt>
                <c:pt idx="1317">
                  <c:v>0.22889878292902111</c:v>
                </c:pt>
                <c:pt idx="1318">
                  <c:v>0.22864317440624399</c:v>
                </c:pt>
                <c:pt idx="1319">
                  <c:v>1.6882618343608009</c:v>
                </c:pt>
                <c:pt idx="1320">
                  <c:v>0.11916423465648369</c:v>
                </c:pt>
                <c:pt idx="1321">
                  <c:v>0.10869236069904203</c:v>
                </c:pt>
                <c:pt idx="1322">
                  <c:v>0.59857273202440386</c:v>
                </c:pt>
                <c:pt idx="1323">
                  <c:v>1.4359663081275738E-2</c:v>
                </c:pt>
                <c:pt idx="1324">
                  <c:v>7.137033651854588E-4</c:v>
                </c:pt>
                <c:pt idx="1325">
                  <c:v>0.6495477492505255</c:v>
                </c:pt>
                <c:pt idx="1326">
                  <c:v>2.9497658546041632</c:v>
                </c:pt>
                <c:pt idx="1327">
                  <c:v>49.764140205452712</c:v>
                </c:pt>
                <c:pt idx="1328">
                  <c:v>52.817420977492695</c:v>
                </c:pt>
                <c:pt idx="1329">
                  <c:v>0.72206560777683626</c:v>
                </c:pt>
                <c:pt idx="1330">
                  <c:v>17.626828147328194</c:v>
                </c:pt>
                <c:pt idx="1331">
                  <c:v>5.990970142296522</c:v>
                </c:pt>
                <c:pt idx="1332">
                  <c:v>30.080417878680109</c:v>
                </c:pt>
                <c:pt idx="1333">
                  <c:v>20.272417105743195</c:v>
                </c:pt>
                <c:pt idx="1334">
                  <c:v>29.162619887390559</c:v>
                </c:pt>
                <c:pt idx="1335">
                  <c:v>28.718528942130419</c:v>
                </c:pt>
                <c:pt idx="1336">
                  <c:v>2.3938065993043416E-2</c:v>
                </c:pt>
                <c:pt idx="1337">
                  <c:v>0.12721313971589648</c:v>
                </c:pt>
                <c:pt idx="1338">
                  <c:v>1.7357276199319829E-2</c:v>
                </c:pt>
                <c:pt idx="1339">
                  <c:v>9.2432873008206178E-3</c:v>
                </c:pt>
                <c:pt idx="1340">
                  <c:v>4.6422284534344783E-3</c:v>
                </c:pt>
                <c:pt idx="1341">
                  <c:v>7.1588350879005294E-3</c:v>
                </c:pt>
                <c:pt idx="1342">
                  <c:v>3.4082507716706374E-3</c:v>
                </c:pt>
                <c:pt idx="1343">
                  <c:v>4.1583029232221637E-3</c:v>
                </c:pt>
                <c:pt idx="1344">
                  <c:v>8.4182710853574153E-3</c:v>
                </c:pt>
                <c:pt idx="1345">
                  <c:v>2.6198728482338964E-3</c:v>
                </c:pt>
                <c:pt idx="1346">
                  <c:v>4.2469054325447357E-3</c:v>
                </c:pt>
                <c:pt idx="1347">
                  <c:v>1.1695208979443253E-2</c:v>
                </c:pt>
                <c:pt idx="1348">
                  <c:v>8.2643497816196482E-3</c:v>
                </c:pt>
                <c:pt idx="1349">
                  <c:v>1.0009812209494656E-2</c:v>
                </c:pt>
                <c:pt idx="1350">
                  <c:v>1.6860873074063213E-3</c:v>
                </c:pt>
                <c:pt idx="1351">
                  <c:v>7.1416467288412952E-3</c:v>
                </c:pt>
                <c:pt idx="1352">
                  <c:v>1.1515974896034366E-2</c:v>
                </c:pt>
                <c:pt idx="1353">
                  <c:v>5.5675029175952179E-3</c:v>
                </c:pt>
                <c:pt idx="1354">
                  <c:v>5.5601352774039105E-3</c:v>
                </c:pt>
                <c:pt idx="1355">
                  <c:v>7.6113465516721994E-5</c:v>
                </c:pt>
                <c:pt idx="1356">
                  <c:v>4.5790187079210896E-3</c:v>
                </c:pt>
                <c:pt idx="1357">
                  <c:v>5.616073696913265E-3</c:v>
                </c:pt>
                <c:pt idx="1358">
                  <c:v>1.8126948552184892E-2</c:v>
                </c:pt>
                <c:pt idx="1359">
                  <c:v>0.69931841069192502</c:v>
                </c:pt>
                <c:pt idx="1360">
                  <c:v>1.13018924050037</c:v>
                </c:pt>
                <c:pt idx="1361">
                  <c:v>2.0446807169004471</c:v>
                </c:pt>
                <c:pt idx="1362">
                  <c:v>10.208638178917457</c:v>
                </c:pt>
                <c:pt idx="1363">
                  <c:v>33.817121040142553</c:v>
                </c:pt>
                <c:pt idx="1364">
                  <c:v>112.78786009559411</c:v>
                </c:pt>
                <c:pt idx="1365">
                  <c:v>56.016454791336145</c:v>
                </c:pt>
                <c:pt idx="1366">
                  <c:v>13.31535256179092</c:v>
                </c:pt>
                <c:pt idx="1367">
                  <c:v>3.9030637844600684</c:v>
                </c:pt>
                <c:pt idx="1368">
                  <c:v>4.6813607507189197</c:v>
                </c:pt>
                <c:pt idx="1369">
                  <c:v>10.373536957069076</c:v>
                </c:pt>
                <c:pt idx="1370">
                  <c:v>0.85080974265952314</c:v>
                </c:pt>
                <c:pt idx="1371">
                  <c:v>1.8243250751237974</c:v>
                </c:pt>
                <c:pt idx="1372">
                  <c:v>13.122342203115352</c:v>
                </c:pt>
                <c:pt idx="1373">
                  <c:v>4.0514701871988423</c:v>
                </c:pt>
                <c:pt idx="1374">
                  <c:v>0.17157121691465105</c:v>
                </c:pt>
                <c:pt idx="1375">
                  <c:v>5.2099996704480542</c:v>
                </c:pt>
                <c:pt idx="1376">
                  <c:v>5.1790627834265043E-5</c:v>
                </c:pt>
                <c:pt idx="1377">
                  <c:v>5.242506186821241E-5</c:v>
                </c:pt>
                <c:pt idx="1378">
                  <c:v>6.637902052192007E-5</c:v>
                </c:pt>
                <c:pt idx="1379">
                  <c:v>1.1007214251122037E-3</c:v>
                </c:pt>
                <c:pt idx="1380">
                  <c:v>1.1506193522636203E-3</c:v>
                </c:pt>
                <c:pt idx="1381">
                  <c:v>2.9998512063363997E-4</c:v>
                </c:pt>
                <c:pt idx="1382">
                  <c:v>2.0975463522039895E-3</c:v>
                </c:pt>
                <c:pt idx="1383">
                  <c:v>2.2033608250363475E-3</c:v>
                </c:pt>
                <c:pt idx="1384">
                  <c:v>8.4838330062229927E-4</c:v>
                </c:pt>
                <c:pt idx="1385">
                  <c:v>4.2452121348072911E-3</c:v>
                </c:pt>
                <c:pt idx="1386">
                  <c:v>3.0713209632794594E-3</c:v>
                </c:pt>
                <c:pt idx="1387">
                  <c:v>2.9044155326743399E-4</c:v>
                </c:pt>
                <c:pt idx="1388">
                  <c:v>4.0369454657667972E-5</c:v>
                </c:pt>
                <c:pt idx="1389">
                  <c:v>1.4478356462022684E-2</c:v>
                </c:pt>
                <c:pt idx="1390">
                  <c:v>6.5091902321178377E-3</c:v>
                </c:pt>
                <c:pt idx="1391">
                  <c:v>1.9736637631375445E-3</c:v>
                </c:pt>
                <c:pt idx="1392">
                  <c:v>6.8401456658771759E-2</c:v>
                </c:pt>
                <c:pt idx="1393">
                  <c:v>6.0160703531891898E-3</c:v>
                </c:pt>
                <c:pt idx="1394">
                  <c:v>2.7703346247901533E-2</c:v>
                </c:pt>
                <c:pt idx="1395">
                  <c:v>5.3491826857966968E-4</c:v>
                </c:pt>
                <c:pt idx="1396">
                  <c:v>1.8185757378531328E-2</c:v>
                </c:pt>
                <c:pt idx="1397">
                  <c:v>1.3016052509286218E-3</c:v>
                </c:pt>
                <c:pt idx="1398">
                  <c:v>0.11070438797550194</c:v>
                </c:pt>
                <c:pt idx="1399">
                  <c:v>2.8597827205744459E-2</c:v>
                </c:pt>
                <c:pt idx="1400">
                  <c:v>0.84171503879165765</c:v>
                </c:pt>
                <c:pt idx="1401">
                  <c:v>0.21818554934062531</c:v>
                </c:pt>
                <c:pt idx="1402">
                  <c:v>5.3476200844693436</c:v>
                </c:pt>
                <c:pt idx="1403">
                  <c:v>1.4556877080712489</c:v>
                </c:pt>
                <c:pt idx="1404">
                  <c:v>21.901905155335768</c:v>
                </c:pt>
                <c:pt idx="1405">
                  <c:v>5.6972408581756111E-2</c:v>
                </c:pt>
                <c:pt idx="1406">
                  <c:v>6.4650679983236772E-2</c:v>
                </c:pt>
                <c:pt idx="1407">
                  <c:v>0.15721196155492626</c:v>
                </c:pt>
                <c:pt idx="1408">
                  <c:v>2.8622531371769875E-2</c:v>
                </c:pt>
                <c:pt idx="1409">
                  <c:v>0.11440582994706851</c:v>
                </c:pt>
                <c:pt idx="1410">
                  <c:v>3.1802038438333471E-2</c:v>
                </c:pt>
                <c:pt idx="1411">
                  <c:v>0.23257075853175735</c:v>
                </c:pt>
                <c:pt idx="1412">
                  <c:v>1.6184912610157295E-2</c:v>
                </c:pt>
                <c:pt idx="1413">
                  <c:v>0.68541579797047725</c:v>
                </c:pt>
                <c:pt idx="1414">
                  <c:v>6.3056405727155374E-2</c:v>
                </c:pt>
                <c:pt idx="1415">
                  <c:v>8.6614624041072685E-3</c:v>
                </c:pt>
                <c:pt idx="1416">
                  <c:v>6.7905813833006493E-2</c:v>
                </c:pt>
                <c:pt idx="1417">
                  <c:v>6.0240459441078531E-2</c:v>
                </c:pt>
                <c:pt idx="1418">
                  <c:v>4.6570616412338036E-3</c:v>
                </c:pt>
                <c:pt idx="1419">
                  <c:v>0.25252149139999897</c:v>
                </c:pt>
                <c:pt idx="1420">
                  <c:v>4.9974134094966254E-2</c:v>
                </c:pt>
                <c:pt idx="1421">
                  <c:v>1.1496699719911558E-3</c:v>
                </c:pt>
                <c:pt idx="1422">
                  <c:v>0.21143142738665424</c:v>
                </c:pt>
                <c:pt idx="1423">
                  <c:v>1.7528425389830547E-2</c:v>
                </c:pt>
                <c:pt idx="1424">
                  <c:v>0.23454048448438941</c:v>
                </c:pt>
                <c:pt idx="1425">
                  <c:v>47.217578086910841</c:v>
                </c:pt>
                <c:pt idx="1426">
                  <c:v>15.461508982499538</c:v>
                </c:pt>
                <c:pt idx="1427">
                  <c:v>0.77411077869551059</c:v>
                </c:pt>
                <c:pt idx="1428">
                  <c:v>4.579641003105455E-2</c:v>
                </c:pt>
                <c:pt idx="1429">
                  <c:v>2.9842124863816988E-2</c:v>
                </c:pt>
                <c:pt idx="1430">
                  <c:v>8.4909961877300488E-2</c:v>
                </c:pt>
                <c:pt idx="1431">
                  <c:v>0.29839527600314947</c:v>
                </c:pt>
                <c:pt idx="1432">
                  <c:v>1.6888453928635755E-3</c:v>
                </c:pt>
                <c:pt idx="1433">
                  <c:v>9.159973258926148E-3</c:v>
                </c:pt>
                <c:pt idx="1434">
                  <c:v>0.11169653018467561</c:v>
                </c:pt>
                <c:pt idx="1435">
                  <c:v>3.4816708411056266E-3</c:v>
                </c:pt>
                <c:pt idx="1436">
                  <c:v>1.3345529786041304E-3</c:v>
                </c:pt>
                <c:pt idx="1437">
                  <c:v>3.2094786099996612E-4</c:v>
                </c:pt>
                <c:pt idx="1438">
                  <c:v>6.3102953603803677E-2</c:v>
                </c:pt>
                <c:pt idx="1439">
                  <c:v>2.9953686321601146E-3</c:v>
                </c:pt>
                <c:pt idx="1440">
                  <c:v>0.30533927218441059</c:v>
                </c:pt>
                <c:pt idx="1441">
                  <c:v>3.9394228108215459E-5</c:v>
                </c:pt>
                <c:pt idx="1442">
                  <c:v>0.19600510326822412</c:v>
                </c:pt>
                <c:pt idx="1443">
                  <c:v>7.2347784545606763E-3</c:v>
                </c:pt>
                <c:pt idx="1444">
                  <c:v>4.6022267848038661E-3</c:v>
                </c:pt>
                <c:pt idx="1445">
                  <c:v>1.1702993429509598E-3</c:v>
                </c:pt>
                <c:pt idx="1446">
                  <c:v>5.9229752238852413E-4</c:v>
                </c:pt>
                <c:pt idx="1447">
                  <c:v>2.1769460064473652E-4</c:v>
                </c:pt>
                <c:pt idx="1448">
                  <c:v>1.7295221961271827E-3</c:v>
                </c:pt>
                <c:pt idx="1449">
                  <c:v>1.8794894820129183E-4</c:v>
                </c:pt>
                <c:pt idx="1450">
                  <c:v>6.3345291291292966E-4</c:v>
                </c:pt>
                <c:pt idx="1451">
                  <c:v>8.7003436591708214E-5</c:v>
                </c:pt>
                <c:pt idx="1452">
                  <c:v>4.453614127272819E-4</c:v>
                </c:pt>
                <c:pt idx="1453">
                  <c:v>0.50265076717415624</c:v>
                </c:pt>
                <c:pt idx="1454">
                  <c:v>0.15504068474658506</c:v>
                </c:pt>
                <c:pt idx="1455">
                  <c:v>0.27238208783097634</c:v>
                </c:pt>
                <c:pt idx="1456">
                  <c:v>12.468507482499744</c:v>
                </c:pt>
                <c:pt idx="1457">
                  <c:v>21.756941762779199</c:v>
                </c:pt>
                <c:pt idx="1458">
                  <c:v>5.7075196743867949</c:v>
                </c:pt>
                <c:pt idx="1459">
                  <c:v>50.662897220964759</c:v>
                </c:pt>
                <c:pt idx="1460">
                  <c:v>4.522202070221832</c:v>
                </c:pt>
                <c:pt idx="1461">
                  <c:v>49.706858756173233</c:v>
                </c:pt>
                <c:pt idx="1462">
                  <c:v>3.0878040101453128</c:v>
                </c:pt>
                <c:pt idx="1463">
                  <c:v>203.55305001632456</c:v>
                </c:pt>
                <c:pt idx="1464">
                  <c:v>478.00429512859881</c:v>
                </c:pt>
                <c:pt idx="1465">
                  <c:v>183.25260846107369</c:v>
                </c:pt>
                <c:pt idx="1466">
                  <c:v>1.2676620543702008E-2</c:v>
                </c:pt>
                <c:pt idx="1467">
                  <c:v>16.176889006863657</c:v>
                </c:pt>
                <c:pt idx="1468">
                  <c:v>0.39867096892827925</c:v>
                </c:pt>
                <c:pt idx="1469">
                  <c:v>5.0772987474451599</c:v>
                </c:pt>
                <c:pt idx="1470">
                  <c:v>1.0760191665417678</c:v>
                </c:pt>
                <c:pt idx="1471">
                  <c:v>1.6306548205156119</c:v>
                </c:pt>
                <c:pt idx="1472">
                  <c:v>95.581081452072823</c:v>
                </c:pt>
                <c:pt idx="1473">
                  <c:v>775.26216443709075</c:v>
                </c:pt>
                <c:pt idx="1474">
                  <c:v>63.542882769882169</c:v>
                </c:pt>
                <c:pt idx="1475">
                  <c:v>65.52887792719936</c:v>
                </c:pt>
                <c:pt idx="1476">
                  <c:v>0.62134519136063493</c:v>
                </c:pt>
                <c:pt idx="1477">
                  <c:v>671.63386629915476</c:v>
                </c:pt>
                <c:pt idx="1478">
                  <c:v>7.0513755062718042</c:v>
                </c:pt>
                <c:pt idx="1479">
                  <c:v>5.0439870692919513</c:v>
                </c:pt>
                <c:pt idx="1480">
                  <c:v>1.084297782192764</c:v>
                </c:pt>
                <c:pt idx="1481">
                  <c:v>86.924933705079042</c:v>
                </c:pt>
                <c:pt idx="1482">
                  <c:v>2.8540496119041698</c:v>
                </c:pt>
                <c:pt idx="1483">
                  <c:v>9.9829273843152588</c:v>
                </c:pt>
                <c:pt idx="1484">
                  <c:v>0.82107299912373666</c:v>
                </c:pt>
                <c:pt idx="1485">
                  <c:v>2.2843567763427317</c:v>
                </c:pt>
                <c:pt idx="1486">
                  <c:v>45.815219657228077</c:v>
                </c:pt>
                <c:pt idx="1487">
                  <c:v>10.472914771059607</c:v>
                </c:pt>
                <c:pt idx="1488">
                  <c:v>22.315260218273604</c:v>
                </c:pt>
                <c:pt idx="1489">
                  <c:v>0.38043835516894986</c:v>
                </c:pt>
                <c:pt idx="1490">
                  <c:v>0.13531538711055785</c:v>
                </c:pt>
                <c:pt idx="1491">
                  <c:v>0.18849569156921192</c:v>
                </c:pt>
                <c:pt idx="1492">
                  <c:v>8.2753713999208882E-3</c:v>
                </c:pt>
                <c:pt idx="1493">
                  <c:v>8.5131808414505197E-2</c:v>
                </c:pt>
                <c:pt idx="1494">
                  <c:v>4.0004306890526562E-3</c:v>
                </c:pt>
                <c:pt idx="1495">
                  <c:v>2.0323677246541876E-3</c:v>
                </c:pt>
                <c:pt idx="1496">
                  <c:v>8.5007124151539409E-2</c:v>
                </c:pt>
                <c:pt idx="1497">
                  <c:v>4.0064654279508083E-3</c:v>
                </c:pt>
                <c:pt idx="1498">
                  <c:v>2.0599844398071841E-3</c:v>
                </c:pt>
                <c:pt idx="1499">
                  <c:v>4.736234946635913E-2</c:v>
                </c:pt>
                <c:pt idx="1500">
                  <c:v>7.4482275951247026E-2</c:v>
                </c:pt>
                <c:pt idx="1501">
                  <c:v>2.9254273244843688E-2</c:v>
                </c:pt>
                <c:pt idx="1502">
                  <c:v>0.12864481822767213</c:v>
                </c:pt>
                <c:pt idx="1503">
                  <c:v>3.1691303819376189E-4</c:v>
                </c:pt>
                <c:pt idx="1504">
                  <c:v>1.2574139984618387E-4</c:v>
                </c:pt>
                <c:pt idx="1505">
                  <c:v>0.23222037607369619</c:v>
                </c:pt>
                <c:pt idx="1506">
                  <c:v>1.4803298582599834E-2</c:v>
                </c:pt>
                <c:pt idx="1507">
                  <c:v>0.67440617670977854</c:v>
                </c:pt>
                <c:pt idx="1508">
                  <c:v>1.524557323562971E-2</c:v>
                </c:pt>
                <c:pt idx="1509">
                  <c:v>2.5872707044082932E-4</c:v>
                </c:pt>
                <c:pt idx="1510">
                  <c:v>8.4908035041392989</c:v>
                </c:pt>
                <c:pt idx="1511">
                  <c:v>9.4980008958377393</c:v>
                </c:pt>
                <c:pt idx="1512">
                  <c:v>1.2844840466045606</c:v>
                </c:pt>
                <c:pt idx="1513">
                  <c:v>0.37864707712864332</c:v>
                </c:pt>
                <c:pt idx="1514">
                  <c:v>0.19789031111610483</c:v>
                </c:pt>
                <c:pt idx="1515">
                  <c:v>5.4444124671919149E-2</c:v>
                </c:pt>
                <c:pt idx="1516">
                  <c:v>5.7700072085001004E-2</c:v>
                </c:pt>
                <c:pt idx="1517">
                  <c:v>3.6028114246525337E-3</c:v>
                </c:pt>
                <c:pt idx="1518">
                  <c:v>3.3592368378895697E-2</c:v>
                </c:pt>
                <c:pt idx="1519">
                  <c:v>4.2533110474386017E-3</c:v>
                </c:pt>
                <c:pt idx="1520">
                  <c:v>3.3368371104079406E-2</c:v>
                </c:pt>
                <c:pt idx="1521">
                  <c:v>0.12128742954372454</c:v>
                </c:pt>
                <c:pt idx="1522">
                  <c:v>7.0182253409051057E-3</c:v>
                </c:pt>
                <c:pt idx="1523">
                  <c:v>3.9300346390562825E-2</c:v>
                </c:pt>
                <c:pt idx="1524">
                  <c:v>8.0350765496178221E-3</c:v>
                </c:pt>
                <c:pt idx="1525">
                  <c:v>3.2175256819135176E-2</c:v>
                </c:pt>
                <c:pt idx="1526">
                  <c:v>5.3454811830930225E-2</c:v>
                </c:pt>
                <c:pt idx="1527">
                  <c:v>5.9517254010629496E-2</c:v>
                </c:pt>
                <c:pt idx="1528">
                  <c:v>6.0111168367764957E-3</c:v>
                </c:pt>
                <c:pt idx="1529">
                  <c:v>8.1154944548962146E-2</c:v>
                </c:pt>
                <c:pt idx="1530">
                  <c:v>4.5432135999168469E-2</c:v>
                </c:pt>
                <c:pt idx="1531">
                  <c:v>1.263705502422156</c:v>
                </c:pt>
                <c:pt idx="1532">
                  <c:v>2.4982579604163702</c:v>
                </c:pt>
                <c:pt idx="1533">
                  <c:v>5.8357204732061997E-2</c:v>
                </c:pt>
                <c:pt idx="1534">
                  <c:v>0.76606707241692162</c:v>
                </c:pt>
                <c:pt idx="1535">
                  <c:v>0.10208279692386012</c:v>
                </c:pt>
                <c:pt idx="1536">
                  <c:v>5.1454296237533767E-2</c:v>
                </c:pt>
                <c:pt idx="1537">
                  <c:v>0.14629071200029697</c:v>
                </c:pt>
                <c:pt idx="1538">
                  <c:v>4.9705687453406033E-2</c:v>
                </c:pt>
                <c:pt idx="1539">
                  <c:v>1.6449058001893838E-2</c:v>
                </c:pt>
                <c:pt idx="1540">
                  <c:v>1.2768859716110552E-2</c:v>
                </c:pt>
                <c:pt idx="1541">
                  <c:v>4.4747520157240865E-2</c:v>
                </c:pt>
                <c:pt idx="1542">
                  <c:v>4.3143671579187352E-2</c:v>
                </c:pt>
                <c:pt idx="1543">
                  <c:v>5.2672570812448534E-2</c:v>
                </c:pt>
                <c:pt idx="1544">
                  <c:v>1.7501214573560277E-3</c:v>
                </c:pt>
                <c:pt idx="1545">
                  <c:v>3.060768208471288E-2</c:v>
                </c:pt>
                <c:pt idx="1546">
                  <c:v>5.7403729174023838E-3</c:v>
                </c:pt>
                <c:pt idx="1547">
                  <c:v>2.9915808737827509E-2</c:v>
                </c:pt>
                <c:pt idx="1548">
                  <c:v>9.876895426461777E-4</c:v>
                </c:pt>
                <c:pt idx="1549">
                  <c:v>0.24717933484916912</c:v>
                </c:pt>
                <c:pt idx="1550">
                  <c:v>5.2440816865812678E-3</c:v>
                </c:pt>
                <c:pt idx="1551">
                  <c:v>1.0040757073256985</c:v>
                </c:pt>
                <c:pt idx="1552">
                  <c:v>2.2309411579701006</c:v>
                </c:pt>
                <c:pt idx="1553">
                  <c:v>0.93719293244320168</c:v>
                </c:pt>
                <c:pt idx="1554">
                  <c:v>4.9627021098426016E-4</c:v>
                </c:pt>
                <c:pt idx="1555">
                  <c:v>8.5441990019218175E-3</c:v>
                </c:pt>
                <c:pt idx="1556">
                  <c:v>0.11386166518536593</c:v>
                </c:pt>
                <c:pt idx="1557">
                  <c:v>1.2243537761175517E-2</c:v>
                </c:pt>
                <c:pt idx="1558">
                  <c:v>7.6152145338960666E-3</c:v>
                </c:pt>
                <c:pt idx="1559">
                  <c:v>4.1681396262092143E-4</c:v>
                </c:pt>
                <c:pt idx="1560">
                  <c:v>1.8522332030111027E-2</c:v>
                </c:pt>
                <c:pt idx="1561">
                  <c:v>1.9522362004430822E-2</c:v>
                </c:pt>
                <c:pt idx="1562">
                  <c:v>7.4420861327560955E-2</c:v>
                </c:pt>
                <c:pt idx="1563">
                  <c:v>0.19242401664739642</c:v>
                </c:pt>
                <c:pt idx="1564">
                  <c:v>3.9919072760800089E-2</c:v>
                </c:pt>
                <c:pt idx="1565">
                  <c:v>4.6152129277866579E-3</c:v>
                </c:pt>
                <c:pt idx="1566">
                  <c:v>0.10636156699274173</c:v>
                </c:pt>
                <c:pt idx="1567">
                  <c:v>0.21154850602155295</c:v>
                </c:pt>
                <c:pt idx="1568">
                  <c:v>7.4634273152641387E-2</c:v>
                </c:pt>
                <c:pt idx="1569">
                  <c:v>7.3656389247957643E-2</c:v>
                </c:pt>
                <c:pt idx="1570">
                  <c:v>9.2329189349786525E-2</c:v>
                </c:pt>
                <c:pt idx="1571">
                  <c:v>0.16945117802782639</c:v>
                </c:pt>
                <c:pt idx="1572">
                  <c:v>0.67850956348374403</c:v>
                </c:pt>
                <c:pt idx="1573">
                  <c:v>5.2947823184297693E-2</c:v>
                </c:pt>
                <c:pt idx="1574">
                  <c:v>0.21463530254881363</c:v>
                </c:pt>
                <c:pt idx="1575">
                  <c:v>0.1927039417192144</c:v>
                </c:pt>
                <c:pt idx="1576">
                  <c:v>5.0132858309835784E-2</c:v>
                </c:pt>
                <c:pt idx="1577">
                  <c:v>4.9264904093616203E-2</c:v>
                </c:pt>
                <c:pt idx="1578">
                  <c:v>5.5571704855742476E-2</c:v>
                </c:pt>
                <c:pt idx="1579">
                  <c:v>1.8806766252380319E-5</c:v>
                </c:pt>
                <c:pt idx="1580">
                  <c:v>6.0764450793928445E-4</c:v>
                </c:pt>
                <c:pt idx="1581">
                  <c:v>3.1068754862827001E-3</c:v>
                </c:pt>
                <c:pt idx="1582">
                  <c:v>6.285580503560585E-4</c:v>
                </c:pt>
                <c:pt idx="1583">
                  <c:v>2.0071773186079779E-3</c:v>
                </c:pt>
                <c:pt idx="1584">
                  <c:v>6.6447165027732642E-3</c:v>
                </c:pt>
                <c:pt idx="1585">
                  <c:v>9.539795864027591E-3</c:v>
                </c:pt>
                <c:pt idx="1586">
                  <c:v>1.7708078767519713E-4</c:v>
                </c:pt>
                <c:pt idx="1587">
                  <c:v>3.941842801312225E-3</c:v>
                </c:pt>
                <c:pt idx="1588">
                  <c:v>2.0204754954811326E-3</c:v>
                </c:pt>
                <c:pt idx="1589">
                  <c:v>2.6469733839898949E-3</c:v>
                </c:pt>
                <c:pt idx="1590">
                  <c:v>2.4416898665286499E-2</c:v>
                </c:pt>
                <c:pt idx="1591">
                  <c:v>2.0406470119308444E-3</c:v>
                </c:pt>
                <c:pt idx="1592">
                  <c:v>1.0371519808868924E-2</c:v>
                </c:pt>
                <c:pt idx="1593">
                  <c:v>9.57701319900316E-3</c:v>
                </c:pt>
                <c:pt idx="1594">
                  <c:v>5.0093004012660945E-3</c:v>
                </c:pt>
                <c:pt idx="1595">
                  <c:v>1.4865007340599818E-3</c:v>
                </c:pt>
                <c:pt idx="1596">
                  <c:v>8.6078067788282597E-3</c:v>
                </c:pt>
                <c:pt idx="1597">
                  <c:v>5.8889168861290357E-2</c:v>
                </c:pt>
                <c:pt idx="1598">
                  <c:v>6.936417362203978E-3</c:v>
                </c:pt>
                <c:pt idx="1599">
                  <c:v>0.12043764586594731</c:v>
                </c:pt>
                <c:pt idx="1600">
                  <c:v>0.2406563895207996</c:v>
                </c:pt>
                <c:pt idx="1601">
                  <c:v>1.4274329549236728E-2</c:v>
                </c:pt>
                <c:pt idx="1602">
                  <c:v>6.9589105365362195E-3</c:v>
                </c:pt>
                <c:pt idx="1603">
                  <c:v>0.11782880968561192</c:v>
                </c:pt>
                <c:pt idx="1604">
                  <c:v>1.2377268375942146E-2</c:v>
                </c:pt>
                <c:pt idx="1605">
                  <c:v>7.3961266387500349E-2</c:v>
                </c:pt>
                <c:pt idx="1606">
                  <c:v>0.10979212277733805</c:v>
                </c:pt>
                <c:pt idx="1607">
                  <c:v>0.19263321445186968</c:v>
                </c:pt>
                <c:pt idx="1608">
                  <c:v>9.4410777572285758E-3</c:v>
                </c:pt>
                <c:pt idx="1609">
                  <c:v>1.4734467697654567E-2</c:v>
                </c:pt>
                <c:pt idx="1610">
                  <c:v>5.7355260479996124E-2</c:v>
                </c:pt>
                <c:pt idx="1611">
                  <c:v>1.7482974027717081E-3</c:v>
                </c:pt>
                <c:pt idx="1612">
                  <c:v>9.1872127342731101E-4</c:v>
                </c:pt>
                <c:pt idx="1613">
                  <c:v>4.8181768667565246E-2</c:v>
                </c:pt>
                <c:pt idx="1614">
                  <c:v>1.3200443596116432E-3</c:v>
                </c:pt>
                <c:pt idx="1615">
                  <c:v>3.6686617783303399E-2</c:v>
                </c:pt>
                <c:pt idx="1616">
                  <c:v>4.7116472175790011E-3</c:v>
                </c:pt>
                <c:pt idx="1617">
                  <c:v>0.14921643714867319</c:v>
                </c:pt>
                <c:pt idx="1618">
                  <c:v>6.2907335982539437E-4</c:v>
                </c:pt>
                <c:pt idx="1619">
                  <c:v>0.11746068176108419</c:v>
                </c:pt>
                <c:pt idx="1620">
                  <c:v>1.7594429066081916</c:v>
                </c:pt>
                <c:pt idx="1621">
                  <c:v>5.8041520362844823</c:v>
                </c:pt>
                <c:pt idx="1622">
                  <c:v>2.0508266890305424E-2</c:v>
                </c:pt>
                <c:pt idx="1623">
                  <c:v>4.6432285772643409</c:v>
                </c:pt>
                <c:pt idx="1624">
                  <c:v>0.32935638860037714</c:v>
                </c:pt>
                <c:pt idx="1625">
                  <c:v>4.5219892637355305E-2</c:v>
                </c:pt>
                <c:pt idx="1626">
                  <c:v>6.6500181945582527E-4</c:v>
                </c:pt>
                <c:pt idx="1627">
                  <c:v>9.499616700282347E-2</c:v>
                </c:pt>
                <c:pt idx="1628">
                  <c:v>2.0569385120919517E-3</c:v>
                </c:pt>
                <c:pt idx="1629">
                  <c:v>2.0412060733973281E-2</c:v>
                </c:pt>
                <c:pt idx="1630">
                  <c:v>2.3790642469416885E-2</c:v>
                </c:pt>
                <c:pt idx="1631">
                  <c:v>3.9470908799358252E-2</c:v>
                </c:pt>
                <c:pt idx="1632">
                  <c:v>7.7742290182120227E-3</c:v>
                </c:pt>
                <c:pt idx="1633">
                  <c:v>1.689219907088834E-2</c:v>
                </c:pt>
                <c:pt idx="1634">
                  <c:v>0.42152599868533153</c:v>
                </c:pt>
                <c:pt idx="1635">
                  <c:v>1.8367273645839077</c:v>
                </c:pt>
                <c:pt idx="1636">
                  <c:v>0.41950265762026129</c:v>
                </c:pt>
                <c:pt idx="1637">
                  <c:v>1.4915782713809793E-2</c:v>
                </c:pt>
                <c:pt idx="1638">
                  <c:v>9.1207130403507357E-3</c:v>
                </c:pt>
                <c:pt idx="1639">
                  <c:v>0.29383837889675091</c:v>
                </c:pt>
                <c:pt idx="1640">
                  <c:v>5.2976903838415981E-2</c:v>
                </c:pt>
                <c:pt idx="1641">
                  <c:v>2.4464143468924671E-2</c:v>
                </c:pt>
                <c:pt idx="1642">
                  <c:v>0.27678708390286744</c:v>
                </c:pt>
                <c:pt idx="1643">
                  <c:v>1.0926217528675078E-2</c:v>
                </c:pt>
                <c:pt idx="1644">
                  <c:v>2.9676194792479321E-2</c:v>
                </c:pt>
                <c:pt idx="1645">
                  <c:v>1.6164685837263972E-2</c:v>
                </c:pt>
                <c:pt idx="1646">
                  <c:v>3.4568792901989616E-3</c:v>
                </c:pt>
                <c:pt idx="1647">
                  <c:v>3.5468439469588928E-2</c:v>
                </c:pt>
                <c:pt idx="1648">
                  <c:v>2.5416013386072151E-2</c:v>
                </c:pt>
                <c:pt idx="1649">
                  <c:v>2.5657177480026774</c:v>
                </c:pt>
                <c:pt idx="1650">
                  <c:v>3.0323607145589754E-3</c:v>
                </c:pt>
                <c:pt idx="1651">
                  <c:v>6.7050409711239553E-3</c:v>
                </c:pt>
                <c:pt idx="1652">
                  <c:v>3.9119225642844375E-2</c:v>
                </c:pt>
                <c:pt idx="1653">
                  <c:v>8.9681577518520052E-3</c:v>
                </c:pt>
                <c:pt idx="1654">
                  <c:v>2.6304970895817451E-3</c:v>
                </c:pt>
                <c:pt idx="1655">
                  <c:v>6.0969904586766628</c:v>
                </c:pt>
                <c:pt idx="1656">
                  <c:v>1.6573824772500134</c:v>
                </c:pt>
                <c:pt idx="1657">
                  <c:v>4.9704459378740996E-2</c:v>
                </c:pt>
                <c:pt idx="1658">
                  <c:v>1.5635776989181324E-2</c:v>
                </c:pt>
                <c:pt idx="1659">
                  <c:v>4.5908419805921466E-3</c:v>
                </c:pt>
                <c:pt idx="1660">
                  <c:v>4.6030414418464705E-4</c:v>
                </c:pt>
                <c:pt idx="1661">
                  <c:v>1.0359809380740745E-3</c:v>
                </c:pt>
                <c:pt idx="1662">
                  <c:v>5.9074521624610903E-3</c:v>
                </c:pt>
                <c:pt idx="1663">
                  <c:v>3.2753768027063384E-3</c:v>
                </c:pt>
                <c:pt idx="1664">
                  <c:v>3.0890456282513544E-4</c:v>
                </c:pt>
                <c:pt idx="1665">
                  <c:v>9.7991279665392943E-3</c:v>
                </c:pt>
                <c:pt idx="1666">
                  <c:v>6.8524244155415944E-3</c:v>
                </c:pt>
                <c:pt idx="1667">
                  <c:v>2.5549677250965268E-4</c:v>
                </c:pt>
                <c:pt idx="1668">
                  <c:v>1.0062243261593277E-2</c:v>
                </c:pt>
                <c:pt idx="1669">
                  <c:v>3.2552347668886911E-3</c:v>
                </c:pt>
                <c:pt idx="1670">
                  <c:v>7.1960740749823044E-3</c:v>
                </c:pt>
                <c:pt idx="1671">
                  <c:v>2.7173806736274057E-2</c:v>
                </c:pt>
                <c:pt idx="1672">
                  <c:v>7.6427864955542157E-2</c:v>
                </c:pt>
                <c:pt idx="1673">
                  <c:v>0.23798734217279022</c:v>
                </c:pt>
                <c:pt idx="1674">
                  <c:v>0.23045276886532537</c:v>
                </c:pt>
                <c:pt idx="1675">
                  <c:v>2.3600385020146324</c:v>
                </c:pt>
                <c:pt idx="1676">
                  <c:v>1.3730586403257568</c:v>
                </c:pt>
                <c:pt idx="1677">
                  <c:v>3.2389930186034956E-2</c:v>
                </c:pt>
                <c:pt idx="1678">
                  <c:v>1.9472689489140951E-2</c:v>
                </c:pt>
                <c:pt idx="1679">
                  <c:v>146.60000578943226</c:v>
                </c:pt>
                <c:pt idx="1680">
                  <c:v>155.9515377370023</c:v>
                </c:pt>
                <c:pt idx="1681">
                  <c:v>17.621387012909388</c:v>
                </c:pt>
                <c:pt idx="1682">
                  <c:v>38.381916155455187</c:v>
                </c:pt>
                <c:pt idx="1683">
                  <c:v>0.48558592844204429</c:v>
                </c:pt>
                <c:pt idx="1684">
                  <c:v>2.937485669299408</c:v>
                </c:pt>
                <c:pt idx="1685">
                  <c:v>6.2058144177495258</c:v>
                </c:pt>
                <c:pt idx="1686">
                  <c:v>1.8524958044716764</c:v>
                </c:pt>
                <c:pt idx="1687">
                  <c:v>0.78468682060396411</c:v>
                </c:pt>
                <c:pt idx="1688">
                  <c:v>8.9857961598736438</c:v>
                </c:pt>
                <c:pt idx="1689">
                  <c:v>9.0351429599631246</c:v>
                </c:pt>
                <c:pt idx="1690">
                  <c:v>10.280064300484257</c:v>
                </c:pt>
                <c:pt idx="1691">
                  <c:v>0.52575560761927387</c:v>
                </c:pt>
                <c:pt idx="1692">
                  <c:v>0.33234576547501393</c:v>
                </c:pt>
                <c:pt idx="1693">
                  <c:v>2.728079894006473</c:v>
                </c:pt>
                <c:pt idx="1694">
                  <c:v>1.9921498478342799E-2</c:v>
                </c:pt>
                <c:pt idx="1695">
                  <c:v>8.3872330677066356E-2</c:v>
                </c:pt>
                <c:pt idx="1696">
                  <c:v>0.47658003179662212</c:v>
                </c:pt>
                <c:pt idx="1697">
                  <c:v>1.500697918671366</c:v>
                </c:pt>
                <c:pt idx="1698">
                  <c:v>4.1821759699455451E-4</c:v>
                </c:pt>
                <c:pt idx="1699">
                  <c:v>3.3668289780176759E-4</c:v>
                </c:pt>
                <c:pt idx="1700">
                  <c:v>6.4003666215662949E-5</c:v>
                </c:pt>
                <c:pt idx="1701">
                  <c:v>1.3696648117949881E-4</c:v>
                </c:pt>
                <c:pt idx="1702">
                  <c:v>8.4070448022352453E-4</c:v>
                </c:pt>
                <c:pt idx="1703">
                  <c:v>1.2297564864607894E-3</c:v>
                </c:pt>
                <c:pt idx="1704">
                  <c:v>2.5684243079206794E-4</c:v>
                </c:pt>
                <c:pt idx="1705">
                  <c:v>2.2096159479015605E-3</c:v>
                </c:pt>
                <c:pt idx="1706">
                  <c:v>2.1625514501647514E-3</c:v>
                </c:pt>
                <c:pt idx="1707">
                  <c:v>1.839471614171493E-3</c:v>
                </c:pt>
                <c:pt idx="1708">
                  <c:v>0.90021215761017315</c:v>
                </c:pt>
                <c:pt idx="1709">
                  <c:v>0.99888798343037721</c:v>
                </c:pt>
                <c:pt idx="1710">
                  <c:v>9.7179441920589309E-4</c:v>
                </c:pt>
                <c:pt idx="1711">
                  <c:v>0.65018584341206354</c:v>
                </c:pt>
                <c:pt idx="1712">
                  <c:v>1.0896747137712059</c:v>
                </c:pt>
                <c:pt idx="1713">
                  <c:v>1.3249480081905878E-3</c:v>
                </c:pt>
                <c:pt idx="1714">
                  <c:v>0.28576320420278212</c:v>
                </c:pt>
                <c:pt idx="1715">
                  <c:v>6.1151380033238334E-2</c:v>
                </c:pt>
                <c:pt idx="1716">
                  <c:v>2.4237347273715702E-2</c:v>
                </c:pt>
                <c:pt idx="1717">
                  <c:v>3.6144241218348347E-2</c:v>
                </c:pt>
                <c:pt idx="1718">
                  <c:v>1.131521769284211</c:v>
                </c:pt>
                <c:pt idx="1719">
                  <c:v>0.70263363175909066</c:v>
                </c:pt>
                <c:pt idx="1720">
                  <c:v>0.3154911680840779</c:v>
                </c:pt>
                <c:pt idx="1721">
                  <c:v>7.6118378688209733E-3</c:v>
                </c:pt>
                <c:pt idx="1722">
                  <c:v>0.8132359974075013</c:v>
                </c:pt>
                <c:pt idx="1723">
                  <c:v>0.94124583058791167</c:v>
                </c:pt>
                <c:pt idx="1724">
                  <c:v>0.22693647260012786</c:v>
                </c:pt>
                <c:pt idx="1725">
                  <c:v>8.6538411119387634E-2</c:v>
                </c:pt>
                <c:pt idx="1726">
                  <c:v>0.48396771250692799</c:v>
                </c:pt>
                <c:pt idx="1727">
                  <c:v>2.6129273096419183</c:v>
                </c:pt>
                <c:pt idx="1728">
                  <c:v>0.11460390179138329</c:v>
                </c:pt>
                <c:pt idx="1729">
                  <c:v>0.41196700778355494</c:v>
                </c:pt>
                <c:pt idx="1730">
                  <c:v>0.30411177894713037</c:v>
                </c:pt>
                <c:pt idx="1731">
                  <c:v>2.5233717736054029</c:v>
                </c:pt>
                <c:pt idx="1732">
                  <c:v>8.5322535091566204E-2</c:v>
                </c:pt>
                <c:pt idx="1733">
                  <c:v>0.49435038673055298</c:v>
                </c:pt>
                <c:pt idx="1734">
                  <c:v>2.4159979514476126</c:v>
                </c:pt>
                <c:pt idx="1735">
                  <c:v>8.6642478235094966E-2</c:v>
                </c:pt>
                <c:pt idx="1736">
                  <c:v>5.335953478438884</c:v>
                </c:pt>
                <c:pt idx="1737">
                  <c:v>0.2228821648836827</c:v>
                </c:pt>
                <c:pt idx="1738">
                  <c:v>6.3856139903777906E-2</c:v>
                </c:pt>
                <c:pt idx="1739">
                  <c:v>3.0425244971277458E-2</c:v>
                </c:pt>
                <c:pt idx="1740">
                  <c:v>8.9328403546239561E-3</c:v>
                </c:pt>
                <c:pt idx="1741">
                  <c:v>3.9027755339870606E-3</c:v>
                </c:pt>
                <c:pt idx="1742">
                  <c:v>4.1492355205010767E-2</c:v>
                </c:pt>
                <c:pt idx="1743">
                  <c:v>3.3003499718042208E-2</c:v>
                </c:pt>
                <c:pt idx="1744">
                  <c:v>1.0854197167585436E-2</c:v>
                </c:pt>
                <c:pt idx="1745">
                  <c:v>1.3324671569183662E-2</c:v>
                </c:pt>
                <c:pt idx="1746">
                  <c:v>7.7992565084504797E-3</c:v>
                </c:pt>
                <c:pt idx="1747">
                  <c:v>2.9631939836309108E-2</c:v>
                </c:pt>
                <c:pt idx="1748">
                  <c:v>1.2763230023692606E-3</c:v>
                </c:pt>
                <c:pt idx="1749">
                  <c:v>7.238023538070691E-3</c:v>
                </c:pt>
                <c:pt idx="1750">
                  <c:v>6.0738694797147344E-2</c:v>
                </c:pt>
                <c:pt idx="1751">
                  <c:v>3.2568797815431462E-2</c:v>
                </c:pt>
                <c:pt idx="1752">
                  <c:v>3.7518724540443159E-2</c:v>
                </c:pt>
                <c:pt idx="1753">
                  <c:v>0.46603843448929316</c:v>
                </c:pt>
                <c:pt idx="1754">
                  <c:v>0.13568240380042157</c:v>
                </c:pt>
                <c:pt idx="1755">
                  <c:v>10.1121689867306</c:v>
                </c:pt>
                <c:pt idx="1756">
                  <c:v>1116.2958977753995</c:v>
                </c:pt>
                <c:pt idx="1757">
                  <c:v>1960.3116283161085</c:v>
                </c:pt>
                <c:pt idx="1758">
                  <c:v>2149.9928084801195</c:v>
                </c:pt>
                <c:pt idx="1759">
                  <c:v>1077.3776661086572</c:v>
                </c:pt>
                <c:pt idx="1760">
                  <c:v>10.388086788136226</c:v>
                </c:pt>
                <c:pt idx="1761">
                  <c:v>42.581816582464</c:v>
                </c:pt>
                <c:pt idx="1762">
                  <c:v>54.776810061906723</c:v>
                </c:pt>
                <c:pt idx="1763">
                  <c:v>43.863975603359648</c:v>
                </c:pt>
                <c:pt idx="1764">
                  <c:v>17.099926858079311</c:v>
                </c:pt>
                <c:pt idx="1765">
                  <c:v>4.4378098041122227</c:v>
                </c:pt>
                <c:pt idx="1766">
                  <c:v>10.455250992754943</c:v>
                </c:pt>
                <c:pt idx="1767">
                  <c:v>0.80869148316914918</c:v>
                </c:pt>
                <c:pt idx="1768">
                  <c:v>4.2361032738250106</c:v>
                </c:pt>
                <c:pt idx="1769">
                  <c:v>0.97336238660316166</c:v>
                </c:pt>
                <c:pt idx="1770">
                  <c:v>2.3946856188913208</c:v>
                </c:pt>
                <c:pt idx="1771">
                  <c:v>3.6718445289582524</c:v>
                </c:pt>
                <c:pt idx="1772">
                  <c:v>0.30480578551429632</c:v>
                </c:pt>
                <c:pt idx="1773">
                  <c:v>1.0483987689748309</c:v>
                </c:pt>
                <c:pt idx="1774">
                  <c:v>0.1106909233309597</c:v>
                </c:pt>
                <c:pt idx="1775">
                  <c:v>1.3615602614140379</c:v>
                </c:pt>
                <c:pt idx="1776">
                  <c:v>2.0767017719003844</c:v>
                </c:pt>
                <c:pt idx="1777">
                  <c:v>1.1209670673427468</c:v>
                </c:pt>
                <c:pt idx="1778">
                  <c:v>0.55940714329056529</c:v>
                </c:pt>
                <c:pt idx="1779">
                  <c:v>0.84793818216580097</c:v>
                </c:pt>
                <c:pt idx="1780">
                  <c:v>0.12268562967124602</c:v>
                </c:pt>
                <c:pt idx="1781">
                  <c:v>0.16950363232533686</c:v>
                </c:pt>
                <c:pt idx="1782">
                  <c:v>5.0688651515341514E-2</c:v>
                </c:pt>
                <c:pt idx="1783">
                  <c:v>5.5987393743733311E-3</c:v>
                </c:pt>
                <c:pt idx="1784">
                  <c:v>1.7639021089164628E-3</c:v>
                </c:pt>
                <c:pt idx="1785">
                  <c:v>5.0288746955462768E-3</c:v>
                </c:pt>
                <c:pt idx="1786">
                  <c:v>5.0120974481375541E-3</c:v>
                </c:pt>
                <c:pt idx="1787">
                  <c:v>1.1094576477111211E-4</c:v>
                </c:pt>
                <c:pt idx="1788">
                  <c:v>1.0733918062592366E-2</c:v>
                </c:pt>
                <c:pt idx="1789">
                  <c:v>1.4162082068233833E-3</c:v>
                </c:pt>
                <c:pt idx="1790">
                  <c:v>3.1893923642107771E-3</c:v>
                </c:pt>
                <c:pt idx="1791">
                  <c:v>4.2997716735307789E-3</c:v>
                </c:pt>
                <c:pt idx="1792">
                  <c:v>2.5013275364616974E-3</c:v>
                </c:pt>
                <c:pt idx="1793">
                  <c:v>1.0085744445345601E-2</c:v>
                </c:pt>
                <c:pt idx="1794">
                  <c:v>3.5134211544467194E-3</c:v>
                </c:pt>
                <c:pt idx="1795">
                  <c:v>5.0931659573646797E-4</c:v>
                </c:pt>
                <c:pt idx="1796">
                  <c:v>5.4767315266319297E-2</c:v>
                </c:pt>
                <c:pt idx="1797">
                  <c:v>1.1860584201198038E-3</c:v>
                </c:pt>
                <c:pt idx="1798">
                  <c:v>5.788880943829363E-2</c:v>
                </c:pt>
                <c:pt idx="1799">
                  <c:v>7.059656381671639E-2</c:v>
                </c:pt>
                <c:pt idx="1800">
                  <c:v>0.31740509522251076</c:v>
                </c:pt>
                <c:pt idx="1801">
                  <c:v>1.8810944395030493</c:v>
                </c:pt>
                <c:pt idx="1802">
                  <c:v>11.846980744168791</c:v>
                </c:pt>
                <c:pt idx="1803">
                  <c:v>6.6228242475430384E-3</c:v>
                </c:pt>
                <c:pt idx="1804">
                  <c:v>4.6871142704073936E-3</c:v>
                </c:pt>
                <c:pt idx="1805">
                  <c:v>0.10321455211246043</c:v>
                </c:pt>
                <c:pt idx="1806">
                  <c:v>7.2320501691816082E-3</c:v>
                </c:pt>
                <c:pt idx="1807">
                  <c:v>0.16095123971716727</c:v>
                </c:pt>
                <c:pt idx="1808">
                  <c:v>2.4737591439842606E-3</c:v>
                </c:pt>
                <c:pt idx="1809">
                  <c:v>0.64871097952655887</c:v>
                </c:pt>
                <c:pt idx="1810">
                  <c:v>1.022694705338316E-3</c:v>
                </c:pt>
                <c:pt idx="1811">
                  <c:v>7.2332005433310984</c:v>
                </c:pt>
                <c:pt idx="1812">
                  <c:v>0.60488706664629865</c:v>
                </c:pt>
                <c:pt idx="1813">
                  <c:v>9.6611300406702334</c:v>
                </c:pt>
                <c:pt idx="1814">
                  <c:v>9.6332813248269575E-2</c:v>
                </c:pt>
                <c:pt idx="1815">
                  <c:v>0.99840512493522993</c:v>
                </c:pt>
                <c:pt idx="1816">
                  <c:v>6.4798716073097451E-2</c:v>
                </c:pt>
                <c:pt idx="1817">
                  <c:v>7.9898902658250989E-2</c:v>
                </c:pt>
                <c:pt idx="1818">
                  <c:v>5.2689324236561523E-2</c:v>
                </c:pt>
                <c:pt idx="1819">
                  <c:v>3.1594566386569177E-2</c:v>
                </c:pt>
                <c:pt idx="1820">
                  <c:v>9.292443499454163E-2</c:v>
                </c:pt>
                <c:pt idx="1821">
                  <c:v>8.233828157866907E-2</c:v>
                </c:pt>
                <c:pt idx="1822">
                  <c:v>4.8381980124322134E-2</c:v>
                </c:pt>
                <c:pt idx="1823">
                  <c:v>6.0072064210147651E-2</c:v>
                </c:pt>
                <c:pt idx="1824">
                  <c:v>7.6839057460828378E-2</c:v>
                </c:pt>
                <c:pt idx="1825">
                  <c:v>0.12362748255574571</c:v>
                </c:pt>
                <c:pt idx="1826">
                  <c:v>3.9422413665000176E-2</c:v>
                </c:pt>
                <c:pt idx="1827">
                  <c:v>2.4250905060447733E-2</c:v>
                </c:pt>
                <c:pt idx="1828">
                  <c:v>0.17075331155501611</c:v>
                </c:pt>
                <c:pt idx="1829">
                  <c:v>4.2104690648397704E-2</c:v>
                </c:pt>
                <c:pt idx="1830">
                  <c:v>6.6291213355038889E-2</c:v>
                </c:pt>
                <c:pt idx="1831">
                  <c:v>4.0855096188737124E-2</c:v>
                </c:pt>
                <c:pt idx="1832">
                  <c:v>7.4710461992974042E-2</c:v>
                </c:pt>
                <c:pt idx="1833">
                  <c:v>3.2628649550391568E-2</c:v>
                </c:pt>
                <c:pt idx="1834">
                  <c:v>0.49920652665948112</c:v>
                </c:pt>
                <c:pt idx="1835">
                  <c:v>0.18907443625746459</c:v>
                </c:pt>
                <c:pt idx="1836">
                  <c:v>2.3066737190739781</c:v>
                </c:pt>
                <c:pt idx="1837">
                  <c:v>0.25513729873611996</c:v>
                </c:pt>
                <c:pt idx="1838">
                  <c:v>2.3290898980499759E-2</c:v>
                </c:pt>
                <c:pt idx="1839">
                  <c:v>6.8801851309134562E-2</c:v>
                </c:pt>
                <c:pt idx="1840">
                  <c:v>0.32790269183494936</c:v>
                </c:pt>
                <c:pt idx="1841">
                  <c:v>2.5434609503115092E-2</c:v>
                </c:pt>
                <c:pt idx="1842">
                  <c:v>0.10212057974191993</c:v>
                </c:pt>
                <c:pt idx="1843">
                  <c:v>0.11848108075213408</c:v>
                </c:pt>
                <c:pt idx="1844">
                  <c:v>2.5767523496948531E-2</c:v>
                </c:pt>
                <c:pt idx="1845">
                  <c:v>0.19205046124826788</c:v>
                </c:pt>
                <c:pt idx="1846">
                  <c:v>6.4974810482786027E-2</c:v>
                </c:pt>
                <c:pt idx="1847">
                  <c:v>0.29383117085773752</c:v>
                </c:pt>
                <c:pt idx="1848">
                  <c:v>0.40224399127025806</c:v>
                </c:pt>
                <c:pt idx="1849">
                  <c:v>0.27783090567782509</c:v>
                </c:pt>
                <c:pt idx="1850">
                  <c:v>2.2572132001279099</c:v>
                </c:pt>
                <c:pt idx="1851">
                  <c:v>6.8413974698484585</c:v>
                </c:pt>
                <c:pt idx="1852">
                  <c:v>1.9591612600350073E-2</c:v>
                </c:pt>
                <c:pt idx="1853">
                  <c:v>0.38916102126779833</c:v>
                </c:pt>
                <c:pt idx="1854">
                  <c:v>0.13907120636622228</c:v>
                </c:pt>
                <c:pt idx="1855">
                  <c:v>1.4371010067627874E-2</c:v>
                </c:pt>
                <c:pt idx="1856">
                  <c:v>0.25128081442727612</c:v>
                </c:pt>
                <c:pt idx="1857">
                  <c:v>7.605793597201628E-2</c:v>
                </c:pt>
                <c:pt idx="1858">
                  <c:v>0.5074047392933011</c:v>
                </c:pt>
                <c:pt idx="1859">
                  <c:v>9.835808476173586</c:v>
                </c:pt>
                <c:pt idx="1860">
                  <c:v>0.16989272587843274</c:v>
                </c:pt>
                <c:pt idx="1861">
                  <c:v>19.433494601089212</c:v>
                </c:pt>
                <c:pt idx="1862">
                  <c:v>5.5109738846747254</c:v>
                </c:pt>
                <c:pt idx="1863">
                  <c:v>15.946393616980689</c:v>
                </c:pt>
                <c:pt idx="1864">
                  <c:v>0.33365201871208772</c:v>
                </c:pt>
                <c:pt idx="1865">
                  <c:v>0.56118803166868514</c:v>
                </c:pt>
                <c:pt idx="1866">
                  <c:v>0.13506321400543012</c:v>
                </c:pt>
                <c:pt idx="1867">
                  <c:v>8.5750149678589932E-2</c:v>
                </c:pt>
                <c:pt idx="1868">
                  <c:v>6.4089860820003258E-2</c:v>
                </c:pt>
                <c:pt idx="1869">
                  <c:v>1.532526436561636E-2</c:v>
                </c:pt>
                <c:pt idx="1870">
                  <c:v>3.5983555703172035E-2</c:v>
                </c:pt>
                <c:pt idx="1871">
                  <c:v>3.9322903966670002E-3</c:v>
                </c:pt>
                <c:pt idx="1872">
                  <c:v>0.10103663435342304</c:v>
                </c:pt>
                <c:pt idx="1873">
                  <c:v>7.9652448759428181E-3</c:v>
                </c:pt>
                <c:pt idx="1874">
                  <c:v>1.1961158840512045E-2</c:v>
                </c:pt>
                <c:pt idx="1875">
                  <c:v>1.9028922075583314E-2</c:v>
                </c:pt>
                <c:pt idx="1876">
                  <c:v>5.0153553117407525E-2</c:v>
                </c:pt>
                <c:pt idx="1877">
                  <c:v>2.0230299782577111E-2</c:v>
                </c:pt>
                <c:pt idx="1878">
                  <c:v>2.1288062819083443E-2</c:v>
                </c:pt>
                <c:pt idx="1879">
                  <c:v>1.1069902456350988E-2</c:v>
                </c:pt>
                <c:pt idx="1880">
                  <c:v>0.14377603163519115</c:v>
                </c:pt>
                <c:pt idx="1881">
                  <c:v>2.365874698250308E-2</c:v>
                </c:pt>
                <c:pt idx="1882">
                  <c:v>8.5704418712140677E-3</c:v>
                </c:pt>
                <c:pt idx="1883">
                  <c:v>6.3725829358537728E-4</c:v>
                </c:pt>
                <c:pt idx="1884">
                  <c:v>7.7628727264625428E-4</c:v>
                </c:pt>
                <c:pt idx="1885">
                  <c:v>9.2884260784440505E-4</c:v>
                </c:pt>
                <c:pt idx="1886">
                  <c:v>4.8682568246392662E-3</c:v>
                </c:pt>
                <c:pt idx="1887">
                  <c:v>2.1928768726087563E-2</c:v>
                </c:pt>
                <c:pt idx="1888">
                  <c:v>0.12144853399136069</c:v>
                </c:pt>
                <c:pt idx="1889">
                  <c:v>2.7932942521557293E-2</c:v>
                </c:pt>
                <c:pt idx="1890">
                  <c:v>9.0429264790896195E-4</c:v>
                </c:pt>
                <c:pt idx="1891">
                  <c:v>2.7750655057750939E-2</c:v>
                </c:pt>
                <c:pt idx="1892">
                  <c:v>9.9917621639348461E-3</c:v>
                </c:pt>
                <c:pt idx="1893">
                  <c:v>8.5449313428467982E-3</c:v>
                </c:pt>
                <c:pt idx="1894">
                  <c:v>1.6507556176222089E-2</c:v>
                </c:pt>
                <c:pt idx="1895">
                  <c:v>2.9632275094690903E-3</c:v>
                </c:pt>
                <c:pt idx="1896">
                  <c:v>0.14227082018703111</c:v>
                </c:pt>
                <c:pt idx="1897">
                  <c:v>5.2533340949638185E-2</c:v>
                </c:pt>
                <c:pt idx="1898">
                  <c:v>3.2413781807785438E-2</c:v>
                </c:pt>
                <c:pt idx="1899">
                  <c:v>9.3285608301089205E-3</c:v>
                </c:pt>
                <c:pt idx="1900">
                  <c:v>8.6395753581009344E-2</c:v>
                </c:pt>
                <c:pt idx="1901">
                  <c:v>0.11672399293354235</c:v>
                </c:pt>
                <c:pt idx="1902">
                  <c:v>1.9235436781080367E-3</c:v>
                </c:pt>
                <c:pt idx="1903">
                  <c:v>8.1969695170265588E-3</c:v>
                </c:pt>
                <c:pt idx="1904">
                  <c:v>5.9377004259579882E-3</c:v>
                </c:pt>
                <c:pt idx="1905">
                  <c:v>1.8518143392762128E-3</c:v>
                </c:pt>
                <c:pt idx="1906">
                  <c:v>3.645546602747607E-3</c:v>
                </c:pt>
                <c:pt idx="1907">
                  <c:v>2.3756617511818011E-3</c:v>
                </c:pt>
                <c:pt idx="1908">
                  <c:v>4.693319969874039E-4</c:v>
                </c:pt>
                <c:pt idx="1909">
                  <c:v>1.6219270021886481E-3</c:v>
                </c:pt>
                <c:pt idx="1910">
                  <c:v>0.37962654740627788</c:v>
                </c:pt>
                <c:pt idx="1911">
                  <c:v>1.1050707551783924E-3</c:v>
                </c:pt>
                <c:pt idx="1912">
                  <c:v>6.7007007565327091E-4</c:v>
                </c:pt>
                <c:pt idx="1913">
                  <c:v>3.2796021347661819E-4</c:v>
                </c:pt>
                <c:pt idx="1914">
                  <c:v>8.7304061705586397E-3</c:v>
                </c:pt>
                <c:pt idx="1915">
                  <c:v>5.6472710074419803E-4</c:v>
                </c:pt>
                <c:pt idx="1916">
                  <c:v>5.1065471387098389E-2</c:v>
                </c:pt>
                <c:pt idx="1917">
                  <c:v>5.0049816031881092E-3</c:v>
                </c:pt>
                <c:pt idx="1918">
                  <c:v>0.17804009912863983</c:v>
                </c:pt>
                <c:pt idx="1919">
                  <c:v>0.11394140283014524</c:v>
                </c:pt>
                <c:pt idx="1920">
                  <c:v>0.14635423227274419</c:v>
                </c:pt>
                <c:pt idx="1921">
                  <c:v>2.9872331388894291</c:v>
                </c:pt>
                <c:pt idx="1922">
                  <c:v>5.6125509858761244</c:v>
                </c:pt>
                <c:pt idx="1923">
                  <c:v>3.2390045914852785</c:v>
                </c:pt>
                <c:pt idx="1924">
                  <c:v>1.0268662109551345</c:v>
                </c:pt>
                <c:pt idx="1925">
                  <c:v>0.3716384769454853</c:v>
                </c:pt>
                <c:pt idx="1926">
                  <c:v>1.8568896771136754</c:v>
                </c:pt>
                <c:pt idx="1927">
                  <c:v>0.38643158768131175</c:v>
                </c:pt>
                <c:pt idx="1928">
                  <c:v>3.4340272719732643</c:v>
                </c:pt>
                <c:pt idx="1929">
                  <c:v>5.4533076734389754</c:v>
                </c:pt>
                <c:pt idx="1930">
                  <c:v>69.168537185730457</c:v>
                </c:pt>
                <c:pt idx="1931">
                  <c:v>229.67962188578116</c:v>
                </c:pt>
                <c:pt idx="1932">
                  <c:v>2779.8170299034932</c:v>
                </c:pt>
                <c:pt idx="1933">
                  <c:v>13779.535804444362</c:v>
                </c:pt>
                <c:pt idx="1934">
                  <c:v>5479.0078832779236</c:v>
                </c:pt>
                <c:pt idx="1935">
                  <c:v>0.22836938348116215</c:v>
                </c:pt>
                <c:pt idx="1936">
                  <c:v>6.2514010759085636E-2</c:v>
                </c:pt>
                <c:pt idx="1937">
                  <c:v>0.26738195229787071</c:v>
                </c:pt>
                <c:pt idx="1938">
                  <c:v>3.4343812687871983E-2</c:v>
                </c:pt>
                <c:pt idx="1939">
                  <c:v>5.8858345677920941E-3</c:v>
                </c:pt>
                <c:pt idx="1940">
                  <c:v>0.71150449299161422</c:v>
                </c:pt>
                <c:pt idx="1941">
                  <c:v>1.7009392094021016</c:v>
                </c:pt>
                <c:pt idx="1942">
                  <c:v>3.669388244426585E-2</c:v>
                </c:pt>
                <c:pt idx="1943">
                  <c:v>0.57875254716842062</c:v>
                </c:pt>
                <c:pt idx="1944">
                  <c:v>1.0133686429609987</c:v>
                </c:pt>
                <c:pt idx="1945">
                  <c:v>3.1630644534297113E-2</c:v>
                </c:pt>
                <c:pt idx="1946">
                  <c:v>2.4751707542222258E-2</c:v>
                </c:pt>
                <c:pt idx="1947">
                  <c:v>5.1602968479788083E-2</c:v>
                </c:pt>
                <c:pt idx="1948">
                  <c:v>3.2849387624983857E-2</c:v>
                </c:pt>
                <c:pt idx="1949">
                  <c:v>0.14522115110646344</c:v>
                </c:pt>
                <c:pt idx="1950">
                  <c:v>4.7971428950663662E-2</c:v>
                </c:pt>
                <c:pt idx="1951">
                  <c:v>6.9025127000963749E-2</c:v>
                </c:pt>
                <c:pt idx="1952">
                  <c:v>6.9393096799089185E-2</c:v>
                </c:pt>
                <c:pt idx="1953">
                  <c:v>6.821984324991015E-2</c:v>
                </c:pt>
                <c:pt idx="1954">
                  <c:v>0.17866111405921856</c:v>
                </c:pt>
                <c:pt idx="1955">
                  <c:v>2.1131457429222622</c:v>
                </c:pt>
                <c:pt idx="1956">
                  <c:v>0.50822389438157456</c:v>
                </c:pt>
                <c:pt idx="1957">
                  <c:v>0.15478607441958628</c:v>
                </c:pt>
                <c:pt idx="1958">
                  <c:v>1.2778242850492829</c:v>
                </c:pt>
                <c:pt idx="1959">
                  <c:v>5.3485457629865119</c:v>
                </c:pt>
                <c:pt idx="1960">
                  <c:v>0.92419578760714649</c:v>
                </c:pt>
                <c:pt idx="1961">
                  <c:v>19.048983713160425</c:v>
                </c:pt>
                <c:pt idx="1962">
                  <c:v>9.090249175795087</c:v>
                </c:pt>
                <c:pt idx="1963">
                  <c:v>0.91018362400839725</c:v>
                </c:pt>
                <c:pt idx="1964">
                  <c:v>0.19771024514038613</c:v>
                </c:pt>
                <c:pt idx="1965">
                  <c:v>1.8100527034201395</c:v>
                </c:pt>
                <c:pt idx="1966">
                  <c:v>0.51660612644077952</c:v>
                </c:pt>
                <c:pt idx="1967">
                  <c:v>0.59732408134988813</c:v>
                </c:pt>
                <c:pt idx="1968">
                  <c:v>1.896209189736582</c:v>
                </c:pt>
                <c:pt idx="1969">
                  <c:v>4.0404850606537526</c:v>
                </c:pt>
                <c:pt idx="1970">
                  <c:v>0.52551666201481273</c:v>
                </c:pt>
                <c:pt idx="1971">
                  <c:v>2.9479121060108788</c:v>
                </c:pt>
                <c:pt idx="1972">
                  <c:v>7.4936531780923077E-2</c:v>
                </c:pt>
                <c:pt idx="1973">
                  <c:v>0.92651318934165916</c:v>
                </c:pt>
                <c:pt idx="1974">
                  <c:v>0.80932946608089817</c:v>
                </c:pt>
                <c:pt idx="1975">
                  <c:v>1.2170704019665515E-2</c:v>
                </c:pt>
                <c:pt idx="1976">
                  <c:v>0.32046255326037204</c:v>
                </c:pt>
                <c:pt idx="1977">
                  <c:v>0.22882627396169253</c:v>
                </c:pt>
                <c:pt idx="1978">
                  <c:v>8.6302543557989723E-3</c:v>
                </c:pt>
                <c:pt idx="1979">
                  <c:v>1.5151188526373855</c:v>
                </c:pt>
                <c:pt idx="1980">
                  <c:v>0.19121000967624138</c:v>
                </c:pt>
                <c:pt idx="1981">
                  <c:v>0.7678086547616122</c:v>
                </c:pt>
                <c:pt idx="1982">
                  <c:v>2.1752414760422578</c:v>
                </c:pt>
                <c:pt idx="1983">
                  <c:v>7.6272613197762711</c:v>
                </c:pt>
                <c:pt idx="1984">
                  <c:v>34.778026057789148</c:v>
                </c:pt>
                <c:pt idx="1985">
                  <c:v>6.4827134657883443</c:v>
                </c:pt>
                <c:pt idx="1986">
                  <c:v>8.5990024641486293</c:v>
                </c:pt>
                <c:pt idx="1987">
                  <c:v>0.94315274194374898</c:v>
                </c:pt>
                <c:pt idx="1988">
                  <c:v>0.14973587897350871</c:v>
                </c:pt>
                <c:pt idx="1989">
                  <c:v>2.6692033628777337E-3</c:v>
                </c:pt>
                <c:pt idx="1990">
                  <c:v>1.0050904662959661</c:v>
                </c:pt>
                <c:pt idx="1991">
                  <c:v>0.23643033793552548</c:v>
                </c:pt>
                <c:pt idx="1992">
                  <c:v>41.7620933122191</c:v>
                </c:pt>
                <c:pt idx="1993">
                  <c:v>2.4696590634414632</c:v>
                </c:pt>
                <c:pt idx="1994">
                  <c:v>0.34719545212736658</c:v>
                </c:pt>
                <c:pt idx="1995">
                  <c:v>124.20141965111183</c:v>
                </c:pt>
                <c:pt idx="1996">
                  <c:v>0.11099182421338138</c:v>
                </c:pt>
                <c:pt idx="1997">
                  <c:v>66.702958164684915</c:v>
                </c:pt>
                <c:pt idx="1998">
                  <c:v>0.37934009242968353</c:v>
                </c:pt>
                <c:pt idx="1999">
                  <c:v>0.12081678384233448</c:v>
                </c:pt>
                <c:pt idx="2000">
                  <c:v>1.7321409936436312</c:v>
                </c:pt>
                <c:pt idx="2001">
                  <c:v>0.85619460975903017</c:v>
                </c:pt>
                <c:pt idx="2002">
                  <c:v>2.4477740133160566</c:v>
                </c:pt>
                <c:pt idx="2003">
                  <c:v>6.0088426076691155</c:v>
                </c:pt>
                <c:pt idx="2004">
                  <c:v>8.4121456714696743E-3</c:v>
                </c:pt>
                <c:pt idx="2005">
                  <c:v>2.3495986645135485</c:v>
                </c:pt>
                <c:pt idx="2006">
                  <c:v>0.54873792493846985</c:v>
                </c:pt>
                <c:pt idx="2007">
                  <c:v>1.4989356613510185</c:v>
                </c:pt>
                <c:pt idx="2008">
                  <c:v>1.203756846449095E-4</c:v>
                </c:pt>
                <c:pt idx="2009">
                  <c:v>5.2612931576989409E-3</c:v>
                </c:pt>
                <c:pt idx="2010">
                  <c:v>1.6184768247031933E-3</c:v>
                </c:pt>
                <c:pt idx="2011">
                  <c:v>1.8539852144162079E-3</c:v>
                </c:pt>
                <c:pt idx="2012">
                  <c:v>2.369175997799814E-3</c:v>
                </c:pt>
                <c:pt idx="2013">
                  <c:v>5.8122839780748881E-3</c:v>
                </c:pt>
                <c:pt idx="2014">
                  <c:v>52.662010348711497</c:v>
                </c:pt>
                <c:pt idx="2015">
                  <c:v>1.6262765482039214</c:v>
                </c:pt>
                <c:pt idx="2016">
                  <c:v>11.314156655956317</c:v>
                </c:pt>
                <c:pt idx="2017">
                  <c:v>1.1605890116953985</c:v>
                </c:pt>
                <c:pt idx="2018">
                  <c:v>8.0671602301190628</c:v>
                </c:pt>
                <c:pt idx="2019">
                  <c:v>18.06586784096184</c:v>
                </c:pt>
                <c:pt idx="2020">
                  <c:v>9.3928783864244139</c:v>
                </c:pt>
                <c:pt idx="2021">
                  <c:v>17.901014412613389</c:v>
                </c:pt>
                <c:pt idx="2022">
                  <c:v>10.843215070214974</c:v>
                </c:pt>
                <c:pt idx="2023">
                  <c:v>8.0943748917082221</c:v>
                </c:pt>
                <c:pt idx="2024">
                  <c:v>15.514856525943156</c:v>
                </c:pt>
                <c:pt idx="2025">
                  <c:v>3.8484702582581702</c:v>
                </c:pt>
                <c:pt idx="2026">
                  <c:v>13.881357231933949</c:v>
                </c:pt>
                <c:pt idx="2027">
                  <c:v>14.099706354134184</c:v>
                </c:pt>
                <c:pt idx="2028">
                  <c:v>79.701321461726664</c:v>
                </c:pt>
                <c:pt idx="2029">
                  <c:v>229.89555138376963</c:v>
                </c:pt>
                <c:pt idx="2030">
                  <c:v>3.6397655329554892</c:v>
                </c:pt>
                <c:pt idx="2031">
                  <c:v>68.889386516399497</c:v>
                </c:pt>
                <c:pt idx="2032">
                  <c:v>2.455725891542881</c:v>
                </c:pt>
                <c:pt idx="2033">
                  <c:v>3.0574133279793712</c:v>
                </c:pt>
                <c:pt idx="2034">
                  <c:v>311.24540511448492</c:v>
                </c:pt>
                <c:pt idx="2035">
                  <c:v>172.67491255677783</c:v>
                </c:pt>
                <c:pt idx="2036">
                  <c:v>259.75941510686937</c:v>
                </c:pt>
                <c:pt idx="2037">
                  <c:v>11.146136470511362</c:v>
                </c:pt>
                <c:pt idx="2038">
                  <c:v>29.828383669549606</c:v>
                </c:pt>
                <c:pt idx="2039">
                  <c:v>26.710173432486258</c:v>
                </c:pt>
                <c:pt idx="2040">
                  <c:v>28.981864107343544</c:v>
                </c:pt>
                <c:pt idx="2041">
                  <c:v>14.189280141717106</c:v>
                </c:pt>
                <c:pt idx="2042">
                  <c:v>4.5834656496219539</c:v>
                </c:pt>
                <c:pt idx="2043">
                  <c:v>17.303554579055497</c:v>
                </c:pt>
                <c:pt idx="2044">
                  <c:v>3.6509643517134625</c:v>
                </c:pt>
                <c:pt idx="2045">
                  <c:v>0.35370633417290059</c:v>
                </c:pt>
                <c:pt idx="2046">
                  <c:v>1.999990381024924</c:v>
                </c:pt>
                <c:pt idx="2047">
                  <c:v>0.64239408326914083</c:v>
                </c:pt>
                <c:pt idx="2048">
                  <c:v>0.53781026503795837</c:v>
                </c:pt>
                <c:pt idx="2049">
                  <c:v>0.12585533348141845</c:v>
                </c:pt>
                <c:pt idx="2050">
                  <c:v>0.49931537934904208</c:v>
                </c:pt>
                <c:pt idx="2051">
                  <c:v>3.2556830025761326E-3</c:v>
                </c:pt>
                <c:pt idx="2052">
                  <c:v>5.6968804238725912E-2</c:v>
                </c:pt>
                <c:pt idx="2053">
                  <c:v>2.1125595622785903E-2</c:v>
                </c:pt>
                <c:pt idx="2054">
                  <c:v>68.601827907372069</c:v>
                </c:pt>
                <c:pt idx="2055">
                  <c:v>36.212693686723213</c:v>
                </c:pt>
                <c:pt idx="2056">
                  <c:v>161.79028560240832</c:v>
                </c:pt>
                <c:pt idx="2057">
                  <c:v>392.48416433968157</c:v>
                </c:pt>
                <c:pt idx="2058">
                  <c:v>229.66579960486172</c:v>
                </c:pt>
                <c:pt idx="2059">
                  <c:v>1037.0844304889451</c:v>
                </c:pt>
                <c:pt idx="2060">
                  <c:v>1670.3009879670242</c:v>
                </c:pt>
                <c:pt idx="2061">
                  <c:v>492.51512843564001</c:v>
                </c:pt>
                <c:pt idx="2062">
                  <c:v>141.17411131136609</c:v>
                </c:pt>
                <c:pt idx="2063">
                  <c:v>0.16182540052595365</c:v>
                </c:pt>
                <c:pt idx="2064">
                  <c:v>26.736264078518015</c:v>
                </c:pt>
                <c:pt idx="2065">
                  <c:v>0.76590581340011765</c:v>
                </c:pt>
                <c:pt idx="2066">
                  <c:v>2.175534363780836</c:v>
                </c:pt>
                <c:pt idx="2067">
                  <c:v>0.62896459127862037</c:v>
                </c:pt>
                <c:pt idx="2068">
                  <c:v>37.410524808588285</c:v>
                </c:pt>
                <c:pt idx="2069">
                  <c:v>1.1916802287861621</c:v>
                </c:pt>
                <c:pt idx="2070">
                  <c:v>2.2242678958302098</c:v>
                </c:pt>
                <c:pt idx="2071">
                  <c:v>0.10880274826186975</c:v>
                </c:pt>
                <c:pt idx="2072">
                  <c:v>9.9792406005213365</c:v>
                </c:pt>
                <c:pt idx="2073">
                  <c:v>9.1315957277111703</c:v>
                </c:pt>
                <c:pt idx="2074">
                  <c:v>0.60590099278359955</c:v>
                </c:pt>
                <c:pt idx="2075">
                  <c:v>13.478044618511998</c:v>
                </c:pt>
                <c:pt idx="2076">
                  <c:v>40.243338556814102</c:v>
                </c:pt>
                <c:pt idx="2077">
                  <c:v>1.655503923244231</c:v>
                </c:pt>
                <c:pt idx="2078">
                  <c:v>7.2003851321410925</c:v>
                </c:pt>
                <c:pt idx="2079">
                  <c:v>42.942020406421037</c:v>
                </c:pt>
                <c:pt idx="2080">
                  <c:v>62.627409293103902</c:v>
                </c:pt>
                <c:pt idx="2081">
                  <c:v>33.297747394742913</c:v>
                </c:pt>
                <c:pt idx="2082">
                  <c:v>51.611524407673684</c:v>
                </c:pt>
                <c:pt idx="2083">
                  <c:v>0.271147031882985</c:v>
                </c:pt>
                <c:pt idx="2084">
                  <c:v>0.19333796051340463</c:v>
                </c:pt>
                <c:pt idx="2085">
                  <c:v>1.2556010289018558</c:v>
                </c:pt>
                <c:pt idx="2086">
                  <c:v>0.38005278327595415</c:v>
                </c:pt>
                <c:pt idx="2087">
                  <c:v>3.3733236924673895E-3</c:v>
                </c:pt>
                <c:pt idx="2088">
                  <c:v>0.36587004850488519</c:v>
                </c:pt>
                <c:pt idx="2089">
                  <c:v>9.9121899210261655E-2</c:v>
                </c:pt>
                <c:pt idx="2090">
                  <c:v>4.0606268507993086E-2</c:v>
                </c:pt>
                <c:pt idx="2091">
                  <c:v>0.15279700179537484</c:v>
                </c:pt>
                <c:pt idx="2092">
                  <c:v>0.17079423725421361</c:v>
                </c:pt>
                <c:pt idx="2093">
                  <c:v>0.22889315376475816</c:v>
                </c:pt>
                <c:pt idx="2094">
                  <c:v>1.8461344556724873E-3</c:v>
                </c:pt>
                <c:pt idx="2095">
                  <c:v>4.221191029893278E-2</c:v>
                </c:pt>
                <c:pt idx="2096">
                  <c:v>5.6030003050510403E-3</c:v>
                </c:pt>
                <c:pt idx="2097">
                  <c:v>8.9420845160531007E-3</c:v>
                </c:pt>
                <c:pt idx="2098">
                  <c:v>1.8856657903404284E-2</c:v>
                </c:pt>
                <c:pt idx="2099">
                  <c:v>2.194167661563064E-2</c:v>
                </c:pt>
                <c:pt idx="2100">
                  <c:v>7.327006110161031E-3</c:v>
                </c:pt>
                <c:pt idx="2101">
                  <c:v>5.7332102892386598E-3</c:v>
                </c:pt>
                <c:pt idx="2102">
                  <c:v>3.0085204983459194E-3</c:v>
                </c:pt>
                <c:pt idx="2103">
                  <c:v>8.2691016081224943E-3</c:v>
                </c:pt>
                <c:pt idx="2104">
                  <c:v>3.4504262405091329E-2</c:v>
                </c:pt>
                <c:pt idx="2105">
                  <c:v>1.3956393293259026E-2</c:v>
                </c:pt>
                <c:pt idx="2106">
                  <c:v>0.70970283574361737</c:v>
                </c:pt>
                <c:pt idx="2107">
                  <c:v>0.17869967693170968</c:v>
                </c:pt>
                <c:pt idx="2108">
                  <c:v>1.0723606845387372</c:v>
                </c:pt>
                <c:pt idx="2109">
                  <c:v>0.76975963362051614</c:v>
                </c:pt>
                <c:pt idx="2110">
                  <c:v>7.9581911098199707E-3</c:v>
                </c:pt>
                <c:pt idx="2111">
                  <c:v>2.7299283686330608E-2</c:v>
                </c:pt>
                <c:pt idx="2112">
                  <c:v>1.1129190088822452E-2</c:v>
                </c:pt>
                <c:pt idx="2113">
                  <c:v>7.6901384210083081E-3</c:v>
                </c:pt>
                <c:pt idx="2114">
                  <c:v>2.6013961257702282E-3</c:v>
                </c:pt>
                <c:pt idx="2115">
                  <c:v>5.364949636466501E-3</c:v>
                </c:pt>
                <c:pt idx="2116">
                  <c:v>6.7638969076377628E-3</c:v>
                </c:pt>
                <c:pt idx="2117">
                  <c:v>5.2683518493624295E-3</c:v>
                </c:pt>
                <c:pt idx="2118">
                  <c:v>1.0978834325109069E-3</c:v>
                </c:pt>
                <c:pt idx="2119">
                  <c:v>1.0189119704541472E-2</c:v>
                </c:pt>
                <c:pt idx="2120">
                  <c:v>1.9393336850484807E-3</c:v>
                </c:pt>
                <c:pt idx="2121">
                  <c:v>7.2734949658705399E-4</c:v>
                </c:pt>
                <c:pt idx="2122">
                  <c:v>6.5550801207457715E-3</c:v>
                </c:pt>
                <c:pt idx="2123">
                  <c:v>1.2652185011173937E-2</c:v>
                </c:pt>
                <c:pt idx="2124">
                  <c:v>1.3199484864299751E-2</c:v>
                </c:pt>
                <c:pt idx="2125">
                  <c:v>1.8989414814913234E-2</c:v>
                </c:pt>
                <c:pt idx="2126">
                  <c:v>0.10306945197082237</c:v>
                </c:pt>
                <c:pt idx="2127">
                  <c:v>0.53114411316553301</c:v>
                </c:pt>
                <c:pt idx="2128">
                  <c:v>0.45148026423214477</c:v>
                </c:pt>
                <c:pt idx="2129">
                  <c:v>6.8041113024263425E-2</c:v>
                </c:pt>
                <c:pt idx="2130">
                  <c:v>7.0162397931019206E-3</c:v>
                </c:pt>
                <c:pt idx="2131">
                  <c:v>1.5723112877575047E-3</c:v>
                </c:pt>
                <c:pt idx="2132">
                  <c:v>2.8136549344210376E-3</c:v>
                </c:pt>
                <c:pt idx="2133">
                  <c:v>1.9907170091001316E-3</c:v>
                </c:pt>
                <c:pt idx="2134">
                  <c:v>1.5182872840156859E-3</c:v>
                </c:pt>
                <c:pt idx="2135">
                  <c:v>1.1589904084508771E-2</c:v>
                </c:pt>
                <c:pt idx="2136">
                  <c:v>5.9621186598859649E-2</c:v>
                </c:pt>
                <c:pt idx="2137">
                  <c:v>4.6299943261216628E-2</c:v>
                </c:pt>
                <c:pt idx="2138">
                  <c:v>0.15350078178293849</c:v>
                </c:pt>
                <c:pt idx="2139">
                  <c:v>0.2208319440812119</c:v>
                </c:pt>
                <c:pt idx="2140">
                  <c:v>7.110617034737826E-3</c:v>
                </c:pt>
                <c:pt idx="2141">
                  <c:v>0.13199737360299632</c:v>
                </c:pt>
                <c:pt idx="2142">
                  <c:v>0.89976399901201942</c:v>
                </c:pt>
                <c:pt idx="2143">
                  <c:v>7.5985001636053429E-2</c:v>
                </c:pt>
                <c:pt idx="2144">
                  <c:v>2.4578869681694004</c:v>
                </c:pt>
                <c:pt idx="2145">
                  <c:v>0.14453642717948487</c:v>
                </c:pt>
                <c:pt idx="2146">
                  <c:v>13.446264109071745</c:v>
                </c:pt>
                <c:pt idx="2147">
                  <c:v>22.354782536505191</c:v>
                </c:pt>
                <c:pt idx="2148">
                  <c:v>1.8178650160056187</c:v>
                </c:pt>
                <c:pt idx="2149">
                  <c:v>1.030771036238241</c:v>
                </c:pt>
                <c:pt idx="2150">
                  <c:v>0.32327907518013099</c:v>
                </c:pt>
                <c:pt idx="2151">
                  <c:v>0.9975273704051969</c:v>
                </c:pt>
                <c:pt idx="2152">
                  <c:v>0.35891456511078906</c:v>
                </c:pt>
                <c:pt idx="2153">
                  <c:v>13.635527459385212</c:v>
                </c:pt>
                <c:pt idx="2154">
                  <c:v>0.9153746366878619</c:v>
                </c:pt>
                <c:pt idx="2155">
                  <c:v>8.2291433211365401</c:v>
                </c:pt>
                <c:pt idx="2156">
                  <c:v>62.307653130921125</c:v>
                </c:pt>
                <c:pt idx="2157">
                  <c:v>1.9738260700237518</c:v>
                </c:pt>
                <c:pt idx="2158">
                  <c:v>19.360616681872372</c:v>
                </c:pt>
                <c:pt idx="2159">
                  <c:v>10.204797835204129</c:v>
                </c:pt>
                <c:pt idx="2160">
                  <c:v>15.468344765798038</c:v>
                </c:pt>
                <c:pt idx="2161">
                  <c:v>133.83988349827726</c:v>
                </c:pt>
                <c:pt idx="2162">
                  <c:v>141.38128260306263</c:v>
                </c:pt>
                <c:pt idx="2163">
                  <c:v>11.214044512838322</c:v>
                </c:pt>
                <c:pt idx="2164">
                  <c:v>16.549003984823443</c:v>
                </c:pt>
                <c:pt idx="2165">
                  <c:v>1.4829650075462981</c:v>
                </c:pt>
                <c:pt idx="2166">
                  <c:v>0.92874862577006456</c:v>
                </c:pt>
                <c:pt idx="2167">
                  <c:v>7.6706873355695562</c:v>
                </c:pt>
                <c:pt idx="2168">
                  <c:v>1.6477906040322325</c:v>
                </c:pt>
                <c:pt idx="2169">
                  <c:v>0.26729999031273827</c:v>
                </c:pt>
                <c:pt idx="2170">
                  <c:v>0.1782912550876663</c:v>
                </c:pt>
                <c:pt idx="2171">
                  <c:v>1.9401027284390622</c:v>
                </c:pt>
                <c:pt idx="2172">
                  <c:v>4.6715635883636662E-2</c:v>
                </c:pt>
                <c:pt idx="2173">
                  <c:v>8.0401712144601387E-2</c:v>
                </c:pt>
                <c:pt idx="2174">
                  <c:v>0.52077839076595578</c:v>
                </c:pt>
                <c:pt idx="2175">
                  <c:v>0.39485490107776738</c:v>
                </c:pt>
                <c:pt idx="2176">
                  <c:v>1.8715978166746541E-2</c:v>
                </c:pt>
                <c:pt idx="2177">
                  <c:v>0.15852633286568271</c:v>
                </c:pt>
                <c:pt idx="2178">
                  <c:v>5.2636405900402412</c:v>
                </c:pt>
                <c:pt idx="2179">
                  <c:v>12.242763441760491</c:v>
                </c:pt>
                <c:pt idx="2180">
                  <c:v>0.9608262786129621</c:v>
                </c:pt>
                <c:pt idx="2181">
                  <c:v>0.95063280657370142</c:v>
                </c:pt>
                <c:pt idx="2182">
                  <c:v>1.2531295226652741</c:v>
                </c:pt>
                <c:pt idx="2183">
                  <c:v>0.88242286254872537</c:v>
                </c:pt>
                <c:pt idx="2184">
                  <c:v>74.91486841808053</c:v>
                </c:pt>
                <c:pt idx="2185">
                  <c:v>0.87009468293143599</c:v>
                </c:pt>
                <c:pt idx="2186">
                  <c:v>83.924334204964836</c:v>
                </c:pt>
                <c:pt idx="2187">
                  <c:v>2.8728746080737508</c:v>
                </c:pt>
                <c:pt idx="2188">
                  <c:v>1.7731545357806278</c:v>
                </c:pt>
                <c:pt idx="2189">
                  <c:v>2.2442795151484778</c:v>
                </c:pt>
                <c:pt idx="2190">
                  <c:v>3.5640616320333898</c:v>
                </c:pt>
                <c:pt idx="2191">
                  <c:v>18.567021806260396</c:v>
                </c:pt>
                <c:pt idx="2192">
                  <c:v>1.5210946130854157</c:v>
                </c:pt>
                <c:pt idx="2193">
                  <c:v>1.394202134650643</c:v>
                </c:pt>
                <c:pt idx="2194">
                  <c:v>1.5998983757020915</c:v>
                </c:pt>
                <c:pt idx="2195">
                  <c:v>3.0632643710289975</c:v>
                </c:pt>
                <c:pt idx="2196">
                  <c:v>0.23437617216968826</c:v>
                </c:pt>
                <c:pt idx="2197">
                  <c:v>8.8660140348720662E-2</c:v>
                </c:pt>
                <c:pt idx="2198">
                  <c:v>0.3000222564740343</c:v>
                </c:pt>
                <c:pt idx="2199">
                  <c:v>0.32214813588809893</c:v>
                </c:pt>
                <c:pt idx="2200">
                  <c:v>0.22287782439663059</c:v>
                </c:pt>
                <c:pt idx="2201">
                  <c:v>1.0131798230564337</c:v>
                </c:pt>
                <c:pt idx="2202">
                  <c:v>0.5782858473007475</c:v>
                </c:pt>
                <c:pt idx="2203">
                  <c:v>0.15094869261924346</c:v>
                </c:pt>
                <c:pt idx="2204">
                  <c:v>0.34514401253485999</c:v>
                </c:pt>
                <c:pt idx="2205">
                  <c:v>0.34688492141716076</c:v>
                </c:pt>
                <c:pt idx="2206">
                  <c:v>0.35970144082570649</c:v>
                </c:pt>
                <c:pt idx="2207">
                  <c:v>0.11476207679461009</c:v>
                </c:pt>
                <c:pt idx="2208">
                  <c:v>0.77007896038621604</c:v>
                </c:pt>
                <c:pt idx="2209">
                  <c:v>0.85591272381655525</c:v>
                </c:pt>
                <c:pt idx="2210">
                  <c:v>0.16208275071982531</c:v>
                </c:pt>
                <c:pt idx="2211">
                  <c:v>1.3780402769713038</c:v>
                </c:pt>
                <c:pt idx="2212">
                  <c:v>0.16530819647474668</c:v>
                </c:pt>
                <c:pt idx="2213">
                  <c:v>3.8678642315277934</c:v>
                </c:pt>
                <c:pt idx="2214">
                  <c:v>0.69462523983971447</c:v>
                </c:pt>
                <c:pt idx="2215">
                  <c:v>2.4489670841663504</c:v>
                </c:pt>
                <c:pt idx="2216">
                  <c:v>2.1818177258471474</c:v>
                </c:pt>
                <c:pt idx="2217">
                  <c:v>0.51254889917235191</c:v>
                </c:pt>
                <c:pt idx="2218">
                  <c:v>6.1758002446990062E-3</c:v>
                </c:pt>
                <c:pt idx="2219">
                  <c:v>0.12923945912925064</c:v>
                </c:pt>
                <c:pt idx="2220">
                  <c:v>8.9254401792280308E-2</c:v>
                </c:pt>
                <c:pt idx="2221">
                  <c:v>1.2755068828022389</c:v>
                </c:pt>
                <c:pt idx="2222">
                  <c:v>2.8652752455024046</c:v>
                </c:pt>
                <c:pt idx="2223">
                  <c:v>1.1089985718750111</c:v>
                </c:pt>
                <c:pt idx="2224">
                  <c:v>22.001878712261746</c:v>
                </c:pt>
                <c:pt idx="2225">
                  <c:v>52.604840857047961</c:v>
                </c:pt>
                <c:pt idx="2226">
                  <c:v>23.641120426549918</c:v>
                </c:pt>
                <c:pt idx="2227">
                  <c:v>2.2511860316227228</c:v>
                </c:pt>
                <c:pt idx="2228">
                  <c:v>8.9102757978016189</c:v>
                </c:pt>
                <c:pt idx="2229">
                  <c:v>1.8295966126885814</c:v>
                </c:pt>
                <c:pt idx="2230">
                  <c:v>3.2329222666229933</c:v>
                </c:pt>
                <c:pt idx="2231">
                  <c:v>3.1799224180678158</c:v>
                </c:pt>
                <c:pt idx="2232">
                  <c:v>4.391521708611168</c:v>
                </c:pt>
                <c:pt idx="2233">
                  <c:v>5.0442377374030567</c:v>
                </c:pt>
                <c:pt idx="2234">
                  <c:v>7.3703944201085578</c:v>
                </c:pt>
                <c:pt idx="2235">
                  <c:v>32.364688418630998</c:v>
                </c:pt>
                <c:pt idx="2236">
                  <c:v>22.001346522757046</c:v>
                </c:pt>
                <c:pt idx="2237">
                  <c:v>10.312890308536298</c:v>
                </c:pt>
                <c:pt idx="2238">
                  <c:v>3.7595341286535522</c:v>
                </c:pt>
                <c:pt idx="2239">
                  <c:v>3.4888158629408568</c:v>
                </c:pt>
                <c:pt idx="2240">
                  <c:v>3.6952492267776682</c:v>
                </c:pt>
                <c:pt idx="2241">
                  <c:v>0.92630503119084451</c:v>
                </c:pt>
                <c:pt idx="2242">
                  <c:v>2.1533365194657663</c:v>
                </c:pt>
                <c:pt idx="2243">
                  <c:v>0.25720854125790443</c:v>
                </c:pt>
                <c:pt idx="2244">
                  <c:v>3.1507464405863446</c:v>
                </c:pt>
                <c:pt idx="2245">
                  <c:v>0.13901378242046047</c:v>
                </c:pt>
                <c:pt idx="2246">
                  <c:v>9.0898817878705724</c:v>
                </c:pt>
                <c:pt idx="2247">
                  <c:v>14.85731560574081</c:v>
                </c:pt>
                <c:pt idx="2248">
                  <c:v>5.8536389565399363</c:v>
                </c:pt>
                <c:pt idx="2249">
                  <c:v>3.8299442035274399E-5</c:v>
                </c:pt>
                <c:pt idx="2250">
                  <c:v>2.8891204621733241E-3</c:v>
                </c:pt>
                <c:pt idx="2251">
                  <c:v>4.6382431646154848E-4</c:v>
                </c:pt>
                <c:pt idx="2252">
                  <c:v>4.0051759158283315E-4</c:v>
                </c:pt>
                <c:pt idx="2253">
                  <c:v>4.7349614370189051E-4</c:v>
                </c:pt>
                <c:pt idx="2254">
                  <c:v>6.7650884218788867E-3</c:v>
                </c:pt>
                <c:pt idx="2255">
                  <c:v>2.1109443667174238E-3</c:v>
                </c:pt>
                <c:pt idx="2256">
                  <c:v>3.3155652245398036E-2</c:v>
                </c:pt>
                <c:pt idx="2257">
                  <c:v>3.2797245405910141E-2</c:v>
                </c:pt>
                <c:pt idx="2258">
                  <c:v>1.9071966572733984E-3</c:v>
                </c:pt>
                <c:pt idx="2259">
                  <c:v>3.3336949464330655E-2</c:v>
                </c:pt>
                <c:pt idx="2260">
                  <c:v>1.4519863988338715E-3</c:v>
                </c:pt>
                <c:pt idx="2261">
                  <c:v>3.6479886596565488E-2</c:v>
                </c:pt>
                <c:pt idx="2262">
                  <c:v>3.1337731586797396E-2</c:v>
                </c:pt>
                <c:pt idx="2263">
                  <c:v>6.2136487619049469E-2</c:v>
                </c:pt>
                <c:pt idx="2264">
                  <c:v>6.5907723297340085E-2</c:v>
                </c:pt>
                <c:pt idx="2265">
                  <c:v>0.21053798715268859</c:v>
                </c:pt>
                <c:pt idx="2266">
                  <c:v>1.2525301767677735</c:v>
                </c:pt>
                <c:pt idx="2267">
                  <c:v>1.3905208241199947</c:v>
                </c:pt>
                <c:pt idx="2268">
                  <c:v>0.57784450053962733</c:v>
                </c:pt>
                <c:pt idx="2269">
                  <c:v>8.7549549793753345E-2</c:v>
                </c:pt>
                <c:pt idx="2270">
                  <c:v>3.1248592221172072E-2</c:v>
                </c:pt>
                <c:pt idx="2271">
                  <c:v>2.2097118760898468E-2</c:v>
                </c:pt>
                <c:pt idx="2272">
                  <c:v>0.39966100924674697</c:v>
                </c:pt>
                <c:pt idx="2273">
                  <c:v>9.9298917290621073E-3</c:v>
                </c:pt>
                <c:pt idx="2274">
                  <c:v>6.5230573938075834E-3</c:v>
                </c:pt>
                <c:pt idx="2275">
                  <c:v>0.28334380234197881</c:v>
                </c:pt>
                <c:pt idx="2276">
                  <c:v>3.5339820957829482E-3</c:v>
                </c:pt>
                <c:pt idx="2277">
                  <c:v>0.95690176437497609</c:v>
                </c:pt>
                <c:pt idx="2278">
                  <c:v>5.8079267832245831</c:v>
                </c:pt>
                <c:pt idx="2279">
                  <c:v>0.1066163588930233</c:v>
                </c:pt>
                <c:pt idx="2280">
                  <c:v>0.15120306372556658</c:v>
                </c:pt>
                <c:pt idx="2281">
                  <c:v>0.2628279931031281</c:v>
                </c:pt>
                <c:pt idx="2282">
                  <c:v>2.7951492854879262E-4</c:v>
                </c:pt>
                <c:pt idx="2283">
                  <c:v>3.0063235950155537E-3</c:v>
                </c:pt>
                <c:pt idx="2284">
                  <c:v>2.2866141055765481E-3</c:v>
                </c:pt>
                <c:pt idx="2285">
                  <c:v>2.9523468899916704E-3</c:v>
                </c:pt>
                <c:pt idx="2286">
                  <c:v>3.4552123145095481</c:v>
                </c:pt>
                <c:pt idx="2287">
                  <c:v>4.3636652372729873E-2</c:v>
                </c:pt>
                <c:pt idx="2288">
                  <c:v>8.5367652268755756E-2</c:v>
                </c:pt>
                <c:pt idx="2289">
                  <c:v>2.4720846708947305E-2</c:v>
                </c:pt>
                <c:pt idx="2290">
                  <c:v>0.10920212280716773</c:v>
                </c:pt>
                <c:pt idx="2291">
                  <c:v>1.3491330402758052E-2</c:v>
                </c:pt>
                <c:pt idx="2292">
                  <c:v>6.0249711327479333E-2</c:v>
                </c:pt>
                <c:pt idx="2293">
                  <c:v>1.9578371393756795E-2</c:v>
                </c:pt>
                <c:pt idx="2294">
                  <c:v>7.829376559771048E-3</c:v>
                </c:pt>
                <c:pt idx="2295">
                  <c:v>1.9994015311979786E-2</c:v>
                </c:pt>
                <c:pt idx="2296">
                  <c:v>1.9873434832700612E-2</c:v>
                </c:pt>
                <c:pt idx="2297">
                  <c:v>2.1934309782209414E-2</c:v>
                </c:pt>
                <c:pt idx="2298">
                  <c:v>1.4037310362083959E-2</c:v>
                </c:pt>
                <c:pt idx="2299">
                  <c:v>3.3618402325431805E-2</c:v>
                </c:pt>
                <c:pt idx="2300">
                  <c:v>2.3279862919865169E-2</c:v>
                </c:pt>
                <c:pt idx="2301">
                  <c:v>2.9946809811303664E-2</c:v>
                </c:pt>
                <c:pt idx="2302">
                  <c:v>0.52525563222497074</c:v>
                </c:pt>
                <c:pt idx="2303">
                  <c:v>2.6936537964832995E-2</c:v>
                </c:pt>
                <c:pt idx="2304">
                  <c:v>0.10066549474320938</c:v>
                </c:pt>
                <c:pt idx="2305">
                  <c:v>0.12565832378212416</c:v>
                </c:pt>
                <c:pt idx="2306">
                  <c:v>3.5150956293272514E-2</c:v>
                </c:pt>
                <c:pt idx="2307">
                  <c:v>0.80246733905181344</c:v>
                </c:pt>
                <c:pt idx="2308">
                  <c:v>2.4258047968919942E-2</c:v>
                </c:pt>
                <c:pt idx="2309">
                  <c:v>1.9281260570006536E-2</c:v>
                </c:pt>
                <c:pt idx="2310">
                  <c:v>5.3079480757586058E-3</c:v>
                </c:pt>
                <c:pt idx="2311">
                  <c:v>5.5368399579483144E-3</c:v>
                </c:pt>
                <c:pt idx="2312">
                  <c:v>1.056745510369753E-3</c:v>
                </c:pt>
                <c:pt idx="2313">
                  <c:v>4.8053460809634033E-2</c:v>
                </c:pt>
                <c:pt idx="2314">
                  <c:v>2.1713522967790579E-2</c:v>
                </c:pt>
                <c:pt idx="2315">
                  <c:v>1.2381416010020511E-2</c:v>
                </c:pt>
                <c:pt idx="2316">
                  <c:v>4.83048564637611E-4</c:v>
                </c:pt>
                <c:pt idx="2317">
                  <c:v>7.279007826270719E-3</c:v>
                </c:pt>
                <c:pt idx="2318">
                  <c:v>1.4057769721020287E-4</c:v>
                </c:pt>
                <c:pt idx="2319">
                  <c:v>1.0693358591245602E-3</c:v>
                </c:pt>
                <c:pt idx="2320">
                  <c:v>5.2938511225792502E-4</c:v>
                </c:pt>
                <c:pt idx="2321">
                  <c:v>6.0707022287399674E-4</c:v>
                </c:pt>
                <c:pt idx="2322">
                  <c:v>5.1925380421311072E-4</c:v>
                </c:pt>
                <c:pt idx="2323">
                  <c:v>3.8534621916395874E-4</c:v>
                </c:pt>
                <c:pt idx="2324">
                  <c:v>1.1513869943744238E-4</c:v>
                </c:pt>
                <c:pt idx="2325">
                  <c:v>1.9301639916244038E-2</c:v>
                </c:pt>
                <c:pt idx="2326">
                  <c:v>2.6253006247899734E-2</c:v>
                </c:pt>
                <c:pt idx="2327">
                  <c:v>0.3191852699302512</c:v>
                </c:pt>
                <c:pt idx="2328">
                  <c:v>0.64633314980798562</c:v>
                </c:pt>
                <c:pt idx="2329">
                  <c:v>0.15649471744487831</c:v>
                </c:pt>
                <c:pt idx="2330">
                  <c:v>4.6549937623371729E-2</c:v>
                </c:pt>
                <c:pt idx="2331">
                  <c:v>7.8362224100237035E-2</c:v>
                </c:pt>
                <c:pt idx="2332">
                  <c:v>2.4292659293636248E-2</c:v>
                </c:pt>
                <c:pt idx="2333">
                  <c:v>6.9949891402265263E-2</c:v>
                </c:pt>
                <c:pt idx="2334">
                  <c:v>1.1115617558811615E-2</c:v>
                </c:pt>
                <c:pt idx="2335">
                  <c:v>0.10561287556074188</c:v>
                </c:pt>
                <c:pt idx="2336">
                  <c:v>2.0704825809889509E-2</c:v>
                </c:pt>
                <c:pt idx="2337">
                  <c:v>6.1122766117608571E-2</c:v>
                </c:pt>
                <c:pt idx="2338">
                  <c:v>0.60928032419351197</c:v>
                </c:pt>
                <c:pt idx="2339">
                  <c:v>0.5556890077288249</c:v>
                </c:pt>
                <c:pt idx="2340">
                  <c:v>3.5800121729588295</c:v>
                </c:pt>
                <c:pt idx="2341">
                  <c:v>0.26976070361831728</c:v>
                </c:pt>
                <c:pt idx="2342">
                  <c:v>2.1013819505628852</c:v>
                </c:pt>
                <c:pt idx="2343">
                  <c:v>0.18104659067320697</c:v>
                </c:pt>
                <c:pt idx="2344">
                  <c:v>0.33745214054608752</c:v>
                </c:pt>
                <c:pt idx="2345">
                  <c:v>1.485426610857812E-2</c:v>
                </c:pt>
                <c:pt idx="2346">
                  <c:v>3.9423539391535848E-3</c:v>
                </c:pt>
                <c:pt idx="2347">
                  <c:v>3.6220375454657418E-5</c:v>
                </c:pt>
                <c:pt idx="2348">
                  <c:v>2.1363949686420969E-3</c:v>
                </c:pt>
                <c:pt idx="2349">
                  <c:v>4.5871230553853513E-4</c:v>
                </c:pt>
                <c:pt idx="2350">
                  <c:v>3.665218500164733E-4</c:v>
                </c:pt>
                <c:pt idx="2351">
                  <c:v>5.4162214014953679E-4</c:v>
                </c:pt>
                <c:pt idx="2352">
                  <c:v>1.6944095669503612E-3</c:v>
                </c:pt>
                <c:pt idx="2353">
                  <c:v>5.7426516858989944E-4</c:v>
                </c:pt>
                <c:pt idx="2354">
                  <c:v>1.0269650950965614</c:v>
                </c:pt>
                <c:pt idx="2355">
                  <c:v>12.491642640860723</c:v>
                </c:pt>
                <c:pt idx="2356">
                  <c:v>3.1433753756567123E-2</c:v>
                </c:pt>
                <c:pt idx="2357">
                  <c:v>6.6323450651666505E-2</c:v>
                </c:pt>
                <c:pt idx="2358">
                  <c:v>5.1774066463843669E-3</c:v>
                </c:pt>
                <c:pt idx="2359">
                  <c:v>8.208352996563837E-3</c:v>
                </c:pt>
                <c:pt idx="2360">
                  <c:v>0.37422865684883805</c:v>
                </c:pt>
                <c:pt idx="2361">
                  <c:v>7.1678720259674575E-2</c:v>
                </c:pt>
                <c:pt idx="2362">
                  <c:v>5.3236738760289891E-3</c:v>
                </c:pt>
                <c:pt idx="2363">
                  <c:v>8.0350219977238166E-2</c:v>
                </c:pt>
                <c:pt idx="2364">
                  <c:v>2.6924638264477042E-2</c:v>
                </c:pt>
                <c:pt idx="2365">
                  <c:v>1.1615120628701429E-3</c:v>
                </c:pt>
                <c:pt idx="2366">
                  <c:v>1.2600114714348716E-2</c:v>
                </c:pt>
                <c:pt idx="2367">
                  <c:v>0.14224475044541945</c:v>
                </c:pt>
                <c:pt idx="2368">
                  <c:v>1.3785644366529787E-2</c:v>
                </c:pt>
                <c:pt idx="2369">
                  <c:v>0.7235101410189364</c:v>
                </c:pt>
                <c:pt idx="2370">
                  <c:v>0.44505884038675064</c:v>
                </c:pt>
                <c:pt idx="2371">
                  <c:v>4.1230663334785561E-2</c:v>
                </c:pt>
                <c:pt idx="2372">
                  <c:v>1.2327419059588933</c:v>
                </c:pt>
                <c:pt idx="2373">
                  <c:v>3.73957077833795E-2</c:v>
                </c:pt>
                <c:pt idx="2374">
                  <c:v>1.0068444601837847</c:v>
                </c:pt>
                <c:pt idx="2375">
                  <c:v>0.13958483395210361</c:v>
                </c:pt>
                <c:pt idx="2376">
                  <c:v>8.1303718619764778E-2</c:v>
                </c:pt>
                <c:pt idx="2377">
                  <c:v>14.083215248903599</c:v>
                </c:pt>
                <c:pt idx="2378">
                  <c:v>0.68796564449130537</c:v>
                </c:pt>
                <c:pt idx="2379">
                  <c:v>27.162201378674133</c:v>
                </c:pt>
                <c:pt idx="2380">
                  <c:v>12.680090290663474</c:v>
                </c:pt>
                <c:pt idx="2381">
                  <c:v>346.34893691691371</c:v>
                </c:pt>
                <c:pt idx="2382">
                  <c:v>396.66469742466433</c:v>
                </c:pt>
                <c:pt idx="2383">
                  <c:v>38.708412248236989</c:v>
                </c:pt>
                <c:pt idx="2384">
                  <c:v>17.717564457768507</c:v>
                </c:pt>
                <c:pt idx="2385">
                  <c:v>9.8633262682403942</c:v>
                </c:pt>
                <c:pt idx="2386">
                  <c:v>13.414518807106004</c:v>
                </c:pt>
                <c:pt idx="2387">
                  <c:v>1.7195912911155342</c:v>
                </c:pt>
                <c:pt idx="2388">
                  <c:v>0.74308309237170223</c:v>
                </c:pt>
                <c:pt idx="2389">
                  <c:v>2.4811394767192505</c:v>
                </c:pt>
                <c:pt idx="2390">
                  <c:v>2.1778884108060765</c:v>
                </c:pt>
                <c:pt idx="2391">
                  <c:v>1.2043827706031458</c:v>
                </c:pt>
                <c:pt idx="2392">
                  <c:v>4.3736869230576483</c:v>
                </c:pt>
                <c:pt idx="2393">
                  <c:v>0.87967659196807835</c:v>
                </c:pt>
                <c:pt idx="2394">
                  <c:v>0.75173729152364144</c:v>
                </c:pt>
                <c:pt idx="2395">
                  <c:v>0.1627008303490379</c:v>
                </c:pt>
                <c:pt idx="2396">
                  <c:v>2.2390982980311464E-2</c:v>
                </c:pt>
                <c:pt idx="2397">
                  <c:v>0.12582089530751334</c:v>
                </c:pt>
                <c:pt idx="2398">
                  <c:v>0.17935487004618497</c:v>
                </c:pt>
                <c:pt idx="2399">
                  <c:v>9.6816456236484036E-2</c:v>
                </c:pt>
                <c:pt idx="2400">
                  <c:v>2.0522027880477163</c:v>
                </c:pt>
                <c:pt idx="2401">
                  <c:v>11.679972299848513</c:v>
                </c:pt>
                <c:pt idx="2402">
                  <c:v>7.7132731691536707</c:v>
                </c:pt>
                <c:pt idx="2403">
                  <c:v>0.11948754158063996</c:v>
                </c:pt>
                <c:pt idx="2404">
                  <c:v>1.0203715000683713</c:v>
                </c:pt>
                <c:pt idx="2405">
                  <c:v>1.8558600834549202E-2</c:v>
                </c:pt>
                <c:pt idx="2406">
                  <c:v>9.7822488113971082E-2</c:v>
                </c:pt>
                <c:pt idx="2407">
                  <c:v>4.1607194442947408E-2</c:v>
                </c:pt>
                <c:pt idx="2408">
                  <c:v>1.0807576386495668E-2</c:v>
                </c:pt>
                <c:pt idx="2409">
                  <c:v>7.5879805182846012E-4</c:v>
                </c:pt>
                <c:pt idx="2410">
                  <c:v>1.3044731275717918E-2</c:v>
                </c:pt>
                <c:pt idx="2411">
                  <c:v>4.9949565003245145E-3</c:v>
                </c:pt>
                <c:pt idx="2412">
                  <c:v>6.0752837459320988E-2</c:v>
                </c:pt>
                <c:pt idx="2413">
                  <c:v>2.8183333302517939E-2</c:v>
                </c:pt>
                <c:pt idx="2414">
                  <c:v>0.49595288835905754</c:v>
                </c:pt>
                <c:pt idx="2415">
                  <c:v>0.68897670021675828</c:v>
                </c:pt>
                <c:pt idx="2416">
                  <c:v>0.73775693031446732</c:v>
                </c:pt>
                <c:pt idx="2417">
                  <c:v>1.7156887783967654</c:v>
                </c:pt>
                <c:pt idx="2418">
                  <c:v>8.8812604826666211E-2</c:v>
                </c:pt>
                <c:pt idx="2419">
                  <c:v>3.0958037170170085</c:v>
                </c:pt>
                <c:pt idx="2420">
                  <c:v>8.669599966023096</c:v>
                </c:pt>
                <c:pt idx="2421">
                  <c:v>46.006848439964983</c:v>
                </c:pt>
                <c:pt idx="2422">
                  <c:v>30.480816503161492</c:v>
                </c:pt>
                <c:pt idx="2423">
                  <c:v>0.51936111062986934</c:v>
                </c:pt>
                <c:pt idx="2424">
                  <c:v>2.486840285472999</c:v>
                </c:pt>
                <c:pt idx="2425">
                  <c:v>1.346665079955966E-2</c:v>
                </c:pt>
                <c:pt idx="2426">
                  <c:v>1.3594492736956656</c:v>
                </c:pt>
                <c:pt idx="2427">
                  <c:v>2.6566281061459765E-2</c:v>
                </c:pt>
                <c:pt idx="2428">
                  <c:v>0.83166415836171392</c:v>
                </c:pt>
                <c:pt idx="2429">
                  <c:v>8.8450228830045559E-3</c:v>
                </c:pt>
                <c:pt idx="2430">
                  <c:v>1.5890001360444935E-2</c:v>
                </c:pt>
                <c:pt idx="2431">
                  <c:v>6.9146118949179228E-2</c:v>
                </c:pt>
                <c:pt idx="2432">
                  <c:v>1.1628808618784578E-2</c:v>
                </c:pt>
                <c:pt idx="2433">
                  <c:v>2.9230555668905218E-2</c:v>
                </c:pt>
                <c:pt idx="2434">
                  <c:v>1.1142207509364618E-2</c:v>
                </c:pt>
                <c:pt idx="2435">
                  <c:v>0.110467917786977</c:v>
                </c:pt>
                <c:pt idx="2436">
                  <c:v>1.931139662145092</c:v>
                </c:pt>
                <c:pt idx="2437">
                  <c:v>0.78184085095703559</c:v>
                </c:pt>
                <c:pt idx="2438">
                  <c:v>0.81582061111364024</c:v>
                </c:pt>
                <c:pt idx="2439">
                  <c:v>0.10399059992039751</c:v>
                </c:pt>
                <c:pt idx="2440">
                  <c:v>9.5993467868284443E-2</c:v>
                </c:pt>
                <c:pt idx="2441">
                  <c:v>1.4834294585064087</c:v>
                </c:pt>
                <c:pt idx="2442">
                  <c:v>7.5989853444581783</c:v>
                </c:pt>
                <c:pt idx="2443">
                  <c:v>1.0922582525600049</c:v>
                </c:pt>
                <c:pt idx="2444">
                  <c:v>15.17066794262154</c:v>
                </c:pt>
                <c:pt idx="2445">
                  <c:v>5.2589137098293302</c:v>
                </c:pt>
                <c:pt idx="2446">
                  <c:v>20.090462795891568</c:v>
                </c:pt>
                <c:pt idx="2447">
                  <c:v>5.965239716524021</c:v>
                </c:pt>
                <c:pt idx="2448">
                  <c:v>0.20823779530652456</c:v>
                </c:pt>
                <c:pt idx="2449">
                  <c:v>4.3052295439083839</c:v>
                </c:pt>
                <c:pt idx="2450">
                  <c:v>1.9942132309354268</c:v>
                </c:pt>
                <c:pt idx="2451">
                  <c:v>1.9399123709785386</c:v>
                </c:pt>
                <c:pt idx="2452">
                  <c:v>6.5148702455882432</c:v>
                </c:pt>
                <c:pt idx="2453">
                  <c:v>0.51927194382190534</c:v>
                </c:pt>
                <c:pt idx="2454">
                  <c:v>5.6501593672235604</c:v>
                </c:pt>
                <c:pt idx="2455">
                  <c:v>0.23672416639396823</c:v>
                </c:pt>
                <c:pt idx="2456">
                  <c:v>6.0761003156883722E-2</c:v>
                </c:pt>
                <c:pt idx="2457">
                  <c:v>8.2179073187622475E-3</c:v>
                </c:pt>
                <c:pt idx="2458">
                  <c:v>0.12008974465562902</c:v>
                </c:pt>
                <c:pt idx="2459">
                  <c:v>1.0741231466868107E-3</c:v>
                </c:pt>
                <c:pt idx="2460">
                  <c:v>0.21230983036983336</c:v>
                </c:pt>
                <c:pt idx="2461">
                  <c:v>0.55432593474367264</c:v>
                </c:pt>
                <c:pt idx="2462">
                  <c:v>0.93593733349161423</c:v>
                </c:pt>
                <c:pt idx="2463">
                  <c:v>0.46095247671635597</c:v>
                </c:pt>
                <c:pt idx="2464">
                  <c:v>0.14218395460483951</c:v>
                </c:pt>
                <c:pt idx="2465">
                  <c:v>0.55353702209387246</c:v>
                </c:pt>
                <c:pt idx="2466">
                  <c:v>0.25306576132208469</c:v>
                </c:pt>
                <c:pt idx="2467">
                  <c:v>0.50398387154595148</c:v>
                </c:pt>
                <c:pt idx="2468">
                  <c:v>0.11712691201994066</c:v>
                </c:pt>
                <c:pt idx="2469">
                  <c:v>0.57245492962359179</c:v>
                </c:pt>
                <c:pt idx="2470">
                  <c:v>8.040679396824689E-2</c:v>
                </c:pt>
                <c:pt idx="2471">
                  <c:v>0.84163839849198663</c:v>
                </c:pt>
                <c:pt idx="2472">
                  <c:v>0.53984195578181882</c:v>
                </c:pt>
                <c:pt idx="2473">
                  <c:v>6.5738766056153586E-2</c:v>
                </c:pt>
                <c:pt idx="2474">
                  <c:v>0.32175994794742224</c:v>
                </c:pt>
                <c:pt idx="2475">
                  <c:v>2.923956463640226E-2</c:v>
                </c:pt>
                <c:pt idx="2476">
                  <c:v>7.1046037049793426E-2</c:v>
                </c:pt>
                <c:pt idx="2477">
                  <c:v>0.11834164053864381</c:v>
                </c:pt>
                <c:pt idx="2478">
                  <c:v>6.2035425519832881</c:v>
                </c:pt>
                <c:pt idx="2479">
                  <c:v>0.29304671949805827</c:v>
                </c:pt>
                <c:pt idx="2480">
                  <c:v>4.0340890670975606E-2</c:v>
                </c:pt>
                <c:pt idx="2481">
                  <c:v>6.0724589482695333</c:v>
                </c:pt>
                <c:pt idx="2482">
                  <c:v>5.3711552357513681E-2</c:v>
                </c:pt>
                <c:pt idx="2483">
                  <c:v>0.96531580780543957</c:v>
                </c:pt>
                <c:pt idx="2484">
                  <c:v>0.41173014930584811</c:v>
                </c:pt>
                <c:pt idx="2485">
                  <c:v>1.2359399957928683E-2</c:v>
                </c:pt>
                <c:pt idx="2486">
                  <c:v>3.7154670388509572E-2</c:v>
                </c:pt>
                <c:pt idx="2487">
                  <c:v>0.12649572056210084</c:v>
                </c:pt>
                <c:pt idx="2488">
                  <c:v>4.0099675397430867E-2</c:v>
                </c:pt>
                <c:pt idx="2489">
                  <c:v>3.7083105228618074E-2</c:v>
                </c:pt>
                <c:pt idx="2490">
                  <c:v>8.5116414391976161E-3</c:v>
                </c:pt>
                <c:pt idx="2491">
                  <c:v>1.8736243799805309E-3</c:v>
                </c:pt>
                <c:pt idx="2492">
                  <c:v>0.30732414812757936</c:v>
                </c:pt>
                <c:pt idx="2493">
                  <c:v>8.7109581717208923E-2</c:v>
                </c:pt>
                <c:pt idx="2494">
                  <c:v>0.25812285722167644</c:v>
                </c:pt>
                <c:pt idx="2495">
                  <c:v>4.6090944938519502</c:v>
                </c:pt>
                <c:pt idx="2496">
                  <c:v>0.87464825236037302</c:v>
                </c:pt>
                <c:pt idx="2497">
                  <c:v>31.056819726548543</c:v>
                </c:pt>
                <c:pt idx="2498">
                  <c:v>31.022100594386529</c:v>
                </c:pt>
                <c:pt idx="2499">
                  <c:v>1.2355733462221643</c:v>
                </c:pt>
                <c:pt idx="2500">
                  <c:v>5.619081447253893</c:v>
                </c:pt>
                <c:pt idx="2501">
                  <c:v>0.66195304599121962</c:v>
                </c:pt>
                <c:pt idx="2502">
                  <c:v>3.3519242593799597E-2</c:v>
                </c:pt>
                <c:pt idx="2503">
                  <c:v>5.659050663046914</c:v>
                </c:pt>
                <c:pt idx="2504">
                  <c:v>0.5252172333301226</c:v>
                </c:pt>
                <c:pt idx="2505">
                  <c:v>0.14010252477929816</c:v>
                </c:pt>
                <c:pt idx="2506">
                  <c:v>4.3090167933745031E-2</c:v>
                </c:pt>
                <c:pt idx="2507">
                  <c:v>7.2472563091478037E-2</c:v>
                </c:pt>
                <c:pt idx="2508">
                  <c:v>0.18293927122252832</c:v>
                </c:pt>
                <c:pt idx="2509">
                  <c:v>1.7594945953762951E-2</c:v>
                </c:pt>
                <c:pt idx="2510">
                  <c:v>7.058484697611599E-3</c:v>
                </c:pt>
                <c:pt idx="2511">
                  <c:v>0.23526418653714404</c:v>
                </c:pt>
                <c:pt idx="2512">
                  <c:v>0.36295235235833917</c:v>
                </c:pt>
                <c:pt idx="2513">
                  <c:v>13.830965706107099</c:v>
                </c:pt>
                <c:pt idx="2514">
                  <c:v>145.5508211912267</c:v>
                </c:pt>
                <c:pt idx="2515">
                  <c:v>177.09312719337984</c:v>
                </c:pt>
                <c:pt idx="2516">
                  <c:v>12.65823728016869</c:v>
                </c:pt>
                <c:pt idx="2517">
                  <c:v>28.935214293353098</c:v>
                </c:pt>
                <c:pt idx="2518">
                  <c:v>8.7571484234239048</c:v>
                </c:pt>
                <c:pt idx="2519">
                  <c:v>28.232188738225737</c:v>
                </c:pt>
                <c:pt idx="2520">
                  <c:v>15.061847432217833</c:v>
                </c:pt>
                <c:pt idx="2521">
                  <c:v>5.2472915789263155</c:v>
                </c:pt>
                <c:pt idx="2522">
                  <c:v>18.256209966699821</c:v>
                </c:pt>
                <c:pt idx="2523">
                  <c:v>10.795961917079017</c:v>
                </c:pt>
                <c:pt idx="2524">
                  <c:v>114.33348115055165</c:v>
                </c:pt>
                <c:pt idx="2525">
                  <c:v>2.8120386359076375</c:v>
                </c:pt>
                <c:pt idx="2526">
                  <c:v>75.028289158615308</c:v>
                </c:pt>
                <c:pt idx="2527">
                  <c:v>3.8392623534685622</c:v>
                </c:pt>
                <c:pt idx="2528">
                  <c:v>2.7936088623830724</c:v>
                </c:pt>
                <c:pt idx="2529">
                  <c:v>1.9535633220592337</c:v>
                </c:pt>
                <c:pt idx="2530">
                  <c:v>0.35901649894524545</c:v>
                </c:pt>
                <c:pt idx="2531">
                  <c:v>0.39018717784174817</c:v>
                </c:pt>
                <c:pt idx="2532">
                  <c:v>0.16131957026686974</c:v>
                </c:pt>
                <c:pt idx="2533">
                  <c:v>2.0327113862257145</c:v>
                </c:pt>
                <c:pt idx="2534">
                  <c:v>1.1962510081987137</c:v>
                </c:pt>
                <c:pt idx="2535">
                  <c:v>0.48430513046912055</c:v>
                </c:pt>
                <c:pt idx="2536">
                  <c:v>0.5785521997553863</c:v>
                </c:pt>
                <c:pt idx="2537">
                  <c:v>1.616068717623518</c:v>
                </c:pt>
                <c:pt idx="2538">
                  <c:v>0.62608248549227974</c:v>
                </c:pt>
                <c:pt idx="2539">
                  <c:v>1.1252557427812229</c:v>
                </c:pt>
                <c:pt idx="2540">
                  <c:v>0.11778980997445401</c:v>
                </c:pt>
                <c:pt idx="2541">
                  <c:v>1.9344321426685542</c:v>
                </c:pt>
                <c:pt idx="2542">
                  <c:v>1.2106426750429435</c:v>
                </c:pt>
                <c:pt idx="2543">
                  <c:v>2.9188331098648352</c:v>
                </c:pt>
                <c:pt idx="2544">
                  <c:v>6.5499859234501787E-3</c:v>
                </c:pt>
                <c:pt idx="2545">
                  <c:v>0.21138572823144475</c:v>
                </c:pt>
                <c:pt idx="2546">
                  <c:v>3.2810889991827739</c:v>
                </c:pt>
                <c:pt idx="2547">
                  <c:v>1.9432855316157287</c:v>
                </c:pt>
                <c:pt idx="2548">
                  <c:v>1.2498229637666947</c:v>
                </c:pt>
                <c:pt idx="2549">
                  <c:v>0.80874828086504247</c:v>
                </c:pt>
                <c:pt idx="2550">
                  <c:v>43.202427012246453</c:v>
                </c:pt>
                <c:pt idx="2551">
                  <c:v>2.7847775750263857</c:v>
                </c:pt>
                <c:pt idx="2552">
                  <c:v>56.836438132946782</c:v>
                </c:pt>
                <c:pt idx="2553">
                  <c:v>0.59636539441304359</c:v>
                </c:pt>
                <c:pt idx="2554">
                  <c:v>0.18434996143241564</c:v>
                </c:pt>
                <c:pt idx="2555">
                  <c:v>3.0743824591060225</c:v>
                </c:pt>
                <c:pt idx="2556">
                  <c:v>0.75616749726951871</c:v>
                </c:pt>
                <c:pt idx="2557">
                  <c:v>0.2004277635160604</c:v>
                </c:pt>
                <c:pt idx="2558">
                  <c:v>8.9646118379869311</c:v>
                </c:pt>
                <c:pt idx="2559">
                  <c:v>0.96722640764938039</c:v>
                </c:pt>
                <c:pt idx="2560">
                  <c:v>2.169623678753041</c:v>
                </c:pt>
                <c:pt idx="2561">
                  <c:v>4.4986236816803755</c:v>
                </c:pt>
                <c:pt idx="2562">
                  <c:v>14.595912799312995</c:v>
                </c:pt>
                <c:pt idx="2563">
                  <c:v>1.0327176861506222</c:v>
                </c:pt>
                <c:pt idx="2564">
                  <c:v>2.9712239057311916</c:v>
                </c:pt>
                <c:pt idx="2565">
                  <c:v>7.7851268455200442</c:v>
                </c:pt>
                <c:pt idx="2566">
                  <c:v>4.4200296446459078E-2</c:v>
                </c:pt>
                <c:pt idx="2567">
                  <c:v>0.13958157965998655</c:v>
                </c:pt>
                <c:pt idx="2568">
                  <c:v>0.51491828473298129</c:v>
                </c:pt>
                <c:pt idx="2569">
                  <c:v>6.704965585363859E-2</c:v>
                </c:pt>
                <c:pt idx="2570">
                  <c:v>0.78847809834361093</c:v>
                </c:pt>
                <c:pt idx="2571">
                  <c:v>9.0560555350579414E-2</c:v>
                </c:pt>
                <c:pt idx="2572">
                  <c:v>0.1673494259206027</c:v>
                </c:pt>
                <c:pt idx="2573">
                  <c:v>1.4582241810866607E-2</c:v>
                </c:pt>
                <c:pt idx="2574">
                  <c:v>8.4675984701304108E-2</c:v>
                </c:pt>
                <c:pt idx="2575">
                  <c:v>2.8441800735863332E-2</c:v>
                </c:pt>
                <c:pt idx="2576">
                  <c:v>3.2672065687076299E-2</c:v>
                </c:pt>
                <c:pt idx="2577">
                  <c:v>1.8010682988644423E-2</c:v>
                </c:pt>
                <c:pt idx="2578">
                  <c:v>5.5136306341281955E-3</c:v>
                </c:pt>
                <c:pt idx="2579">
                  <c:v>1.238800567370457E-2</c:v>
                </c:pt>
                <c:pt idx="2580">
                  <c:v>0.1670473218222393</c:v>
                </c:pt>
                <c:pt idx="2581">
                  <c:v>2.2976847731665706</c:v>
                </c:pt>
                <c:pt idx="2582">
                  <c:v>2.9403155271516526</c:v>
                </c:pt>
                <c:pt idx="2583">
                  <c:v>4.8240069074715737E-2</c:v>
                </c:pt>
                <c:pt idx="2584">
                  <c:v>1.2550275245494782</c:v>
                </c:pt>
                <c:pt idx="2585">
                  <c:v>0.14836238696136206</c:v>
                </c:pt>
                <c:pt idx="2586">
                  <c:v>3.9477528651863145</c:v>
                </c:pt>
                <c:pt idx="2587">
                  <c:v>1.1324213129320844</c:v>
                </c:pt>
                <c:pt idx="2588">
                  <c:v>8.6984250698737995</c:v>
                </c:pt>
                <c:pt idx="2589">
                  <c:v>0.1455673002574959</c:v>
                </c:pt>
                <c:pt idx="2590">
                  <c:v>15.116428554608396</c:v>
                </c:pt>
                <c:pt idx="2591">
                  <c:v>0.64551345652558823</c:v>
                </c:pt>
                <c:pt idx="2592">
                  <c:v>19.209974344349426</c:v>
                </c:pt>
                <c:pt idx="2593">
                  <c:v>14.055958218728973</c:v>
                </c:pt>
                <c:pt idx="2594">
                  <c:v>79.450013916693393</c:v>
                </c:pt>
                <c:pt idx="2595">
                  <c:v>220.55868665935358</c:v>
                </c:pt>
                <c:pt idx="2596">
                  <c:v>91.224230065605099</c:v>
                </c:pt>
                <c:pt idx="2597">
                  <c:v>7.8451943164737266</c:v>
                </c:pt>
                <c:pt idx="2598">
                  <c:v>1.9423176754453093</c:v>
                </c:pt>
                <c:pt idx="2599">
                  <c:v>0.48174297985002751</c:v>
                </c:pt>
                <c:pt idx="2600">
                  <c:v>6.8461487394831302</c:v>
                </c:pt>
                <c:pt idx="2601">
                  <c:v>7.7498444154483712</c:v>
                </c:pt>
                <c:pt idx="2602">
                  <c:v>282.18057265240333</c:v>
                </c:pt>
                <c:pt idx="2603">
                  <c:v>26.906867546219345</c:v>
                </c:pt>
                <c:pt idx="2604">
                  <c:v>6.1460206418546992</c:v>
                </c:pt>
                <c:pt idx="2605">
                  <c:v>406.52734338279106</c:v>
                </c:pt>
                <c:pt idx="2606">
                  <c:v>56.029061173354023</c:v>
                </c:pt>
                <c:pt idx="2607">
                  <c:v>140.248582706761</c:v>
                </c:pt>
                <c:pt idx="2608">
                  <c:v>3.1619346729043865</c:v>
                </c:pt>
                <c:pt idx="2609">
                  <c:v>170.05396858378356</c:v>
                </c:pt>
                <c:pt idx="2610">
                  <c:v>40.352283000347967</c:v>
                </c:pt>
                <c:pt idx="2611">
                  <c:v>0.31333648845857204</c:v>
                </c:pt>
                <c:pt idx="2612">
                  <c:v>0.45738671056847413</c:v>
                </c:pt>
                <c:pt idx="2613">
                  <c:v>0.47849226642695875</c:v>
                </c:pt>
                <c:pt idx="2614">
                  <c:v>8.3363933123655851E-2</c:v>
                </c:pt>
                <c:pt idx="2615">
                  <c:v>2.577566574934554E-2</c:v>
                </c:pt>
                <c:pt idx="2616">
                  <c:v>7.5149256957648958E-2</c:v>
                </c:pt>
                <c:pt idx="2617">
                  <c:v>0.10243532220692517</c:v>
                </c:pt>
                <c:pt idx="2618">
                  <c:v>7.5704967606547449E-2</c:v>
                </c:pt>
                <c:pt idx="2619">
                  <c:v>5.5677371723755337E-2</c:v>
                </c:pt>
                <c:pt idx="2620">
                  <c:v>2.2007913973027322</c:v>
                </c:pt>
                <c:pt idx="2621">
                  <c:v>3.3375958896245885</c:v>
                </c:pt>
                <c:pt idx="2622">
                  <c:v>1.1300761747497214</c:v>
                </c:pt>
                <c:pt idx="2623">
                  <c:v>6.1125992942236695E-3</c:v>
                </c:pt>
                <c:pt idx="2624">
                  <c:v>0.82143750900368973</c:v>
                </c:pt>
                <c:pt idx="2625">
                  <c:v>0.62746656742728446</c:v>
                </c:pt>
                <c:pt idx="2626">
                  <c:v>2.9557205417634604E-2</c:v>
                </c:pt>
                <c:pt idx="2627">
                  <c:v>12.609474631308302</c:v>
                </c:pt>
                <c:pt idx="2628">
                  <c:v>56.49267428531175</c:v>
                </c:pt>
                <c:pt idx="2629">
                  <c:v>5.7211751611222912</c:v>
                </c:pt>
                <c:pt idx="2630">
                  <c:v>141.34314233649025</c:v>
                </c:pt>
                <c:pt idx="2631">
                  <c:v>40.820995188251985</c:v>
                </c:pt>
                <c:pt idx="2632">
                  <c:v>0.64401332625421714</c:v>
                </c:pt>
                <c:pt idx="2633">
                  <c:v>4.8123311817935175</c:v>
                </c:pt>
                <c:pt idx="2634">
                  <c:v>0.53265680880993549</c:v>
                </c:pt>
                <c:pt idx="2635">
                  <c:v>1.6151408974302544E-2</c:v>
                </c:pt>
                <c:pt idx="2636">
                  <c:v>2.7898059546839393E-2</c:v>
                </c:pt>
                <c:pt idx="2637">
                  <c:v>0.71223548707564877</c:v>
                </c:pt>
                <c:pt idx="2638">
                  <c:v>1.5606221640906575</c:v>
                </c:pt>
                <c:pt idx="2639">
                  <c:v>0.45347022982697044</c:v>
                </c:pt>
                <c:pt idx="2640">
                  <c:v>0.61308206111098285</c:v>
                </c:pt>
                <c:pt idx="2641">
                  <c:v>0.18272838182832357</c:v>
                </c:pt>
                <c:pt idx="2642">
                  <c:v>1.9599715087744689</c:v>
                </c:pt>
                <c:pt idx="2643">
                  <c:v>3.0903921237432592</c:v>
                </c:pt>
                <c:pt idx="2644">
                  <c:v>3.362764418603339</c:v>
                </c:pt>
                <c:pt idx="2645">
                  <c:v>0.59393004726356091</c:v>
                </c:pt>
                <c:pt idx="2646">
                  <c:v>6.843120989082993E-2</c:v>
                </c:pt>
                <c:pt idx="2647">
                  <c:v>1.0058461462221729E-2</c:v>
                </c:pt>
                <c:pt idx="2648">
                  <c:v>9.5304645869009552E-2</c:v>
                </c:pt>
                <c:pt idx="2649">
                  <c:v>4.0054523416313818E-2</c:v>
                </c:pt>
                <c:pt idx="2650">
                  <c:v>7.8883224342772201E-2</c:v>
                </c:pt>
                <c:pt idx="2651">
                  <c:v>3.5692437975052067E-2</c:v>
                </c:pt>
                <c:pt idx="2652">
                  <c:v>5.4442955350495282E-3</c:v>
                </c:pt>
                <c:pt idx="2653">
                  <c:v>5.1383498769779185E-2</c:v>
                </c:pt>
                <c:pt idx="2654">
                  <c:v>2.8077842100530579E-2</c:v>
                </c:pt>
                <c:pt idx="2655">
                  <c:v>8.788177146442408E-3</c:v>
                </c:pt>
                <c:pt idx="2656">
                  <c:v>3.63880511069989E-2</c:v>
                </c:pt>
                <c:pt idx="2657">
                  <c:v>7.8379443081920581E-3</c:v>
                </c:pt>
                <c:pt idx="2658">
                  <c:v>5.0222219447587898E-3</c:v>
                </c:pt>
                <c:pt idx="2659">
                  <c:v>3.4565357330580801E-3</c:v>
                </c:pt>
                <c:pt idx="2660">
                  <c:v>3.4220605663355168</c:v>
                </c:pt>
                <c:pt idx="2661">
                  <c:v>0.19396035697320355</c:v>
                </c:pt>
                <c:pt idx="2662">
                  <c:v>19.642840238849033</c:v>
                </c:pt>
                <c:pt idx="2663">
                  <c:v>50.217160897438688</c:v>
                </c:pt>
                <c:pt idx="2664">
                  <c:v>18.232852646764425</c:v>
                </c:pt>
                <c:pt idx="2665">
                  <c:v>7.1904102539207149E-2</c:v>
                </c:pt>
                <c:pt idx="2666">
                  <c:v>1.1753364966499282</c:v>
                </c:pt>
                <c:pt idx="2667">
                  <c:v>3.1473050277109659E-3</c:v>
                </c:pt>
                <c:pt idx="2668">
                  <c:v>0.38378490035391311</c:v>
                </c:pt>
                <c:pt idx="2669">
                  <c:v>1.1388650238928857E-3</c:v>
                </c:pt>
                <c:pt idx="2670">
                  <c:v>0.28692566346437021</c:v>
                </c:pt>
                <c:pt idx="2671">
                  <c:v>1.0459687275842315E-2</c:v>
                </c:pt>
                <c:pt idx="2672">
                  <c:v>0.11298116049496325</c:v>
                </c:pt>
                <c:pt idx="2673">
                  <c:v>1.3431740084815717E-4</c:v>
                </c:pt>
                <c:pt idx="2674">
                  <c:v>0.12994791791685892</c:v>
                </c:pt>
                <c:pt idx="2675">
                  <c:v>5.9588736474444244E-3</c:v>
                </c:pt>
                <c:pt idx="2676">
                  <c:v>4.8986967578293822E-2</c:v>
                </c:pt>
                <c:pt idx="2677">
                  <c:v>6.5587202679779745E-3</c:v>
                </c:pt>
                <c:pt idx="2678">
                  <c:v>1.9422719543712868E-2</c:v>
                </c:pt>
                <c:pt idx="2679">
                  <c:v>1.0373392233723725E-2</c:v>
                </c:pt>
                <c:pt idx="2680">
                  <c:v>4.8454167410586554E-3</c:v>
                </c:pt>
                <c:pt idx="2681">
                  <c:v>7.271828972393167E-2</c:v>
                </c:pt>
                <c:pt idx="2682">
                  <c:v>0.18525522581618592</c:v>
                </c:pt>
                <c:pt idx="2683">
                  <c:v>9.1868526133572909E-2</c:v>
                </c:pt>
                <c:pt idx="2684">
                  <c:v>3.1991398204178232E-3</c:v>
                </c:pt>
                <c:pt idx="2685">
                  <c:v>3.4063459322561463E-3</c:v>
                </c:pt>
                <c:pt idx="2686">
                  <c:v>3.3032733843482475E-3</c:v>
                </c:pt>
                <c:pt idx="2687">
                  <c:v>5.0821406518480926E-3</c:v>
                </c:pt>
                <c:pt idx="2688">
                  <c:v>3.6398420194195407E-4</c:v>
                </c:pt>
                <c:pt idx="2689">
                  <c:v>3.7951958939652147E-3</c:v>
                </c:pt>
                <c:pt idx="2690">
                  <c:v>3.0373338456990522E-3</c:v>
                </c:pt>
                <c:pt idx="2691">
                  <c:v>7.3851586273416796E-3</c:v>
                </c:pt>
                <c:pt idx="2692">
                  <c:v>1.418191896824251E-3</c:v>
                </c:pt>
                <c:pt idx="2693">
                  <c:v>1.603233953615368E-2</c:v>
                </c:pt>
                <c:pt idx="2694">
                  <c:v>4.9657911838762933E-3</c:v>
                </c:pt>
                <c:pt idx="2695">
                  <c:v>1.0869227839298451E-2</c:v>
                </c:pt>
                <c:pt idx="2696">
                  <c:v>1.3813581869189519E-2</c:v>
                </c:pt>
                <c:pt idx="2697">
                  <c:v>6.5057523575569693E-3</c:v>
                </c:pt>
                <c:pt idx="2698">
                  <c:v>1.0964213926171825E-2</c:v>
                </c:pt>
                <c:pt idx="2699">
                  <c:v>1.5646852781665728E-2</c:v>
                </c:pt>
                <c:pt idx="2700">
                  <c:v>2.8210733698039417E-3</c:v>
                </c:pt>
                <c:pt idx="2701">
                  <c:v>1.0203807882225576E-2</c:v>
                </c:pt>
                <c:pt idx="2702">
                  <c:v>8.4513329826313086E-3</c:v>
                </c:pt>
                <c:pt idx="2703">
                  <c:v>4.9173299555441505E-3</c:v>
                </c:pt>
                <c:pt idx="2704">
                  <c:v>1.4144453179215076E-2</c:v>
                </c:pt>
                <c:pt idx="2705">
                  <c:v>3.7405797170402566E-3</c:v>
                </c:pt>
                <c:pt idx="2706">
                  <c:v>2.094016335956464E-2</c:v>
                </c:pt>
                <c:pt idx="2707">
                  <c:v>1.931328598769623E-2</c:v>
                </c:pt>
                <c:pt idx="2708">
                  <c:v>3.7442880925988697E-3</c:v>
                </c:pt>
                <c:pt idx="2709">
                  <c:v>3.6873119367174657E-3</c:v>
                </c:pt>
                <c:pt idx="2710">
                  <c:v>2.8517345824048391E-3</c:v>
                </c:pt>
                <c:pt idx="2711">
                  <c:v>5.6398709477371465E-4</c:v>
                </c:pt>
                <c:pt idx="2712">
                  <c:v>7.1295288369902336E-3</c:v>
                </c:pt>
                <c:pt idx="2713">
                  <c:v>3.5538608444340395E-3</c:v>
                </c:pt>
                <c:pt idx="2714">
                  <c:v>2.6867098529879754E-2</c:v>
                </c:pt>
                <c:pt idx="2715">
                  <c:v>1.184620024793165E-2</c:v>
                </c:pt>
                <c:pt idx="2716">
                  <c:v>8.7172631838356621E-2</c:v>
                </c:pt>
                <c:pt idx="2717">
                  <c:v>4.4136334150013876E-2</c:v>
                </c:pt>
                <c:pt idx="2718">
                  <c:v>4.7634560199161104E-2</c:v>
                </c:pt>
                <c:pt idx="2719">
                  <c:v>9.0269536600456994E-3</c:v>
                </c:pt>
                <c:pt idx="2720">
                  <c:v>0.20874239607528988</c:v>
                </c:pt>
                <c:pt idx="2721">
                  <c:v>0.3153708716401491</c:v>
                </c:pt>
                <c:pt idx="2722">
                  <c:v>4.6184595536540404E-2</c:v>
                </c:pt>
                <c:pt idx="2723">
                  <c:v>0.11042570833201287</c:v>
                </c:pt>
                <c:pt idx="2724">
                  <c:v>7.8197996558222009E-3</c:v>
                </c:pt>
                <c:pt idx="2725">
                  <c:v>5.6756718016739822E-2</c:v>
                </c:pt>
                <c:pt idx="2726">
                  <c:v>2.3530745042153113E-2</c:v>
                </c:pt>
                <c:pt idx="2727">
                  <c:v>3.1868008773372259E-3</c:v>
                </c:pt>
                <c:pt idx="2728">
                  <c:v>1.9584636788150477E-3</c:v>
                </c:pt>
                <c:pt idx="2729">
                  <c:v>1.9549188676735692E-3</c:v>
                </c:pt>
                <c:pt idx="2730">
                  <c:v>2.0960091442902549E-3</c:v>
                </c:pt>
                <c:pt idx="2731">
                  <c:v>8.1988980097440342E-4</c:v>
                </c:pt>
                <c:pt idx="2732">
                  <c:v>1.6680299950092936E-3</c:v>
                </c:pt>
                <c:pt idx="2733">
                  <c:v>3.4541811952602504E-3</c:v>
                </c:pt>
                <c:pt idx="2734">
                  <c:v>1.4018515333717976E-2</c:v>
                </c:pt>
                <c:pt idx="2735">
                  <c:v>2.1546155419195676E-2</c:v>
                </c:pt>
                <c:pt idx="2736">
                  <c:v>2.0458314974739641E-2</c:v>
                </c:pt>
                <c:pt idx="2737">
                  <c:v>5.5059830402795391E-3</c:v>
                </c:pt>
                <c:pt idx="2738">
                  <c:v>6.1537551648889726E-4</c:v>
                </c:pt>
                <c:pt idx="2739">
                  <c:v>5.3940918979587549</c:v>
                </c:pt>
                <c:pt idx="2740">
                  <c:v>0.56090711559558104</c:v>
                </c:pt>
                <c:pt idx="2741">
                  <c:v>0.67761173561555743</c:v>
                </c:pt>
                <c:pt idx="2742">
                  <c:v>2.337300235855269</c:v>
                </c:pt>
                <c:pt idx="2743">
                  <c:v>14.784214866280081</c:v>
                </c:pt>
                <c:pt idx="2744">
                  <c:v>1.5654440590027436</c:v>
                </c:pt>
                <c:pt idx="2745">
                  <c:v>0.57137014026285926</c:v>
                </c:pt>
                <c:pt idx="2746">
                  <c:v>0.27908250051154437</c:v>
                </c:pt>
                <c:pt idx="2747">
                  <c:v>8.4745397700118699E-2</c:v>
                </c:pt>
                <c:pt idx="2748">
                  <c:v>1.9972481106467106</c:v>
                </c:pt>
                <c:pt idx="2749">
                  <c:v>13.873266620290948</c:v>
                </c:pt>
                <c:pt idx="2750">
                  <c:v>1.880440522372536</c:v>
                </c:pt>
                <c:pt idx="2751">
                  <c:v>34.103390291187971</c:v>
                </c:pt>
                <c:pt idx="2752">
                  <c:v>6.1350988417975723</c:v>
                </c:pt>
                <c:pt idx="2753">
                  <c:v>128.17375393068298</c:v>
                </c:pt>
                <c:pt idx="2754">
                  <c:v>66.98256135499895</c:v>
                </c:pt>
                <c:pt idx="2755">
                  <c:v>276.80538938891021</c:v>
                </c:pt>
                <c:pt idx="2756">
                  <c:v>1103.5857545125284</c:v>
                </c:pt>
                <c:pt idx="2757">
                  <c:v>1359.3636816986368</c:v>
                </c:pt>
                <c:pt idx="2758">
                  <c:v>364.4564229326615</c:v>
                </c:pt>
                <c:pt idx="2759">
                  <c:v>0.5154703247675928</c:v>
                </c:pt>
                <c:pt idx="2760">
                  <c:v>0.48269545366457955</c:v>
                </c:pt>
                <c:pt idx="2761">
                  <c:v>0.84172242823628562</c:v>
                </c:pt>
                <c:pt idx="2762">
                  <c:v>0.75846998045474434</c:v>
                </c:pt>
                <c:pt idx="2763">
                  <c:v>7.9907143776041079E-2</c:v>
                </c:pt>
                <c:pt idx="2764">
                  <c:v>0.13972233242493165</c:v>
                </c:pt>
                <c:pt idx="2765">
                  <c:v>9.2425288828337809E-2</c:v>
                </c:pt>
                <c:pt idx="2766">
                  <c:v>3.8109474303974149E-2</c:v>
                </c:pt>
                <c:pt idx="2767">
                  <c:v>5.4139530359372211E-3</c:v>
                </c:pt>
                <c:pt idx="2768">
                  <c:v>6.7322561113297543E-3</c:v>
                </c:pt>
                <c:pt idx="2769">
                  <c:v>0.10694494237130216</c:v>
                </c:pt>
                <c:pt idx="2770">
                  <c:v>1.3402373951571004E-3</c:v>
                </c:pt>
                <c:pt idx="2771">
                  <c:v>2.7832601426300757E-4</c:v>
                </c:pt>
                <c:pt idx="2772">
                  <c:v>2.9783664417131362E-3</c:v>
                </c:pt>
                <c:pt idx="2773">
                  <c:v>1.2153878052188426E-3</c:v>
                </c:pt>
                <c:pt idx="2774">
                  <c:v>3.9292485676592971E-2</c:v>
                </c:pt>
                <c:pt idx="2775">
                  <c:v>3.3873622544165617E-3</c:v>
                </c:pt>
                <c:pt idx="2776">
                  <c:v>1.4420828833263577E-3</c:v>
                </c:pt>
                <c:pt idx="2777">
                  <c:v>9.8428925719585975E-3</c:v>
                </c:pt>
                <c:pt idx="2778">
                  <c:v>6.3240445806220227E-3</c:v>
                </c:pt>
                <c:pt idx="2779">
                  <c:v>0.91748147656619061</c:v>
                </c:pt>
                <c:pt idx="2780">
                  <c:v>2.5754681735382183</c:v>
                </c:pt>
                <c:pt idx="2781">
                  <c:v>0.4676889876452171</c:v>
                </c:pt>
                <c:pt idx="2782">
                  <c:v>1.1774544517271623</c:v>
                </c:pt>
                <c:pt idx="2783">
                  <c:v>2.0023734309610881</c:v>
                </c:pt>
                <c:pt idx="2784">
                  <c:v>0.95156337334056795</c:v>
                </c:pt>
                <c:pt idx="2785">
                  <c:v>1.6493666423693525</c:v>
                </c:pt>
                <c:pt idx="2786">
                  <c:v>0.22775176046594323</c:v>
                </c:pt>
                <c:pt idx="2787">
                  <c:v>1.9860082005733208</c:v>
                </c:pt>
                <c:pt idx="2788">
                  <c:v>0.7640076668639415</c:v>
                </c:pt>
                <c:pt idx="2789">
                  <c:v>2.3391024044552271</c:v>
                </c:pt>
                <c:pt idx="2790">
                  <c:v>1.3738113184186926</c:v>
                </c:pt>
                <c:pt idx="2791">
                  <c:v>0.40564047489635668</c:v>
                </c:pt>
                <c:pt idx="2792">
                  <c:v>2.2963802127805508E-3</c:v>
                </c:pt>
                <c:pt idx="2793">
                  <c:v>3.1502566729208399E-3</c:v>
                </c:pt>
                <c:pt idx="2794">
                  <c:v>2.1117687070777946E-2</c:v>
                </c:pt>
                <c:pt idx="2795">
                  <c:v>3.7548389119819465E-3</c:v>
                </c:pt>
                <c:pt idx="2796">
                  <c:v>7.0088439842254463E-2</c:v>
                </c:pt>
                <c:pt idx="2797">
                  <c:v>4.724700077816206E-2</c:v>
                </c:pt>
                <c:pt idx="2798">
                  <c:v>1.4835089162995416E-3</c:v>
                </c:pt>
                <c:pt idx="2799">
                  <c:v>3.9312771398022884E-4</c:v>
                </c:pt>
                <c:pt idx="2800">
                  <c:v>3.2125356455268698E-2</c:v>
                </c:pt>
                <c:pt idx="2801">
                  <c:v>1.1314701551856382E-2</c:v>
                </c:pt>
                <c:pt idx="2802">
                  <c:v>1.2573683508951012E-3</c:v>
                </c:pt>
                <c:pt idx="2803">
                  <c:v>1.3330331911357704E-4</c:v>
                </c:pt>
                <c:pt idx="2804">
                  <c:v>6.0063905366405705E-2</c:v>
                </c:pt>
                <c:pt idx="2805">
                  <c:v>1.5336499716732874E-3</c:v>
                </c:pt>
                <c:pt idx="2806">
                  <c:v>6.1350590085846798E-3</c:v>
                </c:pt>
                <c:pt idx="2807">
                  <c:v>1.056784176192455E-3</c:v>
                </c:pt>
                <c:pt idx="2808">
                  <c:v>1.3399632816897492E-3</c:v>
                </c:pt>
                <c:pt idx="2809">
                  <c:v>2.1707050807197406E-3</c:v>
                </c:pt>
                <c:pt idx="2810">
                  <c:v>2.8029454190018366</c:v>
                </c:pt>
                <c:pt idx="2811">
                  <c:v>5.8856585904371352E-3</c:v>
                </c:pt>
                <c:pt idx="2812">
                  <c:v>8.2703450174970421E-3</c:v>
                </c:pt>
                <c:pt idx="2813">
                  <c:v>3.6403038625096085E-2</c:v>
                </c:pt>
                <c:pt idx="2814">
                  <c:v>0.99255917663780469</c:v>
                </c:pt>
                <c:pt idx="2815">
                  <c:v>3.101937593654816E-2</c:v>
                </c:pt>
                <c:pt idx="2816">
                  <c:v>4.8108199714706982E-3</c:v>
                </c:pt>
                <c:pt idx="2817">
                  <c:v>1.3471433414449758</c:v>
                </c:pt>
                <c:pt idx="2818">
                  <c:v>1.1600124850370758E-2</c:v>
                </c:pt>
                <c:pt idx="2819">
                  <c:v>2.4267924178338271E-2</c:v>
                </c:pt>
                <c:pt idx="2820">
                  <c:v>1.2309358060567206</c:v>
                </c:pt>
                <c:pt idx="2821">
                  <c:v>9.0918490163931871</c:v>
                </c:pt>
                <c:pt idx="2822">
                  <c:v>1.1440297612008727E-2</c:v>
                </c:pt>
                <c:pt idx="2823">
                  <c:v>2.8585940291997881E-2</c:v>
                </c:pt>
                <c:pt idx="2824">
                  <c:v>2.1815387867351359E-2</c:v>
                </c:pt>
                <c:pt idx="2825">
                  <c:v>2.5956817905518917E-2</c:v>
                </c:pt>
                <c:pt idx="2826">
                  <c:v>0.1246119478294509</c:v>
                </c:pt>
                <c:pt idx="2827">
                  <c:v>3.7528717291108217E-3</c:v>
                </c:pt>
                <c:pt idx="2828">
                  <c:v>0.37959387161754587</c:v>
                </c:pt>
                <c:pt idx="2829">
                  <c:v>9.7131980764891046E-2</c:v>
                </c:pt>
                <c:pt idx="2830">
                  <c:v>1.3401129537501628</c:v>
                </c:pt>
                <c:pt idx="2831">
                  <c:v>0.23373576660224754</c:v>
                </c:pt>
                <c:pt idx="2832">
                  <c:v>1.1911270721191123</c:v>
                </c:pt>
                <c:pt idx="2833">
                  <c:v>0.23240051351419583</c:v>
                </c:pt>
                <c:pt idx="2834">
                  <c:v>0.26781502889877373</c:v>
                </c:pt>
                <c:pt idx="2835">
                  <c:v>0.52206662632334855</c:v>
                </c:pt>
                <c:pt idx="2836">
                  <c:v>6.5424807873487012</c:v>
                </c:pt>
                <c:pt idx="2837">
                  <c:v>22.762467204033147</c:v>
                </c:pt>
                <c:pt idx="2838">
                  <c:v>2.5266915326480496E-5</c:v>
                </c:pt>
                <c:pt idx="2839">
                  <c:v>1.5640701320896418E-3</c:v>
                </c:pt>
                <c:pt idx="2840">
                  <c:v>3.1374798775426701E-4</c:v>
                </c:pt>
                <c:pt idx="2841">
                  <c:v>1.5254636327199974E-3</c:v>
                </c:pt>
                <c:pt idx="2842">
                  <c:v>9.466938921537817E-4</c:v>
                </c:pt>
                <c:pt idx="2843">
                  <c:v>7.0289555743659348E-5</c:v>
                </c:pt>
                <c:pt idx="2844">
                  <c:v>2.1359870276172455E-3</c:v>
                </c:pt>
                <c:pt idx="2845">
                  <c:v>2.4048407878085997E-3</c:v>
                </c:pt>
                <c:pt idx="2846">
                  <c:v>4.4725610746385843E-3</c:v>
                </c:pt>
                <c:pt idx="2847">
                  <c:v>2.9259843981675367E-3</c:v>
                </c:pt>
                <c:pt idx="2848">
                  <c:v>1.2240115484334669E-3</c:v>
                </c:pt>
                <c:pt idx="2849">
                  <c:v>1.5805069679662779E-2</c:v>
                </c:pt>
                <c:pt idx="2850">
                  <c:v>3.1340131022341927E-2</c:v>
                </c:pt>
                <c:pt idx="2851">
                  <c:v>3.9132919355368681E-2</c:v>
                </c:pt>
                <c:pt idx="2852">
                  <c:v>4.7011891177664487E-2</c:v>
                </c:pt>
                <c:pt idx="2853">
                  <c:v>0.25919093512032404</c:v>
                </c:pt>
                <c:pt idx="2854">
                  <c:v>0.2410949895158796</c:v>
                </c:pt>
                <c:pt idx="2855">
                  <c:v>3.6980558912333192</c:v>
                </c:pt>
                <c:pt idx="2856">
                  <c:v>17.127724241716262</c:v>
                </c:pt>
                <c:pt idx="2857">
                  <c:v>0.51380104868884313</c:v>
                </c:pt>
                <c:pt idx="2858">
                  <c:v>41.308462988002802</c:v>
                </c:pt>
                <c:pt idx="2859">
                  <c:v>35.113920969231984</c:v>
                </c:pt>
                <c:pt idx="2860">
                  <c:v>7.7682753889250625E-2</c:v>
                </c:pt>
                <c:pt idx="2861">
                  <c:v>8.974380070500322</c:v>
                </c:pt>
                <c:pt idx="2862">
                  <c:v>0.33420195518655077</c:v>
                </c:pt>
                <c:pt idx="2863">
                  <c:v>4.5546462064800073</c:v>
                </c:pt>
                <c:pt idx="2864">
                  <c:v>0.35343032035169886</c:v>
                </c:pt>
                <c:pt idx="2865">
                  <c:v>2.7637690458690227</c:v>
                </c:pt>
                <c:pt idx="2866">
                  <c:v>0.28452167586403487</c:v>
                </c:pt>
                <c:pt idx="2867">
                  <c:v>0.99253015896254859</c:v>
                </c:pt>
                <c:pt idx="2868">
                  <c:v>1.9569337108354001</c:v>
                </c:pt>
                <c:pt idx="2869">
                  <c:v>0.29456477715023127</c:v>
                </c:pt>
                <c:pt idx="2870">
                  <c:v>8.965943461876659E-2</c:v>
                </c:pt>
                <c:pt idx="2871">
                  <c:v>1.3725219343337876</c:v>
                </c:pt>
                <c:pt idx="2872">
                  <c:v>0.37660792327472831</c:v>
                </c:pt>
                <c:pt idx="2873">
                  <c:v>5.3053766183055594E-2</c:v>
                </c:pt>
                <c:pt idx="2874">
                  <c:v>0.12137877939801923</c:v>
                </c:pt>
                <c:pt idx="2875">
                  <c:v>1.0723322423447375</c:v>
                </c:pt>
                <c:pt idx="2876">
                  <c:v>0.85523609360182484</c:v>
                </c:pt>
                <c:pt idx="2877">
                  <c:v>1.0035572611759016</c:v>
                </c:pt>
                <c:pt idx="2878">
                  <c:v>14.197696230624006</c:v>
                </c:pt>
                <c:pt idx="2879">
                  <c:v>24.501417845401011</c:v>
                </c:pt>
                <c:pt idx="2880">
                  <c:v>2.9569631083954673</c:v>
                </c:pt>
                <c:pt idx="2881">
                  <c:v>2.7605229639707924</c:v>
                </c:pt>
                <c:pt idx="2882">
                  <c:v>0.81347902930632643</c:v>
                </c:pt>
                <c:pt idx="2883">
                  <c:v>0.73205273091620826</c:v>
                </c:pt>
                <c:pt idx="2884">
                  <c:v>0.17374339933160088</c:v>
                </c:pt>
                <c:pt idx="2885">
                  <c:v>0.48267329039884976</c:v>
                </c:pt>
                <c:pt idx="2886">
                  <c:v>0.79857074482030521</c:v>
                </c:pt>
                <c:pt idx="2887">
                  <c:v>0.86878629366563842</c:v>
                </c:pt>
                <c:pt idx="2888">
                  <c:v>0.29951726617000718</c:v>
                </c:pt>
                <c:pt idx="2889">
                  <c:v>0.34630891229166078</c:v>
                </c:pt>
                <c:pt idx="2890">
                  <c:v>0.23011404941835403</c:v>
                </c:pt>
                <c:pt idx="2891">
                  <c:v>3.2546911534220985E-2</c:v>
                </c:pt>
                <c:pt idx="2892">
                  <c:v>0.34432772039910281</c:v>
                </c:pt>
                <c:pt idx="2893">
                  <c:v>0.55295885587251403</c:v>
                </c:pt>
                <c:pt idx="2894">
                  <c:v>3.2144125564028563E-2</c:v>
                </c:pt>
                <c:pt idx="2895">
                  <c:v>6.9043791598102214E-2</c:v>
                </c:pt>
                <c:pt idx="2896">
                  <c:v>1.1644113350730276E-2</c:v>
                </c:pt>
                <c:pt idx="2897">
                  <c:v>0.1001291452501407</c:v>
                </c:pt>
                <c:pt idx="2898">
                  <c:v>1.5511154505297014E-2</c:v>
                </c:pt>
                <c:pt idx="2899">
                  <c:v>8.0513469931427009E-2</c:v>
                </c:pt>
                <c:pt idx="2900">
                  <c:v>0.39150880294780233</c:v>
                </c:pt>
                <c:pt idx="2901">
                  <c:v>0.19707651634367684</c:v>
                </c:pt>
                <c:pt idx="2902">
                  <c:v>7.3228168988341738E-2</c:v>
                </c:pt>
                <c:pt idx="2903">
                  <c:v>20.6945473247088</c:v>
                </c:pt>
                <c:pt idx="2904">
                  <c:v>51.37481862810963</c:v>
                </c:pt>
                <c:pt idx="2905">
                  <c:v>0.12181499046921079</c:v>
                </c:pt>
                <c:pt idx="2906">
                  <c:v>12.532279565793436</c:v>
                </c:pt>
                <c:pt idx="2907">
                  <c:v>3.9753331538404066</c:v>
                </c:pt>
                <c:pt idx="2908">
                  <c:v>0.21286980261406171</c:v>
                </c:pt>
                <c:pt idx="2909">
                  <c:v>5.1902875344800421</c:v>
                </c:pt>
                <c:pt idx="2910">
                  <c:v>5.712484190808401</c:v>
                </c:pt>
                <c:pt idx="2911">
                  <c:v>3.6182748722972682</c:v>
                </c:pt>
                <c:pt idx="2912">
                  <c:v>2.7305798823535299</c:v>
                </c:pt>
                <c:pt idx="2913">
                  <c:v>2.5769689871339203</c:v>
                </c:pt>
                <c:pt idx="2914">
                  <c:v>0.91396206334822605</c:v>
                </c:pt>
                <c:pt idx="2915">
                  <c:v>0.74124035187541804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6B-4DBF-BDE7-524CC4FCC9A7}"/>
            </c:ext>
          </c:extLst>
        </c:ser>
        <c:ser>
          <c:idx val="5"/>
          <c:order val="1"/>
          <c:tx>
            <c:v>34 mm (Imp_1E6)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'34 mm_1E6_Imp'!$B$2:$B$742</c:f>
              <c:numCache>
                <c:formatCode>0.0000E+00</c:formatCode>
                <c:ptCount val="741"/>
                <c:pt idx="0">
                  <c:v>9018030000</c:v>
                </c:pt>
                <c:pt idx="1">
                  <c:v>9185750000</c:v>
                </c:pt>
                <c:pt idx="2">
                  <c:v>9223560000</c:v>
                </c:pt>
                <c:pt idx="3">
                  <c:v>9224620000</c:v>
                </c:pt>
                <c:pt idx="4">
                  <c:v>9227610000</c:v>
                </c:pt>
                <c:pt idx="5">
                  <c:v>9232050000</c:v>
                </c:pt>
                <c:pt idx="6">
                  <c:v>9238480000</c:v>
                </c:pt>
                <c:pt idx="7">
                  <c:v>9246190000</c:v>
                </c:pt>
                <c:pt idx="8">
                  <c:v>9255250000</c:v>
                </c:pt>
                <c:pt idx="9">
                  <c:v>9264720000</c:v>
                </c:pt>
                <c:pt idx="10">
                  <c:v>9275530000</c:v>
                </c:pt>
                <c:pt idx="11">
                  <c:v>9286190000</c:v>
                </c:pt>
                <c:pt idx="12">
                  <c:v>9296900000</c:v>
                </c:pt>
                <c:pt idx="13">
                  <c:v>9306570000</c:v>
                </c:pt>
                <c:pt idx="14">
                  <c:v>9308080000</c:v>
                </c:pt>
                <c:pt idx="15">
                  <c:v>9336730000</c:v>
                </c:pt>
                <c:pt idx="16">
                  <c:v>9342510000</c:v>
                </c:pt>
                <c:pt idx="17">
                  <c:v>9349850000</c:v>
                </c:pt>
                <c:pt idx="18">
                  <c:v>9356370000</c:v>
                </c:pt>
                <c:pt idx="19">
                  <c:v>9361810000</c:v>
                </c:pt>
                <c:pt idx="20">
                  <c:v>9365370000</c:v>
                </c:pt>
                <c:pt idx="21">
                  <c:v>9368120000</c:v>
                </c:pt>
                <c:pt idx="22">
                  <c:v>9379320000</c:v>
                </c:pt>
                <c:pt idx="23">
                  <c:v>9547900000</c:v>
                </c:pt>
                <c:pt idx="24">
                  <c:v>9724460000</c:v>
                </c:pt>
                <c:pt idx="25">
                  <c:v>9897860000</c:v>
                </c:pt>
                <c:pt idx="26">
                  <c:v>10066800000</c:v>
                </c:pt>
                <c:pt idx="27">
                  <c:v>10228500000</c:v>
                </c:pt>
                <c:pt idx="28">
                  <c:v>10378600000</c:v>
                </c:pt>
                <c:pt idx="29">
                  <c:v>10514600000</c:v>
                </c:pt>
                <c:pt idx="30">
                  <c:v>10631300000</c:v>
                </c:pt>
                <c:pt idx="31">
                  <c:v>10726700000</c:v>
                </c:pt>
                <c:pt idx="32">
                  <c:v>10794800000</c:v>
                </c:pt>
                <c:pt idx="33">
                  <c:v>10837200000</c:v>
                </c:pt>
                <c:pt idx="34">
                  <c:v>11843000000</c:v>
                </c:pt>
                <c:pt idx="35">
                  <c:v>11843900000</c:v>
                </c:pt>
                <c:pt idx="36">
                  <c:v>11846600000</c:v>
                </c:pt>
                <c:pt idx="37">
                  <c:v>11849500000</c:v>
                </c:pt>
                <c:pt idx="38">
                  <c:v>11853500000</c:v>
                </c:pt>
                <c:pt idx="39">
                  <c:v>11860200000</c:v>
                </c:pt>
                <c:pt idx="40">
                  <c:v>11862800000</c:v>
                </c:pt>
                <c:pt idx="41">
                  <c:v>11874300000</c:v>
                </c:pt>
                <c:pt idx="42">
                  <c:v>11875400000</c:v>
                </c:pt>
                <c:pt idx="43">
                  <c:v>11886900000</c:v>
                </c:pt>
                <c:pt idx="44">
                  <c:v>11893800000</c:v>
                </c:pt>
                <c:pt idx="45">
                  <c:v>11899900000</c:v>
                </c:pt>
                <c:pt idx="46">
                  <c:v>11912000000</c:v>
                </c:pt>
                <c:pt idx="47">
                  <c:v>11912900000</c:v>
                </c:pt>
                <c:pt idx="48">
                  <c:v>11924700000</c:v>
                </c:pt>
                <c:pt idx="49">
                  <c:v>11925300000</c:v>
                </c:pt>
                <c:pt idx="50">
                  <c:v>12126900000</c:v>
                </c:pt>
                <c:pt idx="51">
                  <c:v>12128900000</c:v>
                </c:pt>
                <c:pt idx="52">
                  <c:v>12133100000</c:v>
                </c:pt>
                <c:pt idx="53">
                  <c:v>12139700000</c:v>
                </c:pt>
                <c:pt idx="54">
                  <c:v>12149800000</c:v>
                </c:pt>
                <c:pt idx="55">
                  <c:v>12162200000</c:v>
                </c:pt>
                <c:pt idx="56">
                  <c:v>12177500000</c:v>
                </c:pt>
                <c:pt idx="57">
                  <c:v>12193500000</c:v>
                </c:pt>
                <c:pt idx="58">
                  <c:v>12213100000</c:v>
                </c:pt>
                <c:pt idx="59">
                  <c:v>12232900000</c:v>
                </c:pt>
                <c:pt idx="60">
                  <c:v>12254200000</c:v>
                </c:pt>
                <c:pt idx="61">
                  <c:v>12275900000</c:v>
                </c:pt>
                <c:pt idx="62">
                  <c:v>12296600000</c:v>
                </c:pt>
                <c:pt idx="63">
                  <c:v>12317600000</c:v>
                </c:pt>
                <c:pt idx="64">
                  <c:v>12335400000</c:v>
                </c:pt>
                <c:pt idx="65">
                  <c:v>12352600000</c:v>
                </c:pt>
                <c:pt idx="66">
                  <c:v>12367300000</c:v>
                </c:pt>
                <c:pt idx="67">
                  <c:v>12379700000</c:v>
                </c:pt>
                <c:pt idx="68">
                  <c:v>12387700000</c:v>
                </c:pt>
                <c:pt idx="69">
                  <c:v>12394000000</c:v>
                </c:pt>
                <c:pt idx="70">
                  <c:v>12428100000</c:v>
                </c:pt>
                <c:pt idx="71">
                  <c:v>12431300000</c:v>
                </c:pt>
                <c:pt idx="72">
                  <c:v>12443300000</c:v>
                </c:pt>
                <c:pt idx="73">
                  <c:v>12454600000</c:v>
                </c:pt>
                <c:pt idx="74">
                  <c:v>12469100000</c:v>
                </c:pt>
                <c:pt idx="75">
                  <c:v>12483200000</c:v>
                </c:pt>
                <c:pt idx="76">
                  <c:v>12500400000</c:v>
                </c:pt>
                <c:pt idx="77">
                  <c:v>12517600000</c:v>
                </c:pt>
                <c:pt idx="78">
                  <c:v>12535000000</c:v>
                </c:pt>
                <c:pt idx="79">
                  <c:v>12554200000</c:v>
                </c:pt>
                <c:pt idx="80">
                  <c:v>12569600000</c:v>
                </c:pt>
                <c:pt idx="81">
                  <c:v>12584400000</c:v>
                </c:pt>
                <c:pt idx="82">
                  <c:v>12602100000</c:v>
                </c:pt>
                <c:pt idx="83">
                  <c:v>12616400000</c:v>
                </c:pt>
                <c:pt idx="84">
                  <c:v>12629400000</c:v>
                </c:pt>
                <c:pt idx="85">
                  <c:v>12640700000</c:v>
                </c:pt>
                <c:pt idx="86">
                  <c:v>12650300000</c:v>
                </c:pt>
                <c:pt idx="87">
                  <c:v>12658300000</c:v>
                </c:pt>
                <c:pt idx="88">
                  <c:v>12663100000</c:v>
                </c:pt>
                <c:pt idx="89">
                  <c:v>12664100000</c:v>
                </c:pt>
                <c:pt idx="90">
                  <c:v>13421600000</c:v>
                </c:pt>
                <c:pt idx="91">
                  <c:v>13422000000</c:v>
                </c:pt>
                <c:pt idx="92">
                  <c:v>13424500000</c:v>
                </c:pt>
                <c:pt idx="93">
                  <c:v>13424700000</c:v>
                </c:pt>
                <c:pt idx="94">
                  <c:v>13428900000</c:v>
                </c:pt>
                <c:pt idx="95">
                  <c:v>13430700000</c:v>
                </c:pt>
                <c:pt idx="96">
                  <c:v>13434400000</c:v>
                </c:pt>
                <c:pt idx="97">
                  <c:v>13437500000</c:v>
                </c:pt>
                <c:pt idx="98">
                  <c:v>13440800000</c:v>
                </c:pt>
                <c:pt idx="99">
                  <c:v>13441000000</c:v>
                </c:pt>
                <c:pt idx="100">
                  <c:v>13447400000</c:v>
                </c:pt>
                <c:pt idx="101">
                  <c:v>13454000000</c:v>
                </c:pt>
                <c:pt idx="102">
                  <c:v>13460500000</c:v>
                </c:pt>
                <c:pt idx="103">
                  <c:v>13466700000</c:v>
                </c:pt>
                <c:pt idx="104">
                  <c:v>13472400000</c:v>
                </c:pt>
                <c:pt idx="105">
                  <c:v>13477400000</c:v>
                </c:pt>
                <c:pt idx="106">
                  <c:v>13481600000</c:v>
                </c:pt>
                <c:pt idx="107">
                  <c:v>13485100000</c:v>
                </c:pt>
                <c:pt idx="108">
                  <c:v>13487500000</c:v>
                </c:pt>
                <c:pt idx="109">
                  <c:v>13489100000</c:v>
                </c:pt>
                <c:pt idx="110">
                  <c:v>13724700000</c:v>
                </c:pt>
                <c:pt idx="111">
                  <c:v>13771700000</c:v>
                </c:pt>
                <c:pt idx="112">
                  <c:v>13835200000</c:v>
                </c:pt>
                <c:pt idx="113">
                  <c:v>13899400000</c:v>
                </c:pt>
                <c:pt idx="114">
                  <c:v>13948500000</c:v>
                </c:pt>
                <c:pt idx="115">
                  <c:v>13949700000</c:v>
                </c:pt>
                <c:pt idx="116">
                  <c:v>13952900000</c:v>
                </c:pt>
                <c:pt idx="117">
                  <c:v>13953000000</c:v>
                </c:pt>
                <c:pt idx="118">
                  <c:v>13957800000</c:v>
                </c:pt>
                <c:pt idx="119">
                  <c:v>13964800000</c:v>
                </c:pt>
                <c:pt idx="120">
                  <c:v>13973100000</c:v>
                </c:pt>
                <c:pt idx="121">
                  <c:v>13982700000</c:v>
                </c:pt>
                <c:pt idx="122">
                  <c:v>13990300000</c:v>
                </c:pt>
                <c:pt idx="123">
                  <c:v>13992200000</c:v>
                </c:pt>
                <c:pt idx="124">
                  <c:v>14002500000</c:v>
                </c:pt>
                <c:pt idx="125">
                  <c:v>14011500000</c:v>
                </c:pt>
                <c:pt idx="126">
                  <c:v>14012300000</c:v>
                </c:pt>
                <c:pt idx="127">
                  <c:v>14019100000</c:v>
                </c:pt>
                <c:pt idx="128">
                  <c:v>14021400000</c:v>
                </c:pt>
                <c:pt idx="129">
                  <c:v>14023400000</c:v>
                </c:pt>
                <c:pt idx="130">
                  <c:v>17019500000</c:v>
                </c:pt>
                <c:pt idx="131">
                  <c:v>17078800000</c:v>
                </c:pt>
                <c:pt idx="132">
                  <c:v>17141700000</c:v>
                </c:pt>
                <c:pt idx="133">
                  <c:v>17176300000</c:v>
                </c:pt>
                <c:pt idx="134">
                  <c:v>17185800000</c:v>
                </c:pt>
                <c:pt idx="135">
                  <c:v>17473500000</c:v>
                </c:pt>
                <c:pt idx="136">
                  <c:v>17474900000</c:v>
                </c:pt>
                <c:pt idx="137">
                  <c:v>17478300000</c:v>
                </c:pt>
                <c:pt idx="138">
                  <c:v>17483100000</c:v>
                </c:pt>
                <c:pt idx="139">
                  <c:v>17489400000</c:v>
                </c:pt>
                <c:pt idx="140">
                  <c:v>17496200000</c:v>
                </c:pt>
                <c:pt idx="141">
                  <c:v>17504200000</c:v>
                </c:pt>
                <c:pt idx="142">
                  <c:v>17513400000</c:v>
                </c:pt>
                <c:pt idx="143">
                  <c:v>17523800000</c:v>
                </c:pt>
                <c:pt idx="144">
                  <c:v>17529400000</c:v>
                </c:pt>
                <c:pt idx="145">
                  <c:v>17529500000</c:v>
                </c:pt>
                <c:pt idx="146">
                  <c:v>17533300000</c:v>
                </c:pt>
                <c:pt idx="147">
                  <c:v>17533900000</c:v>
                </c:pt>
                <c:pt idx="148">
                  <c:v>17535100000</c:v>
                </c:pt>
                <c:pt idx="149">
                  <c:v>17536400000</c:v>
                </c:pt>
                <c:pt idx="150">
                  <c:v>17540400000</c:v>
                </c:pt>
                <c:pt idx="151">
                  <c:v>17540500000</c:v>
                </c:pt>
                <c:pt idx="152">
                  <c:v>17545700000</c:v>
                </c:pt>
                <c:pt idx="153">
                  <c:v>17547600000</c:v>
                </c:pt>
                <c:pt idx="154">
                  <c:v>17548400000</c:v>
                </c:pt>
                <c:pt idx="155">
                  <c:v>17550100000</c:v>
                </c:pt>
                <c:pt idx="156">
                  <c:v>17555000000</c:v>
                </c:pt>
                <c:pt idx="157">
                  <c:v>17559400000</c:v>
                </c:pt>
                <c:pt idx="158">
                  <c:v>17559500000</c:v>
                </c:pt>
                <c:pt idx="159">
                  <c:v>17563400000</c:v>
                </c:pt>
                <c:pt idx="160">
                  <c:v>17566200000</c:v>
                </c:pt>
                <c:pt idx="161">
                  <c:v>17568200000</c:v>
                </c:pt>
                <c:pt idx="162">
                  <c:v>17573900000</c:v>
                </c:pt>
                <c:pt idx="163">
                  <c:v>17574600000</c:v>
                </c:pt>
                <c:pt idx="164">
                  <c:v>17579900000</c:v>
                </c:pt>
                <c:pt idx="165">
                  <c:v>17584600000</c:v>
                </c:pt>
                <c:pt idx="166">
                  <c:v>17584700000</c:v>
                </c:pt>
                <c:pt idx="167">
                  <c:v>17585300000</c:v>
                </c:pt>
                <c:pt idx="168">
                  <c:v>17588700000</c:v>
                </c:pt>
                <c:pt idx="169">
                  <c:v>17591900000</c:v>
                </c:pt>
                <c:pt idx="170">
                  <c:v>17594200000</c:v>
                </c:pt>
                <c:pt idx="171">
                  <c:v>17595300000</c:v>
                </c:pt>
                <c:pt idx="172">
                  <c:v>17595600000</c:v>
                </c:pt>
                <c:pt idx="173">
                  <c:v>17596000000</c:v>
                </c:pt>
                <c:pt idx="174">
                  <c:v>17602300000</c:v>
                </c:pt>
                <c:pt idx="175">
                  <c:v>17603800000</c:v>
                </c:pt>
                <c:pt idx="176">
                  <c:v>17609500000</c:v>
                </c:pt>
                <c:pt idx="177">
                  <c:v>17610400000</c:v>
                </c:pt>
                <c:pt idx="178">
                  <c:v>17615600000</c:v>
                </c:pt>
                <c:pt idx="179">
                  <c:v>17618800000</c:v>
                </c:pt>
                <c:pt idx="180">
                  <c:v>17620800000</c:v>
                </c:pt>
                <c:pt idx="181">
                  <c:v>17626400000</c:v>
                </c:pt>
                <c:pt idx="182">
                  <c:v>17629000000</c:v>
                </c:pt>
                <c:pt idx="183">
                  <c:v>17642200000</c:v>
                </c:pt>
                <c:pt idx="184">
                  <c:v>17651100000</c:v>
                </c:pt>
                <c:pt idx="185">
                  <c:v>17657500000</c:v>
                </c:pt>
                <c:pt idx="186">
                  <c:v>17662300000</c:v>
                </c:pt>
                <c:pt idx="187">
                  <c:v>17667100000</c:v>
                </c:pt>
                <c:pt idx="188">
                  <c:v>17672300000</c:v>
                </c:pt>
                <c:pt idx="189">
                  <c:v>17677400000</c:v>
                </c:pt>
                <c:pt idx="190">
                  <c:v>17683400000</c:v>
                </c:pt>
                <c:pt idx="191">
                  <c:v>17689000000</c:v>
                </c:pt>
                <c:pt idx="192">
                  <c:v>17694800000</c:v>
                </c:pt>
                <c:pt idx="193">
                  <c:v>17699400000</c:v>
                </c:pt>
                <c:pt idx="194">
                  <c:v>17702800000</c:v>
                </c:pt>
                <c:pt idx="195">
                  <c:v>17731100000</c:v>
                </c:pt>
                <c:pt idx="196">
                  <c:v>17732400000</c:v>
                </c:pt>
                <c:pt idx="197">
                  <c:v>17747800000</c:v>
                </c:pt>
                <c:pt idx="198">
                  <c:v>17749800000</c:v>
                </c:pt>
                <c:pt idx="199">
                  <c:v>17782100000</c:v>
                </c:pt>
                <c:pt idx="200">
                  <c:v>17805900000</c:v>
                </c:pt>
                <c:pt idx="201">
                  <c:v>17832300000</c:v>
                </c:pt>
                <c:pt idx="202">
                  <c:v>17895100000</c:v>
                </c:pt>
                <c:pt idx="203">
                  <c:v>17931300000</c:v>
                </c:pt>
                <c:pt idx="204">
                  <c:v>17967800000</c:v>
                </c:pt>
                <c:pt idx="205">
                  <c:v>18045600000</c:v>
                </c:pt>
                <c:pt idx="206">
                  <c:v>18127700000</c:v>
                </c:pt>
                <c:pt idx="207">
                  <c:v>18154800000</c:v>
                </c:pt>
                <c:pt idx="208">
                  <c:v>18206300000</c:v>
                </c:pt>
                <c:pt idx="209">
                  <c:v>18243400000</c:v>
                </c:pt>
                <c:pt idx="210">
                  <c:v>20018400000</c:v>
                </c:pt>
                <c:pt idx="211">
                  <c:v>20041800000</c:v>
                </c:pt>
                <c:pt idx="212">
                  <c:v>20047100000</c:v>
                </c:pt>
                <c:pt idx="213">
                  <c:v>20073300000</c:v>
                </c:pt>
                <c:pt idx="214">
                  <c:v>20105000000</c:v>
                </c:pt>
                <c:pt idx="215">
                  <c:v>20117000000</c:v>
                </c:pt>
                <c:pt idx="216">
                  <c:v>20138100000</c:v>
                </c:pt>
                <c:pt idx="217">
                  <c:v>20148000000</c:v>
                </c:pt>
                <c:pt idx="218">
                  <c:v>20162500000</c:v>
                </c:pt>
                <c:pt idx="219">
                  <c:v>20181200000</c:v>
                </c:pt>
                <c:pt idx="220">
                  <c:v>20185500000</c:v>
                </c:pt>
                <c:pt idx="221">
                  <c:v>20189800000</c:v>
                </c:pt>
                <c:pt idx="222">
                  <c:v>20207000000</c:v>
                </c:pt>
                <c:pt idx="223">
                  <c:v>20222600000</c:v>
                </c:pt>
                <c:pt idx="224">
                  <c:v>20234400000</c:v>
                </c:pt>
                <c:pt idx="225">
                  <c:v>20425100000</c:v>
                </c:pt>
                <c:pt idx="226">
                  <c:v>20447000000</c:v>
                </c:pt>
                <c:pt idx="227">
                  <c:v>20458600000</c:v>
                </c:pt>
                <c:pt idx="228">
                  <c:v>20478400000</c:v>
                </c:pt>
                <c:pt idx="229">
                  <c:v>20490100000</c:v>
                </c:pt>
                <c:pt idx="230">
                  <c:v>20493700000</c:v>
                </c:pt>
                <c:pt idx="231">
                  <c:v>20503100000</c:v>
                </c:pt>
                <c:pt idx="232">
                  <c:v>20508800000</c:v>
                </c:pt>
                <c:pt idx="233">
                  <c:v>20515900000</c:v>
                </c:pt>
                <c:pt idx="234">
                  <c:v>20532400000</c:v>
                </c:pt>
                <c:pt idx="235">
                  <c:v>20536500000</c:v>
                </c:pt>
                <c:pt idx="236">
                  <c:v>20550400000</c:v>
                </c:pt>
                <c:pt idx="237">
                  <c:v>20558900000</c:v>
                </c:pt>
                <c:pt idx="238">
                  <c:v>20569800000</c:v>
                </c:pt>
                <c:pt idx="239">
                  <c:v>20575300000</c:v>
                </c:pt>
                <c:pt idx="240">
                  <c:v>20585100000</c:v>
                </c:pt>
                <c:pt idx="241">
                  <c:v>20589500000</c:v>
                </c:pt>
                <c:pt idx="242">
                  <c:v>20589900000</c:v>
                </c:pt>
                <c:pt idx="243">
                  <c:v>20608900000</c:v>
                </c:pt>
                <c:pt idx="244">
                  <c:v>20627300000</c:v>
                </c:pt>
                <c:pt idx="245">
                  <c:v>20634100000</c:v>
                </c:pt>
                <c:pt idx="246">
                  <c:v>20635200000</c:v>
                </c:pt>
                <c:pt idx="247">
                  <c:v>20639000000</c:v>
                </c:pt>
                <c:pt idx="248">
                  <c:v>20644300000</c:v>
                </c:pt>
                <c:pt idx="249">
                  <c:v>20651300000</c:v>
                </c:pt>
                <c:pt idx="250">
                  <c:v>20660300000</c:v>
                </c:pt>
                <c:pt idx="251">
                  <c:v>20660700000</c:v>
                </c:pt>
                <c:pt idx="252">
                  <c:v>20670800000</c:v>
                </c:pt>
                <c:pt idx="253">
                  <c:v>20675000000</c:v>
                </c:pt>
                <c:pt idx="254">
                  <c:v>20680200000</c:v>
                </c:pt>
                <c:pt idx="255">
                  <c:v>20688200000</c:v>
                </c:pt>
                <c:pt idx="256">
                  <c:v>20689200000</c:v>
                </c:pt>
                <c:pt idx="257">
                  <c:v>20692100000</c:v>
                </c:pt>
                <c:pt idx="258">
                  <c:v>20708500000</c:v>
                </c:pt>
                <c:pt idx="259">
                  <c:v>20721800000</c:v>
                </c:pt>
                <c:pt idx="260">
                  <c:v>20730600000</c:v>
                </c:pt>
                <c:pt idx="261">
                  <c:v>20738100000</c:v>
                </c:pt>
                <c:pt idx="262">
                  <c:v>20739300000</c:v>
                </c:pt>
                <c:pt idx="263">
                  <c:v>20739700000</c:v>
                </c:pt>
                <c:pt idx="264">
                  <c:v>20742500000</c:v>
                </c:pt>
                <c:pt idx="265">
                  <c:v>20742800000</c:v>
                </c:pt>
                <c:pt idx="266">
                  <c:v>20745700000</c:v>
                </c:pt>
                <c:pt idx="267">
                  <c:v>20747100000</c:v>
                </c:pt>
                <c:pt idx="268">
                  <c:v>20747400000</c:v>
                </c:pt>
                <c:pt idx="269">
                  <c:v>20748200000</c:v>
                </c:pt>
                <c:pt idx="270">
                  <c:v>20749200000</c:v>
                </c:pt>
                <c:pt idx="271">
                  <c:v>20756600000</c:v>
                </c:pt>
                <c:pt idx="272">
                  <c:v>20756800000</c:v>
                </c:pt>
                <c:pt idx="273">
                  <c:v>20767400000</c:v>
                </c:pt>
                <c:pt idx="274">
                  <c:v>20768600000</c:v>
                </c:pt>
                <c:pt idx="275">
                  <c:v>20777400000</c:v>
                </c:pt>
                <c:pt idx="276">
                  <c:v>20785100000</c:v>
                </c:pt>
                <c:pt idx="277">
                  <c:v>20787500000</c:v>
                </c:pt>
                <c:pt idx="278">
                  <c:v>20796300000</c:v>
                </c:pt>
                <c:pt idx="279">
                  <c:v>20803200000</c:v>
                </c:pt>
                <c:pt idx="280">
                  <c:v>20803200000</c:v>
                </c:pt>
                <c:pt idx="281">
                  <c:v>20807400000</c:v>
                </c:pt>
                <c:pt idx="282">
                  <c:v>20807900000</c:v>
                </c:pt>
                <c:pt idx="283">
                  <c:v>20826800000</c:v>
                </c:pt>
                <c:pt idx="284">
                  <c:v>20845400000</c:v>
                </c:pt>
                <c:pt idx="285">
                  <c:v>20960800000</c:v>
                </c:pt>
                <c:pt idx="286">
                  <c:v>20970500000</c:v>
                </c:pt>
                <c:pt idx="287">
                  <c:v>21010400000</c:v>
                </c:pt>
                <c:pt idx="288">
                  <c:v>21058000000</c:v>
                </c:pt>
                <c:pt idx="289">
                  <c:v>21069100000</c:v>
                </c:pt>
                <c:pt idx="290">
                  <c:v>21105900000</c:v>
                </c:pt>
                <c:pt idx="291">
                  <c:v>21152700000</c:v>
                </c:pt>
                <c:pt idx="292">
                  <c:v>21179300000</c:v>
                </c:pt>
                <c:pt idx="293">
                  <c:v>21196600000</c:v>
                </c:pt>
                <c:pt idx="294">
                  <c:v>21197400000</c:v>
                </c:pt>
                <c:pt idx="295">
                  <c:v>21197500000</c:v>
                </c:pt>
                <c:pt idx="296">
                  <c:v>21198200000</c:v>
                </c:pt>
                <c:pt idx="297">
                  <c:v>21199000000</c:v>
                </c:pt>
                <c:pt idx="298">
                  <c:v>21199800000</c:v>
                </c:pt>
                <c:pt idx="299">
                  <c:v>21199900000</c:v>
                </c:pt>
                <c:pt idx="300">
                  <c:v>23001800000</c:v>
                </c:pt>
                <c:pt idx="301">
                  <c:v>23003700000</c:v>
                </c:pt>
                <c:pt idx="302">
                  <c:v>23007600000</c:v>
                </c:pt>
                <c:pt idx="303">
                  <c:v>23013300000</c:v>
                </c:pt>
                <c:pt idx="304">
                  <c:v>23015000000</c:v>
                </c:pt>
                <c:pt idx="305">
                  <c:v>23018200000</c:v>
                </c:pt>
                <c:pt idx="306">
                  <c:v>23022500000</c:v>
                </c:pt>
                <c:pt idx="307">
                  <c:v>23022700000</c:v>
                </c:pt>
                <c:pt idx="308">
                  <c:v>23026100000</c:v>
                </c:pt>
                <c:pt idx="309">
                  <c:v>23026700000</c:v>
                </c:pt>
                <c:pt idx="310">
                  <c:v>23028000000</c:v>
                </c:pt>
                <c:pt idx="311">
                  <c:v>23028300000</c:v>
                </c:pt>
                <c:pt idx="312">
                  <c:v>23139400000</c:v>
                </c:pt>
                <c:pt idx="313">
                  <c:v>23209100000</c:v>
                </c:pt>
                <c:pt idx="314">
                  <c:v>23285400000</c:v>
                </c:pt>
                <c:pt idx="315">
                  <c:v>23286600000</c:v>
                </c:pt>
                <c:pt idx="316">
                  <c:v>23287400000</c:v>
                </c:pt>
                <c:pt idx="317">
                  <c:v>23289800000</c:v>
                </c:pt>
                <c:pt idx="318">
                  <c:v>23292800000</c:v>
                </c:pt>
                <c:pt idx="319">
                  <c:v>23294000000</c:v>
                </c:pt>
                <c:pt idx="320">
                  <c:v>23299700000</c:v>
                </c:pt>
                <c:pt idx="321">
                  <c:v>23301900000</c:v>
                </c:pt>
                <c:pt idx="322">
                  <c:v>23305700000</c:v>
                </c:pt>
                <c:pt idx="323">
                  <c:v>23311700000</c:v>
                </c:pt>
                <c:pt idx="324">
                  <c:v>23314900000</c:v>
                </c:pt>
                <c:pt idx="325">
                  <c:v>23318000000</c:v>
                </c:pt>
                <c:pt idx="326">
                  <c:v>23322600000</c:v>
                </c:pt>
                <c:pt idx="327">
                  <c:v>23323800000</c:v>
                </c:pt>
                <c:pt idx="328">
                  <c:v>23327000000</c:v>
                </c:pt>
                <c:pt idx="329">
                  <c:v>23328800000</c:v>
                </c:pt>
                <c:pt idx="330">
                  <c:v>23332700000</c:v>
                </c:pt>
                <c:pt idx="331">
                  <c:v>23332800000</c:v>
                </c:pt>
                <c:pt idx="332">
                  <c:v>23333000000</c:v>
                </c:pt>
                <c:pt idx="333">
                  <c:v>23334600000</c:v>
                </c:pt>
                <c:pt idx="334">
                  <c:v>23483400000</c:v>
                </c:pt>
                <c:pt idx="335">
                  <c:v>23486000000</c:v>
                </c:pt>
                <c:pt idx="336">
                  <c:v>23488000000</c:v>
                </c:pt>
                <c:pt idx="337">
                  <c:v>23489100000</c:v>
                </c:pt>
                <c:pt idx="338">
                  <c:v>23489700000</c:v>
                </c:pt>
                <c:pt idx="339">
                  <c:v>23490200000</c:v>
                </c:pt>
                <c:pt idx="340">
                  <c:v>23490400000</c:v>
                </c:pt>
                <c:pt idx="341">
                  <c:v>23490600000</c:v>
                </c:pt>
                <c:pt idx="342">
                  <c:v>23490800000</c:v>
                </c:pt>
                <c:pt idx="343">
                  <c:v>23490900000</c:v>
                </c:pt>
                <c:pt idx="344">
                  <c:v>23491100000</c:v>
                </c:pt>
                <c:pt idx="345">
                  <c:v>23491100000</c:v>
                </c:pt>
                <c:pt idx="346">
                  <c:v>23491300000</c:v>
                </c:pt>
                <c:pt idx="347">
                  <c:v>23491500000</c:v>
                </c:pt>
                <c:pt idx="348">
                  <c:v>23491800000</c:v>
                </c:pt>
                <c:pt idx="349">
                  <c:v>23492300000</c:v>
                </c:pt>
                <c:pt idx="350">
                  <c:v>23493200000</c:v>
                </c:pt>
                <c:pt idx="351">
                  <c:v>23495400000</c:v>
                </c:pt>
                <c:pt idx="352">
                  <c:v>23499400000</c:v>
                </c:pt>
                <c:pt idx="353">
                  <c:v>23502900000</c:v>
                </c:pt>
                <c:pt idx="354">
                  <c:v>23642600000</c:v>
                </c:pt>
                <c:pt idx="355">
                  <c:v>23646900000</c:v>
                </c:pt>
                <c:pt idx="356">
                  <c:v>23655200000</c:v>
                </c:pt>
                <c:pt idx="357">
                  <c:v>23666500000</c:v>
                </c:pt>
                <c:pt idx="358">
                  <c:v>23669200000</c:v>
                </c:pt>
                <c:pt idx="359">
                  <c:v>23684100000</c:v>
                </c:pt>
                <c:pt idx="360">
                  <c:v>23706300000</c:v>
                </c:pt>
                <c:pt idx="361">
                  <c:v>23722500000</c:v>
                </c:pt>
                <c:pt idx="362">
                  <c:v>23732300000</c:v>
                </c:pt>
                <c:pt idx="363">
                  <c:v>23761800000</c:v>
                </c:pt>
                <c:pt idx="364">
                  <c:v>23790800000</c:v>
                </c:pt>
                <c:pt idx="365">
                  <c:v>23795800000</c:v>
                </c:pt>
                <c:pt idx="366">
                  <c:v>23824600000</c:v>
                </c:pt>
                <c:pt idx="367">
                  <c:v>23850100000</c:v>
                </c:pt>
                <c:pt idx="368">
                  <c:v>23859900000</c:v>
                </c:pt>
                <c:pt idx="369">
                  <c:v>23881500000</c:v>
                </c:pt>
                <c:pt idx="370">
                  <c:v>23892000000</c:v>
                </c:pt>
                <c:pt idx="371">
                  <c:v>23924000000</c:v>
                </c:pt>
                <c:pt idx="372">
                  <c:v>23955700000</c:v>
                </c:pt>
                <c:pt idx="373">
                  <c:v>23962400000</c:v>
                </c:pt>
                <c:pt idx="374">
                  <c:v>23966100000</c:v>
                </c:pt>
                <c:pt idx="375">
                  <c:v>23984300000</c:v>
                </c:pt>
                <c:pt idx="376">
                  <c:v>24010900000</c:v>
                </c:pt>
                <c:pt idx="377">
                  <c:v>24016300000</c:v>
                </c:pt>
                <c:pt idx="378">
                  <c:v>24018400000</c:v>
                </c:pt>
                <c:pt idx="379">
                  <c:v>24023300000</c:v>
                </c:pt>
                <c:pt idx="380">
                  <c:v>24026300000</c:v>
                </c:pt>
                <c:pt idx="381">
                  <c:v>24030400000</c:v>
                </c:pt>
                <c:pt idx="382">
                  <c:v>24032700000</c:v>
                </c:pt>
                <c:pt idx="383">
                  <c:v>24035000000</c:v>
                </c:pt>
                <c:pt idx="384">
                  <c:v>24041500000</c:v>
                </c:pt>
                <c:pt idx="385">
                  <c:v>24053000000</c:v>
                </c:pt>
                <c:pt idx="386">
                  <c:v>24057600000</c:v>
                </c:pt>
                <c:pt idx="387">
                  <c:v>24059100000</c:v>
                </c:pt>
                <c:pt idx="388">
                  <c:v>24068200000</c:v>
                </c:pt>
                <c:pt idx="389">
                  <c:v>24069200000</c:v>
                </c:pt>
                <c:pt idx="390">
                  <c:v>33802600000</c:v>
                </c:pt>
                <c:pt idx="391">
                  <c:v>33821800000</c:v>
                </c:pt>
                <c:pt idx="392">
                  <c:v>33829500000</c:v>
                </c:pt>
                <c:pt idx="393">
                  <c:v>33830100000</c:v>
                </c:pt>
                <c:pt idx="394">
                  <c:v>33831000000</c:v>
                </c:pt>
                <c:pt idx="395">
                  <c:v>33832900000</c:v>
                </c:pt>
                <c:pt idx="396">
                  <c:v>33835600000</c:v>
                </c:pt>
                <c:pt idx="397">
                  <c:v>33838400000</c:v>
                </c:pt>
                <c:pt idx="398">
                  <c:v>33839600000</c:v>
                </c:pt>
                <c:pt idx="399">
                  <c:v>33844800000</c:v>
                </c:pt>
                <c:pt idx="400">
                  <c:v>33846400000</c:v>
                </c:pt>
                <c:pt idx="401">
                  <c:v>33850300000</c:v>
                </c:pt>
                <c:pt idx="402">
                  <c:v>33855600000</c:v>
                </c:pt>
                <c:pt idx="403">
                  <c:v>33860900000</c:v>
                </c:pt>
                <c:pt idx="404">
                  <c:v>33862500000</c:v>
                </c:pt>
                <c:pt idx="405">
                  <c:v>33866200000</c:v>
                </c:pt>
                <c:pt idx="406">
                  <c:v>33873400000</c:v>
                </c:pt>
                <c:pt idx="407">
                  <c:v>33881400000</c:v>
                </c:pt>
                <c:pt idx="408">
                  <c:v>33892500000</c:v>
                </c:pt>
                <c:pt idx="409">
                  <c:v>33907100000</c:v>
                </c:pt>
                <c:pt idx="410">
                  <c:v>33912700000</c:v>
                </c:pt>
                <c:pt idx="411">
                  <c:v>33920700000</c:v>
                </c:pt>
                <c:pt idx="412">
                  <c:v>33930300000</c:v>
                </c:pt>
                <c:pt idx="413">
                  <c:v>33947800000</c:v>
                </c:pt>
                <c:pt idx="414">
                  <c:v>33968900000</c:v>
                </c:pt>
                <c:pt idx="415">
                  <c:v>33983600000</c:v>
                </c:pt>
                <c:pt idx="416">
                  <c:v>33991600000</c:v>
                </c:pt>
                <c:pt idx="417">
                  <c:v>33992100000</c:v>
                </c:pt>
                <c:pt idx="418">
                  <c:v>33996900000</c:v>
                </c:pt>
                <c:pt idx="419">
                  <c:v>33998800000</c:v>
                </c:pt>
                <c:pt idx="420">
                  <c:v>34000700000</c:v>
                </c:pt>
                <c:pt idx="421">
                  <c:v>34001600000</c:v>
                </c:pt>
                <c:pt idx="422">
                  <c:v>34002800000</c:v>
                </c:pt>
                <c:pt idx="423">
                  <c:v>34005700000</c:v>
                </c:pt>
                <c:pt idx="424">
                  <c:v>34008600000</c:v>
                </c:pt>
                <c:pt idx="425">
                  <c:v>34014600000</c:v>
                </c:pt>
                <c:pt idx="426">
                  <c:v>34015000000</c:v>
                </c:pt>
                <c:pt idx="427">
                  <c:v>34019700000</c:v>
                </c:pt>
                <c:pt idx="428">
                  <c:v>34027300000</c:v>
                </c:pt>
                <c:pt idx="429">
                  <c:v>34029100000</c:v>
                </c:pt>
                <c:pt idx="430">
                  <c:v>34035800000</c:v>
                </c:pt>
                <c:pt idx="431">
                  <c:v>34042000000</c:v>
                </c:pt>
                <c:pt idx="432">
                  <c:v>34046900000</c:v>
                </c:pt>
                <c:pt idx="433">
                  <c:v>34049600000</c:v>
                </c:pt>
                <c:pt idx="434">
                  <c:v>34058400000</c:v>
                </c:pt>
                <c:pt idx="435">
                  <c:v>34063700000</c:v>
                </c:pt>
                <c:pt idx="436">
                  <c:v>34065200000</c:v>
                </c:pt>
                <c:pt idx="437">
                  <c:v>34071800000</c:v>
                </c:pt>
                <c:pt idx="438">
                  <c:v>34071800000</c:v>
                </c:pt>
                <c:pt idx="439">
                  <c:v>34073600000</c:v>
                </c:pt>
                <c:pt idx="440">
                  <c:v>34076500000</c:v>
                </c:pt>
                <c:pt idx="441">
                  <c:v>34079100000</c:v>
                </c:pt>
                <c:pt idx="442">
                  <c:v>34080400000</c:v>
                </c:pt>
                <c:pt idx="443">
                  <c:v>34080800000</c:v>
                </c:pt>
                <c:pt idx="444">
                  <c:v>34122200000</c:v>
                </c:pt>
                <c:pt idx="445">
                  <c:v>34123400000</c:v>
                </c:pt>
                <c:pt idx="446">
                  <c:v>34124800000</c:v>
                </c:pt>
                <c:pt idx="447">
                  <c:v>34128400000</c:v>
                </c:pt>
                <c:pt idx="448">
                  <c:v>34128400000</c:v>
                </c:pt>
                <c:pt idx="449">
                  <c:v>34129500000</c:v>
                </c:pt>
                <c:pt idx="450">
                  <c:v>34132900000</c:v>
                </c:pt>
                <c:pt idx="451">
                  <c:v>34138300000</c:v>
                </c:pt>
                <c:pt idx="452">
                  <c:v>34142000000</c:v>
                </c:pt>
                <c:pt idx="453">
                  <c:v>34152600000</c:v>
                </c:pt>
                <c:pt idx="454">
                  <c:v>34155100000</c:v>
                </c:pt>
                <c:pt idx="455">
                  <c:v>34155400000</c:v>
                </c:pt>
                <c:pt idx="456">
                  <c:v>34156900000</c:v>
                </c:pt>
                <c:pt idx="457">
                  <c:v>34157100000</c:v>
                </c:pt>
                <c:pt idx="458">
                  <c:v>34159400000</c:v>
                </c:pt>
                <c:pt idx="459">
                  <c:v>34163100000</c:v>
                </c:pt>
                <c:pt idx="460">
                  <c:v>34166100000</c:v>
                </c:pt>
                <c:pt idx="461">
                  <c:v>34166800000</c:v>
                </c:pt>
                <c:pt idx="462">
                  <c:v>34166900000</c:v>
                </c:pt>
                <c:pt idx="463">
                  <c:v>34168200000</c:v>
                </c:pt>
                <c:pt idx="464">
                  <c:v>34169700000</c:v>
                </c:pt>
                <c:pt idx="465">
                  <c:v>34178700000</c:v>
                </c:pt>
                <c:pt idx="466">
                  <c:v>34192700000</c:v>
                </c:pt>
                <c:pt idx="467">
                  <c:v>34193200000</c:v>
                </c:pt>
                <c:pt idx="468">
                  <c:v>34197300000</c:v>
                </c:pt>
                <c:pt idx="469">
                  <c:v>34200700000</c:v>
                </c:pt>
                <c:pt idx="470">
                  <c:v>34210700000</c:v>
                </c:pt>
                <c:pt idx="471">
                  <c:v>34223600000</c:v>
                </c:pt>
                <c:pt idx="472">
                  <c:v>34224100000</c:v>
                </c:pt>
                <c:pt idx="473">
                  <c:v>34249400000</c:v>
                </c:pt>
                <c:pt idx="474">
                  <c:v>34254700000</c:v>
                </c:pt>
                <c:pt idx="475">
                  <c:v>34258000000</c:v>
                </c:pt>
                <c:pt idx="476">
                  <c:v>34258200000</c:v>
                </c:pt>
                <c:pt idx="477">
                  <c:v>34259200000</c:v>
                </c:pt>
                <c:pt idx="478">
                  <c:v>34261500000</c:v>
                </c:pt>
                <c:pt idx="479">
                  <c:v>34263300000</c:v>
                </c:pt>
                <c:pt idx="480">
                  <c:v>34265100000</c:v>
                </c:pt>
                <c:pt idx="481">
                  <c:v>34270100000</c:v>
                </c:pt>
                <c:pt idx="482">
                  <c:v>34277800000</c:v>
                </c:pt>
                <c:pt idx="483">
                  <c:v>34294000000</c:v>
                </c:pt>
                <c:pt idx="484">
                  <c:v>34294600000</c:v>
                </c:pt>
                <c:pt idx="485">
                  <c:v>34304600000</c:v>
                </c:pt>
                <c:pt idx="486">
                  <c:v>34326900000</c:v>
                </c:pt>
                <c:pt idx="487">
                  <c:v>34327900000</c:v>
                </c:pt>
                <c:pt idx="488">
                  <c:v>34332400000</c:v>
                </c:pt>
                <c:pt idx="489">
                  <c:v>34341000000</c:v>
                </c:pt>
                <c:pt idx="490">
                  <c:v>34343900000</c:v>
                </c:pt>
                <c:pt idx="491">
                  <c:v>34348700000</c:v>
                </c:pt>
                <c:pt idx="492">
                  <c:v>34352000000</c:v>
                </c:pt>
                <c:pt idx="493">
                  <c:v>34359300000</c:v>
                </c:pt>
                <c:pt idx="494">
                  <c:v>34364200000</c:v>
                </c:pt>
                <c:pt idx="495">
                  <c:v>34369700000</c:v>
                </c:pt>
                <c:pt idx="496">
                  <c:v>34378000000</c:v>
                </c:pt>
                <c:pt idx="497">
                  <c:v>34381200000</c:v>
                </c:pt>
                <c:pt idx="498">
                  <c:v>34387000000</c:v>
                </c:pt>
                <c:pt idx="499">
                  <c:v>34391400000</c:v>
                </c:pt>
                <c:pt idx="500">
                  <c:v>34392800000</c:v>
                </c:pt>
                <c:pt idx="501">
                  <c:v>34391400000</c:v>
                </c:pt>
                <c:pt idx="502">
                  <c:v>34392800000</c:v>
                </c:pt>
                <c:pt idx="503">
                  <c:v>34403700000</c:v>
                </c:pt>
                <c:pt idx="504">
                  <c:v>34413600000</c:v>
                </c:pt>
                <c:pt idx="505">
                  <c:v>34423400000</c:v>
                </c:pt>
                <c:pt idx="506">
                  <c:v>34426100000</c:v>
                </c:pt>
                <c:pt idx="507">
                  <c:v>34430600000</c:v>
                </c:pt>
                <c:pt idx="508">
                  <c:v>34430800000</c:v>
                </c:pt>
                <c:pt idx="509">
                  <c:v>34443700000</c:v>
                </c:pt>
                <c:pt idx="510">
                  <c:v>34444800000</c:v>
                </c:pt>
                <c:pt idx="511">
                  <c:v>34445500000</c:v>
                </c:pt>
                <c:pt idx="512">
                  <c:v>34446700000</c:v>
                </c:pt>
                <c:pt idx="513">
                  <c:v>34454000000</c:v>
                </c:pt>
                <c:pt idx="514">
                  <c:v>34456200000</c:v>
                </c:pt>
                <c:pt idx="515">
                  <c:v>34458300000</c:v>
                </c:pt>
                <c:pt idx="516">
                  <c:v>34463800000</c:v>
                </c:pt>
                <c:pt idx="517">
                  <c:v>34471200000</c:v>
                </c:pt>
                <c:pt idx="518">
                  <c:v>34472700000</c:v>
                </c:pt>
                <c:pt idx="519">
                  <c:v>34473000000</c:v>
                </c:pt>
                <c:pt idx="520">
                  <c:v>34474200000</c:v>
                </c:pt>
                <c:pt idx="521">
                  <c:v>34475600000</c:v>
                </c:pt>
                <c:pt idx="522">
                  <c:v>34477000000</c:v>
                </c:pt>
                <c:pt idx="523">
                  <c:v>34478100000</c:v>
                </c:pt>
                <c:pt idx="524">
                  <c:v>34478600000</c:v>
                </c:pt>
                <c:pt idx="525">
                  <c:v>34483300000</c:v>
                </c:pt>
                <c:pt idx="526">
                  <c:v>34483500000</c:v>
                </c:pt>
                <c:pt idx="527">
                  <c:v>34484200000</c:v>
                </c:pt>
                <c:pt idx="528">
                  <c:v>34488300000</c:v>
                </c:pt>
                <c:pt idx="529">
                  <c:v>34489800000</c:v>
                </c:pt>
                <c:pt idx="530">
                  <c:v>34495000000</c:v>
                </c:pt>
                <c:pt idx="531">
                  <c:v>34495200000</c:v>
                </c:pt>
                <c:pt idx="532">
                  <c:v>34495300000</c:v>
                </c:pt>
                <c:pt idx="533">
                  <c:v>34502900000</c:v>
                </c:pt>
                <c:pt idx="534">
                  <c:v>34509800000</c:v>
                </c:pt>
                <c:pt idx="535">
                  <c:v>34513100000</c:v>
                </c:pt>
                <c:pt idx="536">
                  <c:v>34514800000</c:v>
                </c:pt>
                <c:pt idx="537">
                  <c:v>34523900000</c:v>
                </c:pt>
                <c:pt idx="538">
                  <c:v>34524400000</c:v>
                </c:pt>
                <c:pt idx="539">
                  <c:v>34529700000</c:v>
                </c:pt>
                <c:pt idx="540">
                  <c:v>34532600000</c:v>
                </c:pt>
                <c:pt idx="541">
                  <c:v>34533400000</c:v>
                </c:pt>
                <c:pt idx="542">
                  <c:v>34541300000</c:v>
                </c:pt>
                <c:pt idx="543">
                  <c:v>34548300000</c:v>
                </c:pt>
                <c:pt idx="544">
                  <c:v>34548800000</c:v>
                </c:pt>
                <c:pt idx="545">
                  <c:v>34553000000</c:v>
                </c:pt>
                <c:pt idx="546">
                  <c:v>34554600000</c:v>
                </c:pt>
                <c:pt idx="547">
                  <c:v>34561200000</c:v>
                </c:pt>
                <c:pt idx="548">
                  <c:v>34562600000</c:v>
                </c:pt>
                <c:pt idx="549">
                  <c:v>34566100000</c:v>
                </c:pt>
                <c:pt idx="550">
                  <c:v>34566100000</c:v>
                </c:pt>
                <c:pt idx="551">
                  <c:v>34567400000</c:v>
                </c:pt>
                <c:pt idx="552">
                  <c:v>34568000000</c:v>
                </c:pt>
                <c:pt idx="553">
                  <c:v>34568400000</c:v>
                </c:pt>
                <c:pt idx="554">
                  <c:v>34569100000</c:v>
                </c:pt>
                <c:pt idx="555">
                  <c:v>34580500000</c:v>
                </c:pt>
                <c:pt idx="556">
                  <c:v>34585000000</c:v>
                </c:pt>
                <c:pt idx="557">
                  <c:v>34585000000</c:v>
                </c:pt>
                <c:pt idx="558">
                  <c:v>34585300000</c:v>
                </c:pt>
                <c:pt idx="559">
                  <c:v>34585800000</c:v>
                </c:pt>
                <c:pt idx="560">
                  <c:v>34585800000</c:v>
                </c:pt>
                <c:pt idx="561">
                  <c:v>34585900000</c:v>
                </c:pt>
                <c:pt idx="562">
                  <c:v>34590800000</c:v>
                </c:pt>
                <c:pt idx="563">
                  <c:v>34593900000</c:v>
                </c:pt>
                <c:pt idx="564">
                  <c:v>34594100000</c:v>
                </c:pt>
                <c:pt idx="565">
                  <c:v>34594900000</c:v>
                </c:pt>
                <c:pt idx="566">
                  <c:v>34595300000</c:v>
                </c:pt>
                <c:pt idx="567">
                  <c:v>34595900000</c:v>
                </c:pt>
                <c:pt idx="568">
                  <c:v>34597300000</c:v>
                </c:pt>
                <c:pt idx="569">
                  <c:v>34598100000</c:v>
                </c:pt>
                <c:pt idx="570">
                  <c:v>34599300000</c:v>
                </c:pt>
                <c:pt idx="571">
                  <c:v>34600800000</c:v>
                </c:pt>
                <c:pt idx="572">
                  <c:v>34602400000</c:v>
                </c:pt>
                <c:pt idx="573">
                  <c:v>34604400000</c:v>
                </c:pt>
                <c:pt idx="574">
                  <c:v>34604700000</c:v>
                </c:pt>
                <c:pt idx="575">
                  <c:v>34604900000</c:v>
                </c:pt>
                <c:pt idx="576">
                  <c:v>34605000000</c:v>
                </c:pt>
                <c:pt idx="577">
                  <c:v>34608200000</c:v>
                </c:pt>
                <c:pt idx="578">
                  <c:v>34608600000</c:v>
                </c:pt>
                <c:pt idx="579">
                  <c:v>34609000000</c:v>
                </c:pt>
                <c:pt idx="580">
                  <c:v>34610800000</c:v>
                </c:pt>
                <c:pt idx="581">
                  <c:v>34610800000</c:v>
                </c:pt>
                <c:pt idx="582">
                  <c:v>34613500000</c:v>
                </c:pt>
                <c:pt idx="583">
                  <c:v>34614900000</c:v>
                </c:pt>
                <c:pt idx="584">
                  <c:v>34615400000</c:v>
                </c:pt>
                <c:pt idx="585">
                  <c:v>34619000000</c:v>
                </c:pt>
                <c:pt idx="586">
                  <c:v>34621800000</c:v>
                </c:pt>
                <c:pt idx="587">
                  <c:v>34624900000</c:v>
                </c:pt>
                <c:pt idx="588">
                  <c:v>34625200000</c:v>
                </c:pt>
                <c:pt idx="589">
                  <c:v>34632400000</c:v>
                </c:pt>
                <c:pt idx="590">
                  <c:v>34632900000</c:v>
                </c:pt>
                <c:pt idx="591">
                  <c:v>34638400000</c:v>
                </c:pt>
                <c:pt idx="592">
                  <c:v>34643500000</c:v>
                </c:pt>
                <c:pt idx="593">
                  <c:v>34660100000</c:v>
                </c:pt>
                <c:pt idx="594">
                  <c:v>34668300000</c:v>
                </c:pt>
                <c:pt idx="595">
                  <c:v>34688000000</c:v>
                </c:pt>
                <c:pt idx="596">
                  <c:v>34696700000</c:v>
                </c:pt>
                <c:pt idx="597">
                  <c:v>34702000000</c:v>
                </c:pt>
                <c:pt idx="598">
                  <c:v>34702900000</c:v>
                </c:pt>
                <c:pt idx="599">
                  <c:v>34705100000</c:v>
                </c:pt>
                <c:pt idx="600">
                  <c:v>34709100000</c:v>
                </c:pt>
                <c:pt idx="601">
                  <c:v>34711200000</c:v>
                </c:pt>
                <c:pt idx="602">
                  <c:v>34716300000</c:v>
                </c:pt>
                <c:pt idx="603">
                  <c:v>34719100000</c:v>
                </c:pt>
                <c:pt idx="604">
                  <c:v>34720700000</c:v>
                </c:pt>
                <c:pt idx="605">
                  <c:v>34724300000</c:v>
                </c:pt>
                <c:pt idx="606">
                  <c:v>34730100000</c:v>
                </c:pt>
                <c:pt idx="607">
                  <c:v>34730300000</c:v>
                </c:pt>
                <c:pt idx="608">
                  <c:v>34731900000</c:v>
                </c:pt>
                <c:pt idx="609">
                  <c:v>34734500000</c:v>
                </c:pt>
                <c:pt idx="610">
                  <c:v>34737700000</c:v>
                </c:pt>
                <c:pt idx="611">
                  <c:v>34744800000</c:v>
                </c:pt>
                <c:pt idx="612">
                  <c:v>34745500000</c:v>
                </c:pt>
                <c:pt idx="613">
                  <c:v>34750100000</c:v>
                </c:pt>
                <c:pt idx="614">
                  <c:v>34763500000</c:v>
                </c:pt>
                <c:pt idx="615">
                  <c:v>34783200000</c:v>
                </c:pt>
                <c:pt idx="616">
                  <c:v>34788100000</c:v>
                </c:pt>
                <c:pt idx="617">
                  <c:v>34794400000</c:v>
                </c:pt>
                <c:pt idx="618">
                  <c:v>34800000000</c:v>
                </c:pt>
                <c:pt idx="619">
                  <c:v>34809000000</c:v>
                </c:pt>
                <c:pt idx="620">
                  <c:v>34813100000</c:v>
                </c:pt>
                <c:pt idx="621">
                  <c:v>34826200000</c:v>
                </c:pt>
                <c:pt idx="622">
                  <c:v>34836200000</c:v>
                </c:pt>
                <c:pt idx="623">
                  <c:v>34838500000</c:v>
                </c:pt>
                <c:pt idx="624">
                  <c:v>34848200000</c:v>
                </c:pt>
                <c:pt idx="625">
                  <c:v>34852200000</c:v>
                </c:pt>
                <c:pt idx="626">
                  <c:v>34880800000</c:v>
                </c:pt>
                <c:pt idx="627">
                  <c:v>34936300000</c:v>
                </c:pt>
                <c:pt idx="628">
                  <c:v>34946800000</c:v>
                </c:pt>
                <c:pt idx="629">
                  <c:v>34964000000</c:v>
                </c:pt>
                <c:pt idx="630">
                  <c:v>34988000000</c:v>
                </c:pt>
                <c:pt idx="631">
                  <c:v>35020100000</c:v>
                </c:pt>
                <c:pt idx="632">
                  <c:v>35054400000</c:v>
                </c:pt>
                <c:pt idx="633">
                  <c:v>35088200000</c:v>
                </c:pt>
                <c:pt idx="634">
                  <c:v>35120700000</c:v>
                </c:pt>
                <c:pt idx="635">
                  <c:v>35122900000</c:v>
                </c:pt>
                <c:pt idx="636">
                  <c:v>35151100000</c:v>
                </c:pt>
                <c:pt idx="637">
                  <c:v>35178200000</c:v>
                </c:pt>
                <c:pt idx="638">
                  <c:v>35198900000</c:v>
                </c:pt>
                <c:pt idx="639">
                  <c:v>35213000000</c:v>
                </c:pt>
                <c:pt idx="640">
                  <c:v>35223200000</c:v>
                </c:pt>
                <c:pt idx="641">
                  <c:v>35231500000</c:v>
                </c:pt>
                <c:pt idx="642">
                  <c:v>35236300000</c:v>
                </c:pt>
                <c:pt idx="643">
                  <c:v>35238600000</c:v>
                </c:pt>
                <c:pt idx="644">
                  <c:v>35244600000</c:v>
                </c:pt>
                <c:pt idx="645">
                  <c:v>35249000000</c:v>
                </c:pt>
                <c:pt idx="646">
                  <c:v>35250600000</c:v>
                </c:pt>
                <c:pt idx="647">
                  <c:v>35264300000</c:v>
                </c:pt>
                <c:pt idx="648">
                  <c:v>35270900000</c:v>
                </c:pt>
                <c:pt idx="649">
                  <c:v>35280900000</c:v>
                </c:pt>
                <c:pt idx="650">
                  <c:v>35281300000</c:v>
                </c:pt>
                <c:pt idx="651">
                  <c:v>35282200000</c:v>
                </c:pt>
                <c:pt idx="652">
                  <c:v>35283200000</c:v>
                </c:pt>
                <c:pt idx="653">
                  <c:v>35283700000</c:v>
                </c:pt>
                <c:pt idx="654">
                  <c:v>35284800000</c:v>
                </c:pt>
                <c:pt idx="655">
                  <c:v>35285200000</c:v>
                </c:pt>
                <c:pt idx="656">
                  <c:v>35286100000</c:v>
                </c:pt>
                <c:pt idx="657">
                  <c:v>35288500000</c:v>
                </c:pt>
                <c:pt idx="658">
                  <c:v>35291800000</c:v>
                </c:pt>
                <c:pt idx="659">
                  <c:v>35297200000</c:v>
                </c:pt>
                <c:pt idx="660">
                  <c:v>35311000000</c:v>
                </c:pt>
                <c:pt idx="661" formatCode="0.00E+00">
                  <c:v>39003500000</c:v>
                </c:pt>
                <c:pt idx="662" formatCode="0.00E+00">
                  <c:v>39016300000</c:v>
                </c:pt>
                <c:pt idx="663" formatCode="0.00E+00">
                  <c:v>39031500000</c:v>
                </c:pt>
                <c:pt idx="664" formatCode="0.00E+00">
                  <c:v>39033700000</c:v>
                </c:pt>
                <c:pt idx="665" formatCode="0.00E+00">
                  <c:v>39045900000</c:v>
                </c:pt>
                <c:pt idx="666" formatCode="0.00E+00">
                  <c:v>39059200000</c:v>
                </c:pt>
                <c:pt idx="667" formatCode="0.00E+00">
                  <c:v>39067000000</c:v>
                </c:pt>
                <c:pt idx="668" formatCode="0.00E+00">
                  <c:v>39070000000</c:v>
                </c:pt>
                <c:pt idx="669" formatCode="0.00E+00">
                  <c:v>39070600000</c:v>
                </c:pt>
                <c:pt idx="670" formatCode="0.00E+00">
                  <c:v>39073800000</c:v>
                </c:pt>
                <c:pt idx="671" formatCode="0.00E+00">
                  <c:v>39074200000</c:v>
                </c:pt>
                <c:pt idx="672" formatCode="0.00E+00">
                  <c:v>39078400000</c:v>
                </c:pt>
                <c:pt idx="673" formatCode="0.00E+00">
                  <c:v>39078800000</c:v>
                </c:pt>
                <c:pt idx="674" formatCode="0.00E+00">
                  <c:v>39082800000</c:v>
                </c:pt>
                <c:pt idx="675" formatCode="0.00E+00">
                  <c:v>39083200000</c:v>
                </c:pt>
                <c:pt idx="676" formatCode="0.00E+00">
                  <c:v>39084400000</c:v>
                </c:pt>
                <c:pt idx="677" formatCode="0.00E+00">
                  <c:v>39085400000</c:v>
                </c:pt>
                <c:pt idx="678" formatCode="0.00E+00">
                  <c:v>39086100000</c:v>
                </c:pt>
                <c:pt idx="679" formatCode="0.00E+00">
                  <c:v>39086800000</c:v>
                </c:pt>
                <c:pt idx="680" formatCode="0.00E+00">
                  <c:v>39087100000</c:v>
                </c:pt>
                <c:pt idx="681" formatCode="0.00E+00">
                  <c:v>39099800000</c:v>
                </c:pt>
                <c:pt idx="682" formatCode="0.00E+00">
                  <c:v>39104900000</c:v>
                </c:pt>
                <c:pt idx="683" formatCode="0.00E+00">
                  <c:v>39105400000</c:v>
                </c:pt>
                <c:pt idx="684" formatCode="0.00E+00">
                  <c:v>39107500000</c:v>
                </c:pt>
                <c:pt idx="685" formatCode="0.00E+00">
                  <c:v>39109500000</c:v>
                </c:pt>
                <c:pt idx="686" formatCode="0.00E+00">
                  <c:v>39114400000</c:v>
                </c:pt>
                <c:pt idx="687" formatCode="0.00E+00">
                  <c:v>39129200000</c:v>
                </c:pt>
                <c:pt idx="688" formatCode="0.00E+00">
                  <c:v>39139000000</c:v>
                </c:pt>
                <c:pt idx="689" formatCode="0.00E+00">
                  <c:v>39140000000</c:v>
                </c:pt>
                <c:pt idx="690" formatCode="0.00E+00">
                  <c:v>39148200000</c:v>
                </c:pt>
                <c:pt idx="691" formatCode="0.00E+00">
                  <c:v>39156000000</c:v>
                </c:pt>
                <c:pt idx="692" formatCode="0.00E+00">
                  <c:v>39156800000</c:v>
                </c:pt>
                <c:pt idx="693" formatCode="0.00E+00">
                  <c:v>39160200000</c:v>
                </c:pt>
                <c:pt idx="694" formatCode="0.00E+00">
                  <c:v>39163700000</c:v>
                </c:pt>
                <c:pt idx="695" formatCode="0.00E+00">
                  <c:v>39167800000</c:v>
                </c:pt>
                <c:pt idx="696" formatCode="0.00E+00">
                  <c:v>39171000000</c:v>
                </c:pt>
                <c:pt idx="697" formatCode="0.00E+00">
                  <c:v>39174300000</c:v>
                </c:pt>
                <c:pt idx="698" formatCode="0.00E+00">
                  <c:v>39176400000</c:v>
                </c:pt>
                <c:pt idx="699" formatCode="0.00E+00">
                  <c:v>39177200000</c:v>
                </c:pt>
                <c:pt idx="700" formatCode="0.00E+00">
                  <c:v>39182500000</c:v>
                </c:pt>
                <c:pt idx="701" formatCode="0.00E+00">
                  <c:v>39186300000</c:v>
                </c:pt>
                <c:pt idx="702" formatCode="0.00E+00">
                  <c:v>39189100000</c:v>
                </c:pt>
                <c:pt idx="703" formatCode="0.00E+00">
                  <c:v>39197100000</c:v>
                </c:pt>
                <c:pt idx="704" formatCode="0.00E+00">
                  <c:v>39201300000</c:v>
                </c:pt>
                <c:pt idx="705" formatCode="0.00E+00">
                  <c:v>39223300000</c:v>
                </c:pt>
                <c:pt idx="706" formatCode="0.00E+00">
                  <c:v>39224100000</c:v>
                </c:pt>
                <c:pt idx="707" formatCode="0.00E+00">
                  <c:v>39227200000</c:v>
                </c:pt>
                <c:pt idx="708" formatCode="0.00E+00">
                  <c:v>39232600000</c:v>
                </c:pt>
                <c:pt idx="709" formatCode="0.00E+00">
                  <c:v>39246400000</c:v>
                </c:pt>
                <c:pt idx="710" formatCode="0.00E+00">
                  <c:v>39252000000</c:v>
                </c:pt>
                <c:pt idx="711" formatCode="0.00E+00">
                  <c:v>39268000000</c:v>
                </c:pt>
                <c:pt idx="712" formatCode="0.00E+00">
                  <c:v>39280100000</c:v>
                </c:pt>
                <c:pt idx="713" formatCode="0.00E+00">
                  <c:v>39280200000</c:v>
                </c:pt>
                <c:pt idx="714" formatCode="0.00E+00">
                  <c:v>39280600000</c:v>
                </c:pt>
                <c:pt idx="715" formatCode="0.00E+00">
                  <c:v>39281300000</c:v>
                </c:pt>
                <c:pt idx="716" formatCode="0.00E+00">
                  <c:v>39282100000</c:v>
                </c:pt>
                <c:pt idx="717" formatCode="0.00E+00">
                  <c:v>39283200000</c:v>
                </c:pt>
                <c:pt idx="718" formatCode="0.00E+00">
                  <c:v>39283800000</c:v>
                </c:pt>
                <c:pt idx="719" formatCode="0.00E+00">
                  <c:v>39285900000</c:v>
                </c:pt>
                <c:pt idx="720" formatCode="0.00E+00">
                  <c:v>39286200000</c:v>
                </c:pt>
                <c:pt idx="721" formatCode="0.00E+00">
                  <c:v>39287800000</c:v>
                </c:pt>
                <c:pt idx="722" formatCode="0.00E+00">
                  <c:v>39289000000</c:v>
                </c:pt>
                <c:pt idx="723" formatCode="0.00E+00">
                  <c:v>39289900000</c:v>
                </c:pt>
                <c:pt idx="724" formatCode="0.00E+00">
                  <c:v>39291100000</c:v>
                </c:pt>
                <c:pt idx="725" formatCode="0.00E+00">
                  <c:v>39291600000</c:v>
                </c:pt>
                <c:pt idx="726" formatCode="0.00E+00">
                  <c:v>39291800000</c:v>
                </c:pt>
                <c:pt idx="727" formatCode="0.00E+00">
                  <c:v>39292100000</c:v>
                </c:pt>
                <c:pt idx="728" formatCode="0.00E+00">
                  <c:v>39292600000</c:v>
                </c:pt>
                <c:pt idx="729" formatCode="0.00E+00">
                  <c:v>39292800000</c:v>
                </c:pt>
                <c:pt idx="730" formatCode="0.00E+00">
                  <c:v>39293200000</c:v>
                </c:pt>
                <c:pt idx="731" formatCode="0.00E+00">
                  <c:v>39293400000</c:v>
                </c:pt>
                <c:pt idx="732" formatCode="0.00E+00">
                  <c:v>39315000000</c:v>
                </c:pt>
                <c:pt idx="733" formatCode="0.00E+00">
                  <c:v>39315100000</c:v>
                </c:pt>
                <c:pt idx="734" formatCode="0.00E+00">
                  <c:v>39315800000</c:v>
                </c:pt>
                <c:pt idx="735" formatCode="0.00E+00">
                  <c:v>39316300000</c:v>
                </c:pt>
                <c:pt idx="736" formatCode="0.00E+00">
                  <c:v>39316800000</c:v>
                </c:pt>
                <c:pt idx="737" formatCode="0.00E+00">
                  <c:v>39316900000</c:v>
                </c:pt>
                <c:pt idx="738" formatCode="0.00E+00">
                  <c:v>39323100000</c:v>
                </c:pt>
                <c:pt idx="739" formatCode="0.00E+00">
                  <c:v>39324400000</c:v>
                </c:pt>
                <c:pt idx="740" formatCode="0.00E+00">
                  <c:v>39325200000</c:v>
                </c:pt>
              </c:numCache>
            </c:numRef>
          </c:xVal>
          <c:yVal>
            <c:numRef>
              <c:f>'34 mm_1E6_Imp'!$E$2:$E$742</c:f>
              <c:numCache>
                <c:formatCode>0.00E+00</c:formatCode>
                <c:ptCount val="741"/>
                <c:pt idx="0">
                  <c:v>8.8651597908602581E-2</c:v>
                </c:pt>
                <c:pt idx="1">
                  <c:v>0.52495828650200338</c:v>
                </c:pt>
                <c:pt idx="2">
                  <c:v>9376.5905174050604</c:v>
                </c:pt>
                <c:pt idx="3">
                  <c:v>36376.251359021655</c:v>
                </c:pt>
                <c:pt idx="4">
                  <c:v>10773.927168186314</c:v>
                </c:pt>
                <c:pt idx="5">
                  <c:v>40905.766448434799</c:v>
                </c:pt>
                <c:pt idx="6">
                  <c:v>17471.373602993284</c:v>
                </c:pt>
                <c:pt idx="7">
                  <c:v>50412.105643151903</c:v>
                </c:pt>
                <c:pt idx="8">
                  <c:v>33827.179827138389</c:v>
                </c:pt>
                <c:pt idx="9">
                  <c:v>254112.04954082199</c:v>
                </c:pt>
                <c:pt idx="10">
                  <c:v>115548.76485255467</c:v>
                </c:pt>
                <c:pt idx="11">
                  <c:v>4727.4055736505252</c:v>
                </c:pt>
                <c:pt idx="12">
                  <c:v>567.79592705904031</c:v>
                </c:pt>
                <c:pt idx="13">
                  <c:v>32.348832552192619</c:v>
                </c:pt>
                <c:pt idx="14">
                  <c:v>3.6015173966524876</c:v>
                </c:pt>
                <c:pt idx="15">
                  <c:v>1.3031434220202398</c:v>
                </c:pt>
                <c:pt idx="16">
                  <c:v>6.0063063919482547</c:v>
                </c:pt>
                <c:pt idx="17">
                  <c:v>7.9901212090622134E-2</c:v>
                </c:pt>
                <c:pt idx="18">
                  <c:v>3.1075492459217244</c:v>
                </c:pt>
                <c:pt idx="19">
                  <c:v>1.1376420445402078</c:v>
                </c:pt>
                <c:pt idx="20">
                  <c:v>4.2993238052273357</c:v>
                </c:pt>
                <c:pt idx="21">
                  <c:v>1.3042472838539927</c:v>
                </c:pt>
                <c:pt idx="22">
                  <c:v>0.22675323051714025</c:v>
                </c:pt>
                <c:pt idx="23">
                  <c:v>0.34212633468671227</c:v>
                </c:pt>
                <c:pt idx="24">
                  <c:v>3.9502737836181754E-3</c:v>
                </c:pt>
                <c:pt idx="25">
                  <c:v>0.48162217760624287</c:v>
                </c:pt>
                <c:pt idx="26">
                  <c:v>2.3407419664238751</c:v>
                </c:pt>
                <c:pt idx="27">
                  <c:v>4.5051553974262397</c:v>
                </c:pt>
                <c:pt idx="28">
                  <c:v>2.1575940693609068</c:v>
                </c:pt>
                <c:pt idx="29">
                  <c:v>1.5283971255554254</c:v>
                </c:pt>
                <c:pt idx="30">
                  <c:v>38.088967020574351</c:v>
                </c:pt>
                <c:pt idx="31">
                  <c:v>125.36675810159988</c:v>
                </c:pt>
                <c:pt idx="32">
                  <c:v>134.18823078578288</c:v>
                </c:pt>
                <c:pt idx="33">
                  <c:v>26.334671525582298</c:v>
                </c:pt>
                <c:pt idx="34">
                  <c:v>2.9995481462603624</c:v>
                </c:pt>
                <c:pt idx="35">
                  <c:v>3.5147930183544309</c:v>
                </c:pt>
                <c:pt idx="36">
                  <c:v>1.5474837492235796</c:v>
                </c:pt>
                <c:pt idx="37">
                  <c:v>4.6356679284154669</c:v>
                </c:pt>
                <c:pt idx="38">
                  <c:v>1.5084258342428662</c:v>
                </c:pt>
                <c:pt idx="39">
                  <c:v>6.5226632816027141</c:v>
                </c:pt>
                <c:pt idx="40">
                  <c:v>1.3536847662113869</c:v>
                </c:pt>
                <c:pt idx="41">
                  <c:v>1.3558477474730135</c:v>
                </c:pt>
                <c:pt idx="42">
                  <c:v>5.9233084388102411</c:v>
                </c:pt>
                <c:pt idx="43">
                  <c:v>1.3284085230333564</c:v>
                </c:pt>
                <c:pt idx="44">
                  <c:v>25.897545054146882</c:v>
                </c:pt>
                <c:pt idx="45">
                  <c:v>0.20176045565450448</c:v>
                </c:pt>
                <c:pt idx="46">
                  <c:v>86.333530927444443</c:v>
                </c:pt>
                <c:pt idx="47">
                  <c:v>0.40875535615271891</c:v>
                </c:pt>
                <c:pt idx="48">
                  <c:v>0.26330974864794721</c:v>
                </c:pt>
                <c:pt idx="49">
                  <c:v>22.281369396989508</c:v>
                </c:pt>
                <c:pt idx="50">
                  <c:v>24870.712925383668</c:v>
                </c:pt>
                <c:pt idx="51">
                  <c:v>21839.175372000936</c:v>
                </c:pt>
                <c:pt idx="52">
                  <c:v>5571.3931827580282</c:v>
                </c:pt>
                <c:pt idx="53">
                  <c:v>3601.8662468132761</c:v>
                </c:pt>
                <c:pt idx="54">
                  <c:v>2426.4678338034751</c:v>
                </c:pt>
                <c:pt idx="55">
                  <c:v>1636.7494753199369</c:v>
                </c:pt>
                <c:pt idx="56">
                  <c:v>3476.6517727519104</c:v>
                </c:pt>
                <c:pt idx="57">
                  <c:v>929.63227716577489</c:v>
                </c:pt>
                <c:pt idx="58">
                  <c:v>4364.1012831738053</c:v>
                </c:pt>
                <c:pt idx="59">
                  <c:v>304.02712842066262</c:v>
                </c:pt>
                <c:pt idx="60">
                  <c:v>7294.8592178721519</c:v>
                </c:pt>
                <c:pt idx="61">
                  <c:v>57.781086258283217</c:v>
                </c:pt>
                <c:pt idx="62">
                  <c:v>13968.328450153058</c:v>
                </c:pt>
                <c:pt idx="63">
                  <c:v>1085.6640145431293</c:v>
                </c:pt>
                <c:pt idx="64">
                  <c:v>34289.0793188998</c:v>
                </c:pt>
                <c:pt idx="65">
                  <c:v>8226.1621556258197</c:v>
                </c:pt>
                <c:pt idx="66">
                  <c:v>231671.43413679505</c:v>
                </c:pt>
                <c:pt idx="67">
                  <c:v>204455.5663936905</c:v>
                </c:pt>
                <c:pt idx="68">
                  <c:v>16084.687193608657</c:v>
                </c:pt>
                <c:pt idx="69">
                  <c:v>1110.7570847270179</c:v>
                </c:pt>
                <c:pt idx="70">
                  <c:v>0.31632126442687925</c:v>
                </c:pt>
                <c:pt idx="71">
                  <c:v>6.268294527779468E-2</c:v>
                </c:pt>
                <c:pt idx="72">
                  <c:v>1.5090345770693304E-2</c:v>
                </c:pt>
                <c:pt idx="73">
                  <c:v>9.0392951879610078E-2</c:v>
                </c:pt>
                <c:pt idx="74">
                  <c:v>0.6363359639557038</c:v>
                </c:pt>
                <c:pt idx="75">
                  <c:v>0.14529341697007214</c:v>
                </c:pt>
                <c:pt idx="76">
                  <c:v>0.72381795228921586</c:v>
                </c:pt>
                <c:pt idx="77">
                  <c:v>0.15135578397380622</c:v>
                </c:pt>
                <c:pt idx="78">
                  <c:v>1.2433387431163934</c:v>
                </c:pt>
                <c:pt idx="79">
                  <c:v>5.2637523800450919E-2</c:v>
                </c:pt>
                <c:pt idx="80">
                  <c:v>2.9585291106446334</c:v>
                </c:pt>
                <c:pt idx="81">
                  <c:v>0.16995948144313583</c:v>
                </c:pt>
                <c:pt idx="82">
                  <c:v>6.5441550028388287</c:v>
                </c:pt>
                <c:pt idx="83">
                  <c:v>0.96413360084792454</c:v>
                </c:pt>
                <c:pt idx="84">
                  <c:v>46.531851341845119</c:v>
                </c:pt>
                <c:pt idx="85">
                  <c:v>45.657867947025728</c:v>
                </c:pt>
                <c:pt idx="86">
                  <c:v>4.2806105708829083</c:v>
                </c:pt>
                <c:pt idx="87">
                  <c:v>0.29648604605453871</c:v>
                </c:pt>
                <c:pt idx="88">
                  <c:v>4.3766190549222699E-2</c:v>
                </c:pt>
                <c:pt idx="89">
                  <c:v>0.14428011439099286</c:v>
                </c:pt>
                <c:pt idx="90">
                  <c:v>17.194750428119153</c:v>
                </c:pt>
                <c:pt idx="91">
                  <c:v>9.3527525249874355</c:v>
                </c:pt>
                <c:pt idx="92">
                  <c:v>148.82820764913438</c:v>
                </c:pt>
                <c:pt idx="93">
                  <c:v>6.3768061622861936</c:v>
                </c:pt>
                <c:pt idx="94">
                  <c:v>491.99526910161944</c:v>
                </c:pt>
                <c:pt idx="95">
                  <c:v>3.4007250114979644</c:v>
                </c:pt>
                <c:pt idx="96">
                  <c:v>208.51397200218858</c:v>
                </c:pt>
                <c:pt idx="97">
                  <c:v>6.5256533314729373E-2</c:v>
                </c:pt>
                <c:pt idx="98">
                  <c:v>0.54908354531338022</c:v>
                </c:pt>
                <c:pt idx="99">
                  <c:v>0.44619889738676122</c:v>
                </c:pt>
                <c:pt idx="100">
                  <c:v>9.4682003497047535</c:v>
                </c:pt>
                <c:pt idx="101">
                  <c:v>0.12505609614335544</c:v>
                </c:pt>
                <c:pt idx="102">
                  <c:v>0.797558038280896</c:v>
                </c:pt>
                <c:pt idx="103">
                  <c:v>0.10829905957408853</c:v>
                </c:pt>
                <c:pt idx="104">
                  <c:v>0.12530211140526945</c:v>
                </c:pt>
                <c:pt idx="105">
                  <c:v>8.1985031228737418E-3</c:v>
                </c:pt>
                <c:pt idx="106">
                  <c:v>3.2448335562845994E-2</c:v>
                </c:pt>
                <c:pt idx="107">
                  <c:v>3.7944320919603403E-3</c:v>
                </c:pt>
                <c:pt idx="108">
                  <c:v>4.2873655340837438E-3</c:v>
                </c:pt>
                <c:pt idx="109">
                  <c:v>2.8098502667197166E-3</c:v>
                </c:pt>
                <c:pt idx="110">
                  <c:v>1.9249181367009698E-2</c:v>
                </c:pt>
                <c:pt idx="111">
                  <c:v>3.7670668273385266E-3</c:v>
                </c:pt>
                <c:pt idx="112">
                  <c:v>7.13057325924807E-2</c:v>
                </c:pt>
                <c:pt idx="113">
                  <c:v>9.0718678745518894E-2</c:v>
                </c:pt>
                <c:pt idx="114">
                  <c:v>4.2902660000845687</c:v>
                </c:pt>
                <c:pt idx="115">
                  <c:v>0.97693704704107898</c:v>
                </c:pt>
                <c:pt idx="116">
                  <c:v>8.1549142330182871</c:v>
                </c:pt>
                <c:pt idx="117">
                  <c:v>8.2319265900600881E-3</c:v>
                </c:pt>
                <c:pt idx="118">
                  <c:v>0.41071537424323906</c:v>
                </c:pt>
                <c:pt idx="119">
                  <c:v>7.5690596015289646</c:v>
                </c:pt>
                <c:pt idx="120">
                  <c:v>5.3388525883084167E-2</c:v>
                </c:pt>
                <c:pt idx="121">
                  <c:v>5.1263447360803651</c:v>
                </c:pt>
                <c:pt idx="122">
                  <c:v>0.11393780562787718</c:v>
                </c:pt>
                <c:pt idx="123">
                  <c:v>7.5493965350651934E-2</c:v>
                </c:pt>
                <c:pt idx="124">
                  <c:v>4.1118194131384742</c:v>
                </c:pt>
                <c:pt idx="125">
                  <c:v>3.7442704054276056E-2</c:v>
                </c:pt>
                <c:pt idx="126">
                  <c:v>4.9444605857313804E-3</c:v>
                </c:pt>
                <c:pt idx="127">
                  <c:v>3.1879453206224908</c:v>
                </c:pt>
                <c:pt idx="128">
                  <c:v>8.3231156501219858E-2</c:v>
                </c:pt>
                <c:pt idx="129">
                  <c:v>1.0860408578137526</c:v>
                </c:pt>
                <c:pt idx="130">
                  <c:v>0.11744278358313764</c:v>
                </c:pt>
                <c:pt idx="131">
                  <c:v>0.17450226613776154</c:v>
                </c:pt>
                <c:pt idx="132">
                  <c:v>6.6955372630163809E-3</c:v>
                </c:pt>
                <c:pt idx="133">
                  <c:v>0.29539899693734584</c:v>
                </c:pt>
                <c:pt idx="134">
                  <c:v>5.8036143396399007</c:v>
                </c:pt>
                <c:pt idx="135">
                  <c:v>66657.499506716194</c:v>
                </c:pt>
                <c:pt idx="136">
                  <c:v>136567.88071087794</c:v>
                </c:pt>
                <c:pt idx="137">
                  <c:v>32365.87311466179</c:v>
                </c:pt>
                <c:pt idx="138">
                  <c:v>41.146474150746712</c:v>
                </c:pt>
                <c:pt idx="139">
                  <c:v>69.765496870614626</c:v>
                </c:pt>
                <c:pt idx="140">
                  <c:v>4.0717896293812679</c:v>
                </c:pt>
                <c:pt idx="141">
                  <c:v>8.6785506005546704</c:v>
                </c:pt>
                <c:pt idx="142">
                  <c:v>0.98883547202849031</c:v>
                </c:pt>
                <c:pt idx="143">
                  <c:v>1.875213654868592</c:v>
                </c:pt>
                <c:pt idx="144">
                  <c:v>2.0125658070635075</c:v>
                </c:pt>
                <c:pt idx="145">
                  <c:v>1.4501383333940265</c:v>
                </c:pt>
                <c:pt idx="146">
                  <c:v>39.57458636589498</c:v>
                </c:pt>
                <c:pt idx="147">
                  <c:v>3.4840161691532292</c:v>
                </c:pt>
                <c:pt idx="148">
                  <c:v>163.17620033620133</c:v>
                </c:pt>
                <c:pt idx="149">
                  <c:v>10.276831400168456</c:v>
                </c:pt>
                <c:pt idx="150">
                  <c:v>77.758351746825667</c:v>
                </c:pt>
                <c:pt idx="151">
                  <c:v>0.58079830765057883</c:v>
                </c:pt>
                <c:pt idx="152">
                  <c:v>1.2329494127299889</c:v>
                </c:pt>
                <c:pt idx="153">
                  <c:v>0.98104827875714773</c:v>
                </c:pt>
                <c:pt idx="154">
                  <c:v>0.16181439176399653</c:v>
                </c:pt>
                <c:pt idx="155">
                  <c:v>12.977663728072777</c:v>
                </c:pt>
                <c:pt idx="156">
                  <c:v>6.981594000956834</c:v>
                </c:pt>
                <c:pt idx="157">
                  <c:v>3.3416277869018178E-2</c:v>
                </c:pt>
                <c:pt idx="158">
                  <c:v>0.81287341385664036</c:v>
                </c:pt>
                <c:pt idx="159">
                  <c:v>78.187989391898086</c:v>
                </c:pt>
                <c:pt idx="160">
                  <c:v>0.54902622753725017</c:v>
                </c:pt>
                <c:pt idx="161">
                  <c:v>0.91683978221674656</c:v>
                </c:pt>
                <c:pt idx="162">
                  <c:v>2.4385197852566631</c:v>
                </c:pt>
                <c:pt idx="163">
                  <c:v>2.9604389098955437</c:v>
                </c:pt>
                <c:pt idx="164">
                  <c:v>2.9136598354211438</c:v>
                </c:pt>
                <c:pt idx="165">
                  <c:v>0.49101956069933839</c:v>
                </c:pt>
                <c:pt idx="166">
                  <c:v>4.3111235595683519</c:v>
                </c:pt>
                <c:pt idx="167">
                  <c:v>2.9151876506166747</c:v>
                </c:pt>
                <c:pt idx="168">
                  <c:v>3.5753876608450472</c:v>
                </c:pt>
                <c:pt idx="169">
                  <c:v>8.387328038814065</c:v>
                </c:pt>
                <c:pt idx="170">
                  <c:v>5.3731359550900173</c:v>
                </c:pt>
                <c:pt idx="171">
                  <c:v>0.7014461812209386</c:v>
                </c:pt>
                <c:pt idx="172">
                  <c:v>13.095202479135732</c:v>
                </c:pt>
                <c:pt idx="173">
                  <c:v>2.2423543857227264</c:v>
                </c:pt>
                <c:pt idx="174">
                  <c:v>40.654562240964076</c:v>
                </c:pt>
                <c:pt idx="175">
                  <c:v>4.8477513787310658</c:v>
                </c:pt>
                <c:pt idx="176">
                  <c:v>0.13747150867158164</c:v>
                </c:pt>
                <c:pt idx="177">
                  <c:v>0.16588454157693447</c:v>
                </c:pt>
                <c:pt idx="178">
                  <c:v>4.5811217708377336</c:v>
                </c:pt>
                <c:pt idx="179">
                  <c:v>2.0031497766088076</c:v>
                </c:pt>
                <c:pt idx="180">
                  <c:v>8.0504985655043786</c:v>
                </c:pt>
                <c:pt idx="181">
                  <c:v>64.909716866354231</c:v>
                </c:pt>
                <c:pt idx="182">
                  <c:v>1.1831088959723575</c:v>
                </c:pt>
                <c:pt idx="183">
                  <c:v>0.27792301692316956</c:v>
                </c:pt>
                <c:pt idx="184">
                  <c:v>3.7302078308319055</c:v>
                </c:pt>
                <c:pt idx="185">
                  <c:v>0.34153037887736853</c:v>
                </c:pt>
                <c:pt idx="186">
                  <c:v>5.8848639782100278</c:v>
                </c:pt>
                <c:pt idx="187">
                  <c:v>0.23874604996847965</c:v>
                </c:pt>
                <c:pt idx="188">
                  <c:v>5.1549146159878143</c:v>
                </c:pt>
                <c:pt idx="189">
                  <c:v>0.25085594294464675</c:v>
                </c:pt>
                <c:pt idx="190">
                  <c:v>4.0727813428002326</c:v>
                </c:pt>
                <c:pt idx="191">
                  <c:v>5.2008152924290585E-3</c:v>
                </c:pt>
                <c:pt idx="192">
                  <c:v>1.2149917113276836</c:v>
                </c:pt>
                <c:pt idx="193">
                  <c:v>8.5415580598117852E-3</c:v>
                </c:pt>
                <c:pt idx="194">
                  <c:v>2.8628318864399156E-2</c:v>
                </c:pt>
                <c:pt idx="195">
                  <c:v>2.2105220614583305</c:v>
                </c:pt>
                <c:pt idx="196">
                  <c:v>25.311669020434206</c:v>
                </c:pt>
                <c:pt idx="197">
                  <c:v>127.54509771395422</c:v>
                </c:pt>
                <c:pt idx="198">
                  <c:v>27.708350835358203</c:v>
                </c:pt>
                <c:pt idx="199">
                  <c:v>4.9249455846794064</c:v>
                </c:pt>
                <c:pt idx="200">
                  <c:v>81.959572291128552</c:v>
                </c:pt>
                <c:pt idx="201">
                  <c:v>1.8218249293400643</c:v>
                </c:pt>
                <c:pt idx="202">
                  <c:v>0.57700347533069518</c:v>
                </c:pt>
                <c:pt idx="203">
                  <c:v>0.55339323056481893</c:v>
                </c:pt>
                <c:pt idx="204">
                  <c:v>1.3376291279307724</c:v>
                </c:pt>
                <c:pt idx="205">
                  <c:v>8.1418578002660599E-2</c:v>
                </c:pt>
                <c:pt idx="206">
                  <c:v>0.37401377481251358</c:v>
                </c:pt>
                <c:pt idx="207">
                  <c:v>1.3629614298640439E-3</c:v>
                </c:pt>
                <c:pt idx="208">
                  <c:v>0.22790617418446615</c:v>
                </c:pt>
                <c:pt idx="209">
                  <c:v>2.0385350040273833</c:v>
                </c:pt>
                <c:pt idx="210">
                  <c:v>348.5325665768741</c:v>
                </c:pt>
                <c:pt idx="211">
                  <c:v>52.863401803168067</c:v>
                </c:pt>
                <c:pt idx="212">
                  <c:v>1.5540683587387747</c:v>
                </c:pt>
                <c:pt idx="213">
                  <c:v>2.1541486775464773</c:v>
                </c:pt>
                <c:pt idx="214">
                  <c:v>60.682820163746548</c:v>
                </c:pt>
                <c:pt idx="215">
                  <c:v>118.638100143865</c:v>
                </c:pt>
                <c:pt idx="216">
                  <c:v>165.7089457369801</c:v>
                </c:pt>
                <c:pt idx="217">
                  <c:v>535.99628758792346</c:v>
                </c:pt>
                <c:pt idx="218">
                  <c:v>151.88279599345375</c:v>
                </c:pt>
                <c:pt idx="219">
                  <c:v>15.787943344404473</c:v>
                </c:pt>
                <c:pt idx="220">
                  <c:v>177.04248079401731</c:v>
                </c:pt>
                <c:pt idx="221">
                  <c:v>375.43165288215937</c:v>
                </c:pt>
                <c:pt idx="222">
                  <c:v>2.0964005135568748</c:v>
                </c:pt>
                <c:pt idx="223">
                  <c:v>109.75099303540689</c:v>
                </c:pt>
                <c:pt idx="224">
                  <c:v>1.0197248969508268</c:v>
                </c:pt>
                <c:pt idx="225">
                  <c:v>4.7969252058519878</c:v>
                </c:pt>
                <c:pt idx="226">
                  <c:v>5.2372544864872292</c:v>
                </c:pt>
                <c:pt idx="227">
                  <c:v>4.2375926401186383</c:v>
                </c:pt>
                <c:pt idx="228">
                  <c:v>0.72884672714464505</c:v>
                </c:pt>
                <c:pt idx="229">
                  <c:v>2595.068417890609</c:v>
                </c:pt>
                <c:pt idx="230">
                  <c:v>15661.954998373672</c:v>
                </c:pt>
                <c:pt idx="231">
                  <c:v>1099.6654843123388</c:v>
                </c:pt>
                <c:pt idx="232">
                  <c:v>2.9748993265716011</c:v>
                </c:pt>
                <c:pt idx="233">
                  <c:v>5726.4199870961593</c:v>
                </c:pt>
                <c:pt idx="234">
                  <c:v>103.24365048758848</c:v>
                </c:pt>
                <c:pt idx="235">
                  <c:v>4.9205363731933564E-2</c:v>
                </c:pt>
                <c:pt idx="236">
                  <c:v>3771.8368540393758</c:v>
                </c:pt>
                <c:pt idx="237">
                  <c:v>1.275221149810845</c:v>
                </c:pt>
                <c:pt idx="238">
                  <c:v>1.6463341810248826</c:v>
                </c:pt>
                <c:pt idx="239">
                  <c:v>9.7302285249427009E-2</c:v>
                </c:pt>
                <c:pt idx="240">
                  <c:v>0.93825248001576222</c:v>
                </c:pt>
                <c:pt idx="241">
                  <c:v>10828.976433591848</c:v>
                </c:pt>
                <c:pt idx="242">
                  <c:v>8.3921515007383721E-2</c:v>
                </c:pt>
                <c:pt idx="243">
                  <c:v>10644.474543351062</c:v>
                </c:pt>
                <c:pt idx="244">
                  <c:v>779.40455850158094</c:v>
                </c:pt>
                <c:pt idx="245">
                  <c:v>5047.8356673132248</c:v>
                </c:pt>
                <c:pt idx="246">
                  <c:v>10816.866023402954</c:v>
                </c:pt>
                <c:pt idx="247">
                  <c:v>1658.2270378868955</c:v>
                </c:pt>
                <c:pt idx="248">
                  <c:v>6535.4706194483533</c:v>
                </c:pt>
                <c:pt idx="249">
                  <c:v>1299.747566761393</c:v>
                </c:pt>
                <c:pt idx="250">
                  <c:v>3507.2780994583754</c:v>
                </c:pt>
                <c:pt idx="251">
                  <c:v>96.079659280068839</c:v>
                </c:pt>
                <c:pt idx="252">
                  <c:v>1741.7230584593203</c:v>
                </c:pt>
                <c:pt idx="253">
                  <c:v>196.27384406372306</c:v>
                </c:pt>
                <c:pt idx="254">
                  <c:v>11304.26860572996</c:v>
                </c:pt>
                <c:pt idx="255">
                  <c:v>2056.1714319250977</c:v>
                </c:pt>
                <c:pt idx="256">
                  <c:v>24.033112759628054</c:v>
                </c:pt>
                <c:pt idx="257">
                  <c:v>70.368005839177883</c:v>
                </c:pt>
                <c:pt idx="258">
                  <c:v>22.760860749760923</c:v>
                </c:pt>
                <c:pt idx="259">
                  <c:v>2.380768698733251</c:v>
                </c:pt>
                <c:pt idx="260">
                  <c:v>3.1110793608839327</c:v>
                </c:pt>
                <c:pt idx="261">
                  <c:v>6.8241988963822751</c:v>
                </c:pt>
                <c:pt idx="262">
                  <c:v>2.740444717214944</c:v>
                </c:pt>
                <c:pt idx="263">
                  <c:v>2.7287528076639105</c:v>
                </c:pt>
                <c:pt idx="264">
                  <c:v>6.0468218953449737</c:v>
                </c:pt>
                <c:pt idx="265">
                  <c:v>6.6733209161860207</c:v>
                </c:pt>
                <c:pt idx="266">
                  <c:v>26.903978266548776</c:v>
                </c:pt>
                <c:pt idx="267">
                  <c:v>2.185314307940541</c:v>
                </c:pt>
                <c:pt idx="268">
                  <c:v>6.0140609381916867</c:v>
                </c:pt>
                <c:pt idx="269">
                  <c:v>7.0537202949230249</c:v>
                </c:pt>
                <c:pt idx="270">
                  <c:v>1.3315521010422282</c:v>
                </c:pt>
                <c:pt idx="271">
                  <c:v>6.5237790495970041</c:v>
                </c:pt>
                <c:pt idx="272">
                  <c:v>7.1031196403367263</c:v>
                </c:pt>
                <c:pt idx="273">
                  <c:v>37.73987913021449</c:v>
                </c:pt>
                <c:pt idx="274">
                  <c:v>68.112644378996677</c:v>
                </c:pt>
                <c:pt idx="275">
                  <c:v>5.6261289799856433</c:v>
                </c:pt>
                <c:pt idx="276">
                  <c:v>64.072510499968828</c:v>
                </c:pt>
                <c:pt idx="277">
                  <c:v>1.4653580656155458</c:v>
                </c:pt>
                <c:pt idx="278">
                  <c:v>0.58677135864065966</c:v>
                </c:pt>
                <c:pt idx="279">
                  <c:v>685.13018794850211</c:v>
                </c:pt>
                <c:pt idx="280">
                  <c:v>43.009465541860045</c:v>
                </c:pt>
                <c:pt idx="281">
                  <c:v>1.452709004940258</c:v>
                </c:pt>
                <c:pt idx="282">
                  <c:v>0.46561050425002198</c:v>
                </c:pt>
                <c:pt idx="283">
                  <c:v>1960.9667370534421</c:v>
                </c:pt>
                <c:pt idx="284">
                  <c:v>511.30476657223954</c:v>
                </c:pt>
                <c:pt idx="285">
                  <c:v>8.1816594924801276</c:v>
                </c:pt>
                <c:pt idx="286">
                  <c:v>15.831644350970173</c:v>
                </c:pt>
                <c:pt idx="287">
                  <c:v>5.7754227725200202</c:v>
                </c:pt>
                <c:pt idx="288">
                  <c:v>0.74794108899976575</c:v>
                </c:pt>
                <c:pt idx="289">
                  <c:v>0.10394890122293456</c:v>
                </c:pt>
                <c:pt idx="290">
                  <c:v>0.42151204732462877</c:v>
                </c:pt>
                <c:pt idx="291">
                  <c:v>5.9879069217352636E-2</c:v>
                </c:pt>
                <c:pt idx="292">
                  <c:v>1.8031889344044507</c:v>
                </c:pt>
                <c:pt idx="293">
                  <c:v>9.9968566503819578E-2</c:v>
                </c:pt>
                <c:pt idx="294">
                  <c:v>9.5836227058054337</c:v>
                </c:pt>
                <c:pt idx="295">
                  <c:v>0.13997902563934558</c:v>
                </c:pt>
                <c:pt idx="296">
                  <c:v>5.7845297951914183E-2</c:v>
                </c:pt>
                <c:pt idx="297">
                  <c:v>0.15103086890916864</c:v>
                </c:pt>
                <c:pt idx="298">
                  <c:v>1.2495885943203479E-2</c:v>
                </c:pt>
                <c:pt idx="299">
                  <c:v>3.9747753461513686</c:v>
                </c:pt>
                <c:pt idx="300">
                  <c:v>3.1021604890636225</c:v>
                </c:pt>
                <c:pt idx="301">
                  <c:v>4.4196195520372919E-2</c:v>
                </c:pt>
                <c:pt idx="302">
                  <c:v>2.4823543392024083</c:v>
                </c:pt>
                <c:pt idx="303">
                  <c:v>1.3563963079341605</c:v>
                </c:pt>
                <c:pt idx="304">
                  <c:v>0.10391382988551293</c:v>
                </c:pt>
                <c:pt idx="305">
                  <c:v>1.3085418350833902</c:v>
                </c:pt>
                <c:pt idx="306">
                  <c:v>5.8822239218646863E-2</c:v>
                </c:pt>
                <c:pt idx="307">
                  <c:v>0.39837845648078279</c:v>
                </c:pt>
                <c:pt idx="308">
                  <c:v>0.77060959463261791</c:v>
                </c:pt>
                <c:pt idx="309">
                  <c:v>5.1669235000790466E-2</c:v>
                </c:pt>
                <c:pt idx="310">
                  <c:v>0.36204781906720379</c:v>
                </c:pt>
                <c:pt idx="311">
                  <c:v>0.30018383314024327</c:v>
                </c:pt>
                <c:pt idx="312">
                  <c:v>34.768608051783289</c:v>
                </c:pt>
                <c:pt idx="313">
                  <c:v>0.29008494788991968</c:v>
                </c:pt>
                <c:pt idx="314">
                  <c:v>1.1076316966312261</c:v>
                </c:pt>
                <c:pt idx="315">
                  <c:v>1.39723076441359</c:v>
                </c:pt>
                <c:pt idx="316">
                  <c:v>0.11075457453516228</c:v>
                </c:pt>
                <c:pt idx="317">
                  <c:v>3.0859352376765958</c:v>
                </c:pt>
                <c:pt idx="318">
                  <c:v>3.693019489316867E-2</c:v>
                </c:pt>
                <c:pt idx="319">
                  <c:v>7.6227349073641983</c:v>
                </c:pt>
                <c:pt idx="320">
                  <c:v>6.5640141166042412</c:v>
                </c:pt>
                <c:pt idx="321">
                  <c:v>0.17984221147208937</c:v>
                </c:pt>
                <c:pt idx="322">
                  <c:v>25.985695752123206</c:v>
                </c:pt>
                <c:pt idx="323">
                  <c:v>22.096468223331112</c:v>
                </c:pt>
                <c:pt idx="324">
                  <c:v>0.79569286334406719</c:v>
                </c:pt>
                <c:pt idx="325">
                  <c:v>55.571122220958387</c:v>
                </c:pt>
                <c:pt idx="326">
                  <c:v>294.7386619635123</c:v>
                </c:pt>
                <c:pt idx="327">
                  <c:v>17.105469644804245</c:v>
                </c:pt>
                <c:pt idx="328">
                  <c:v>1.2567829083537403</c:v>
                </c:pt>
                <c:pt idx="329">
                  <c:v>167.20101644974449</c:v>
                </c:pt>
                <c:pt idx="330">
                  <c:v>85.36679113224514</c:v>
                </c:pt>
                <c:pt idx="331">
                  <c:v>1113.7363782255381</c:v>
                </c:pt>
                <c:pt idx="332">
                  <c:v>9.2112705511983801</c:v>
                </c:pt>
                <c:pt idx="333">
                  <c:v>474.01109746493944</c:v>
                </c:pt>
                <c:pt idx="334">
                  <c:v>9.051738003351574E-2</c:v>
                </c:pt>
                <c:pt idx="335">
                  <c:v>1.5625023620455245E-2</c:v>
                </c:pt>
                <c:pt idx="336">
                  <c:v>2.0520479705021182</c:v>
                </c:pt>
                <c:pt idx="337">
                  <c:v>0.52857923993034373</c:v>
                </c:pt>
                <c:pt idx="338">
                  <c:v>8.7421648674417938</c:v>
                </c:pt>
                <c:pt idx="339">
                  <c:v>3.0700170385466392</c:v>
                </c:pt>
                <c:pt idx="340">
                  <c:v>13.492819791248667</c:v>
                </c:pt>
                <c:pt idx="341">
                  <c:v>8.6064820026813411</c:v>
                </c:pt>
                <c:pt idx="342">
                  <c:v>42.340869531629394</c:v>
                </c:pt>
                <c:pt idx="343">
                  <c:v>32.827034101708499</c:v>
                </c:pt>
                <c:pt idx="344">
                  <c:v>76.627446072277735</c:v>
                </c:pt>
                <c:pt idx="345">
                  <c:v>54.925261939113824</c:v>
                </c:pt>
                <c:pt idx="346">
                  <c:v>52.081943927643053</c:v>
                </c:pt>
                <c:pt idx="347">
                  <c:v>8.4745563222596143</c:v>
                </c:pt>
                <c:pt idx="348">
                  <c:v>51.017755871615215</c:v>
                </c:pt>
                <c:pt idx="349">
                  <c:v>12.971638225027752</c:v>
                </c:pt>
                <c:pt idx="350">
                  <c:v>98.527840725307968</c:v>
                </c:pt>
                <c:pt idx="351">
                  <c:v>18.720196918265795</c:v>
                </c:pt>
                <c:pt idx="352">
                  <c:v>1.294920593924901E-2</c:v>
                </c:pt>
                <c:pt idx="353">
                  <c:v>4.0747695800402517E-3</c:v>
                </c:pt>
                <c:pt idx="354">
                  <c:v>4854.6733717850175</c:v>
                </c:pt>
                <c:pt idx="355">
                  <c:v>177.29847478610114</c:v>
                </c:pt>
                <c:pt idx="356">
                  <c:v>2392.1912617586518</c:v>
                </c:pt>
                <c:pt idx="357">
                  <c:v>369.90142408616566</c:v>
                </c:pt>
                <c:pt idx="358">
                  <c:v>5.1879182078281273E-2</c:v>
                </c:pt>
                <c:pt idx="359">
                  <c:v>5287.4573263535794</c:v>
                </c:pt>
                <c:pt idx="360">
                  <c:v>26.573254995393903</c:v>
                </c:pt>
                <c:pt idx="361">
                  <c:v>8.9010319456441847E-2</c:v>
                </c:pt>
                <c:pt idx="362">
                  <c:v>9666.713732160606</c:v>
                </c:pt>
                <c:pt idx="363">
                  <c:v>1205.2020018070887</c:v>
                </c:pt>
                <c:pt idx="364">
                  <c:v>5466.5059669632001</c:v>
                </c:pt>
                <c:pt idx="365">
                  <c:v>0.13283006606572606</c:v>
                </c:pt>
                <c:pt idx="366">
                  <c:v>3098.5899209923273</c:v>
                </c:pt>
                <c:pt idx="367">
                  <c:v>1.4737058119529882E-3</c:v>
                </c:pt>
                <c:pt idx="368">
                  <c:v>2669.9871160706302</c:v>
                </c:pt>
                <c:pt idx="369">
                  <c:v>0.17321512488435026</c:v>
                </c:pt>
                <c:pt idx="370">
                  <c:v>4351.1663949650938</c:v>
                </c:pt>
                <c:pt idx="371">
                  <c:v>914.53399381017289</c:v>
                </c:pt>
                <c:pt idx="372">
                  <c:v>5698.4100260306031</c:v>
                </c:pt>
                <c:pt idx="373">
                  <c:v>3.8136128545679146E-2</c:v>
                </c:pt>
                <c:pt idx="374">
                  <c:v>3.9096568433118701</c:v>
                </c:pt>
                <c:pt idx="375">
                  <c:v>12.366573364341004</c:v>
                </c:pt>
                <c:pt idx="376">
                  <c:v>12563.916658748025</c:v>
                </c:pt>
                <c:pt idx="377">
                  <c:v>1352.0179746903036</c:v>
                </c:pt>
                <c:pt idx="378">
                  <c:v>1587.9767362223718</c:v>
                </c:pt>
                <c:pt idx="379">
                  <c:v>339.95740333236046</c:v>
                </c:pt>
                <c:pt idx="380">
                  <c:v>1.1862705972309378</c:v>
                </c:pt>
                <c:pt idx="381">
                  <c:v>714.2073321987242</c:v>
                </c:pt>
                <c:pt idx="382">
                  <c:v>12.01353460356701</c:v>
                </c:pt>
                <c:pt idx="383">
                  <c:v>6307.9457165901158</c:v>
                </c:pt>
                <c:pt idx="384">
                  <c:v>19.556886714777708</c:v>
                </c:pt>
                <c:pt idx="385">
                  <c:v>272.21687966481551</c:v>
                </c:pt>
                <c:pt idx="386">
                  <c:v>459.24439940373935</c:v>
                </c:pt>
                <c:pt idx="387">
                  <c:v>121.14098406824976</c:v>
                </c:pt>
                <c:pt idx="388">
                  <c:v>134.69798123524927</c:v>
                </c:pt>
                <c:pt idx="389">
                  <c:v>150.35127544201262</c:v>
                </c:pt>
                <c:pt idx="390">
                  <c:v>38.561831539173056</c:v>
                </c:pt>
                <c:pt idx="391">
                  <c:v>1.0662585320713609</c:v>
                </c:pt>
                <c:pt idx="392">
                  <c:v>0.80222516387105947</c:v>
                </c:pt>
                <c:pt idx="393">
                  <c:v>8.2145384972269406E-2</c:v>
                </c:pt>
                <c:pt idx="394">
                  <c:v>2.3276383604572064E-2</c:v>
                </c:pt>
                <c:pt idx="395">
                  <c:v>0.91528332623560593</c:v>
                </c:pt>
                <c:pt idx="396">
                  <c:v>0.88911865874886975</c:v>
                </c:pt>
                <c:pt idx="397">
                  <c:v>0.19058960281743509</c:v>
                </c:pt>
                <c:pt idx="398">
                  <c:v>4.2306624642062765E-2</c:v>
                </c:pt>
                <c:pt idx="399">
                  <c:v>0.48692762790750405</c:v>
                </c:pt>
                <c:pt idx="400">
                  <c:v>0.11669734896227978</c:v>
                </c:pt>
                <c:pt idx="401">
                  <c:v>1.572777375617012</c:v>
                </c:pt>
                <c:pt idx="402">
                  <c:v>2.6133866336880089</c:v>
                </c:pt>
                <c:pt idx="403">
                  <c:v>2.0709740843447477</c:v>
                </c:pt>
                <c:pt idx="404">
                  <c:v>0.24396148391723935</c:v>
                </c:pt>
                <c:pt idx="405">
                  <c:v>1.7407162059311079</c:v>
                </c:pt>
                <c:pt idx="406">
                  <c:v>5.2998179188729333</c:v>
                </c:pt>
                <c:pt idx="407">
                  <c:v>1.6928280744412825</c:v>
                </c:pt>
                <c:pt idx="408">
                  <c:v>4.9095494495494796</c:v>
                </c:pt>
                <c:pt idx="409">
                  <c:v>0.52418133665602917</c:v>
                </c:pt>
                <c:pt idx="410">
                  <c:v>0.78691297032241625</c:v>
                </c:pt>
                <c:pt idx="411">
                  <c:v>40.757769834729842</c:v>
                </c:pt>
                <c:pt idx="412">
                  <c:v>69.552096996850835</c:v>
                </c:pt>
                <c:pt idx="413">
                  <c:v>3.1054517791806159E-2</c:v>
                </c:pt>
                <c:pt idx="414">
                  <c:v>5.7438471936929822</c:v>
                </c:pt>
                <c:pt idx="415">
                  <c:v>5.8444151380328178E-2</c:v>
                </c:pt>
                <c:pt idx="416">
                  <c:v>15.345574673118209</c:v>
                </c:pt>
                <c:pt idx="417">
                  <c:v>2547.2220701860724</c:v>
                </c:pt>
                <c:pt idx="418">
                  <c:v>14715.608143686835</c:v>
                </c:pt>
                <c:pt idx="419">
                  <c:v>19380.228470488626</c:v>
                </c:pt>
                <c:pt idx="420">
                  <c:v>1.5974874530152217</c:v>
                </c:pt>
                <c:pt idx="421">
                  <c:v>13524.891637419976</c:v>
                </c:pt>
                <c:pt idx="422">
                  <c:v>705.92207092137414</c:v>
                </c:pt>
                <c:pt idx="423">
                  <c:v>367.02678661712207</c:v>
                </c:pt>
                <c:pt idx="424">
                  <c:v>161.98187821014869</c:v>
                </c:pt>
                <c:pt idx="425">
                  <c:v>97.090079316883205</c:v>
                </c:pt>
                <c:pt idx="426">
                  <c:v>14.100676512580209</c:v>
                </c:pt>
                <c:pt idx="427">
                  <c:v>38.638523272603834</c:v>
                </c:pt>
                <c:pt idx="428">
                  <c:v>16.784507261645601</c:v>
                </c:pt>
                <c:pt idx="429">
                  <c:v>1.7933576432340739</c:v>
                </c:pt>
                <c:pt idx="430">
                  <c:v>52.919000075851585</c:v>
                </c:pt>
                <c:pt idx="431">
                  <c:v>5.688328615252936</c:v>
                </c:pt>
                <c:pt idx="432">
                  <c:v>23.012992057861375</c:v>
                </c:pt>
                <c:pt idx="433">
                  <c:v>29.77574173411951</c:v>
                </c:pt>
                <c:pt idx="434">
                  <c:v>1.6469821122083397</c:v>
                </c:pt>
                <c:pt idx="435">
                  <c:v>9.9401048942174679</c:v>
                </c:pt>
                <c:pt idx="436">
                  <c:v>16.250084234051872</c:v>
                </c:pt>
                <c:pt idx="437">
                  <c:v>40.55267573544397</c:v>
                </c:pt>
                <c:pt idx="438">
                  <c:v>134.07100880405707</c:v>
                </c:pt>
                <c:pt idx="439">
                  <c:v>269.08690498880304</c:v>
                </c:pt>
                <c:pt idx="440">
                  <c:v>2.1843475969252162</c:v>
                </c:pt>
                <c:pt idx="441">
                  <c:v>9.8666128635511203</c:v>
                </c:pt>
                <c:pt idx="442">
                  <c:v>8.487868714732917</c:v>
                </c:pt>
                <c:pt idx="443">
                  <c:v>15.373322343119041</c:v>
                </c:pt>
                <c:pt idx="444">
                  <c:v>33.177907703896217</c:v>
                </c:pt>
                <c:pt idx="445">
                  <c:v>14.313313650290029</c:v>
                </c:pt>
                <c:pt idx="446">
                  <c:v>8.2905013758224014E-3</c:v>
                </c:pt>
                <c:pt idx="447">
                  <c:v>0.22771040497014541</c:v>
                </c:pt>
                <c:pt idx="448">
                  <c:v>4.323164862353825</c:v>
                </c:pt>
                <c:pt idx="449">
                  <c:v>1.6946705819644388</c:v>
                </c:pt>
                <c:pt idx="450">
                  <c:v>0.18752332684908893</c:v>
                </c:pt>
                <c:pt idx="451">
                  <c:v>2.0426621442251403</c:v>
                </c:pt>
                <c:pt idx="452">
                  <c:v>0.36337429734409088</c:v>
                </c:pt>
                <c:pt idx="453">
                  <c:v>0.2525178071188442</c:v>
                </c:pt>
                <c:pt idx="454">
                  <c:v>0.16160950910390048</c:v>
                </c:pt>
                <c:pt idx="455">
                  <c:v>3.3527761953430408E-3</c:v>
                </c:pt>
                <c:pt idx="456">
                  <c:v>0.16258838769361808</c:v>
                </c:pt>
                <c:pt idx="457">
                  <c:v>4.4086063608566164E-2</c:v>
                </c:pt>
                <c:pt idx="458">
                  <c:v>9.9780545810545601E-2</c:v>
                </c:pt>
                <c:pt idx="459">
                  <c:v>5.9131932060503482E-2</c:v>
                </c:pt>
                <c:pt idx="460">
                  <c:v>0.11223763408283241</c:v>
                </c:pt>
                <c:pt idx="461">
                  <c:v>6.7415338462682092E-2</c:v>
                </c:pt>
                <c:pt idx="462">
                  <c:v>0.63639324579366885</c:v>
                </c:pt>
                <c:pt idx="463">
                  <c:v>5.2162660912381753E-2</c:v>
                </c:pt>
                <c:pt idx="464">
                  <c:v>1.1523810025162994E-2</c:v>
                </c:pt>
                <c:pt idx="465">
                  <c:v>1.6546365894102535</c:v>
                </c:pt>
                <c:pt idx="466">
                  <c:v>0.1060378835542876</c:v>
                </c:pt>
                <c:pt idx="467">
                  <c:v>5.3908562074146363E-2</c:v>
                </c:pt>
                <c:pt idx="468">
                  <c:v>113.94778069220931</c:v>
                </c:pt>
                <c:pt idx="469">
                  <c:v>6.5731098896125122</c:v>
                </c:pt>
                <c:pt idx="470">
                  <c:v>1.2710359774406516E-2</c:v>
                </c:pt>
                <c:pt idx="471">
                  <c:v>3.7356870374897046E-3</c:v>
                </c:pt>
                <c:pt idx="472">
                  <c:v>0.94053142013797475</c:v>
                </c:pt>
                <c:pt idx="473">
                  <c:v>6.631319361087391E-3</c:v>
                </c:pt>
                <c:pt idx="474">
                  <c:v>8.5863327164884456E-2</c:v>
                </c:pt>
                <c:pt idx="475">
                  <c:v>1.7994073812956459</c:v>
                </c:pt>
                <c:pt idx="476">
                  <c:v>0.47237255103049114</c:v>
                </c:pt>
                <c:pt idx="477">
                  <c:v>0.54489361139352577</c:v>
                </c:pt>
                <c:pt idx="478">
                  <c:v>0.1556601579199722</c:v>
                </c:pt>
                <c:pt idx="479">
                  <c:v>1.160110571601596</c:v>
                </c:pt>
                <c:pt idx="480">
                  <c:v>5.0613312704641096E-2</c:v>
                </c:pt>
                <c:pt idx="481">
                  <c:v>4.3513179922133126E-2</c:v>
                </c:pt>
                <c:pt idx="482">
                  <c:v>0.73412299652083957</c:v>
                </c:pt>
                <c:pt idx="483">
                  <c:v>0.28812121969542903</c:v>
                </c:pt>
                <c:pt idx="484">
                  <c:v>0.60320476766025399</c:v>
                </c:pt>
                <c:pt idx="485">
                  <c:v>0.11060086952175222</c:v>
                </c:pt>
                <c:pt idx="486">
                  <c:v>1.4989972261162875E-2</c:v>
                </c:pt>
                <c:pt idx="487">
                  <c:v>3.2561470876002869</c:v>
                </c:pt>
                <c:pt idx="488">
                  <c:v>0.9730479920200521</c:v>
                </c:pt>
                <c:pt idx="489">
                  <c:v>1.4934804166524915E-2</c:v>
                </c:pt>
                <c:pt idx="490">
                  <c:v>2.1336278665198485</c:v>
                </c:pt>
                <c:pt idx="491">
                  <c:v>1.3236250778615151</c:v>
                </c:pt>
                <c:pt idx="492">
                  <c:v>0.7241804566854203</c:v>
                </c:pt>
                <c:pt idx="493">
                  <c:v>0.25054788249076787</c:v>
                </c:pt>
                <c:pt idx="494">
                  <c:v>1.788421522992965</c:v>
                </c:pt>
                <c:pt idx="495">
                  <c:v>0.54927679478447111</c:v>
                </c:pt>
                <c:pt idx="496">
                  <c:v>0.31309340985080197</c:v>
                </c:pt>
                <c:pt idx="497">
                  <c:v>1.8927050108615264</c:v>
                </c:pt>
                <c:pt idx="498">
                  <c:v>3.8062795813759126E-2</c:v>
                </c:pt>
                <c:pt idx="499">
                  <c:v>1.1972202734683484</c:v>
                </c:pt>
                <c:pt idx="500">
                  <c:v>2.4664251480468349</c:v>
                </c:pt>
                <c:pt idx="501">
                  <c:v>1.2001650626091611</c:v>
                </c:pt>
                <c:pt idx="502">
                  <c:v>2.4846796893874941</c:v>
                </c:pt>
                <c:pt idx="503">
                  <c:v>0.76859283084051011</c:v>
                </c:pt>
                <c:pt idx="504">
                  <c:v>6.1065932144784218</c:v>
                </c:pt>
                <c:pt idx="505">
                  <c:v>2.6240923366932161E-2</c:v>
                </c:pt>
                <c:pt idx="506">
                  <c:v>0.10165837558475425</c:v>
                </c:pt>
                <c:pt idx="507">
                  <c:v>4.2286586523577823</c:v>
                </c:pt>
                <c:pt idx="508">
                  <c:v>1.2929018869206514</c:v>
                </c:pt>
                <c:pt idx="509">
                  <c:v>18.391832103391959</c:v>
                </c:pt>
                <c:pt idx="510">
                  <c:v>48.402927542784617</c:v>
                </c:pt>
                <c:pt idx="511">
                  <c:v>4.1834670720584164</c:v>
                </c:pt>
                <c:pt idx="512">
                  <c:v>0.14851266572743282</c:v>
                </c:pt>
                <c:pt idx="513">
                  <c:v>5.3653154440606023</c:v>
                </c:pt>
                <c:pt idx="514">
                  <c:v>0.60968883445588273</c:v>
                </c:pt>
                <c:pt idx="515">
                  <c:v>2.3687589527319468</c:v>
                </c:pt>
                <c:pt idx="516">
                  <c:v>22.694554917984672</c:v>
                </c:pt>
                <c:pt idx="517">
                  <c:v>0.35670598154142064</c:v>
                </c:pt>
                <c:pt idx="518">
                  <c:v>0.99870017405092293</c:v>
                </c:pt>
                <c:pt idx="519">
                  <c:v>4.4105935430441727</c:v>
                </c:pt>
                <c:pt idx="520">
                  <c:v>0.98556711687034737</c:v>
                </c:pt>
                <c:pt idx="521">
                  <c:v>0.17057012159780105</c:v>
                </c:pt>
                <c:pt idx="522">
                  <c:v>3.1460610338982473</c:v>
                </c:pt>
                <c:pt idx="523">
                  <c:v>0.93650041164155828</c:v>
                </c:pt>
                <c:pt idx="524">
                  <c:v>0.88254801839960273</c:v>
                </c:pt>
                <c:pt idx="525">
                  <c:v>0.18506331278108257</c:v>
                </c:pt>
                <c:pt idx="526">
                  <c:v>0.339890822502743</c:v>
                </c:pt>
                <c:pt idx="527">
                  <c:v>0.11188436620852014</c:v>
                </c:pt>
                <c:pt idx="528">
                  <c:v>4.021477764416667E-3</c:v>
                </c:pt>
                <c:pt idx="529">
                  <c:v>5.9352808298306524E-3</c:v>
                </c:pt>
                <c:pt idx="530">
                  <c:v>0.78600696866896058</c:v>
                </c:pt>
                <c:pt idx="531">
                  <c:v>13.085849352549738</c:v>
                </c:pt>
                <c:pt idx="532">
                  <c:v>5.4361425653741895</c:v>
                </c:pt>
                <c:pt idx="533">
                  <c:v>6.8889488134028773E-2</c:v>
                </c:pt>
                <c:pt idx="534">
                  <c:v>1.4644978880149033E-2</c:v>
                </c:pt>
                <c:pt idx="535">
                  <c:v>9.0743628244870866E-2</c:v>
                </c:pt>
                <c:pt idx="536">
                  <c:v>6.9106507477166375</c:v>
                </c:pt>
                <c:pt idx="537">
                  <c:v>4.5298081351599917</c:v>
                </c:pt>
                <c:pt idx="538">
                  <c:v>0.46432663255987577</c:v>
                </c:pt>
                <c:pt idx="539">
                  <c:v>0.13020568276155303</c:v>
                </c:pt>
                <c:pt idx="540">
                  <c:v>0.41912078711439255</c:v>
                </c:pt>
                <c:pt idx="541">
                  <c:v>6.313462454337628E-3</c:v>
                </c:pt>
                <c:pt idx="542">
                  <c:v>27.013904424643631</c:v>
                </c:pt>
                <c:pt idx="543">
                  <c:v>6.6729457034129158</c:v>
                </c:pt>
                <c:pt idx="544">
                  <c:v>86.115869168741952</c:v>
                </c:pt>
                <c:pt idx="545">
                  <c:v>22.570932485851927</c:v>
                </c:pt>
                <c:pt idx="546">
                  <c:v>51.56197720248948</c:v>
                </c:pt>
                <c:pt idx="547">
                  <c:v>0.67326462527503472</c:v>
                </c:pt>
                <c:pt idx="548">
                  <c:v>6.573058189450591E-2</c:v>
                </c:pt>
                <c:pt idx="549">
                  <c:v>0.15248001594328428</c:v>
                </c:pt>
                <c:pt idx="550">
                  <c:v>1.0446615156467789</c:v>
                </c:pt>
                <c:pt idx="551">
                  <c:v>2.4894732781073952</c:v>
                </c:pt>
                <c:pt idx="552">
                  <c:v>12.600155391428288</c:v>
                </c:pt>
                <c:pt idx="553">
                  <c:v>7.1485018583502864</c:v>
                </c:pt>
                <c:pt idx="554">
                  <c:v>28.090392680459008</c:v>
                </c:pt>
                <c:pt idx="555">
                  <c:v>2.6859140798106629E-2</c:v>
                </c:pt>
                <c:pt idx="556">
                  <c:v>0.42317139566150452</c:v>
                </c:pt>
                <c:pt idx="557">
                  <c:v>0.21477264611332655</c:v>
                </c:pt>
                <c:pt idx="558">
                  <c:v>1.6416412849923656</c:v>
                </c:pt>
                <c:pt idx="559">
                  <c:v>7.9128412005255218</c:v>
                </c:pt>
                <c:pt idx="560">
                  <c:v>0.2289915040333291</c:v>
                </c:pt>
                <c:pt idx="561">
                  <c:v>0.33605936118643687</c:v>
                </c:pt>
                <c:pt idx="562">
                  <c:v>2.4163880272108438</c:v>
                </c:pt>
                <c:pt idx="563">
                  <c:v>0.53254731775590314</c:v>
                </c:pt>
                <c:pt idx="564">
                  <c:v>0.50461238745102954</c:v>
                </c:pt>
                <c:pt idx="565">
                  <c:v>1.5371642206843839</c:v>
                </c:pt>
                <c:pt idx="566">
                  <c:v>2.2716375505060018</c:v>
                </c:pt>
                <c:pt idx="567">
                  <c:v>0.11122495321800513</c:v>
                </c:pt>
                <c:pt idx="568">
                  <c:v>0.3993594373026399</c:v>
                </c:pt>
                <c:pt idx="569">
                  <c:v>45.252812086923065</c:v>
                </c:pt>
                <c:pt idx="570">
                  <c:v>28.646879005170558</c:v>
                </c:pt>
                <c:pt idx="571">
                  <c:v>1.7631692873933078</c:v>
                </c:pt>
                <c:pt idx="572">
                  <c:v>0.67086140872763211</c:v>
                </c:pt>
                <c:pt idx="573">
                  <c:v>0.12711202235722588</c:v>
                </c:pt>
                <c:pt idx="574">
                  <c:v>1.6530923216724277E-2</c:v>
                </c:pt>
                <c:pt idx="575">
                  <c:v>4.6336287745196346E-2</c:v>
                </c:pt>
                <c:pt idx="576">
                  <c:v>1.4206786949387202</c:v>
                </c:pt>
                <c:pt idx="577">
                  <c:v>3.2692580171446363E-2</c:v>
                </c:pt>
                <c:pt idx="578">
                  <c:v>1.5074039238292407</c:v>
                </c:pt>
                <c:pt idx="579">
                  <c:v>0.41099612525838303</c:v>
                </c:pt>
                <c:pt idx="580">
                  <c:v>0.60452873617588809</c:v>
                </c:pt>
                <c:pt idx="581">
                  <c:v>0.60714544131070669</c:v>
                </c:pt>
                <c:pt idx="582">
                  <c:v>0.13707314434273232</c:v>
                </c:pt>
                <c:pt idx="583">
                  <c:v>0.51783602988819466</c:v>
                </c:pt>
                <c:pt idx="584">
                  <c:v>0.10195834634470709</c:v>
                </c:pt>
                <c:pt idx="585">
                  <c:v>0.13351408733698603</c:v>
                </c:pt>
                <c:pt idx="586">
                  <c:v>0.79324782641777991</c:v>
                </c:pt>
                <c:pt idx="587">
                  <c:v>0.25240465734353867</c:v>
                </c:pt>
                <c:pt idx="588">
                  <c:v>0.49118244826451718</c:v>
                </c:pt>
                <c:pt idx="589">
                  <c:v>0.11194394023722523</c:v>
                </c:pt>
                <c:pt idx="590">
                  <c:v>0.27245308193853024</c:v>
                </c:pt>
                <c:pt idx="591">
                  <c:v>0.66724293576051796</c:v>
                </c:pt>
                <c:pt idx="592">
                  <c:v>1.117782477346499</c:v>
                </c:pt>
                <c:pt idx="593">
                  <c:v>1.8644566370526379</c:v>
                </c:pt>
                <c:pt idx="594">
                  <c:v>4.0196495976541975</c:v>
                </c:pt>
                <c:pt idx="595">
                  <c:v>24.872608321588945</c:v>
                </c:pt>
                <c:pt idx="596">
                  <c:v>3.5456970231552432</c:v>
                </c:pt>
                <c:pt idx="597">
                  <c:v>0.47435248989248913</c:v>
                </c:pt>
                <c:pt idx="598">
                  <c:v>0.10516512490934805</c:v>
                </c:pt>
                <c:pt idx="599">
                  <c:v>0.30841907681227471</c:v>
                </c:pt>
                <c:pt idx="600">
                  <c:v>0.67359555784646608</c:v>
                </c:pt>
                <c:pt idx="601">
                  <c:v>33.510906528909125</c:v>
                </c:pt>
                <c:pt idx="602">
                  <c:v>21.361450142451933</c:v>
                </c:pt>
                <c:pt idx="603">
                  <c:v>1.736412306015475</c:v>
                </c:pt>
                <c:pt idx="604">
                  <c:v>339.17206134561178</c:v>
                </c:pt>
                <c:pt idx="605">
                  <c:v>695.74733506216262</c:v>
                </c:pt>
                <c:pt idx="606">
                  <c:v>15.04922736923289</c:v>
                </c:pt>
                <c:pt idx="607">
                  <c:v>2.0497636443936704</c:v>
                </c:pt>
                <c:pt idx="608">
                  <c:v>1.991286574658572</c:v>
                </c:pt>
                <c:pt idx="609">
                  <c:v>21.321047495601611</c:v>
                </c:pt>
                <c:pt idx="610">
                  <c:v>219.94326396029513</c:v>
                </c:pt>
                <c:pt idx="611">
                  <c:v>18.375081828774611</c:v>
                </c:pt>
                <c:pt idx="612">
                  <c:v>4818.3299569571363</c:v>
                </c:pt>
                <c:pt idx="613">
                  <c:v>2480.8418658422829</c:v>
                </c:pt>
                <c:pt idx="614">
                  <c:v>1.3775079567310984</c:v>
                </c:pt>
                <c:pt idx="615">
                  <c:v>1641.3728162328862</c:v>
                </c:pt>
                <c:pt idx="616">
                  <c:v>1.7923890546773069</c:v>
                </c:pt>
                <c:pt idx="617">
                  <c:v>295.53340847573941</c:v>
                </c:pt>
                <c:pt idx="618">
                  <c:v>126.53434669506056</c:v>
                </c:pt>
                <c:pt idx="619">
                  <c:v>3.1470667408331416</c:v>
                </c:pt>
                <c:pt idx="620">
                  <c:v>0.76601629870210297</c:v>
                </c:pt>
                <c:pt idx="621">
                  <c:v>11.692495361034883</c:v>
                </c:pt>
                <c:pt idx="622">
                  <c:v>0.5386253541978443</c:v>
                </c:pt>
                <c:pt idx="623">
                  <c:v>1.003354388680928</c:v>
                </c:pt>
                <c:pt idx="624">
                  <c:v>0.13314188598015453</c:v>
                </c:pt>
                <c:pt idx="625">
                  <c:v>0.2555748718203284</c:v>
                </c:pt>
                <c:pt idx="626">
                  <c:v>6.2597021547609252E-2</c:v>
                </c:pt>
                <c:pt idx="627">
                  <c:v>6.9534383909028635E-2</c:v>
                </c:pt>
                <c:pt idx="628">
                  <c:v>0.36863584868888832</c:v>
                </c:pt>
                <c:pt idx="629">
                  <c:v>0.29238251365688761</c:v>
                </c:pt>
                <c:pt idx="630">
                  <c:v>0.2293356417979284</c:v>
                </c:pt>
                <c:pt idx="631">
                  <c:v>0.29244654183266516</c:v>
                </c:pt>
                <c:pt idx="632">
                  <c:v>8.8937269462539097E-3</c:v>
                </c:pt>
                <c:pt idx="633">
                  <c:v>0.12931975252263855</c:v>
                </c:pt>
                <c:pt idx="634">
                  <c:v>8.9180173717430811E-3</c:v>
                </c:pt>
                <c:pt idx="635">
                  <c:v>4.6537384757439132E-3</c:v>
                </c:pt>
                <c:pt idx="636">
                  <c:v>2.0846233999931435E-2</c:v>
                </c:pt>
                <c:pt idx="637">
                  <c:v>1.4243479303640163E-2</c:v>
                </c:pt>
                <c:pt idx="638">
                  <c:v>3.7353386450441846E-2</c:v>
                </c:pt>
                <c:pt idx="639">
                  <c:v>3.3490970446652502E-2</c:v>
                </c:pt>
                <c:pt idx="640">
                  <c:v>1.9906891839252918</c:v>
                </c:pt>
                <c:pt idx="641">
                  <c:v>0.65832498247641957</c:v>
                </c:pt>
                <c:pt idx="642">
                  <c:v>1.3057611308743626</c:v>
                </c:pt>
                <c:pt idx="643">
                  <c:v>7.8568487380715144</c:v>
                </c:pt>
                <c:pt idx="644">
                  <c:v>10.644406995757748</c:v>
                </c:pt>
                <c:pt idx="645">
                  <c:v>177.27000973205969</c:v>
                </c:pt>
                <c:pt idx="646">
                  <c:v>155.10182705455037</c:v>
                </c:pt>
                <c:pt idx="647">
                  <c:v>2.0674940515077442</c:v>
                </c:pt>
                <c:pt idx="648">
                  <c:v>5.7415121991539451</c:v>
                </c:pt>
                <c:pt idx="649">
                  <c:v>0.84500811352758665</c:v>
                </c:pt>
                <c:pt idx="650">
                  <c:v>0.72239498729061702</c:v>
                </c:pt>
                <c:pt idx="651">
                  <c:v>0.38326496834713814</c:v>
                </c:pt>
                <c:pt idx="652">
                  <c:v>1.4113870519379823</c:v>
                </c:pt>
                <c:pt idx="653">
                  <c:v>5.7761160584414273E-2</c:v>
                </c:pt>
                <c:pt idx="654">
                  <c:v>2.5595015146258011</c:v>
                </c:pt>
                <c:pt idx="655">
                  <c:v>0.34038006142261112</c:v>
                </c:pt>
                <c:pt idx="656">
                  <c:v>0.66897864060902479</c:v>
                </c:pt>
                <c:pt idx="657">
                  <c:v>0.66259974433670876</c:v>
                </c:pt>
                <c:pt idx="658">
                  <c:v>0.8571336568430229</c:v>
                </c:pt>
                <c:pt idx="659">
                  <c:v>9.9032175709411945</c:v>
                </c:pt>
                <c:pt idx="660">
                  <c:v>2.6225696604152287</c:v>
                </c:pt>
                <c:pt idx="661">
                  <c:v>0.68583471099602211</c:v>
                </c:pt>
                <c:pt idx="662">
                  <c:v>9.2181455503095491E-2</c:v>
                </c:pt>
                <c:pt idx="663">
                  <c:v>9.4867585433333311E-3</c:v>
                </c:pt>
                <c:pt idx="664">
                  <c:v>4.2361106748349371E-2</c:v>
                </c:pt>
                <c:pt idx="665">
                  <c:v>0.30562374248336183</c:v>
                </c:pt>
                <c:pt idx="666">
                  <c:v>0.1746032570078854</c:v>
                </c:pt>
                <c:pt idx="667">
                  <c:v>3.4033074427236527E-2</c:v>
                </c:pt>
                <c:pt idx="668">
                  <c:v>0.21483972037155044</c:v>
                </c:pt>
                <c:pt idx="669">
                  <c:v>3.7888932246712796E-2</c:v>
                </c:pt>
                <c:pt idx="670">
                  <c:v>24.609336058072465</c:v>
                </c:pt>
                <c:pt idx="671">
                  <c:v>7.4991937536921974E-2</c:v>
                </c:pt>
                <c:pt idx="672">
                  <c:v>3.3144869933321372E-2</c:v>
                </c:pt>
                <c:pt idx="673">
                  <c:v>4.951492057045135E-2</c:v>
                </c:pt>
                <c:pt idx="674">
                  <c:v>0.37021398203126493</c:v>
                </c:pt>
                <c:pt idx="675">
                  <c:v>0.51781051429777059</c:v>
                </c:pt>
                <c:pt idx="676">
                  <c:v>0.19687453992499065</c:v>
                </c:pt>
                <c:pt idx="677">
                  <c:v>2.8526443870828668</c:v>
                </c:pt>
                <c:pt idx="678">
                  <c:v>11.999662323194229</c:v>
                </c:pt>
                <c:pt idx="679">
                  <c:v>83.029023758946153</c:v>
                </c:pt>
                <c:pt idx="680">
                  <c:v>9.5762914302091495</c:v>
                </c:pt>
                <c:pt idx="681">
                  <c:v>2.6841006351207765E-2</c:v>
                </c:pt>
                <c:pt idx="682">
                  <c:v>1.3616154883442269</c:v>
                </c:pt>
                <c:pt idx="683">
                  <c:v>4.5339728807168751E-2</c:v>
                </c:pt>
                <c:pt idx="684">
                  <c:v>5.5687159802168722</c:v>
                </c:pt>
                <c:pt idx="685">
                  <c:v>0.40724218751808861</c:v>
                </c:pt>
                <c:pt idx="686">
                  <c:v>2.280472295563067E-3</c:v>
                </c:pt>
                <c:pt idx="687">
                  <c:v>1.1796150350851222</c:v>
                </c:pt>
                <c:pt idx="688">
                  <c:v>7.3236196044839188</c:v>
                </c:pt>
                <c:pt idx="689">
                  <c:v>0.12742313011676723</c:v>
                </c:pt>
                <c:pt idx="690">
                  <c:v>0.25876749816913508</c:v>
                </c:pt>
                <c:pt idx="691">
                  <c:v>3.2812831141459393E-2</c:v>
                </c:pt>
                <c:pt idx="692">
                  <c:v>0.90041276655519209</c:v>
                </c:pt>
                <c:pt idx="693">
                  <c:v>5.908702130579354E-2</c:v>
                </c:pt>
                <c:pt idx="694">
                  <c:v>0.28115154359361622</c:v>
                </c:pt>
                <c:pt idx="695">
                  <c:v>8.7249740991803396E-2</c:v>
                </c:pt>
                <c:pt idx="696">
                  <c:v>1.9944481321149534E-2</c:v>
                </c:pt>
                <c:pt idx="697">
                  <c:v>7.8900925666380278E-3</c:v>
                </c:pt>
                <c:pt idx="698">
                  <c:v>0.17180042624485325</c:v>
                </c:pt>
                <c:pt idx="699">
                  <c:v>1.280801081664615E-2</c:v>
                </c:pt>
                <c:pt idx="700">
                  <c:v>0.14460302541268555</c:v>
                </c:pt>
                <c:pt idx="701">
                  <c:v>9.6842824724620163E-3</c:v>
                </c:pt>
                <c:pt idx="702">
                  <c:v>0.3342331503503162</c:v>
                </c:pt>
                <c:pt idx="703">
                  <c:v>1.9054947239161106</c:v>
                </c:pt>
                <c:pt idx="704">
                  <c:v>3.4045807069543667E-2</c:v>
                </c:pt>
                <c:pt idx="705">
                  <c:v>0.48343080255796445</c:v>
                </c:pt>
                <c:pt idx="706">
                  <c:v>0.11322909436084527</c:v>
                </c:pt>
                <c:pt idx="707">
                  <c:v>73.075481812664435</c:v>
                </c:pt>
                <c:pt idx="708">
                  <c:v>0.6613413485262859</c:v>
                </c:pt>
                <c:pt idx="709">
                  <c:v>87.004942778461626</c:v>
                </c:pt>
                <c:pt idx="710">
                  <c:v>3.1177774660664115</c:v>
                </c:pt>
                <c:pt idx="711">
                  <c:v>0.6419368297049205</c:v>
                </c:pt>
                <c:pt idx="712">
                  <c:v>0.2973346766514674</c:v>
                </c:pt>
                <c:pt idx="713">
                  <c:v>0.48766757820069651</c:v>
                </c:pt>
                <c:pt idx="714">
                  <c:v>1.6744869505119524</c:v>
                </c:pt>
                <c:pt idx="715">
                  <c:v>0.89624293441993408</c:v>
                </c:pt>
                <c:pt idx="716">
                  <c:v>0.43341088269341932</c:v>
                </c:pt>
                <c:pt idx="717">
                  <c:v>0.57395451905053751</c:v>
                </c:pt>
                <c:pt idx="718">
                  <c:v>0.23410283087750386</c:v>
                </c:pt>
                <c:pt idx="719">
                  <c:v>1.6158471941982737</c:v>
                </c:pt>
                <c:pt idx="720">
                  <c:v>0.27755284573428257</c:v>
                </c:pt>
                <c:pt idx="721">
                  <c:v>13.330702410995356</c:v>
                </c:pt>
                <c:pt idx="722">
                  <c:v>2.8003555033322133E-2</c:v>
                </c:pt>
                <c:pt idx="723">
                  <c:v>11.022928640043753</c:v>
                </c:pt>
                <c:pt idx="724">
                  <c:v>0.81603870190109862</c:v>
                </c:pt>
                <c:pt idx="725">
                  <c:v>2.2127414596374437E-2</c:v>
                </c:pt>
                <c:pt idx="726">
                  <c:v>1.4160567129578838</c:v>
                </c:pt>
                <c:pt idx="727">
                  <c:v>2.0284479913010602</c:v>
                </c:pt>
                <c:pt idx="728">
                  <c:v>0.76865968889814695</c:v>
                </c:pt>
                <c:pt idx="729">
                  <c:v>1.2203356433309492E-3</c:v>
                </c:pt>
                <c:pt idx="730">
                  <c:v>0.51676157951573087</c:v>
                </c:pt>
                <c:pt idx="731">
                  <c:v>1.0187422214411861E-2</c:v>
                </c:pt>
                <c:pt idx="732">
                  <c:v>0.19968774644898726</c:v>
                </c:pt>
                <c:pt idx="733">
                  <c:v>2.0260206234645408</c:v>
                </c:pt>
                <c:pt idx="734">
                  <c:v>0.91991262597336687</c:v>
                </c:pt>
                <c:pt idx="735">
                  <c:v>1.954352689051885</c:v>
                </c:pt>
                <c:pt idx="736">
                  <c:v>1.2846846066590423</c:v>
                </c:pt>
                <c:pt idx="737">
                  <c:v>4.2144609105352657</c:v>
                </c:pt>
                <c:pt idx="738">
                  <c:v>2.1571684380591178</c:v>
                </c:pt>
                <c:pt idx="739">
                  <c:v>0.91794877806946162</c:v>
                </c:pt>
                <c:pt idx="740">
                  <c:v>0.30418542816525684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6B-4DBF-BDE7-524CC4FCC9A7}"/>
            </c:ext>
          </c:extLst>
        </c:ser>
        <c:ser>
          <c:idx val="3"/>
          <c:order val="2"/>
          <c:tx>
            <c:v>50 mm (Imp_1E2)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C000"/>
              </a:solidFill>
              <a:ln w="25400">
                <a:noFill/>
              </a:ln>
              <a:effectLst/>
            </c:spPr>
          </c:marker>
          <c:xVal>
            <c:numRef>
              <c:f>'50 mm_1E2_Imp'!$B$2:$B$861</c:f>
              <c:numCache>
                <c:formatCode>0.00000E+00</c:formatCode>
                <c:ptCount val="860"/>
                <c:pt idx="0">
                  <c:v>9223980000</c:v>
                </c:pt>
                <c:pt idx="1">
                  <c:v>9225040000</c:v>
                </c:pt>
                <c:pt idx="2">
                  <c:v>9228080000</c:v>
                </c:pt>
                <c:pt idx="3">
                  <c:v>9232430000</c:v>
                </c:pt>
                <c:pt idx="4">
                  <c:v>9238620000</c:v>
                </c:pt>
                <c:pt idx="5">
                  <c:v>9246750000</c:v>
                </c:pt>
                <c:pt idx="6">
                  <c:v>9255530000</c:v>
                </c:pt>
                <c:pt idx="7">
                  <c:v>9265650000</c:v>
                </c:pt>
                <c:pt idx="8">
                  <c:v>9276350000</c:v>
                </c:pt>
                <c:pt idx="9">
                  <c:v>9287350000</c:v>
                </c:pt>
                <c:pt idx="10">
                  <c:v>9298820000</c:v>
                </c:pt>
                <c:pt idx="11">
                  <c:v>9310170000</c:v>
                </c:pt>
                <c:pt idx="12">
                  <c:v>9320850000</c:v>
                </c:pt>
                <c:pt idx="13">
                  <c:v>9330980000</c:v>
                </c:pt>
                <c:pt idx="14">
                  <c:v>9340390000</c:v>
                </c:pt>
                <c:pt idx="15">
                  <c:v>9348460000</c:v>
                </c:pt>
                <c:pt idx="16">
                  <c:v>9355760000</c:v>
                </c:pt>
                <c:pt idx="17">
                  <c:v>9361280000</c:v>
                </c:pt>
                <c:pt idx="18">
                  <c:v>9365140000</c:v>
                </c:pt>
                <c:pt idx="19">
                  <c:v>9367670000</c:v>
                </c:pt>
                <c:pt idx="20">
                  <c:v>11961400000</c:v>
                </c:pt>
                <c:pt idx="21">
                  <c:v>11961500000</c:v>
                </c:pt>
                <c:pt idx="22">
                  <c:v>11961700000</c:v>
                </c:pt>
                <c:pt idx="23">
                  <c:v>11962000000</c:v>
                </c:pt>
                <c:pt idx="24">
                  <c:v>11962400000</c:v>
                </c:pt>
                <c:pt idx="25">
                  <c:v>11962900000</c:v>
                </c:pt>
                <c:pt idx="26">
                  <c:v>11963400000</c:v>
                </c:pt>
                <c:pt idx="27">
                  <c:v>11963500000</c:v>
                </c:pt>
                <c:pt idx="28">
                  <c:v>11963800000</c:v>
                </c:pt>
                <c:pt idx="29">
                  <c:v>11963900000</c:v>
                </c:pt>
                <c:pt idx="30">
                  <c:v>11964100000</c:v>
                </c:pt>
                <c:pt idx="31">
                  <c:v>11964300000</c:v>
                </c:pt>
                <c:pt idx="32">
                  <c:v>11964400000</c:v>
                </c:pt>
                <c:pt idx="33">
                  <c:v>11964700000</c:v>
                </c:pt>
                <c:pt idx="34">
                  <c:v>11964800000</c:v>
                </c:pt>
                <c:pt idx="35">
                  <c:v>11965000000</c:v>
                </c:pt>
                <c:pt idx="36">
                  <c:v>11965100000</c:v>
                </c:pt>
                <c:pt idx="37">
                  <c:v>11965200000</c:v>
                </c:pt>
                <c:pt idx="38">
                  <c:v>11965300000</c:v>
                </c:pt>
                <c:pt idx="39">
                  <c:v>11965300000</c:v>
                </c:pt>
                <c:pt idx="40">
                  <c:v>12128400000</c:v>
                </c:pt>
                <c:pt idx="41">
                  <c:v>12130200000</c:v>
                </c:pt>
                <c:pt idx="42">
                  <c:v>12134900000</c:v>
                </c:pt>
                <c:pt idx="43">
                  <c:v>12141500000</c:v>
                </c:pt>
                <c:pt idx="44">
                  <c:v>12151200000</c:v>
                </c:pt>
                <c:pt idx="45">
                  <c:v>12164600000</c:v>
                </c:pt>
                <c:pt idx="46">
                  <c:v>12179000000</c:v>
                </c:pt>
                <c:pt idx="47">
                  <c:v>12196200000</c:v>
                </c:pt>
                <c:pt idx="48">
                  <c:v>12214600000</c:v>
                </c:pt>
                <c:pt idx="49">
                  <c:v>12234100000</c:v>
                </c:pt>
                <c:pt idx="50">
                  <c:v>12255200000</c:v>
                </c:pt>
                <c:pt idx="51">
                  <c:v>12276700000</c:v>
                </c:pt>
                <c:pt idx="52">
                  <c:v>12297100000</c:v>
                </c:pt>
                <c:pt idx="53">
                  <c:v>12317100000</c:v>
                </c:pt>
                <c:pt idx="54">
                  <c:v>12336200000</c:v>
                </c:pt>
                <c:pt idx="55">
                  <c:v>12352600000</c:v>
                </c:pt>
                <c:pt idx="56">
                  <c:v>12368300000</c:v>
                </c:pt>
                <c:pt idx="57">
                  <c:v>12380100000</c:v>
                </c:pt>
                <c:pt idx="58">
                  <c:v>12388400000</c:v>
                </c:pt>
                <c:pt idx="59">
                  <c:v>12393900000</c:v>
                </c:pt>
                <c:pt idx="60">
                  <c:v>13421700000</c:v>
                </c:pt>
                <c:pt idx="61">
                  <c:v>13422000000</c:v>
                </c:pt>
                <c:pt idx="62">
                  <c:v>13422900000</c:v>
                </c:pt>
                <c:pt idx="63">
                  <c:v>13424300000</c:v>
                </c:pt>
                <c:pt idx="64">
                  <c:v>13426200000</c:v>
                </c:pt>
                <c:pt idx="65">
                  <c:v>13428700000</c:v>
                </c:pt>
                <c:pt idx="66">
                  <c:v>13431500000</c:v>
                </c:pt>
                <c:pt idx="67">
                  <c:v>13434600000</c:v>
                </c:pt>
                <c:pt idx="68">
                  <c:v>13437900000</c:v>
                </c:pt>
                <c:pt idx="69">
                  <c:v>13441500000</c:v>
                </c:pt>
                <c:pt idx="70">
                  <c:v>13445100000</c:v>
                </c:pt>
                <c:pt idx="71">
                  <c:v>13448700000</c:v>
                </c:pt>
                <c:pt idx="72">
                  <c:v>13452300000</c:v>
                </c:pt>
                <c:pt idx="73">
                  <c:v>13455500000</c:v>
                </c:pt>
                <c:pt idx="74">
                  <c:v>13458400000</c:v>
                </c:pt>
                <c:pt idx="75">
                  <c:v>13461200000</c:v>
                </c:pt>
                <c:pt idx="76">
                  <c:v>13463400000</c:v>
                </c:pt>
                <c:pt idx="77">
                  <c:v>13465400000</c:v>
                </c:pt>
                <c:pt idx="78">
                  <c:v>13466700000</c:v>
                </c:pt>
                <c:pt idx="79">
                  <c:v>13467400000</c:v>
                </c:pt>
                <c:pt idx="80">
                  <c:v>15412100000</c:v>
                </c:pt>
                <c:pt idx="81">
                  <c:v>15415200000</c:v>
                </c:pt>
                <c:pt idx="82">
                  <c:v>15423500000</c:v>
                </c:pt>
                <c:pt idx="83">
                  <c:v>15434000000</c:v>
                </c:pt>
                <c:pt idx="84">
                  <c:v>15450000000</c:v>
                </c:pt>
                <c:pt idx="85">
                  <c:v>15472300000</c:v>
                </c:pt>
                <c:pt idx="86">
                  <c:v>15495500000</c:v>
                </c:pt>
                <c:pt idx="87">
                  <c:v>15522900000</c:v>
                </c:pt>
                <c:pt idx="88">
                  <c:v>15552300000</c:v>
                </c:pt>
                <c:pt idx="89">
                  <c:v>15582100000</c:v>
                </c:pt>
                <c:pt idx="90">
                  <c:v>15614700000</c:v>
                </c:pt>
                <c:pt idx="91">
                  <c:v>15648000000</c:v>
                </c:pt>
                <c:pt idx="92">
                  <c:v>15678300000</c:v>
                </c:pt>
                <c:pt idx="93">
                  <c:v>15707900000</c:v>
                </c:pt>
                <c:pt idx="94">
                  <c:v>15736100000</c:v>
                </c:pt>
                <c:pt idx="95">
                  <c:v>15759900000</c:v>
                </c:pt>
                <c:pt idx="96">
                  <c:v>15783200000</c:v>
                </c:pt>
                <c:pt idx="97">
                  <c:v>15800000000</c:v>
                </c:pt>
                <c:pt idx="98">
                  <c:v>15811400000</c:v>
                </c:pt>
                <c:pt idx="99">
                  <c:v>15819700000</c:v>
                </c:pt>
                <c:pt idx="100">
                  <c:v>16565800000</c:v>
                </c:pt>
                <c:pt idx="101">
                  <c:v>16565800000</c:v>
                </c:pt>
                <c:pt idx="102">
                  <c:v>16565800000</c:v>
                </c:pt>
                <c:pt idx="103">
                  <c:v>16565900000</c:v>
                </c:pt>
                <c:pt idx="104">
                  <c:v>16566000000</c:v>
                </c:pt>
                <c:pt idx="105">
                  <c:v>16566000000</c:v>
                </c:pt>
                <c:pt idx="106">
                  <c:v>16566100000</c:v>
                </c:pt>
                <c:pt idx="107">
                  <c:v>16566200000</c:v>
                </c:pt>
                <c:pt idx="108">
                  <c:v>16566200000</c:v>
                </c:pt>
                <c:pt idx="109">
                  <c:v>16566300000</c:v>
                </c:pt>
                <c:pt idx="110">
                  <c:v>16566300000</c:v>
                </c:pt>
                <c:pt idx="111">
                  <c:v>16566500000</c:v>
                </c:pt>
                <c:pt idx="112">
                  <c:v>16566900000</c:v>
                </c:pt>
                <c:pt idx="113">
                  <c:v>16567400000</c:v>
                </c:pt>
                <c:pt idx="114">
                  <c:v>16567900000</c:v>
                </c:pt>
                <c:pt idx="115">
                  <c:v>16568400000</c:v>
                </c:pt>
                <c:pt idx="116">
                  <c:v>16568800000</c:v>
                </c:pt>
                <c:pt idx="117">
                  <c:v>16569100000</c:v>
                </c:pt>
                <c:pt idx="118">
                  <c:v>16569400000</c:v>
                </c:pt>
                <c:pt idx="119">
                  <c:v>16569600000</c:v>
                </c:pt>
                <c:pt idx="120">
                  <c:v>16910500000</c:v>
                </c:pt>
                <c:pt idx="121">
                  <c:v>16910600000</c:v>
                </c:pt>
                <c:pt idx="122">
                  <c:v>16911000000</c:v>
                </c:pt>
                <c:pt idx="123">
                  <c:v>16911600000</c:v>
                </c:pt>
                <c:pt idx="124">
                  <c:v>16912500000</c:v>
                </c:pt>
                <c:pt idx="125">
                  <c:v>16913500000</c:v>
                </c:pt>
                <c:pt idx="126">
                  <c:v>16914800000</c:v>
                </c:pt>
                <c:pt idx="127">
                  <c:v>16916100000</c:v>
                </c:pt>
                <c:pt idx="128">
                  <c:v>16917400000</c:v>
                </c:pt>
                <c:pt idx="129">
                  <c:v>16919000000</c:v>
                </c:pt>
                <c:pt idx="130">
                  <c:v>17473900000</c:v>
                </c:pt>
                <c:pt idx="131">
                  <c:v>17474900000</c:v>
                </c:pt>
                <c:pt idx="132">
                  <c:v>17478100000</c:v>
                </c:pt>
                <c:pt idx="133">
                  <c:v>17483200000</c:v>
                </c:pt>
                <c:pt idx="134">
                  <c:v>17490300000</c:v>
                </c:pt>
                <c:pt idx="135">
                  <c:v>17499200000</c:v>
                </c:pt>
                <c:pt idx="136">
                  <c:v>17509100000</c:v>
                </c:pt>
                <c:pt idx="137">
                  <c:v>17520000000</c:v>
                </c:pt>
                <c:pt idx="138">
                  <c:v>17529900000</c:v>
                </c:pt>
                <c:pt idx="139">
                  <c:v>17530500000</c:v>
                </c:pt>
                <c:pt idx="140">
                  <c:v>17531600000</c:v>
                </c:pt>
                <c:pt idx="141">
                  <c:v>17532100000</c:v>
                </c:pt>
                <c:pt idx="142">
                  <c:v>17534700000</c:v>
                </c:pt>
                <c:pt idx="143">
                  <c:v>17538200000</c:v>
                </c:pt>
                <c:pt idx="144">
                  <c:v>17542600000</c:v>
                </c:pt>
                <c:pt idx="145">
                  <c:v>17542800000</c:v>
                </c:pt>
                <c:pt idx="146">
                  <c:v>17548100000</c:v>
                </c:pt>
                <c:pt idx="147">
                  <c:v>17553800000</c:v>
                </c:pt>
                <c:pt idx="148">
                  <c:v>17554100000</c:v>
                </c:pt>
                <c:pt idx="149">
                  <c:v>17560900000</c:v>
                </c:pt>
                <c:pt idx="150">
                  <c:v>17564400000</c:v>
                </c:pt>
                <c:pt idx="151">
                  <c:v>17568600000</c:v>
                </c:pt>
                <c:pt idx="152">
                  <c:v>17573200000</c:v>
                </c:pt>
                <c:pt idx="153">
                  <c:v>17576500000</c:v>
                </c:pt>
                <c:pt idx="154">
                  <c:v>17581500000</c:v>
                </c:pt>
                <c:pt idx="155">
                  <c:v>17585200000</c:v>
                </c:pt>
                <c:pt idx="156">
                  <c:v>17588600000</c:v>
                </c:pt>
                <c:pt idx="157">
                  <c:v>17593200000</c:v>
                </c:pt>
                <c:pt idx="158">
                  <c:v>17594300000</c:v>
                </c:pt>
                <c:pt idx="159">
                  <c:v>17598900000</c:v>
                </c:pt>
                <c:pt idx="160">
                  <c:v>17600300000</c:v>
                </c:pt>
                <c:pt idx="161">
                  <c:v>17602500000</c:v>
                </c:pt>
                <c:pt idx="162">
                  <c:v>17604900000</c:v>
                </c:pt>
                <c:pt idx="163">
                  <c:v>17606300000</c:v>
                </c:pt>
                <c:pt idx="164">
                  <c:v>17606500000</c:v>
                </c:pt>
                <c:pt idx="165">
                  <c:v>17606800000</c:v>
                </c:pt>
                <c:pt idx="166">
                  <c:v>17611500000</c:v>
                </c:pt>
                <c:pt idx="167">
                  <c:v>17615700000</c:v>
                </c:pt>
                <c:pt idx="168">
                  <c:v>17618700000</c:v>
                </c:pt>
                <c:pt idx="169">
                  <c:v>17620700000</c:v>
                </c:pt>
                <c:pt idx="170">
                  <c:v>17622200000</c:v>
                </c:pt>
                <c:pt idx="171">
                  <c:v>17667500000</c:v>
                </c:pt>
                <c:pt idx="172">
                  <c:v>17667600000</c:v>
                </c:pt>
                <c:pt idx="173">
                  <c:v>17667700000</c:v>
                </c:pt>
                <c:pt idx="174">
                  <c:v>17667900000</c:v>
                </c:pt>
                <c:pt idx="175">
                  <c:v>17668000000</c:v>
                </c:pt>
                <c:pt idx="176">
                  <c:v>17668600000</c:v>
                </c:pt>
                <c:pt idx="177">
                  <c:v>17669100000</c:v>
                </c:pt>
                <c:pt idx="178">
                  <c:v>17670200000</c:v>
                </c:pt>
                <c:pt idx="179">
                  <c:v>17671600000</c:v>
                </c:pt>
                <c:pt idx="180">
                  <c:v>20006500000</c:v>
                </c:pt>
                <c:pt idx="181">
                  <c:v>20031000000</c:v>
                </c:pt>
                <c:pt idx="182">
                  <c:v>20057400000</c:v>
                </c:pt>
                <c:pt idx="183">
                  <c:v>20082500000</c:v>
                </c:pt>
                <c:pt idx="184">
                  <c:v>20108800000</c:v>
                </c:pt>
                <c:pt idx="185">
                  <c:v>20135200000</c:v>
                </c:pt>
                <c:pt idx="186">
                  <c:v>20159600000</c:v>
                </c:pt>
                <c:pt idx="187">
                  <c:v>20184500000</c:v>
                </c:pt>
                <c:pt idx="188">
                  <c:v>20205300000</c:v>
                </c:pt>
                <c:pt idx="189">
                  <c:v>20221000000</c:v>
                </c:pt>
                <c:pt idx="190">
                  <c:v>20232700000</c:v>
                </c:pt>
                <c:pt idx="191">
                  <c:v>20491100000</c:v>
                </c:pt>
                <c:pt idx="192">
                  <c:v>20494800000</c:v>
                </c:pt>
                <c:pt idx="193">
                  <c:v>20504300000</c:v>
                </c:pt>
                <c:pt idx="194">
                  <c:v>20518400000</c:v>
                </c:pt>
                <c:pt idx="195">
                  <c:v>20536500000</c:v>
                </c:pt>
                <c:pt idx="196">
                  <c:v>20555800000</c:v>
                </c:pt>
                <c:pt idx="197">
                  <c:v>20576700000</c:v>
                </c:pt>
                <c:pt idx="198">
                  <c:v>20597200000</c:v>
                </c:pt>
                <c:pt idx="199">
                  <c:v>20617700000</c:v>
                </c:pt>
                <c:pt idx="200">
                  <c:v>20636000000</c:v>
                </c:pt>
                <c:pt idx="201">
                  <c:v>20636900000</c:v>
                </c:pt>
                <c:pt idx="202">
                  <c:v>20637100000</c:v>
                </c:pt>
                <c:pt idx="203">
                  <c:v>20640200000</c:v>
                </c:pt>
                <c:pt idx="204">
                  <c:v>20644700000</c:v>
                </c:pt>
                <c:pt idx="205">
                  <c:v>20651000000</c:v>
                </c:pt>
                <c:pt idx="206">
                  <c:v>20656200000</c:v>
                </c:pt>
                <c:pt idx="207">
                  <c:v>20659100000</c:v>
                </c:pt>
                <c:pt idx="208">
                  <c:v>20668700000</c:v>
                </c:pt>
                <c:pt idx="209">
                  <c:v>20673900000</c:v>
                </c:pt>
                <c:pt idx="210">
                  <c:v>20678600000</c:v>
                </c:pt>
                <c:pt idx="211">
                  <c:v>20689300000</c:v>
                </c:pt>
                <c:pt idx="212">
                  <c:v>20689400000</c:v>
                </c:pt>
                <c:pt idx="213">
                  <c:v>20700300000</c:v>
                </c:pt>
                <c:pt idx="214">
                  <c:v>20703300000</c:v>
                </c:pt>
                <c:pt idx="215">
                  <c:v>20711800000</c:v>
                </c:pt>
                <c:pt idx="216">
                  <c:v>20715300000</c:v>
                </c:pt>
                <c:pt idx="217">
                  <c:v>20721300000</c:v>
                </c:pt>
                <c:pt idx="218">
                  <c:v>20724400000</c:v>
                </c:pt>
                <c:pt idx="219">
                  <c:v>20731400000</c:v>
                </c:pt>
                <c:pt idx="220">
                  <c:v>20731900000</c:v>
                </c:pt>
                <c:pt idx="221">
                  <c:v>20737200000</c:v>
                </c:pt>
                <c:pt idx="222">
                  <c:v>20740800000</c:v>
                </c:pt>
                <c:pt idx="223">
                  <c:v>20741600000</c:v>
                </c:pt>
                <c:pt idx="224">
                  <c:v>20743600000</c:v>
                </c:pt>
                <c:pt idx="225">
                  <c:v>20744100000</c:v>
                </c:pt>
                <c:pt idx="226">
                  <c:v>20749000000</c:v>
                </c:pt>
                <c:pt idx="227">
                  <c:v>20756700000</c:v>
                </c:pt>
                <c:pt idx="228">
                  <c:v>20764000000</c:v>
                </c:pt>
                <c:pt idx="229">
                  <c:v>20769500000</c:v>
                </c:pt>
                <c:pt idx="230">
                  <c:v>23257800000</c:v>
                </c:pt>
                <c:pt idx="231">
                  <c:v>23259000000</c:v>
                </c:pt>
                <c:pt idx="232">
                  <c:v>23261600000</c:v>
                </c:pt>
                <c:pt idx="233">
                  <c:v>23264500000</c:v>
                </c:pt>
                <c:pt idx="234">
                  <c:v>23269100000</c:v>
                </c:pt>
                <c:pt idx="235">
                  <c:v>23274700000</c:v>
                </c:pt>
                <c:pt idx="236">
                  <c:v>23280800000</c:v>
                </c:pt>
                <c:pt idx="237">
                  <c:v>23286700000</c:v>
                </c:pt>
                <c:pt idx="238">
                  <c:v>23293100000</c:v>
                </c:pt>
                <c:pt idx="239">
                  <c:v>23298900000</c:v>
                </c:pt>
                <c:pt idx="240">
                  <c:v>23304900000</c:v>
                </c:pt>
                <c:pt idx="241">
                  <c:v>23310300000</c:v>
                </c:pt>
                <c:pt idx="242">
                  <c:v>23315000000</c:v>
                </c:pt>
                <c:pt idx="243">
                  <c:v>23319600000</c:v>
                </c:pt>
                <c:pt idx="244">
                  <c:v>23323100000</c:v>
                </c:pt>
                <c:pt idx="245">
                  <c:v>23326400000</c:v>
                </c:pt>
                <c:pt idx="246">
                  <c:v>23329000000</c:v>
                </c:pt>
                <c:pt idx="247">
                  <c:v>23330800000</c:v>
                </c:pt>
                <c:pt idx="248">
                  <c:v>23332300000</c:v>
                </c:pt>
                <c:pt idx="249">
                  <c:v>23333300000</c:v>
                </c:pt>
                <c:pt idx="250">
                  <c:v>23490700000</c:v>
                </c:pt>
                <c:pt idx="251">
                  <c:v>23490700000</c:v>
                </c:pt>
                <c:pt idx="252">
                  <c:v>23490800000</c:v>
                </c:pt>
                <c:pt idx="253">
                  <c:v>23491000000</c:v>
                </c:pt>
                <c:pt idx="254">
                  <c:v>23491300000</c:v>
                </c:pt>
                <c:pt idx="255">
                  <c:v>23491700000</c:v>
                </c:pt>
                <c:pt idx="256">
                  <c:v>23492000000</c:v>
                </c:pt>
                <c:pt idx="257">
                  <c:v>23492500000</c:v>
                </c:pt>
                <c:pt idx="258">
                  <c:v>23493000000</c:v>
                </c:pt>
                <c:pt idx="259">
                  <c:v>23493400000</c:v>
                </c:pt>
                <c:pt idx="260">
                  <c:v>23493800000</c:v>
                </c:pt>
                <c:pt idx="261">
                  <c:v>23494300000</c:v>
                </c:pt>
                <c:pt idx="262">
                  <c:v>23494700000</c:v>
                </c:pt>
                <c:pt idx="263">
                  <c:v>23495100000</c:v>
                </c:pt>
                <c:pt idx="264">
                  <c:v>23495500000</c:v>
                </c:pt>
                <c:pt idx="265">
                  <c:v>23495800000</c:v>
                </c:pt>
                <c:pt idx="266">
                  <c:v>23496200000</c:v>
                </c:pt>
                <c:pt idx="267">
                  <c:v>23496400000</c:v>
                </c:pt>
                <c:pt idx="268">
                  <c:v>23496600000</c:v>
                </c:pt>
                <c:pt idx="269">
                  <c:v>23496800000</c:v>
                </c:pt>
                <c:pt idx="270">
                  <c:v>23643500000</c:v>
                </c:pt>
                <c:pt idx="271">
                  <c:v>23647500000</c:v>
                </c:pt>
                <c:pt idx="272">
                  <c:v>23655400000</c:v>
                </c:pt>
                <c:pt idx="273">
                  <c:v>23666900000</c:v>
                </c:pt>
                <c:pt idx="274">
                  <c:v>23686000000</c:v>
                </c:pt>
                <c:pt idx="275">
                  <c:v>23706400000</c:v>
                </c:pt>
                <c:pt idx="276">
                  <c:v>23734000000</c:v>
                </c:pt>
                <c:pt idx="277">
                  <c:v>23762100000</c:v>
                </c:pt>
                <c:pt idx="278">
                  <c:v>23794500000</c:v>
                </c:pt>
                <c:pt idx="279">
                  <c:v>23826900000</c:v>
                </c:pt>
                <c:pt idx="280">
                  <c:v>24012100000</c:v>
                </c:pt>
                <c:pt idx="281">
                  <c:v>24017000000</c:v>
                </c:pt>
                <c:pt idx="282">
                  <c:v>24018800000</c:v>
                </c:pt>
                <c:pt idx="283">
                  <c:v>24022700000</c:v>
                </c:pt>
                <c:pt idx="284">
                  <c:v>24027600000</c:v>
                </c:pt>
                <c:pt idx="285">
                  <c:v>24034900000</c:v>
                </c:pt>
                <c:pt idx="286">
                  <c:v>24037000000</c:v>
                </c:pt>
                <c:pt idx="287">
                  <c:v>24044900000</c:v>
                </c:pt>
                <c:pt idx="288">
                  <c:v>24056200000</c:v>
                </c:pt>
                <c:pt idx="289">
                  <c:v>24059100000</c:v>
                </c:pt>
                <c:pt idx="290">
                  <c:v>24066600000</c:v>
                </c:pt>
                <c:pt idx="291">
                  <c:v>24078300000</c:v>
                </c:pt>
                <c:pt idx="292">
                  <c:v>24078300000</c:v>
                </c:pt>
                <c:pt idx="293">
                  <c:v>24087100000</c:v>
                </c:pt>
                <c:pt idx="294">
                  <c:v>24094700000</c:v>
                </c:pt>
                <c:pt idx="295">
                  <c:v>24095700000</c:v>
                </c:pt>
                <c:pt idx="296">
                  <c:v>24101000000</c:v>
                </c:pt>
                <c:pt idx="297">
                  <c:v>24105200000</c:v>
                </c:pt>
                <c:pt idx="298">
                  <c:v>24107900000</c:v>
                </c:pt>
                <c:pt idx="299">
                  <c:v>24110300000</c:v>
                </c:pt>
                <c:pt idx="300">
                  <c:v>24111300000</c:v>
                </c:pt>
                <c:pt idx="301">
                  <c:v>24112700000</c:v>
                </c:pt>
                <c:pt idx="302">
                  <c:v>24113200000</c:v>
                </c:pt>
                <c:pt idx="303">
                  <c:v>24113800000</c:v>
                </c:pt>
                <c:pt idx="304">
                  <c:v>24114000000</c:v>
                </c:pt>
                <c:pt idx="305">
                  <c:v>24114200000</c:v>
                </c:pt>
                <c:pt idx="306">
                  <c:v>24118200000</c:v>
                </c:pt>
                <c:pt idx="307">
                  <c:v>24126300000</c:v>
                </c:pt>
                <c:pt idx="308">
                  <c:v>24136500000</c:v>
                </c:pt>
                <c:pt idx="309">
                  <c:v>24145200000</c:v>
                </c:pt>
                <c:pt idx="310">
                  <c:v>24152500000</c:v>
                </c:pt>
                <c:pt idx="311">
                  <c:v>24157400000</c:v>
                </c:pt>
                <c:pt idx="312">
                  <c:v>24157600000</c:v>
                </c:pt>
                <c:pt idx="313">
                  <c:v>24157700000</c:v>
                </c:pt>
                <c:pt idx="314">
                  <c:v>24158100000</c:v>
                </c:pt>
                <c:pt idx="315">
                  <c:v>24158900000</c:v>
                </c:pt>
                <c:pt idx="316">
                  <c:v>24160100000</c:v>
                </c:pt>
                <c:pt idx="317">
                  <c:v>24161700000</c:v>
                </c:pt>
                <c:pt idx="318">
                  <c:v>24162100000</c:v>
                </c:pt>
                <c:pt idx="319">
                  <c:v>24163700000</c:v>
                </c:pt>
                <c:pt idx="320">
                  <c:v>24165100000</c:v>
                </c:pt>
                <c:pt idx="321">
                  <c:v>24165600000</c:v>
                </c:pt>
                <c:pt idx="322">
                  <c:v>24167000000</c:v>
                </c:pt>
                <c:pt idx="323">
                  <c:v>24167200000</c:v>
                </c:pt>
                <c:pt idx="324">
                  <c:v>24168200000</c:v>
                </c:pt>
                <c:pt idx="325">
                  <c:v>24168700000</c:v>
                </c:pt>
                <c:pt idx="326">
                  <c:v>24171700000</c:v>
                </c:pt>
                <c:pt idx="327">
                  <c:v>24172300000</c:v>
                </c:pt>
                <c:pt idx="328">
                  <c:v>24173700000</c:v>
                </c:pt>
                <c:pt idx="329">
                  <c:v>24175900000</c:v>
                </c:pt>
                <c:pt idx="330">
                  <c:v>33830100000</c:v>
                </c:pt>
                <c:pt idx="331">
                  <c:v>33830700000</c:v>
                </c:pt>
                <c:pt idx="332">
                  <c:v>33831500000</c:v>
                </c:pt>
                <c:pt idx="333">
                  <c:v>33833500000</c:v>
                </c:pt>
                <c:pt idx="334">
                  <c:v>33836000000</c:v>
                </c:pt>
                <c:pt idx="335">
                  <c:v>33839300000</c:v>
                </c:pt>
                <c:pt idx="336">
                  <c:v>33843500000</c:v>
                </c:pt>
                <c:pt idx="337">
                  <c:v>33848200000</c:v>
                </c:pt>
                <c:pt idx="338">
                  <c:v>33853400000</c:v>
                </c:pt>
                <c:pt idx="339">
                  <c:v>33859300000</c:v>
                </c:pt>
                <c:pt idx="340">
                  <c:v>33865400000</c:v>
                </c:pt>
                <c:pt idx="341">
                  <c:v>33872100000</c:v>
                </c:pt>
                <c:pt idx="342">
                  <c:v>33878900000</c:v>
                </c:pt>
                <c:pt idx="343">
                  <c:v>33885300000</c:v>
                </c:pt>
                <c:pt idx="344">
                  <c:v>33891700000</c:v>
                </c:pt>
                <c:pt idx="345">
                  <c:v>33897400000</c:v>
                </c:pt>
                <c:pt idx="346">
                  <c:v>33902800000</c:v>
                </c:pt>
                <c:pt idx="347">
                  <c:v>33906800000</c:v>
                </c:pt>
                <c:pt idx="348">
                  <c:v>33910000000</c:v>
                </c:pt>
                <c:pt idx="349">
                  <c:v>33912000000</c:v>
                </c:pt>
                <c:pt idx="350">
                  <c:v>33997200000</c:v>
                </c:pt>
                <c:pt idx="351">
                  <c:v>33997500000</c:v>
                </c:pt>
                <c:pt idx="352">
                  <c:v>34000200000</c:v>
                </c:pt>
                <c:pt idx="353">
                  <c:v>34002400000</c:v>
                </c:pt>
                <c:pt idx="354">
                  <c:v>34006000000</c:v>
                </c:pt>
                <c:pt idx="355">
                  <c:v>34009000000</c:v>
                </c:pt>
                <c:pt idx="356">
                  <c:v>34014400000</c:v>
                </c:pt>
                <c:pt idx="357">
                  <c:v>34018900000</c:v>
                </c:pt>
                <c:pt idx="358">
                  <c:v>34026200000</c:v>
                </c:pt>
                <c:pt idx="359">
                  <c:v>34032800000</c:v>
                </c:pt>
                <c:pt idx="360">
                  <c:v>34040200000</c:v>
                </c:pt>
                <c:pt idx="361">
                  <c:v>34046600000</c:v>
                </c:pt>
                <c:pt idx="362">
                  <c:v>34053100000</c:v>
                </c:pt>
                <c:pt idx="363">
                  <c:v>34059800000</c:v>
                </c:pt>
                <c:pt idx="364">
                  <c:v>34066200000</c:v>
                </c:pt>
                <c:pt idx="365">
                  <c:v>34069500000</c:v>
                </c:pt>
                <c:pt idx="366">
                  <c:v>34073500000</c:v>
                </c:pt>
                <c:pt idx="367">
                  <c:v>34074300000</c:v>
                </c:pt>
                <c:pt idx="368">
                  <c:v>34075300000</c:v>
                </c:pt>
                <c:pt idx="369">
                  <c:v>34076200000</c:v>
                </c:pt>
                <c:pt idx="370">
                  <c:v>34123600000</c:v>
                </c:pt>
                <c:pt idx="371">
                  <c:v>34124400000</c:v>
                </c:pt>
                <c:pt idx="372">
                  <c:v>34129100000</c:v>
                </c:pt>
                <c:pt idx="373">
                  <c:v>34135900000</c:v>
                </c:pt>
                <c:pt idx="374">
                  <c:v>34147500000</c:v>
                </c:pt>
                <c:pt idx="375">
                  <c:v>34162900000</c:v>
                </c:pt>
                <c:pt idx="376">
                  <c:v>34178300000</c:v>
                </c:pt>
                <c:pt idx="377">
                  <c:v>34190500000</c:v>
                </c:pt>
                <c:pt idx="378">
                  <c:v>34197200000</c:v>
                </c:pt>
                <c:pt idx="379">
                  <c:v>34200700000</c:v>
                </c:pt>
                <c:pt idx="380">
                  <c:v>34000200000</c:v>
                </c:pt>
                <c:pt idx="381">
                  <c:v>34002400000</c:v>
                </c:pt>
                <c:pt idx="382">
                  <c:v>34006000000</c:v>
                </c:pt>
                <c:pt idx="383">
                  <c:v>34009000000</c:v>
                </c:pt>
                <c:pt idx="384">
                  <c:v>34014400000</c:v>
                </c:pt>
                <c:pt idx="385">
                  <c:v>34018900000</c:v>
                </c:pt>
                <c:pt idx="386">
                  <c:v>34026200000</c:v>
                </c:pt>
                <c:pt idx="387">
                  <c:v>34032800000</c:v>
                </c:pt>
                <c:pt idx="388">
                  <c:v>34040200000</c:v>
                </c:pt>
                <c:pt idx="389">
                  <c:v>34046600000</c:v>
                </c:pt>
                <c:pt idx="390">
                  <c:v>34053100000</c:v>
                </c:pt>
                <c:pt idx="391">
                  <c:v>34059800000</c:v>
                </c:pt>
                <c:pt idx="392">
                  <c:v>34066100000</c:v>
                </c:pt>
                <c:pt idx="393">
                  <c:v>34069500000</c:v>
                </c:pt>
                <c:pt idx="394">
                  <c:v>34073500000</c:v>
                </c:pt>
                <c:pt idx="395">
                  <c:v>34074300000</c:v>
                </c:pt>
                <c:pt idx="396">
                  <c:v>34075300000</c:v>
                </c:pt>
                <c:pt idx="397">
                  <c:v>34076200000</c:v>
                </c:pt>
                <c:pt idx="398">
                  <c:v>34123600000</c:v>
                </c:pt>
                <c:pt idx="399">
                  <c:v>34124400000</c:v>
                </c:pt>
                <c:pt idx="400">
                  <c:v>34129100000</c:v>
                </c:pt>
                <c:pt idx="401">
                  <c:v>34135900000</c:v>
                </c:pt>
                <c:pt idx="402">
                  <c:v>34147400000</c:v>
                </c:pt>
                <c:pt idx="403">
                  <c:v>34162900000</c:v>
                </c:pt>
                <c:pt idx="404">
                  <c:v>34178200000</c:v>
                </c:pt>
                <c:pt idx="405">
                  <c:v>34190500000</c:v>
                </c:pt>
                <c:pt idx="406">
                  <c:v>34197200000</c:v>
                </c:pt>
                <c:pt idx="407">
                  <c:v>34200700000</c:v>
                </c:pt>
                <c:pt idx="408">
                  <c:v>34202300000</c:v>
                </c:pt>
                <c:pt idx="409">
                  <c:v>34202600000</c:v>
                </c:pt>
                <c:pt idx="410">
                  <c:v>34202800000</c:v>
                </c:pt>
                <c:pt idx="411">
                  <c:v>34203000000</c:v>
                </c:pt>
                <c:pt idx="412">
                  <c:v>34203200000</c:v>
                </c:pt>
                <c:pt idx="413">
                  <c:v>34203400000</c:v>
                </c:pt>
                <c:pt idx="414">
                  <c:v>34203500000</c:v>
                </c:pt>
                <c:pt idx="415">
                  <c:v>34204300000</c:v>
                </c:pt>
                <c:pt idx="416">
                  <c:v>34204900000</c:v>
                </c:pt>
                <c:pt idx="417">
                  <c:v>34205300000</c:v>
                </c:pt>
                <c:pt idx="418">
                  <c:v>34205600000</c:v>
                </c:pt>
                <c:pt idx="419">
                  <c:v>34206200000</c:v>
                </c:pt>
                <c:pt idx="420">
                  <c:v>34206600000</c:v>
                </c:pt>
                <c:pt idx="421">
                  <c:v>34207200000</c:v>
                </c:pt>
                <c:pt idx="422">
                  <c:v>34207500000</c:v>
                </c:pt>
                <c:pt idx="423">
                  <c:v>34207500000</c:v>
                </c:pt>
                <c:pt idx="424">
                  <c:v>34207600000</c:v>
                </c:pt>
                <c:pt idx="425">
                  <c:v>34212900000</c:v>
                </c:pt>
                <c:pt idx="426">
                  <c:v>34226100000</c:v>
                </c:pt>
                <c:pt idx="427">
                  <c:v>34242200000</c:v>
                </c:pt>
                <c:pt idx="428">
                  <c:v>34257900000</c:v>
                </c:pt>
                <c:pt idx="429">
                  <c:v>34271700000</c:v>
                </c:pt>
                <c:pt idx="430">
                  <c:v>34202300000</c:v>
                </c:pt>
                <c:pt idx="431">
                  <c:v>34202600000</c:v>
                </c:pt>
                <c:pt idx="432">
                  <c:v>34202800000</c:v>
                </c:pt>
                <c:pt idx="433">
                  <c:v>34203000000</c:v>
                </c:pt>
                <c:pt idx="434">
                  <c:v>34203200000</c:v>
                </c:pt>
                <c:pt idx="435">
                  <c:v>34203400000</c:v>
                </c:pt>
                <c:pt idx="436">
                  <c:v>34204300000</c:v>
                </c:pt>
                <c:pt idx="437">
                  <c:v>34204900000</c:v>
                </c:pt>
                <c:pt idx="438">
                  <c:v>34205300000</c:v>
                </c:pt>
                <c:pt idx="439">
                  <c:v>34205600000</c:v>
                </c:pt>
                <c:pt idx="440">
                  <c:v>34206200000</c:v>
                </c:pt>
                <c:pt idx="441">
                  <c:v>34206600000</c:v>
                </c:pt>
                <c:pt idx="442">
                  <c:v>34207200000</c:v>
                </c:pt>
                <c:pt idx="443">
                  <c:v>34207500000</c:v>
                </c:pt>
                <c:pt idx="444">
                  <c:v>34207500000</c:v>
                </c:pt>
                <c:pt idx="445">
                  <c:v>34207600000</c:v>
                </c:pt>
                <c:pt idx="446">
                  <c:v>34212900000</c:v>
                </c:pt>
                <c:pt idx="447">
                  <c:v>34226100000</c:v>
                </c:pt>
                <c:pt idx="448">
                  <c:v>34242200000</c:v>
                </c:pt>
                <c:pt idx="449">
                  <c:v>34257900000</c:v>
                </c:pt>
                <c:pt idx="450">
                  <c:v>34271700000</c:v>
                </c:pt>
                <c:pt idx="451">
                  <c:v>34282500000</c:v>
                </c:pt>
                <c:pt idx="452">
                  <c:v>34289500000</c:v>
                </c:pt>
                <c:pt idx="453">
                  <c:v>34294300000</c:v>
                </c:pt>
                <c:pt idx="454">
                  <c:v>34295200000</c:v>
                </c:pt>
                <c:pt idx="455">
                  <c:v>34296500000</c:v>
                </c:pt>
                <c:pt idx="456">
                  <c:v>34297800000</c:v>
                </c:pt>
                <c:pt idx="457">
                  <c:v>34298300000</c:v>
                </c:pt>
                <c:pt idx="458">
                  <c:v>34298500000</c:v>
                </c:pt>
                <c:pt idx="459">
                  <c:v>34388600000</c:v>
                </c:pt>
                <c:pt idx="460">
                  <c:v>34388800000</c:v>
                </c:pt>
                <c:pt idx="461">
                  <c:v>34389700000</c:v>
                </c:pt>
                <c:pt idx="462">
                  <c:v>34390800000</c:v>
                </c:pt>
                <c:pt idx="463">
                  <c:v>34392300000</c:v>
                </c:pt>
                <c:pt idx="464">
                  <c:v>34393900000</c:v>
                </c:pt>
                <c:pt idx="465">
                  <c:v>34395900000</c:v>
                </c:pt>
                <c:pt idx="466">
                  <c:v>34397400000</c:v>
                </c:pt>
                <c:pt idx="467">
                  <c:v>34399400000</c:v>
                </c:pt>
                <c:pt idx="468">
                  <c:v>34402600000</c:v>
                </c:pt>
                <c:pt idx="469">
                  <c:v>34406300000</c:v>
                </c:pt>
                <c:pt idx="470">
                  <c:v>34412200000</c:v>
                </c:pt>
                <c:pt idx="471">
                  <c:v>34420800000</c:v>
                </c:pt>
                <c:pt idx="472">
                  <c:v>34429800000</c:v>
                </c:pt>
                <c:pt idx="473">
                  <c:v>34439800000</c:v>
                </c:pt>
                <c:pt idx="474">
                  <c:v>34449500000</c:v>
                </c:pt>
                <c:pt idx="475">
                  <c:v>34458600000</c:v>
                </c:pt>
                <c:pt idx="476">
                  <c:v>34465700000</c:v>
                </c:pt>
                <c:pt idx="477">
                  <c:v>34470900000</c:v>
                </c:pt>
                <c:pt idx="478">
                  <c:v>34474000000</c:v>
                </c:pt>
                <c:pt idx="479">
                  <c:v>34474300000</c:v>
                </c:pt>
                <c:pt idx="480">
                  <c:v>34406300000</c:v>
                </c:pt>
                <c:pt idx="481">
                  <c:v>34412200000</c:v>
                </c:pt>
                <c:pt idx="482">
                  <c:v>34420800000</c:v>
                </c:pt>
                <c:pt idx="483">
                  <c:v>34429800000</c:v>
                </c:pt>
                <c:pt idx="484">
                  <c:v>34439800000</c:v>
                </c:pt>
                <c:pt idx="485">
                  <c:v>34449500000</c:v>
                </c:pt>
                <c:pt idx="486">
                  <c:v>34458600000</c:v>
                </c:pt>
                <c:pt idx="487">
                  <c:v>34465700000</c:v>
                </c:pt>
                <c:pt idx="488">
                  <c:v>34470900000</c:v>
                </c:pt>
                <c:pt idx="489">
                  <c:v>34474000000</c:v>
                </c:pt>
                <c:pt idx="490">
                  <c:v>34474300000</c:v>
                </c:pt>
                <c:pt idx="491">
                  <c:v>34474400000</c:v>
                </c:pt>
                <c:pt idx="492">
                  <c:v>34474900000</c:v>
                </c:pt>
                <c:pt idx="493">
                  <c:v>34475800000</c:v>
                </c:pt>
                <c:pt idx="494">
                  <c:v>34476800000</c:v>
                </c:pt>
                <c:pt idx="495">
                  <c:v>34477200000</c:v>
                </c:pt>
                <c:pt idx="496">
                  <c:v>34479500000</c:v>
                </c:pt>
                <c:pt idx="497">
                  <c:v>34480000000</c:v>
                </c:pt>
                <c:pt idx="498">
                  <c:v>34481500000</c:v>
                </c:pt>
                <c:pt idx="499">
                  <c:v>34483400000</c:v>
                </c:pt>
                <c:pt idx="500">
                  <c:v>34484300000</c:v>
                </c:pt>
                <c:pt idx="501">
                  <c:v>34485100000</c:v>
                </c:pt>
                <c:pt idx="502">
                  <c:v>34485800000</c:v>
                </c:pt>
                <c:pt idx="503">
                  <c:v>34486400000</c:v>
                </c:pt>
                <c:pt idx="504">
                  <c:v>34486900000</c:v>
                </c:pt>
                <c:pt idx="505">
                  <c:v>34487300000</c:v>
                </c:pt>
                <c:pt idx="506">
                  <c:v>34490400000</c:v>
                </c:pt>
                <c:pt idx="507">
                  <c:v>34495500000</c:v>
                </c:pt>
                <c:pt idx="508">
                  <c:v>34500200000</c:v>
                </c:pt>
                <c:pt idx="509">
                  <c:v>34501600000</c:v>
                </c:pt>
                <c:pt idx="510">
                  <c:v>34543400000</c:v>
                </c:pt>
                <c:pt idx="511">
                  <c:v>34548000000</c:v>
                </c:pt>
                <c:pt idx="512">
                  <c:v>34558700000</c:v>
                </c:pt>
                <c:pt idx="513">
                  <c:v>34572800000</c:v>
                </c:pt>
                <c:pt idx="514">
                  <c:v>34573300000</c:v>
                </c:pt>
                <c:pt idx="515">
                  <c:v>34573300000</c:v>
                </c:pt>
                <c:pt idx="516">
                  <c:v>34573600000</c:v>
                </c:pt>
                <c:pt idx="517">
                  <c:v>34573800000</c:v>
                </c:pt>
                <c:pt idx="518">
                  <c:v>34574200000</c:v>
                </c:pt>
                <c:pt idx="519">
                  <c:v>34574600000</c:v>
                </c:pt>
                <c:pt idx="520">
                  <c:v>34575400000</c:v>
                </c:pt>
                <c:pt idx="521">
                  <c:v>34576000000</c:v>
                </c:pt>
                <c:pt idx="522">
                  <c:v>34576700000</c:v>
                </c:pt>
                <c:pt idx="523">
                  <c:v>34577500000</c:v>
                </c:pt>
                <c:pt idx="524">
                  <c:v>34578200000</c:v>
                </c:pt>
                <c:pt idx="525">
                  <c:v>34578800000</c:v>
                </c:pt>
                <c:pt idx="526">
                  <c:v>34579200000</c:v>
                </c:pt>
                <c:pt idx="527">
                  <c:v>34579600000</c:v>
                </c:pt>
                <c:pt idx="528">
                  <c:v>34579900000</c:v>
                </c:pt>
                <c:pt idx="529">
                  <c:v>34580400000</c:v>
                </c:pt>
                <c:pt idx="530">
                  <c:v>34580400000</c:v>
                </c:pt>
                <c:pt idx="531">
                  <c:v>34581000000</c:v>
                </c:pt>
                <c:pt idx="532">
                  <c:v>34581600000</c:v>
                </c:pt>
                <c:pt idx="533">
                  <c:v>34582100000</c:v>
                </c:pt>
                <c:pt idx="534">
                  <c:v>34590600000</c:v>
                </c:pt>
                <c:pt idx="535">
                  <c:v>34599900000</c:v>
                </c:pt>
                <c:pt idx="536">
                  <c:v>34600000000</c:v>
                </c:pt>
                <c:pt idx="537">
                  <c:v>34600100000</c:v>
                </c:pt>
                <c:pt idx="538">
                  <c:v>34600100000</c:v>
                </c:pt>
                <c:pt idx="539">
                  <c:v>34600200000</c:v>
                </c:pt>
                <c:pt idx="540">
                  <c:v>34600200000</c:v>
                </c:pt>
                <c:pt idx="541">
                  <c:v>34600200000</c:v>
                </c:pt>
                <c:pt idx="542">
                  <c:v>34600300000</c:v>
                </c:pt>
                <c:pt idx="543">
                  <c:v>34600300000</c:v>
                </c:pt>
                <c:pt idx="544">
                  <c:v>34600400000</c:v>
                </c:pt>
                <c:pt idx="545">
                  <c:v>34600400000</c:v>
                </c:pt>
                <c:pt idx="546">
                  <c:v>34600400000</c:v>
                </c:pt>
                <c:pt idx="547">
                  <c:v>34600500000</c:v>
                </c:pt>
                <c:pt idx="548">
                  <c:v>34600600000</c:v>
                </c:pt>
                <c:pt idx="549">
                  <c:v>34600600000</c:v>
                </c:pt>
                <c:pt idx="550">
                  <c:v>34600700000</c:v>
                </c:pt>
                <c:pt idx="551">
                  <c:v>34600700000</c:v>
                </c:pt>
                <c:pt idx="552">
                  <c:v>34600700000</c:v>
                </c:pt>
                <c:pt idx="553">
                  <c:v>34600800000</c:v>
                </c:pt>
                <c:pt idx="554">
                  <c:v>34600900000</c:v>
                </c:pt>
                <c:pt idx="555">
                  <c:v>34602200000</c:v>
                </c:pt>
                <c:pt idx="556">
                  <c:v>34604600000</c:v>
                </c:pt>
                <c:pt idx="557">
                  <c:v>34604700000</c:v>
                </c:pt>
                <c:pt idx="558">
                  <c:v>34605300000</c:v>
                </c:pt>
                <c:pt idx="559">
                  <c:v>34605500000</c:v>
                </c:pt>
                <c:pt idx="560">
                  <c:v>34606000000</c:v>
                </c:pt>
                <c:pt idx="561">
                  <c:v>34606200000</c:v>
                </c:pt>
                <c:pt idx="562">
                  <c:v>34606400000</c:v>
                </c:pt>
                <c:pt idx="563">
                  <c:v>34606500000</c:v>
                </c:pt>
                <c:pt idx="564">
                  <c:v>34606600000</c:v>
                </c:pt>
                <c:pt idx="565">
                  <c:v>34607100000</c:v>
                </c:pt>
                <c:pt idx="566">
                  <c:v>34607800000</c:v>
                </c:pt>
                <c:pt idx="567">
                  <c:v>34613600000</c:v>
                </c:pt>
                <c:pt idx="568">
                  <c:v>34627300000</c:v>
                </c:pt>
                <c:pt idx="569">
                  <c:v>34639500000</c:v>
                </c:pt>
                <c:pt idx="570">
                  <c:v>34653500000</c:v>
                </c:pt>
                <c:pt idx="571">
                  <c:v>34667700000</c:v>
                </c:pt>
                <c:pt idx="572">
                  <c:v>34683200000</c:v>
                </c:pt>
                <c:pt idx="573">
                  <c:v>34698800000</c:v>
                </c:pt>
                <c:pt idx="574">
                  <c:v>34714100000</c:v>
                </c:pt>
                <c:pt idx="575">
                  <c:v>34725800000</c:v>
                </c:pt>
                <c:pt idx="576">
                  <c:v>34736700000</c:v>
                </c:pt>
                <c:pt idx="577">
                  <c:v>34746000000</c:v>
                </c:pt>
                <c:pt idx="578">
                  <c:v>34758200000</c:v>
                </c:pt>
                <c:pt idx="579">
                  <c:v>34761500000</c:v>
                </c:pt>
                <c:pt idx="580">
                  <c:v>34714100000</c:v>
                </c:pt>
                <c:pt idx="581">
                  <c:v>34725800000</c:v>
                </c:pt>
                <c:pt idx="582">
                  <c:v>34736700000</c:v>
                </c:pt>
                <c:pt idx="583">
                  <c:v>34746000000</c:v>
                </c:pt>
                <c:pt idx="584">
                  <c:v>34758200000</c:v>
                </c:pt>
                <c:pt idx="585">
                  <c:v>34761500000</c:v>
                </c:pt>
                <c:pt idx="586">
                  <c:v>35269700000</c:v>
                </c:pt>
                <c:pt idx="587">
                  <c:v>35269800000</c:v>
                </c:pt>
                <c:pt idx="588">
                  <c:v>35269900000</c:v>
                </c:pt>
                <c:pt idx="589">
                  <c:v>35270500000</c:v>
                </c:pt>
                <c:pt idx="590">
                  <c:v>35270600000</c:v>
                </c:pt>
                <c:pt idx="591">
                  <c:v>35270900000</c:v>
                </c:pt>
                <c:pt idx="592">
                  <c:v>35271000000</c:v>
                </c:pt>
                <c:pt idx="593">
                  <c:v>35271000000</c:v>
                </c:pt>
                <c:pt idx="594">
                  <c:v>35271000000</c:v>
                </c:pt>
                <c:pt idx="595">
                  <c:v>35271800000</c:v>
                </c:pt>
                <c:pt idx="596">
                  <c:v>35272800000</c:v>
                </c:pt>
                <c:pt idx="597">
                  <c:v>35274000000</c:v>
                </c:pt>
                <c:pt idx="598">
                  <c:v>35275400000</c:v>
                </c:pt>
                <c:pt idx="599">
                  <c:v>35277200000</c:v>
                </c:pt>
                <c:pt idx="600">
                  <c:v>35278800000</c:v>
                </c:pt>
                <c:pt idx="601">
                  <c:v>35280900000</c:v>
                </c:pt>
                <c:pt idx="602">
                  <c:v>35282600000</c:v>
                </c:pt>
                <c:pt idx="603">
                  <c:v>35284000000</c:v>
                </c:pt>
                <c:pt idx="604">
                  <c:v>35285200000</c:v>
                </c:pt>
                <c:pt idx="605">
                  <c:v>35285400000</c:v>
                </c:pt>
                <c:pt idx="606">
                  <c:v>35335800000</c:v>
                </c:pt>
                <c:pt idx="607">
                  <c:v>35336300000</c:v>
                </c:pt>
                <c:pt idx="608">
                  <c:v>35336400000</c:v>
                </c:pt>
                <c:pt idx="609">
                  <c:v>35336900000</c:v>
                </c:pt>
                <c:pt idx="610">
                  <c:v>35337600000</c:v>
                </c:pt>
                <c:pt idx="611">
                  <c:v>35338800000</c:v>
                </c:pt>
                <c:pt idx="612">
                  <c:v>35339900000</c:v>
                </c:pt>
                <c:pt idx="613">
                  <c:v>35339900000</c:v>
                </c:pt>
                <c:pt idx="614">
                  <c:v>35341600000</c:v>
                </c:pt>
                <c:pt idx="615">
                  <c:v>35343400000</c:v>
                </c:pt>
                <c:pt idx="616">
                  <c:v>35343700000</c:v>
                </c:pt>
                <c:pt idx="617">
                  <c:v>35345000000</c:v>
                </c:pt>
                <c:pt idx="618">
                  <c:v>35347400000</c:v>
                </c:pt>
                <c:pt idx="619">
                  <c:v>35347600000</c:v>
                </c:pt>
                <c:pt idx="620">
                  <c:v>35349200000</c:v>
                </c:pt>
                <c:pt idx="621">
                  <c:v>35349700000</c:v>
                </c:pt>
                <c:pt idx="622">
                  <c:v>35349900000</c:v>
                </c:pt>
                <c:pt idx="623">
                  <c:v>35350600000</c:v>
                </c:pt>
                <c:pt idx="624">
                  <c:v>35351200000</c:v>
                </c:pt>
                <c:pt idx="625">
                  <c:v>35351900000</c:v>
                </c:pt>
                <c:pt idx="626">
                  <c:v>35352000000</c:v>
                </c:pt>
                <c:pt idx="627">
                  <c:v>35390000000</c:v>
                </c:pt>
                <c:pt idx="628">
                  <c:v>35390300000</c:v>
                </c:pt>
                <c:pt idx="629">
                  <c:v>35391600000</c:v>
                </c:pt>
                <c:pt idx="630">
                  <c:v>35393900000</c:v>
                </c:pt>
                <c:pt idx="631">
                  <c:v>35398100000</c:v>
                </c:pt>
                <c:pt idx="632">
                  <c:v>35400900000</c:v>
                </c:pt>
                <c:pt idx="633">
                  <c:v>35401000000</c:v>
                </c:pt>
                <c:pt idx="634">
                  <c:v>35401400000</c:v>
                </c:pt>
                <c:pt idx="635">
                  <c:v>35401400000</c:v>
                </c:pt>
                <c:pt idx="636">
                  <c:v>35402000000</c:v>
                </c:pt>
                <c:pt idx="637">
                  <c:v>35403200000</c:v>
                </c:pt>
                <c:pt idx="638">
                  <c:v>35403600000</c:v>
                </c:pt>
                <c:pt idx="639">
                  <c:v>35403700000</c:v>
                </c:pt>
                <c:pt idx="640">
                  <c:v>35404800000</c:v>
                </c:pt>
                <c:pt idx="641">
                  <c:v>35405100000</c:v>
                </c:pt>
                <c:pt idx="642">
                  <c:v>35406200000</c:v>
                </c:pt>
                <c:pt idx="643">
                  <c:v>35408100000</c:v>
                </c:pt>
                <c:pt idx="644">
                  <c:v>35409500000</c:v>
                </c:pt>
                <c:pt idx="645">
                  <c:v>35409900000</c:v>
                </c:pt>
                <c:pt idx="646">
                  <c:v>35410300000</c:v>
                </c:pt>
                <c:pt idx="647">
                  <c:v>35412500000</c:v>
                </c:pt>
                <c:pt idx="648">
                  <c:v>35413000000</c:v>
                </c:pt>
                <c:pt idx="649">
                  <c:v>35414500000</c:v>
                </c:pt>
                <c:pt idx="650">
                  <c:v>35415500000</c:v>
                </c:pt>
                <c:pt idx="651">
                  <c:v>35416500000</c:v>
                </c:pt>
                <c:pt idx="652">
                  <c:v>35417000000</c:v>
                </c:pt>
                <c:pt idx="653">
                  <c:v>35418600000</c:v>
                </c:pt>
                <c:pt idx="654">
                  <c:v>35419900000</c:v>
                </c:pt>
                <c:pt idx="655">
                  <c:v>35420900000</c:v>
                </c:pt>
                <c:pt idx="656">
                  <c:v>35421100000</c:v>
                </c:pt>
                <c:pt idx="657">
                  <c:v>35422300000</c:v>
                </c:pt>
                <c:pt idx="658">
                  <c:v>35422600000</c:v>
                </c:pt>
                <c:pt idx="659">
                  <c:v>35423800000</c:v>
                </c:pt>
                <c:pt idx="660">
                  <c:v>35521200000</c:v>
                </c:pt>
                <c:pt idx="661">
                  <c:v>35521800000</c:v>
                </c:pt>
                <c:pt idx="662">
                  <c:v>35525800000</c:v>
                </c:pt>
                <c:pt idx="663">
                  <c:v>35528200000</c:v>
                </c:pt>
                <c:pt idx="664">
                  <c:v>35529100000</c:v>
                </c:pt>
                <c:pt idx="665">
                  <c:v>35534600000</c:v>
                </c:pt>
                <c:pt idx="666">
                  <c:v>35539600000</c:v>
                </c:pt>
                <c:pt idx="667">
                  <c:v>35545400000</c:v>
                </c:pt>
                <c:pt idx="668">
                  <c:v>35554700000</c:v>
                </c:pt>
                <c:pt idx="669">
                  <c:v>35563200000</c:v>
                </c:pt>
                <c:pt idx="670">
                  <c:v>35574000000</c:v>
                </c:pt>
                <c:pt idx="671">
                  <c:v>35585700000</c:v>
                </c:pt>
                <c:pt idx="672">
                  <c:v>35596400000</c:v>
                </c:pt>
                <c:pt idx="673">
                  <c:v>35607000000</c:v>
                </c:pt>
                <c:pt idx="674">
                  <c:v>35616800000</c:v>
                </c:pt>
                <c:pt idx="675">
                  <c:v>35621600000</c:v>
                </c:pt>
                <c:pt idx="676">
                  <c:v>35625400000</c:v>
                </c:pt>
                <c:pt idx="677">
                  <c:v>35625700000</c:v>
                </c:pt>
                <c:pt idx="678">
                  <c:v>35625900000</c:v>
                </c:pt>
                <c:pt idx="679">
                  <c:v>35626800000</c:v>
                </c:pt>
                <c:pt idx="680">
                  <c:v>35647800000</c:v>
                </c:pt>
                <c:pt idx="681">
                  <c:v>35649200000</c:v>
                </c:pt>
                <c:pt idx="682">
                  <c:v>35650900000</c:v>
                </c:pt>
                <c:pt idx="683">
                  <c:v>35651500000</c:v>
                </c:pt>
                <c:pt idx="684">
                  <c:v>35654000000</c:v>
                </c:pt>
                <c:pt idx="685">
                  <c:v>35655500000</c:v>
                </c:pt>
                <c:pt idx="686">
                  <c:v>35657900000</c:v>
                </c:pt>
                <c:pt idx="687">
                  <c:v>35659100000</c:v>
                </c:pt>
                <c:pt idx="688">
                  <c:v>35660600000</c:v>
                </c:pt>
                <c:pt idx="689">
                  <c:v>35661900000</c:v>
                </c:pt>
                <c:pt idx="690">
                  <c:v>35663100000</c:v>
                </c:pt>
                <c:pt idx="691">
                  <c:v>35668200000</c:v>
                </c:pt>
                <c:pt idx="692">
                  <c:v>35674400000</c:v>
                </c:pt>
                <c:pt idx="693">
                  <c:v>35678600000</c:v>
                </c:pt>
                <c:pt idx="694">
                  <c:v>35683400000</c:v>
                </c:pt>
                <c:pt idx="695">
                  <c:v>35687400000</c:v>
                </c:pt>
                <c:pt idx="696">
                  <c:v>35690400000</c:v>
                </c:pt>
                <c:pt idx="697">
                  <c:v>35693700000</c:v>
                </c:pt>
                <c:pt idx="698">
                  <c:v>35695600000</c:v>
                </c:pt>
                <c:pt idx="699">
                  <c:v>35696600000</c:v>
                </c:pt>
                <c:pt idx="700">
                  <c:v>35929100000</c:v>
                </c:pt>
                <c:pt idx="701">
                  <c:v>35933500000</c:v>
                </c:pt>
                <c:pt idx="702">
                  <c:v>35933800000</c:v>
                </c:pt>
                <c:pt idx="703">
                  <c:v>35939500000</c:v>
                </c:pt>
                <c:pt idx="704">
                  <c:v>35943500000</c:v>
                </c:pt>
                <c:pt idx="705">
                  <c:v>35947900000</c:v>
                </c:pt>
                <c:pt idx="706">
                  <c:v>35954200000</c:v>
                </c:pt>
                <c:pt idx="707">
                  <c:v>35961600000</c:v>
                </c:pt>
                <c:pt idx="708">
                  <c:v>35969900000</c:v>
                </c:pt>
                <c:pt idx="709">
                  <c:v>35980000000</c:v>
                </c:pt>
                <c:pt idx="710">
                  <c:v>39005800000</c:v>
                </c:pt>
                <c:pt idx="711">
                  <c:v>39011700000</c:v>
                </c:pt>
                <c:pt idx="712">
                  <c:v>39017000000</c:v>
                </c:pt>
                <c:pt idx="713">
                  <c:v>39022200000</c:v>
                </c:pt>
                <c:pt idx="714">
                  <c:v>39027900000</c:v>
                </c:pt>
                <c:pt idx="715">
                  <c:v>39032100000</c:v>
                </c:pt>
                <c:pt idx="716">
                  <c:v>39037500000</c:v>
                </c:pt>
                <c:pt idx="717">
                  <c:v>39041300000</c:v>
                </c:pt>
                <c:pt idx="718">
                  <c:v>39043600000</c:v>
                </c:pt>
                <c:pt idx="719">
                  <c:v>39045800000</c:v>
                </c:pt>
                <c:pt idx="720">
                  <c:v>39067400000</c:v>
                </c:pt>
                <c:pt idx="721">
                  <c:v>39068400000</c:v>
                </c:pt>
                <c:pt idx="722">
                  <c:v>39071200000</c:v>
                </c:pt>
                <c:pt idx="723">
                  <c:v>39075400000</c:v>
                </c:pt>
                <c:pt idx="724">
                  <c:v>39080700000</c:v>
                </c:pt>
                <c:pt idx="725">
                  <c:v>39087600000</c:v>
                </c:pt>
                <c:pt idx="726">
                  <c:v>39095100000</c:v>
                </c:pt>
                <c:pt idx="727">
                  <c:v>39103000000</c:v>
                </c:pt>
                <c:pt idx="728">
                  <c:v>39111700000</c:v>
                </c:pt>
                <c:pt idx="729">
                  <c:v>39120100000</c:v>
                </c:pt>
                <c:pt idx="730">
                  <c:v>39128300000</c:v>
                </c:pt>
                <c:pt idx="731">
                  <c:v>39136200000</c:v>
                </c:pt>
                <c:pt idx="732">
                  <c:v>39143900000</c:v>
                </c:pt>
                <c:pt idx="733">
                  <c:v>39151300000</c:v>
                </c:pt>
                <c:pt idx="734">
                  <c:v>39157900000</c:v>
                </c:pt>
                <c:pt idx="735">
                  <c:v>39163800000</c:v>
                </c:pt>
                <c:pt idx="736">
                  <c:v>39169500000</c:v>
                </c:pt>
                <c:pt idx="737">
                  <c:v>39173600000</c:v>
                </c:pt>
                <c:pt idx="738">
                  <c:v>39176800000</c:v>
                </c:pt>
                <c:pt idx="739">
                  <c:v>39179200000</c:v>
                </c:pt>
                <c:pt idx="740">
                  <c:v>39211100000</c:v>
                </c:pt>
                <c:pt idx="741">
                  <c:v>39211700000</c:v>
                </c:pt>
                <c:pt idx="742">
                  <c:v>39213800000</c:v>
                </c:pt>
                <c:pt idx="743">
                  <c:v>39215300000</c:v>
                </c:pt>
                <c:pt idx="744">
                  <c:v>39217000000</c:v>
                </c:pt>
                <c:pt idx="745">
                  <c:v>39219900000</c:v>
                </c:pt>
                <c:pt idx="746">
                  <c:v>39221000000</c:v>
                </c:pt>
                <c:pt idx="747">
                  <c:v>39222900000</c:v>
                </c:pt>
                <c:pt idx="748">
                  <c:v>39224800000</c:v>
                </c:pt>
                <c:pt idx="749">
                  <c:v>39226500000</c:v>
                </c:pt>
                <c:pt idx="750">
                  <c:v>39227900000</c:v>
                </c:pt>
                <c:pt idx="751">
                  <c:v>39229600000</c:v>
                </c:pt>
                <c:pt idx="752">
                  <c:v>39230300000</c:v>
                </c:pt>
                <c:pt idx="753">
                  <c:v>39231400000</c:v>
                </c:pt>
                <c:pt idx="754">
                  <c:v>39234500000</c:v>
                </c:pt>
                <c:pt idx="755">
                  <c:v>39235300000</c:v>
                </c:pt>
                <c:pt idx="756">
                  <c:v>39263500000</c:v>
                </c:pt>
                <c:pt idx="757">
                  <c:v>39264000000</c:v>
                </c:pt>
                <c:pt idx="758">
                  <c:v>39264100000</c:v>
                </c:pt>
                <c:pt idx="759">
                  <c:v>39264600000</c:v>
                </c:pt>
                <c:pt idx="760">
                  <c:v>39263400000</c:v>
                </c:pt>
                <c:pt idx="761">
                  <c:v>39263500000</c:v>
                </c:pt>
                <c:pt idx="762">
                  <c:v>39263700000</c:v>
                </c:pt>
                <c:pt idx="763">
                  <c:v>39263800000</c:v>
                </c:pt>
                <c:pt idx="764">
                  <c:v>39263800000</c:v>
                </c:pt>
                <c:pt idx="765">
                  <c:v>39263900000</c:v>
                </c:pt>
                <c:pt idx="766">
                  <c:v>39264000000</c:v>
                </c:pt>
                <c:pt idx="767">
                  <c:v>39264100000</c:v>
                </c:pt>
                <c:pt idx="768">
                  <c:v>39264600000</c:v>
                </c:pt>
                <c:pt idx="769">
                  <c:v>39265000000</c:v>
                </c:pt>
                <c:pt idx="770">
                  <c:v>39265600000</c:v>
                </c:pt>
                <c:pt idx="771">
                  <c:v>39266200000</c:v>
                </c:pt>
                <c:pt idx="772">
                  <c:v>39266600000</c:v>
                </c:pt>
                <c:pt idx="773">
                  <c:v>39267100000</c:v>
                </c:pt>
                <c:pt idx="774">
                  <c:v>39267200000</c:v>
                </c:pt>
                <c:pt idx="775">
                  <c:v>39267500000</c:v>
                </c:pt>
                <c:pt idx="776">
                  <c:v>39267800000</c:v>
                </c:pt>
                <c:pt idx="777">
                  <c:v>39268000000</c:v>
                </c:pt>
                <c:pt idx="778">
                  <c:v>39268100000</c:v>
                </c:pt>
                <c:pt idx="779">
                  <c:v>39268200000</c:v>
                </c:pt>
                <c:pt idx="780">
                  <c:v>39298500000</c:v>
                </c:pt>
                <c:pt idx="781">
                  <c:v>39299400000</c:v>
                </c:pt>
                <c:pt idx="782">
                  <c:v>39301300000</c:v>
                </c:pt>
                <c:pt idx="783">
                  <c:v>39303900000</c:v>
                </c:pt>
                <c:pt idx="784">
                  <c:v>39306300000</c:v>
                </c:pt>
                <c:pt idx="785">
                  <c:v>39308300000</c:v>
                </c:pt>
                <c:pt idx="786">
                  <c:v>39310200000</c:v>
                </c:pt>
                <c:pt idx="787">
                  <c:v>39311700000</c:v>
                </c:pt>
                <c:pt idx="788">
                  <c:v>39312800000</c:v>
                </c:pt>
                <c:pt idx="789">
                  <c:v>39313700000</c:v>
                </c:pt>
                <c:pt idx="790">
                  <c:v>39314700000</c:v>
                </c:pt>
                <c:pt idx="791">
                  <c:v>39315400000</c:v>
                </c:pt>
                <c:pt idx="792">
                  <c:v>39315900000</c:v>
                </c:pt>
                <c:pt idx="793">
                  <c:v>39316200000</c:v>
                </c:pt>
                <c:pt idx="794">
                  <c:v>39316600000</c:v>
                </c:pt>
                <c:pt idx="795">
                  <c:v>39316900000</c:v>
                </c:pt>
                <c:pt idx="796">
                  <c:v>39317100000</c:v>
                </c:pt>
                <c:pt idx="797">
                  <c:v>39317200000</c:v>
                </c:pt>
                <c:pt idx="798">
                  <c:v>39317400000</c:v>
                </c:pt>
                <c:pt idx="799">
                  <c:v>39317600000</c:v>
                </c:pt>
                <c:pt idx="800">
                  <c:v>39360400000</c:v>
                </c:pt>
                <c:pt idx="801">
                  <c:v>39363200000</c:v>
                </c:pt>
                <c:pt idx="802">
                  <c:v>39363400000</c:v>
                </c:pt>
                <c:pt idx="803">
                  <c:v>39365400000</c:v>
                </c:pt>
                <c:pt idx="804">
                  <c:v>39365800000</c:v>
                </c:pt>
                <c:pt idx="805">
                  <c:v>39367200000</c:v>
                </c:pt>
                <c:pt idx="806">
                  <c:v>39367300000</c:v>
                </c:pt>
                <c:pt idx="807">
                  <c:v>39368400000</c:v>
                </c:pt>
                <c:pt idx="808">
                  <c:v>39370100000</c:v>
                </c:pt>
                <c:pt idx="809">
                  <c:v>39372100000</c:v>
                </c:pt>
                <c:pt idx="810">
                  <c:v>39360400000</c:v>
                </c:pt>
                <c:pt idx="811">
                  <c:v>39363200000</c:v>
                </c:pt>
                <c:pt idx="812">
                  <c:v>39363400000</c:v>
                </c:pt>
                <c:pt idx="813">
                  <c:v>39365400000</c:v>
                </c:pt>
                <c:pt idx="814">
                  <c:v>39365800000</c:v>
                </c:pt>
                <c:pt idx="815">
                  <c:v>39367200000</c:v>
                </c:pt>
                <c:pt idx="816">
                  <c:v>39367300000</c:v>
                </c:pt>
                <c:pt idx="817">
                  <c:v>39368400000</c:v>
                </c:pt>
                <c:pt idx="818">
                  <c:v>39370100000</c:v>
                </c:pt>
                <c:pt idx="819">
                  <c:v>39372100000</c:v>
                </c:pt>
                <c:pt idx="820">
                  <c:v>39374600000</c:v>
                </c:pt>
                <c:pt idx="821">
                  <c:v>39376300000</c:v>
                </c:pt>
                <c:pt idx="822">
                  <c:v>39381700000</c:v>
                </c:pt>
                <c:pt idx="823">
                  <c:v>39384100000</c:v>
                </c:pt>
                <c:pt idx="824">
                  <c:v>39388400000</c:v>
                </c:pt>
                <c:pt idx="825">
                  <c:v>39390900000</c:v>
                </c:pt>
                <c:pt idx="826">
                  <c:v>39393500000</c:v>
                </c:pt>
                <c:pt idx="827">
                  <c:v>39397400000</c:v>
                </c:pt>
                <c:pt idx="828">
                  <c:v>39399100000</c:v>
                </c:pt>
                <c:pt idx="829">
                  <c:v>39399900000</c:v>
                </c:pt>
                <c:pt idx="830">
                  <c:v>39471200000</c:v>
                </c:pt>
                <c:pt idx="831">
                  <c:v>39471400000</c:v>
                </c:pt>
                <c:pt idx="832">
                  <c:v>39471500000</c:v>
                </c:pt>
                <c:pt idx="833">
                  <c:v>39471700000</c:v>
                </c:pt>
                <c:pt idx="834">
                  <c:v>39471700000</c:v>
                </c:pt>
                <c:pt idx="835">
                  <c:v>39471800000</c:v>
                </c:pt>
                <c:pt idx="836">
                  <c:v>39471900000</c:v>
                </c:pt>
                <c:pt idx="837">
                  <c:v>39471900000</c:v>
                </c:pt>
                <c:pt idx="838">
                  <c:v>39472200000</c:v>
                </c:pt>
                <c:pt idx="839">
                  <c:v>39472200000</c:v>
                </c:pt>
                <c:pt idx="840">
                  <c:v>39472200000</c:v>
                </c:pt>
                <c:pt idx="841">
                  <c:v>39472400000</c:v>
                </c:pt>
                <c:pt idx="842">
                  <c:v>39472400000</c:v>
                </c:pt>
                <c:pt idx="843">
                  <c:v>39472600000</c:v>
                </c:pt>
                <c:pt idx="844">
                  <c:v>39472700000</c:v>
                </c:pt>
                <c:pt idx="845">
                  <c:v>39472700000</c:v>
                </c:pt>
                <c:pt idx="846">
                  <c:v>39472800000</c:v>
                </c:pt>
                <c:pt idx="847">
                  <c:v>39473000000</c:v>
                </c:pt>
                <c:pt idx="848">
                  <c:v>39473000000</c:v>
                </c:pt>
                <c:pt idx="849">
                  <c:v>39473200000</c:v>
                </c:pt>
                <c:pt idx="850">
                  <c:v>39483900000</c:v>
                </c:pt>
                <c:pt idx="851">
                  <c:v>39490700000</c:v>
                </c:pt>
                <c:pt idx="852">
                  <c:v>39505500000</c:v>
                </c:pt>
                <c:pt idx="853">
                  <c:v>39534200000</c:v>
                </c:pt>
                <c:pt idx="854">
                  <c:v>39567200000</c:v>
                </c:pt>
                <c:pt idx="855">
                  <c:v>39599900000</c:v>
                </c:pt>
                <c:pt idx="856">
                  <c:v>39643900000</c:v>
                </c:pt>
                <c:pt idx="857">
                  <c:v>39686900000</c:v>
                </c:pt>
                <c:pt idx="858">
                  <c:v>39732000000</c:v>
                </c:pt>
                <c:pt idx="859">
                  <c:v>39777800000</c:v>
                </c:pt>
              </c:numCache>
            </c:numRef>
          </c:xVal>
          <c:yVal>
            <c:numRef>
              <c:f>'50 mm_1E2_Imp'!$E$2:$E$861</c:f>
              <c:numCache>
                <c:formatCode>0.00E+00</c:formatCode>
                <c:ptCount val="860"/>
                <c:pt idx="0">
                  <c:v>43.138516979137968</c:v>
                </c:pt>
                <c:pt idx="1">
                  <c:v>328.37512157834385</c:v>
                </c:pt>
                <c:pt idx="2">
                  <c:v>117.85486409777273</c:v>
                </c:pt>
                <c:pt idx="3">
                  <c:v>412.13907315434784</c:v>
                </c:pt>
                <c:pt idx="4">
                  <c:v>176.16857858492668</c:v>
                </c:pt>
                <c:pt idx="5">
                  <c:v>607.74518997401844</c:v>
                </c:pt>
                <c:pt idx="6">
                  <c:v>613.07802926497789</c:v>
                </c:pt>
                <c:pt idx="7">
                  <c:v>5062.6956085443135</c:v>
                </c:pt>
                <c:pt idx="8">
                  <c:v>3305.5005088517983</c:v>
                </c:pt>
                <c:pt idx="9">
                  <c:v>192.94584367693375</c:v>
                </c:pt>
                <c:pt idx="10">
                  <c:v>53.571333993388869</c:v>
                </c:pt>
                <c:pt idx="11">
                  <c:v>8.3198207895286611</c:v>
                </c:pt>
                <c:pt idx="12">
                  <c:v>9.1159149113079998</c:v>
                </c:pt>
                <c:pt idx="13">
                  <c:v>1.3283576788750091</c:v>
                </c:pt>
                <c:pt idx="14">
                  <c:v>1.6944738144705056</c:v>
                </c:pt>
                <c:pt idx="15">
                  <c:v>4.7541994344030142E-2</c:v>
                </c:pt>
                <c:pt idx="16">
                  <c:v>4.0780807853537535E-2</c:v>
                </c:pt>
                <c:pt idx="17">
                  <c:v>3.2450743483737707E-2</c:v>
                </c:pt>
                <c:pt idx="18">
                  <c:v>4.4374036045317332E-2</c:v>
                </c:pt>
                <c:pt idx="19">
                  <c:v>2.647587070762402E-2</c:v>
                </c:pt>
                <c:pt idx="20">
                  <c:v>9.3530177441495082E-4</c:v>
                </c:pt>
                <c:pt idx="21">
                  <c:v>1.2734778031769941E-2</c:v>
                </c:pt>
                <c:pt idx="22">
                  <c:v>2.9089380031296436E-4</c:v>
                </c:pt>
                <c:pt idx="23">
                  <c:v>5.1317865951499182E-3</c:v>
                </c:pt>
                <c:pt idx="24">
                  <c:v>5.1314939934762383E-4</c:v>
                </c:pt>
                <c:pt idx="25">
                  <c:v>1.188927672189451E-3</c:v>
                </c:pt>
                <c:pt idx="26">
                  <c:v>4.1372167718769945E-4</c:v>
                </c:pt>
                <c:pt idx="27">
                  <c:v>1.8966128990815487</c:v>
                </c:pt>
                <c:pt idx="28">
                  <c:v>7.1324651866640032</c:v>
                </c:pt>
                <c:pt idx="29">
                  <c:v>7.8100948261048781E-3</c:v>
                </c:pt>
                <c:pt idx="30">
                  <c:v>2.8607895897551634</c:v>
                </c:pt>
                <c:pt idx="31">
                  <c:v>1.4484248448744401E-4</c:v>
                </c:pt>
                <c:pt idx="32">
                  <c:v>5.7567611551130944E-2</c:v>
                </c:pt>
                <c:pt idx="33">
                  <c:v>2.5270658167676884E-2</c:v>
                </c:pt>
                <c:pt idx="34">
                  <c:v>0.48037129670583728</c:v>
                </c:pt>
                <c:pt idx="35">
                  <c:v>3.2323603756404719E-3</c:v>
                </c:pt>
                <c:pt idx="36">
                  <c:v>2.351138199071943E-3</c:v>
                </c:pt>
                <c:pt idx="37">
                  <c:v>6.6073744138552326E-2</c:v>
                </c:pt>
                <c:pt idx="38">
                  <c:v>0.17489737140356995</c:v>
                </c:pt>
                <c:pt idx="39">
                  <c:v>5.5708538080972217E-3</c:v>
                </c:pt>
                <c:pt idx="40">
                  <c:v>263.8517027495015</c:v>
                </c:pt>
                <c:pt idx="41">
                  <c:v>609.70207090774738</c:v>
                </c:pt>
                <c:pt idx="42">
                  <c:v>497.87223488209816</c:v>
                </c:pt>
                <c:pt idx="43">
                  <c:v>346.16062689530753</c:v>
                </c:pt>
                <c:pt idx="44">
                  <c:v>262.09434576620896</c:v>
                </c:pt>
                <c:pt idx="45">
                  <c:v>132.64134220458322</c:v>
                </c:pt>
                <c:pt idx="46">
                  <c:v>220.31889176566784</c:v>
                </c:pt>
                <c:pt idx="47">
                  <c:v>47.898746503093825</c:v>
                </c:pt>
                <c:pt idx="48">
                  <c:v>226.2752342068996</c:v>
                </c:pt>
                <c:pt idx="49">
                  <c:v>17.59383746619082</c:v>
                </c:pt>
                <c:pt idx="50">
                  <c:v>224.83884541765181</c:v>
                </c:pt>
                <c:pt idx="51">
                  <c:v>0.2725292353829521</c:v>
                </c:pt>
                <c:pt idx="52">
                  <c:v>292.73185683282787</c:v>
                </c:pt>
                <c:pt idx="53">
                  <c:v>16.425083562197575</c:v>
                </c:pt>
                <c:pt idx="54">
                  <c:v>626.59565144498026</c:v>
                </c:pt>
                <c:pt idx="55">
                  <c:v>258.97133595118237</c:v>
                </c:pt>
                <c:pt idx="56">
                  <c:v>5057.8636041132031</c:v>
                </c:pt>
                <c:pt idx="57">
                  <c:v>4676.6117963731958</c:v>
                </c:pt>
                <c:pt idx="58">
                  <c:v>405.45872165598524</c:v>
                </c:pt>
                <c:pt idx="59">
                  <c:v>22.584483824406021</c:v>
                </c:pt>
                <c:pt idx="60">
                  <c:v>7.7712392562929652E-2</c:v>
                </c:pt>
                <c:pt idx="61">
                  <c:v>5.412017455673236E-3</c:v>
                </c:pt>
                <c:pt idx="62">
                  <c:v>0.25833206131561443</c:v>
                </c:pt>
                <c:pt idx="63">
                  <c:v>1.2996888871418194E-3</c:v>
                </c:pt>
                <c:pt idx="64">
                  <c:v>0.71706959743141263</c:v>
                </c:pt>
                <c:pt idx="65">
                  <c:v>3.9788633360985536E-4</c:v>
                </c:pt>
                <c:pt idx="66">
                  <c:v>6.7055861947011302</c:v>
                </c:pt>
                <c:pt idx="67">
                  <c:v>19.026379827654203</c:v>
                </c:pt>
                <c:pt idx="68">
                  <c:v>8.9973184486017175</c:v>
                </c:pt>
                <c:pt idx="69">
                  <c:v>2.9138469197497359E-2</c:v>
                </c:pt>
                <c:pt idx="70">
                  <c:v>0.8701453377808972</c:v>
                </c:pt>
                <c:pt idx="71">
                  <c:v>1.4984671888812699E-2</c:v>
                </c:pt>
                <c:pt idx="72">
                  <c:v>0.25339667595301335</c:v>
                </c:pt>
                <c:pt idx="73">
                  <c:v>1.231510591680326E-2</c:v>
                </c:pt>
                <c:pt idx="74">
                  <c:v>0.15366106890311032</c:v>
                </c:pt>
                <c:pt idx="75">
                  <c:v>1.8986573837607502E-3</c:v>
                </c:pt>
                <c:pt idx="76">
                  <c:v>2.1131557229556716E-2</c:v>
                </c:pt>
                <c:pt idx="77">
                  <c:v>2.5624761489818551E-4</c:v>
                </c:pt>
                <c:pt idx="78">
                  <c:v>5.4546160238514666E-3</c:v>
                </c:pt>
                <c:pt idx="79">
                  <c:v>6.9454125887925518E-4</c:v>
                </c:pt>
                <c:pt idx="80">
                  <c:v>12.849540646269007</c:v>
                </c:pt>
                <c:pt idx="81">
                  <c:v>285.20010744547278</c:v>
                </c:pt>
                <c:pt idx="82">
                  <c:v>1.2939698932421042</c:v>
                </c:pt>
                <c:pt idx="83">
                  <c:v>215.66157182059655</c:v>
                </c:pt>
                <c:pt idx="84">
                  <c:v>2.0880003306699875</c:v>
                </c:pt>
                <c:pt idx="85">
                  <c:v>96.870851535963794</c:v>
                </c:pt>
                <c:pt idx="86">
                  <c:v>16.138112004869427</c:v>
                </c:pt>
                <c:pt idx="87">
                  <c:v>60.532564921531261</c:v>
                </c:pt>
                <c:pt idx="88">
                  <c:v>31.016285656370055</c:v>
                </c:pt>
                <c:pt idx="89">
                  <c:v>28.914333806722279</c:v>
                </c:pt>
                <c:pt idx="90">
                  <c:v>60.033321732570357</c:v>
                </c:pt>
                <c:pt idx="91">
                  <c:v>14.524761831709354</c:v>
                </c:pt>
                <c:pt idx="92">
                  <c:v>153.73451626581169</c:v>
                </c:pt>
                <c:pt idx="93">
                  <c:v>2.3735342477787955</c:v>
                </c:pt>
                <c:pt idx="94">
                  <c:v>679.50859310679573</c:v>
                </c:pt>
                <c:pt idx="95">
                  <c:v>1530.776096866143</c:v>
                </c:pt>
                <c:pt idx="96">
                  <c:v>751.47561359122062</c:v>
                </c:pt>
                <c:pt idx="97">
                  <c:v>15.685341691881138</c:v>
                </c:pt>
                <c:pt idx="98">
                  <c:v>25.584591148662302</c:v>
                </c:pt>
                <c:pt idx="99">
                  <c:v>1.3127478409767188</c:v>
                </c:pt>
                <c:pt idx="100">
                  <c:v>4.8707893535258418E-3</c:v>
                </c:pt>
                <c:pt idx="101">
                  <c:v>4.8008860477827411E-4</c:v>
                </c:pt>
                <c:pt idx="102">
                  <c:v>3.6507739212791436E-3</c:v>
                </c:pt>
                <c:pt idx="103">
                  <c:v>9.9087559150291019E-5</c:v>
                </c:pt>
                <c:pt idx="104">
                  <c:v>1.0052458906482032E-4</c:v>
                </c:pt>
                <c:pt idx="105">
                  <c:v>5.2236494517950141E-3</c:v>
                </c:pt>
                <c:pt idx="106">
                  <c:v>1.9961183565481888E-3</c:v>
                </c:pt>
                <c:pt idx="107">
                  <c:v>6.4268827623645372E-4</c:v>
                </c:pt>
                <c:pt idx="108">
                  <c:v>4.9180964003817081E-3</c:v>
                </c:pt>
                <c:pt idx="109">
                  <c:v>2.5604968158785693E-3</c:v>
                </c:pt>
                <c:pt idx="110">
                  <c:v>8.8043885430208739E-4</c:v>
                </c:pt>
                <c:pt idx="111">
                  <c:v>3.003149638168182E-3</c:v>
                </c:pt>
                <c:pt idx="112">
                  <c:v>4.4377441946114518E-6</c:v>
                </c:pt>
                <c:pt idx="113">
                  <c:v>1.5539773172797405E-3</c:v>
                </c:pt>
                <c:pt idx="114">
                  <c:v>1.5627690972715356E-6</c:v>
                </c:pt>
                <c:pt idx="115">
                  <c:v>1.1010155712962643E-3</c:v>
                </c:pt>
                <c:pt idx="116">
                  <c:v>1.7925488182457468E-4</c:v>
                </c:pt>
                <c:pt idx="117">
                  <c:v>1.0926138578649996E-4</c:v>
                </c:pt>
                <c:pt idx="118">
                  <c:v>9.9060731715857725E-6</c:v>
                </c:pt>
                <c:pt idx="119">
                  <c:v>1.4064752263309122E-4</c:v>
                </c:pt>
                <c:pt idx="120">
                  <c:v>4.182537732676488E-4</c:v>
                </c:pt>
                <c:pt idx="121">
                  <c:v>1.2986796091780521E-4</c:v>
                </c:pt>
                <c:pt idx="122">
                  <c:v>6.1717493377862437E-4</c:v>
                </c:pt>
                <c:pt idx="123">
                  <c:v>5.2692374993522481E-4</c:v>
                </c:pt>
                <c:pt idx="124">
                  <c:v>1.639538595693932E-3</c:v>
                </c:pt>
                <c:pt idx="125">
                  <c:v>1.058418249083663E-4</c:v>
                </c:pt>
                <c:pt idx="126">
                  <c:v>4.034016210803547E-3</c:v>
                </c:pt>
                <c:pt idx="127">
                  <c:v>2.8108596072923324E-4</c:v>
                </c:pt>
                <c:pt idx="128">
                  <c:v>8.8863212168853092E-3</c:v>
                </c:pt>
                <c:pt idx="129">
                  <c:v>3.7739513885509377E-3</c:v>
                </c:pt>
                <c:pt idx="130">
                  <c:v>19542.873120574386</c:v>
                </c:pt>
                <c:pt idx="131">
                  <c:v>30112.141713774952</c:v>
                </c:pt>
                <c:pt idx="132">
                  <c:v>5247.0090543049919</c:v>
                </c:pt>
                <c:pt idx="133">
                  <c:v>108.89969020669093</c:v>
                </c:pt>
                <c:pt idx="134">
                  <c:v>81.194210900651584</c:v>
                </c:pt>
                <c:pt idx="135">
                  <c:v>9.8275094126364291</c:v>
                </c:pt>
                <c:pt idx="136">
                  <c:v>23.278166792230625</c:v>
                </c:pt>
                <c:pt idx="137">
                  <c:v>6.4793599530692285</c:v>
                </c:pt>
                <c:pt idx="138">
                  <c:v>18.66038065695356</c:v>
                </c:pt>
                <c:pt idx="139">
                  <c:v>62.406190216980434</c:v>
                </c:pt>
                <c:pt idx="140">
                  <c:v>8.8450653289841661</c:v>
                </c:pt>
                <c:pt idx="141">
                  <c:v>20.950934210754294</c:v>
                </c:pt>
                <c:pt idx="142">
                  <c:v>0.56639930065237598</c:v>
                </c:pt>
                <c:pt idx="143">
                  <c:v>0.43942923872305617</c:v>
                </c:pt>
                <c:pt idx="144">
                  <c:v>5.1489170511984277</c:v>
                </c:pt>
                <c:pt idx="145">
                  <c:v>2.467877764318048E-2</c:v>
                </c:pt>
                <c:pt idx="146">
                  <c:v>7.1975698096780782E-2</c:v>
                </c:pt>
                <c:pt idx="147">
                  <c:v>3.4620035215271083</c:v>
                </c:pt>
                <c:pt idx="148">
                  <c:v>6.1178859522827166E-2</c:v>
                </c:pt>
                <c:pt idx="149">
                  <c:v>6.6972109268779662E-3</c:v>
                </c:pt>
                <c:pt idx="150">
                  <c:v>3.6867294183484907</c:v>
                </c:pt>
                <c:pt idx="151">
                  <c:v>1.3315651543965534E-2</c:v>
                </c:pt>
                <c:pt idx="152">
                  <c:v>3.0496261535325999</c:v>
                </c:pt>
                <c:pt idx="153">
                  <c:v>2.5809325720029235E-2</c:v>
                </c:pt>
                <c:pt idx="154">
                  <c:v>2.7854937736715462</c:v>
                </c:pt>
                <c:pt idx="155">
                  <c:v>5.9593077824987876E-3</c:v>
                </c:pt>
                <c:pt idx="156">
                  <c:v>1.1380489190806702</c:v>
                </c:pt>
                <c:pt idx="157">
                  <c:v>4.7004908732851874E-2</c:v>
                </c:pt>
                <c:pt idx="158">
                  <c:v>1.6155965896296245</c:v>
                </c:pt>
                <c:pt idx="159">
                  <c:v>0.4856895045755773</c:v>
                </c:pt>
                <c:pt idx="160">
                  <c:v>0.1384047321369154</c:v>
                </c:pt>
                <c:pt idx="161">
                  <c:v>1.5012795230578466</c:v>
                </c:pt>
                <c:pt idx="162">
                  <c:v>0.63208950384820206</c:v>
                </c:pt>
                <c:pt idx="163">
                  <c:v>1.3056423800268471</c:v>
                </c:pt>
                <c:pt idx="164">
                  <c:v>8.0966895337986275E-2</c:v>
                </c:pt>
                <c:pt idx="165">
                  <c:v>0.32209835769208267</c:v>
                </c:pt>
                <c:pt idx="166">
                  <c:v>0.10239617965956616</c:v>
                </c:pt>
                <c:pt idx="167">
                  <c:v>0.14719483923703733</c:v>
                </c:pt>
                <c:pt idx="168">
                  <c:v>0.19408368876881069</c:v>
                </c:pt>
                <c:pt idx="169">
                  <c:v>0.39673590889314575</c:v>
                </c:pt>
                <c:pt idx="170">
                  <c:v>0.50612868379968012</c:v>
                </c:pt>
                <c:pt idx="171">
                  <c:v>18.231703424000429</c:v>
                </c:pt>
                <c:pt idx="172">
                  <c:v>36.132020182172376</c:v>
                </c:pt>
                <c:pt idx="173">
                  <c:v>32.101963594999212</c:v>
                </c:pt>
                <c:pt idx="174">
                  <c:v>41.456750279388274</c:v>
                </c:pt>
                <c:pt idx="175">
                  <c:v>7.5479298511420083</c:v>
                </c:pt>
                <c:pt idx="176">
                  <c:v>3.0025075704386928</c:v>
                </c:pt>
                <c:pt idx="177">
                  <c:v>0.28303254804800831</c:v>
                </c:pt>
                <c:pt idx="178">
                  <c:v>0.23613170455278881</c:v>
                </c:pt>
                <c:pt idx="179">
                  <c:v>1.673936041666432</c:v>
                </c:pt>
                <c:pt idx="180">
                  <c:v>13.545511612555902</c:v>
                </c:pt>
                <c:pt idx="181">
                  <c:v>118.54864652030618</c:v>
                </c:pt>
                <c:pt idx="182">
                  <c:v>140.83897088990028</c:v>
                </c:pt>
                <c:pt idx="183">
                  <c:v>9.9965045660721064</c:v>
                </c:pt>
                <c:pt idx="184">
                  <c:v>20.567832139481787</c:v>
                </c:pt>
                <c:pt idx="185">
                  <c:v>11.013913153300301</c:v>
                </c:pt>
                <c:pt idx="186">
                  <c:v>8.2803497918809459</c:v>
                </c:pt>
                <c:pt idx="187">
                  <c:v>8.8792268146472892</c:v>
                </c:pt>
                <c:pt idx="188">
                  <c:v>1.0692225682659489</c:v>
                </c:pt>
                <c:pt idx="189">
                  <c:v>3.7390208095778217</c:v>
                </c:pt>
                <c:pt idx="190">
                  <c:v>8.2905528088202132E-2</c:v>
                </c:pt>
                <c:pt idx="191">
                  <c:v>277.37623070648499</c:v>
                </c:pt>
                <c:pt idx="192">
                  <c:v>1297.3159414278891</c:v>
                </c:pt>
                <c:pt idx="193">
                  <c:v>82.345938614964794</c:v>
                </c:pt>
                <c:pt idx="194">
                  <c:v>380.35750685729226</c:v>
                </c:pt>
                <c:pt idx="195">
                  <c:v>6.8106282710255988</c:v>
                </c:pt>
                <c:pt idx="196">
                  <c:v>281.69520464560003</c:v>
                </c:pt>
                <c:pt idx="197">
                  <c:v>1.9965820563926457</c:v>
                </c:pt>
                <c:pt idx="198">
                  <c:v>1110.6890773263913</c:v>
                </c:pt>
                <c:pt idx="199">
                  <c:v>1215.9001207581791</c:v>
                </c:pt>
                <c:pt idx="200">
                  <c:v>33.012781484830477</c:v>
                </c:pt>
                <c:pt idx="201">
                  <c:v>156.38535092224694</c:v>
                </c:pt>
                <c:pt idx="202">
                  <c:v>212.66031616869608</c:v>
                </c:pt>
                <c:pt idx="203">
                  <c:v>45.273819231102578</c:v>
                </c:pt>
                <c:pt idx="204">
                  <c:v>230.07867897030101</c:v>
                </c:pt>
                <c:pt idx="205">
                  <c:v>65.895133313658121</c:v>
                </c:pt>
                <c:pt idx="206">
                  <c:v>6.3113657469431601</c:v>
                </c:pt>
                <c:pt idx="207">
                  <c:v>194.2403693144403</c:v>
                </c:pt>
                <c:pt idx="208">
                  <c:v>147.11954605839435</c:v>
                </c:pt>
                <c:pt idx="209">
                  <c:v>4.836138635916325</c:v>
                </c:pt>
                <c:pt idx="210">
                  <c:v>1349.876601274276</c:v>
                </c:pt>
                <c:pt idx="211">
                  <c:v>0.2061299850805895</c:v>
                </c:pt>
                <c:pt idx="212">
                  <c:v>816.07242755029381</c:v>
                </c:pt>
                <c:pt idx="213">
                  <c:v>44.9046029313809</c:v>
                </c:pt>
                <c:pt idx="214">
                  <c:v>4.8033619025525449E-2</c:v>
                </c:pt>
                <c:pt idx="215">
                  <c:v>6.5342731219466739</c:v>
                </c:pt>
                <c:pt idx="216">
                  <c:v>0.14004922482410506</c:v>
                </c:pt>
                <c:pt idx="217">
                  <c:v>0.40322588557922617</c:v>
                </c:pt>
                <c:pt idx="218">
                  <c:v>2.3672683575443668E-2</c:v>
                </c:pt>
                <c:pt idx="219">
                  <c:v>1.6106173948434996</c:v>
                </c:pt>
                <c:pt idx="220">
                  <c:v>0.62801756106721163</c:v>
                </c:pt>
                <c:pt idx="221">
                  <c:v>0.22783534729169583</c:v>
                </c:pt>
                <c:pt idx="222">
                  <c:v>0.45430460334872241</c:v>
                </c:pt>
                <c:pt idx="223">
                  <c:v>0.44811725952379017</c:v>
                </c:pt>
                <c:pt idx="224">
                  <c:v>0.32166161850210478</c:v>
                </c:pt>
                <c:pt idx="225">
                  <c:v>0.70129218978061925</c:v>
                </c:pt>
                <c:pt idx="226">
                  <c:v>0.78068541685031734</c:v>
                </c:pt>
                <c:pt idx="227">
                  <c:v>8.1868217949802841E-2</c:v>
                </c:pt>
                <c:pt idx="228">
                  <c:v>0.37303978357699336</c:v>
                </c:pt>
                <c:pt idx="229">
                  <c:v>6.0290497545365002E-2</c:v>
                </c:pt>
                <c:pt idx="230">
                  <c:v>3.7035351571466014E-2</c:v>
                </c:pt>
                <c:pt idx="231">
                  <c:v>4.4019147280115446E-2</c:v>
                </c:pt>
                <c:pt idx="232">
                  <c:v>4.54543886595122E-2</c:v>
                </c:pt>
                <c:pt idx="233">
                  <c:v>3.9348545804427246E-2</c:v>
                </c:pt>
                <c:pt idx="234">
                  <c:v>4.3121698836414202E-2</c:v>
                </c:pt>
                <c:pt idx="235">
                  <c:v>6.6214907345846761E-4</c:v>
                </c:pt>
                <c:pt idx="236">
                  <c:v>2.240984910897045E-2</c:v>
                </c:pt>
                <c:pt idx="237">
                  <c:v>0.11466343336572538</c:v>
                </c:pt>
                <c:pt idx="238">
                  <c:v>0.10205496637792023</c:v>
                </c:pt>
                <c:pt idx="239">
                  <c:v>0.31543777179013793</c:v>
                </c:pt>
                <c:pt idx="240">
                  <c:v>0.48149485021145777</c:v>
                </c:pt>
                <c:pt idx="241">
                  <c:v>1.535763384846268</c:v>
                </c:pt>
                <c:pt idx="242">
                  <c:v>1.1503002809519312</c:v>
                </c:pt>
                <c:pt idx="243">
                  <c:v>3.9728634770549647</c:v>
                </c:pt>
                <c:pt idx="244">
                  <c:v>1.7049091336171041</c:v>
                </c:pt>
                <c:pt idx="245">
                  <c:v>13.088237686226893</c:v>
                </c:pt>
                <c:pt idx="246">
                  <c:v>7.373304421097906</c:v>
                </c:pt>
                <c:pt idx="247">
                  <c:v>185.56655946868233</c:v>
                </c:pt>
                <c:pt idx="248">
                  <c:v>472.48484074388716</c:v>
                </c:pt>
                <c:pt idx="249">
                  <c:v>216.76701351034018</c:v>
                </c:pt>
                <c:pt idx="250">
                  <c:v>7.8525609817313199E-2</c:v>
                </c:pt>
                <c:pt idx="251">
                  <c:v>0.20349239397867461</c:v>
                </c:pt>
                <c:pt idx="252">
                  <c:v>0.92353431976182354</c:v>
                </c:pt>
                <c:pt idx="253">
                  <c:v>5.836640152991607</c:v>
                </c:pt>
                <c:pt idx="254">
                  <c:v>0.55195503991729089</c:v>
                </c:pt>
                <c:pt idx="255">
                  <c:v>1.6392783865925404</c:v>
                </c:pt>
                <c:pt idx="256">
                  <c:v>0.40164135386972061</c:v>
                </c:pt>
                <c:pt idx="257">
                  <c:v>1.0302197858829805</c:v>
                </c:pt>
                <c:pt idx="258">
                  <c:v>0.19447663704736406</c:v>
                </c:pt>
                <c:pt idx="259">
                  <c:v>1.080718460409829</c:v>
                </c:pt>
                <c:pt idx="260">
                  <c:v>0.20196508292918133</c:v>
                </c:pt>
                <c:pt idx="261">
                  <c:v>0.88351432146664388</c:v>
                </c:pt>
                <c:pt idx="262">
                  <c:v>0.1177645847473324</c:v>
                </c:pt>
                <c:pt idx="263">
                  <c:v>0.51581919247638786</c:v>
                </c:pt>
                <c:pt idx="264">
                  <c:v>0.16262068156456178</c:v>
                </c:pt>
                <c:pt idx="265">
                  <c:v>0.41433201600631836</c:v>
                </c:pt>
                <c:pt idx="266">
                  <c:v>6.9222029822227915E-2</c:v>
                </c:pt>
                <c:pt idx="267">
                  <c:v>0.31949070869669893</c:v>
                </c:pt>
                <c:pt idx="268">
                  <c:v>2.6811618433970529E-2</c:v>
                </c:pt>
                <c:pt idx="269">
                  <c:v>5.9185403710461479E-2</c:v>
                </c:pt>
                <c:pt idx="270">
                  <c:v>799.93784360016298</c:v>
                </c:pt>
                <c:pt idx="271">
                  <c:v>605.65993510601584</c:v>
                </c:pt>
                <c:pt idx="272">
                  <c:v>2268.8818805575806</c:v>
                </c:pt>
                <c:pt idx="273">
                  <c:v>116.77831829059265</c:v>
                </c:pt>
                <c:pt idx="274">
                  <c:v>1103.7741856706346</c:v>
                </c:pt>
                <c:pt idx="275">
                  <c:v>5.5880868312345875</c:v>
                </c:pt>
                <c:pt idx="276">
                  <c:v>609.65559477405691</c:v>
                </c:pt>
                <c:pt idx="277">
                  <c:v>54.572423380689344</c:v>
                </c:pt>
                <c:pt idx="278">
                  <c:v>361.69112490172978</c:v>
                </c:pt>
                <c:pt idx="279">
                  <c:v>193.09816105075913</c:v>
                </c:pt>
                <c:pt idx="280">
                  <c:v>1141.7372743128767</c:v>
                </c:pt>
                <c:pt idx="281">
                  <c:v>11.650717678870009</c:v>
                </c:pt>
                <c:pt idx="282">
                  <c:v>169.85917603892423</c:v>
                </c:pt>
                <c:pt idx="283">
                  <c:v>7.3759197779666001</c:v>
                </c:pt>
                <c:pt idx="284">
                  <c:v>240.21100574834892</c:v>
                </c:pt>
                <c:pt idx="285">
                  <c:v>53.144627715385205</c:v>
                </c:pt>
                <c:pt idx="286">
                  <c:v>1247.8076968004978</c:v>
                </c:pt>
                <c:pt idx="287">
                  <c:v>228.04053904821072</c:v>
                </c:pt>
                <c:pt idx="288">
                  <c:v>27.576606899393315</c:v>
                </c:pt>
                <c:pt idx="289">
                  <c:v>152.49354879641382</c:v>
                </c:pt>
                <c:pt idx="290">
                  <c:v>252.46747823932478</c:v>
                </c:pt>
                <c:pt idx="291">
                  <c:v>7.3111194096267393</c:v>
                </c:pt>
                <c:pt idx="292">
                  <c:v>38.722126156592545</c:v>
                </c:pt>
                <c:pt idx="293">
                  <c:v>194.34103600181351</c:v>
                </c:pt>
                <c:pt idx="294">
                  <c:v>64.039909479844411</c:v>
                </c:pt>
                <c:pt idx="295">
                  <c:v>5.1677137572757861</c:v>
                </c:pt>
                <c:pt idx="296">
                  <c:v>128.19466251012906</c:v>
                </c:pt>
                <c:pt idx="297">
                  <c:v>129.53969709904493</c:v>
                </c:pt>
                <c:pt idx="298">
                  <c:v>163.87877416029175</c:v>
                </c:pt>
                <c:pt idx="299">
                  <c:v>112.07611399894182</c:v>
                </c:pt>
                <c:pt idx="300">
                  <c:v>2097.3708297253729</c:v>
                </c:pt>
                <c:pt idx="301">
                  <c:v>1609.197065094407</c:v>
                </c:pt>
                <c:pt idx="302">
                  <c:v>181.6951305571921</c:v>
                </c:pt>
                <c:pt idx="303">
                  <c:v>86.666390603242974</c:v>
                </c:pt>
                <c:pt idx="304">
                  <c:v>125.26968568420571</c:v>
                </c:pt>
                <c:pt idx="305">
                  <c:v>27.710674694629585</c:v>
                </c:pt>
                <c:pt idx="306">
                  <c:v>2.4361869872669666</c:v>
                </c:pt>
                <c:pt idx="307">
                  <c:v>3.4681467711249412</c:v>
                </c:pt>
                <c:pt idx="308">
                  <c:v>2.134332212143875</c:v>
                </c:pt>
                <c:pt idx="309">
                  <c:v>3.2846210988226252</c:v>
                </c:pt>
                <c:pt idx="310">
                  <c:v>33.745009019202875</c:v>
                </c:pt>
                <c:pt idx="311">
                  <c:v>0.71971185833606521</c:v>
                </c:pt>
                <c:pt idx="312">
                  <c:v>67.472673577233479</c:v>
                </c:pt>
                <c:pt idx="313">
                  <c:v>0.83305783980512937</c:v>
                </c:pt>
                <c:pt idx="314">
                  <c:v>3.1596551825388004</c:v>
                </c:pt>
                <c:pt idx="315">
                  <c:v>8.4114205335346064</c:v>
                </c:pt>
                <c:pt idx="316">
                  <c:v>2.9451450681170019</c:v>
                </c:pt>
                <c:pt idx="317">
                  <c:v>15.188237092776557</c:v>
                </c:pt>
                <c:pt idx="318">
                  <c:v>18.812144507585273</c:v>
                </c:pt>
                <c:pt idx="319">
                  <c:v>20.09970098379635</c:v>
                </c:pt>
                <c:pt idx="320">
                  <c:v>6.0454382596018581</c:v>
                </c:pt>
                <c:pt idx="321">
                  <c:v>23.127738430260852</c:v>
                </c:pt>
                <c:pt idx="322">
                  <c:v>11.489354027932398</c:v>
                </c:pt>
                <c:pt idx="323">
                  <c:v>10.79946293588389</c:v>
                </c:pt>
                <c:pt idx="324">
                  <c:v>4.0793353124288938</c:v>
                </c:pt>
                <c:pt idx="325">
                  <c:v>9.7005331513488553</c:v>
                </c:pt>
                <c:pt idx="326">
                  <c:v>2.6156125923446792E-3</c:v>
                </c:pt>
                <c:pt idx="327">
                  <c:v>2.8183731288259503E-2</c:v>
                </c:pt>
                <c:pt idx="328">
                  <c:v>7.2887390043676101E-2</c:v>
                </c:pt>
                <c:pt idx="329">
                  <c:v>0.35275510370987745</c:v>
                </c:pt>
                <c:pt idx="330">
                  <c:v>7.8590916648312963E-3</c:v>
                </c:pt>
                <c:pt idx="331">
                  <c:v>1.9492158341526761E-2</c:v>
                </c:pt>
                <c:pt idx="332">
                  <c:v>1.1815647715032407E-2</c:v>
                </c:pt>
                <c:pt idx="333">
                  <c:v>1.156210327834367E-2</c:v>
                </c:pt>
                <c:pt idx="334">
                  <c:v>1.1232241272880162E-3</c:v>
                </c:pt>
                <c:pt idx="335">
                  <c:v>3.1871939683852948E-3</c:v>
                </c:pt>
                <c:pt idx="336">
                  <c:v>1.2924396961666571E-4</c:v>
                </c:pt>
                <c:pt idx="337">
                  <c:v>6.0118017918151046E-3</c:v>
                </c:pt>
                <c:pt idx="338">
                  <c:v>3.5856444448003753E-2</c:v>
                </c:pt>
                <c:pt idx="339">
                  <c:v>2.8916483723331023E-2</c:v>
                </c:pt>
                <c:pt idx="340">
                  <c:v>4.7278358841158934E-2</c:v>
                </c:pt>
                <c:pt idx="341">
                  <c:v>2.6099797696367195E-3</c:v>
                </c:pt>
                <c:pt idx="342">
                  <c:v>5.5851782447555662E-2</c:v>
                </c:pt>
                <c:pt idx="343">
                  <c:v>0.15236086353983683</c:v>
                </c:pt>
                <c:pt idx="344">
                  <c:v>0.2791631925487717</c:v>
                </c:pt>
                <c:pt idx="345">
                  <c:v>0.17957556769386632</c:v>
                </c:pt>
                <c:pt idx="346">
                  <c:v>0.8068149115546247</c:v>
                </c:pt>
                <c:pt idx="347">
                  <c:v>1.0009168630350211</c:v>
                </c:pt>
                <c:pt idx="348">
                  <c:v>9.978904142739955</c:v>
                </c:pt>
                <c:pt idx="349">
                  <c:v>9.0210830420708454</c:v>
                </c:pt>
                <c:pt idx="350">
                  <c:v>2131.6690238866481</c:v>
                </c:pt>
                <c:pt idx="351">
                  <c:v>2214.7704774159683</c:v>
                </c:pt>
                <c:pt idx="352">
                  <c:v>1010.6959587743282</c:v>
                </c:pt>
                <c:pt idx="353">
                  <c:v>453.34427352596236</c:v>
                </c:pt>
                <c:pt idx="354">
                  <c:v>74.166997688249609</c:v>
                </c:pt>
                <c:pt idx="355">
                  <c:v>35.958425784399665</c:v>
                </c:pt>
                <c:pt idx="356">
                  <c:v>18.608482464918318</c:v>
                </c:pt>
                <c:pt idx="357">
                  <c:v>22.493414881306812</c:v>
                </c:pt>
                <c:pt idx="358">
                  <c:v>9.7801279850773071</c:v>
                </c:pt>
                <c:pt idx="359">
                  <c:v>4.5336679070697743</c:v>
                </c:pt>
                <c:pt idx="360">
                  <c:v>0.71977095844855643</c:v>
                </c:pt>
                <c:pt idx="361">
                  <c:v>2.8888166293943445</c:v>
                </c:pt>
                <c:pt idx="362">
                  <c:v>7.7641562091966447</c:v>
                </c:pt>
                <c:pt idx="363">
                  <c:v>1.7624724236981921</c:v>
                </c:pt>
                <c:pt idx="364">
                  <c:v>1.4270069466160127</c:v>
                </c:pt>
                <c:pt idx="365">
                  <c:v>2.7600756558698367</c:v>
                </c:pt>
                <c:pt idx="366">
                  <c:v>0.43219823781339939</c:v>
                </c:pt>
                <c:pt idx="367">
                  <c:v>0.12086300753585101</c:v>
                </c:pt>
                <c:pt idx="368">
                  <c:v>4.3023917703999519</c:v>
                </c:pt>
                <c:pt idx="369">
                  <c:v>0.45209225991792484</c:v>
                </c:pt>
                <c:pt idx="370">
                  <c:v>1.1121728014233596</c:v>
                </c:pt>
                <c:pt idx="371">
                  <c:v>0.55917274824242014</c:v>
                </c:pt>
                <c:pt idx="372">
                  <c:v>0.96394799685087929</c:v>
                </c:pt>
                <c:pt idx="373">
                  <c:v>0.55397754808080257</c:v>
                </c:pt>
                <c:pt idx="374">
                  <c:v>0.20411853612050357</c:v>
                </c:pt>
                <c:pt idx="375">
                  <c:v>0.43631033062977775</c:v>
                </c:pt>
                <c:pt idx="376">
                  <c:v>4.4035497678150647E-2</c:v>
                </c:pt>
                <c:pt idx="377">
                  <c:v>1.5655618135578964E-2</c:v>
                </c:pt>
                <c:pt idx="378">
                  <c:v>5.8909480031902623E-3</c:v>
                </c:pt>
                <c:pt idx="379">
                  <c:v>7.3444232924828887E-3</c:v>
                </c:pt>
                <c:pt idx="380">
                  <c:v>1010.8327255371975</c:v>
                </c:pt>
                <c:pt idx="381">
                  <c:v>453.45517181961674</c:v>
                </c:pt>
                <c:pt idx="382">
                  <c:v>74.166821560374302</c:v>
                </c:pt>
                <c:pt idx="383">
                  <c:v>35.964907378618285</c:v>
                </c:pt>
                <c:pt idx="384">
                  <c:v>18.610955758517495</c:v>
                </c:pt>
                <c:pt idx="385">
                  <c:v>22.495758383866342</c:v>
                </c:pt>
                <c:pt idx="386">
                  <c:v>9.7795960038241958</c:v>
                </c:pt>
                <c:pt idx="387">
                  <c:v>4.5330018088599537</c:v>
                </c:pt>
                <c:pt idx="388">
                  <c:v>0.71966473729693625</c:v>
                </c:pt>
                <c:pt idx="389">
                  <c:v>2.8877963384273753</c:v>
                </c:pt>
                <c:pt idx="390">
                  <c:v>7.7616653056679157</c:v>
                </c:pt>
                <c:pt idx="391">
                  <c:v>1.7618288766584076</c:v>
                </c:pt>
                <c:pt idx="392">
                  <c:v>1.4267022259193309</c:v>
                </c:pt>
                <c:pt idx="393">
                  <c:v>2.7597452557517967</c:v>
                </c:pt>
                <c:pt idx="394">
                  <c:v>0.43252504133315778</c:v>
                </c:pt>
                <c:pt idx="395">
                  <c:v>0.12076709726901451</c:v>
                </c:pt>
                <c:pt idx="396">
                  <c:v>4.3015509526137921</c:v>
                </c:pt>
                <c:pt idx="397">
                  <c:v>0.45199763618862365</c:v>
                </c:pt>
                <c:pt idx="398">
                  <c:v>1.1118828097765459</c:v>
                </c:pt>
                <c:pt idx="399">
                  <c:v>0.5588961136561974</c:v>
                </c:pt>
                <c:pt idx="400">
                  <c:v>0.96355628665754756</c:v>
                </c:pt>
                <c:pt idx="401">
                  <c:v>0.55369904212447263</c:v>
                </c:pt>
                <c:pt idx="402">
                  <c:v>0.20407036307170934</c:v>
                </c:pt>
                <c:pt idx="403">
                  <c:v>0.43613498488302294</c:v>
                </c:pt>
                <c:pt idx="404">
                  <c:v>4.4031024226365623E-2</c:v>
                </c:pt>
                <c:pt idx="405">
                  <c:v>1.5634830592031881E-2</c:v>
                </c:pt>
                <c:pt idx="406">
                  <c:v>5.8777471107128981E-3</c:v>
                </c:pt>
                <c:pt idx="407">
                  <c:v>7.3298093043602372E-3</c:v>
                </c:pt>
                <c:pt idx="408">
                  <c:v>9.6925430114369723E-4</c:v>
                </c:pt>
                <c:pt idx="409">
                  <c:v>5.2886842985998804E-5</c:v>
                </c:pt>
                <c:pt idx="410">
                  <c:v>9.2407754892706996E-4</c:v>
                </c:pt>
                <c:pt idx="411">
                  <c:v>2.983344267335574E-3</c:v>
                </c:pt>
                <c:pt idx="412">
                  <c:v>8.3578779962985034E-4</c:v>
                </c:pt>
                <c:pt idx="413">
                  <c:v>1.0383275182834109E-3</c:v>
                </c:pt>
                <c:pt idx="414">
                  <c:v>1.2628419695511926E-2</c:v>
                </c:pt>
                <c:pt idx="415">
                  <c:v>6.5824361751410281E-3</c:v>
                </c:pt>
                <c:pt idx="416">
                  <c:v>4.865686628527789E-3</c:v>
                </c:pt>
                <c:pt idx="417">
                  <c:v>4.4631002660913411E-4</c:v>
                </c:pt>
                <c:pt idx="418">
                  <c:v>2.7288740877488706E-2</c:v>
                </c:pt>
                <c:pt idx="419">
                  <c:v>5.259429518965293E-3</c:v>
                </c:pt>
                <c:pt idx="420">
                  <c:v>0.22989256782443265</c:v>
                </c:pt>
                <c:pt idx="421">
                  <c:v>0.12242917615402851</c:v>
                </c:pt>
                <c:pt idx="422">
                  <c:v>1.1844956645738616E-2</c:v>
                </c:pt>
                <c:pt idx="423">
                  <c:v>1.0881010448341502</c:v>
                </c:pt>
                <c:pt idx="424">
                  <c:v>11.408827666122603</c:v>
                </c:pt>
                <c:pt idx="425">
                  <c:v>3.1736319373411009E-2</c:v>
                </c:pt>
                <c:pt idx="426">
                  <c:v>5.5033896728541396E-3</c:v>
                </c:pt>
                <c:pt idx="427">
                  <c:v>0.11236018417857303</c:v>
                </c:pt>
                <c:pt idx="428">
                  <c:v>1.4036357597161127E-2</c:v>
                </c:pt>
                <c:pt idx="429">
                  <c:v>0.17984382759396048</c:v>
                </c:pt>
                <c:pt idx="430">
                  <c:v>9.7062749414238386E-4</c:v>
                </c:pt>
                <c:pt idx="431">
                  <c:v>5.2672840029736234E-5</c:v>
                </c:pt>
                <c:pt idx="432">
                  <c:v>9.2067286128397316E-4</c:v>
                </c:pt>
                <c:pt idx="433">
                  <c:v>2.9786256385936813E-3</c:v>
                </c:pt>
                <c:pt idx="434">
                  <c:v>8.3522101134354506E-4</c:v>
                </c:pt>
                <c:pt idx="435">
                  <c:v>1.0402624127899701E-3</c:v>
                </c:pt>
                <c:pt idx="436">
                  <c:v>6.5643821745158424E-3</c:v>
                </c:pt>
                <c:pt idx="437">
                  <c:v>4.8773735319621548E-3</c:v>
                </c:pt>
                <c:pt idx="438">
                  <c:v>4.463644178941025E-4</c:v>
                </c:pt>
                <c:pt idx="439">
                  <c:v>2.7228993625760711E-2</c:v>
                </c:pt>
                <c:pt idx="440">
                  <c:v>5.2720526014077267E-3</c:v>
                </c:pt>
                <c:pt idx="441">
                  <c:v>0.22950424874051001</c:v>
                </c:pt>
                <c:pt idx="442">
                  <c:v>0.12233741118801425</c:v>
                </c:pt>
                <c:pt idx="443">
                  <c:v>1.2303486643653142E-2</c:v>
                </c:pt>
                <c:pt idx="444">
                  <c:v>1.0851509278975111</c:v>
                </c:pt>
                <c:pt idx="445">
                  <c:v>11.410985685547223</c:v>
                </c:pt>
                <c:pt idx="446">
                  <c:v>3.1697321138686362E-2</c:v>
                </c:pt>
                <c:pt idx="447">
                  <c:v>5.5028864996928776E-3</c:v>
                </c:pt>
                <c:pt idx="448">
                  <c:v>0.11229551631031541</c:v>
                </c:pt>
                <c:pt idx="449">
                  <c:v>1.402313014755722E-2</c:v>
                </c:pt>
                <c:pt idx="450">
                  <c:v>0.17975229585962627</c:v>
                </c:pt>
                <c:pt idx="451">
                  <c:v>5.2464673993559856E-2</c:v>
                </c:pt>
                <c:pt idx="452">
                  <c:v>0.18759618920964483</c:v>
                </c:pt>
                <c:pt idx="453">
                  <c:v>2.5195457634506483E-2</c:v>
                </c:pt>
                <c:pt idx="454">
                  <c:v>7.3011845026026014</c:v>
                </c:pt>
                <c:pt idx="455">
                  <c:v>0.45909779217222568</c:v>
                </c:pt>
                <c:pt idx="456">
                  <c:v>0.92268648229668759</c:v>
                </c:pt>
                <c:pt idx="457">
                  <c:v>7.8762077546068703</c:v>
                </c:pt>
                <c:pt idx="458">
                  <c:v>1.547361072233459</c:v>
                </c:pt>
                <c:pt idx="459">
                  <c:v>6.5299975375592992E-3</c:v>
                </c:pt>
                <c:pt idx="460">
                  <c:v>6.4324045145930778E-2</c:v>
                </c:pt>
                <c:pt idx="461">
                  <c:v>3.5975426856804264E-2</c:v>
                </c:pt>
                <c:pt idx="462">
                  <c:v>4.8415749621432143E-2</c:v>
                </c:pt>
                <c:pt idx="463">
                  <c:v>4.3780328470576578E-2</c:v>
                </c:pt>
                <c:pt idx="464">
                  <c:v>7.9513738175476745E-2</c:v>
                </c:pt>
                <c:pt idx="465">
                  <c:v>9.2758218876977785E-2</c:v>
                </c:pt>
                <c:pt idx="466">
                  <c:v>9.3639700119093075E-2</c:v>
                </c:pt>
                <c:pt idx="467">
                  <c:v>4.4770331695111389E-2</c:v>
                </c:pt>
                <c:pt idx="468">
                  <c:v>5.6394790791239928E-2</c:v>
                </c:pt>
                <c:pt idx="469">
                  <c:v>6.2769117977611852E-2</c:v>
                </c:pt>
                <c:pt idx="470">
                  <c:v>7.3136867920172891E-2</c:v>
                </c:pt>
                <c:pt idx="471">
                  <c:v>5.3031912848275173E-2</c:v>
                </c:pt>
                <c:pt idx="472">
                  <c:v>2.4570571574037352E-2</c:v>
                </c:pt>
                <c:pt idx="473">
                  <c:v>6.7457585364063474E-2</c:v>
                </c:pt>
                <c:pt idx="474">
                  <c:v>3.6093241825875963E-2</c:v>
                </c:pt>
                <c:pt idx="475">
                  <c:v>7.3163382128975621E-2</c:v>
                </c:pt>
                <c:pt idx="476">
                  <c:v>6.8412182596781626E-2</c:v>
                </c:pt>
                <c:pt idx="477">
                  <c:v>0.48772628245988159</c:v>
                </c:pt>
                <c:pt idx="478">
                  <c:v>0.17090270743343144</c:v>
                </c:pt>
                <c:pt idx="479">
                  <c:v>2.6687763381956273</c:v>
                </c:pt>
                <c:pt idx="480">
                  <c:v>6.2767493131466318E-2</c:v>
                </c:pt>
                <c:pt idx="481">
                  <c:v>7.3138416877191553E-2</c:v>
                </c:pt>
                <c:pt idx="482">
                  <c:v>5.3035400037116869E-2</c:v>
                </c:pt>
                <c:pt idx="483">
                  <c:v>2.4576933278598084E-2</c:v>
                </c:pt>
                <c:pt idx="484">
                  <c:v>6.7472599061652566E-2</c:v>
                </c:pt>
                <c:pt idx="485">
                  <c:v>3.6096575756220044E-2</c:v>
                </c:pt>
                <c:pt idx="486">
                  <c:v>7.324241190126736E-2</c:v>
                </c:pt>
                <c:pt idx="487">
                  <c:v>6.8481910908124874E-2</c:v>
                </c:pt>
                <c:pt idx="488">
                  <c:v>0.48795878665029596</c:v>
                </c:pt>
                <c:pt idx="489">
                  <c:v>0.17455280701854051</c:v>
                </c:pt>
                <c:pt idx="490">
                  <c:v>2.6666447698283262</c:v>
                </c:pt>
                <c:pt idx="491">
                  <c:v>9.5741052104138746E-2</c:v>
                </c:pt>
                <c:pt idx="492">
                  <c:v>0.30188403111780659</c:v>
                </c:pt>
                <c:pt idx="493">
                  <c:v>8.9503800790011037E-2</c:v>
                </c:pt>
                <c:pt idx="494">
                  <c:v>0.17590680960483548</c:v>
                </c:pt>
                <c:pt idx="495">
                  <c:v>5.735165928265093E-2</c:v>
                </c:pt>
                <c:pt idx="496">
                  <c:v>0.13140001329388204</c:v>
                </c:pt>
                <c:pt idx="497">
                  <c:v>0.10272831961158985</c:v>
                </c:pt>
                <c:pt idx="498">
                  <c:v>6.3599750360571708E-2</c:v>
                </c:pt>
                <c:pt idx="499">
                  <c:v>0.19334352421464787</c:v>
                </c:pt>
                <c:pt idx="500">
                  <c:v>0.13554009694723779</c:v>
                </c:pt>
                <c:pt idx="501">
                  <c:v>0.41299780284057541</c:v>
                </c:pt>
                <c:pt idx="502">
                  <c:v>0.43800797586585644</c:v>
                </c:pt>
                <c:pt idx="503">
                  <c:v>6.3910937310018054E-2</c:v>
                </c:pt>
                <c:pt idx="504">
                  <c:v>1.3028195022419553</c:v>
                </c:pt>
                <c:pt idx="505">
                  <c:v>6.3538284145746182</c:v>
                </c:pt>
                <c:pt idx="506">
                  <c:v>2.4611082967275561E-2</c:v>
                </c:pt>
                <c:pt idx="507">
                  <c:v>0.25896149692677134</c:v>
                </c:pt>
                <c:pt idx="508">
                  <c:v>0.20789707543062125</c:v>
                </c:pt>
                <c:pt idx="509">
                  <c:v>0.16761846988125609</c:v>
                </c:pt>
                <c:pt idx="510">
                  <c:v>3.0158758436340409E-2</c:v>
                </c:pt>
                <c:pt idx="511">
                  <c:v>0.13555619070596203</c:v>
                </c:pt>
                <c:pt idx="512">
                  <c:v>3.1632712813234945E-2</c:v>
                </c:pt>
                <c:pt idx="513">
                  <c:v>8.7482660336426061</c:v>
                </c:pt>
                <c:pt idx="514">
                  <c:v>7.4660861336676012</c:v>
                </c:pt>
                <c:pt idx="515">
                  <c:v>6.2975922745561235</c:v>
                </c:pt>
                <c:pt idx="516">
                  <c:v>2.4779434474899613</c:v>
                </c:pt>
                <c:pt idx="517">
                  <c:v>5.2137189750233182</c:v>
                </c:pt>
                <c:pt idx="518">
                  <c:v>0.3669824904564794</c:v>
                </c:pt>
                <c:pt idx="519">
                  <c:v>0.26859922519312762</c:v>
                </c:pt>
                <c:pt idx="520">
                  <c:v>0.25963741871647106</c:v>
                </c:pt>
                <c:pt idx="521">
                  <c:v>9.0655084661697347E-2</c:v>
                </c:pt>
                <c:pt idx="522">
                  <c:v>4.8580938303018024E-2</c:v>
                </c:pt>
                <c:pt idx="523">
                  <c:v>2.1498054276264167E-2</c:v>
                </c:pt>
                <c:pt idx="524">
                  <c:v>4.9639803252405232E-2</c:v>
                </c:pt>
                <c:pt idx="525">
                  <c:v>0.10692606265960959</c:v>
                </c:pt>
                <c:pt idx="526">
                  <c:v>2.6214391945078259E-2</c:v>
                </c:pt>
                <c:pt idx="527">
                  <c:v>5.5301945253655026E-2</c:v>
                </c:pt>
                <c:pt idx="528">
                  <c:v>2.3197935097519655E-2</c:v>
                </c:pt>
                <c:pt idx="529">
                  <c:v>3.9548185468057724E-2</c:v>
                </c:pt>
                <c:pt idx="530">
                  <c:v>3.9499564826964852E-2</c:v>
                </c:pt>
                <c:pt idx="531">
                  <c:v>7.1606525515983677E-3</c:v>
                </c:pt>
                <c:pt idx="532">
                  <c:v>4.4177715995448773E-3</c:v>
                </c:pt>
                <c:pt idx="533">
                  <c:v>4.3184421905016687E-3</c:v>
                </c:pt>
                <c:pt idx="534">
                  <c:v>0.25021277024709465</c:v>
                </c:pt>
                <c:pt idx="535">
                  <c:v>1.5819423141219455E-2</c:v>
                </c:pt>
                <c:pt idx="536">
                  <c:v>1.9029339234951387E-3</c:v>
                </c:pt>
                <c:pt idx="537">
                  <c:v>2.6954021721357761E-3</c:v>
                </c:pt>
                <c:pt idx="538">
                  <c:v>1.169885208508646E-3</c:v>
                </c:pt>
                <c:pt idx="539">
                  <c:v>9.3965417742099071E-4</c:v>
                </c:pt>
                <c:pt idx="540">
                  <c:v>6.6627373732954459E-3</c:v>
                </c:pt>
                <c:pt idx="541">
                  <c:v>9.8159509201986433E-3</c:v>
                </c:pt>
                <c:pt idx="542">
                  <c:v>2.0847908220375397E-2</c:v>
                </c:pt>
                <c:pt idx="543">
                  <c:v>1.4404151962281814E-2</c:v>
                </c:pt>
                <c:pt idx="544">
                  <c:v>9.2571477108338417E-3</c:v>
                </c:pt>
                <c:pt idx="545">
                  <c:v>1.5962102609652203E-2</c:v>
                </c:pt>
                <c:pt idx="546">
                  <c:v>3.8807595162291151E-3</c:v>
                </c:pt>
                <c:pt idx="547">
                  <c:v>3.5228909670838374E-3</c:v>
                </c:pt>
                <c:pt idx="548">
                  <c:v>9.9644533177547772E-3</c:v>
                </c:pt>
                <c:pt idx="549">
                  <c:v>0.12770972881553691</c:v>
                </c:pt>
                <c:pt idx="550">
                  <c:v>0.16419661089064452</c:v>
                </c:pt>
                <c:pt idx="551">
                  <c:v>2.389045357429025E-2</c:v>
                </c:pt>
                <c:pt idx="552">
                  <c:v>1.2183036676234667E-2</c:v>
                </c:pt>
                <c:pt idx="553">
                  <c:v>8.5997539789668689E-2</c:v>
                </c:pt>
                <c:pt idx="554">
                  <c:v>3.9686483053481124E-2</c:v>
                </c:pt>
                <c:pt idx="555">
                  <c:v>0.18914269807370199</c:v>
                </c:pt>
                <c:pt idx="556">
                  <c:v>7.223846447889364E-4</c:v>
                </c:pt>
                <c:pt idx="557">
                  <c:v>1.0174048004788751E-2</c:v>
                </c:pt>
                <c:pt idx="558">
                  <c:v>4.1863847608275603E-3</c:v>
                </c:pt>
                <c:pt idx="559">
                  <c:v>4.8228473592013604E-3</c:v>
                </c:pt>
                <c:pt idx="560">
                  <c:v>5.614170392520655E-4</c:v>
                </c:pt>
                <c:pt idx="561">
                  <c:v>1.3288782130737356E-2</c:v>
                </c:pt>
                <c:pt idx="562">
                  <c:v>8.8256982666591979E-4</c:v>
                </c:pt>
                <c:pt idx="563">
                  <c:v>7.298143016362151E-4</c:v>
                </c:pt>
                <c:pt idx="564">
                  <c:v>1.640547626270818E-3</c:v>
                </c:pt>
                <c:pt idx="565">
                  <c:v>3.0150518347995276E-3</c:v>
                </c:pt>
                <c:pt idx="566">
                  <c:v>1.2573153455120649E-3</c:v>
                </c:pt>
                <c:pt idx="567">
                  <c:v>0.19704743994833207</c:v>
                </c:pt>
                <c:pt idx="568">
                  <c:v>4.6673379987615803E-2</c:v>
                </c:pt>
                <c:pt idx="569">
                  <c:v>0.21019212123143677</c:v>
                </c:pt>
                <c:pt idx="570">
                  <c:v>0.37526619227048968</c:v>
                </c:pt>
                <c:pt idx="571">
                  <c:v>0.2015115956435112</c:v>
                </c:pt>
                <c:pt idx="572">
                  <c:v>0.66966514024946866</c:v>
                </c:pt>
                <c:pt idx="573">
                  <c:v>1.0810948611277278</c:v>
                </c:pt>
                <c:pt idx="574">
                  <c:v>0.21154735593167734</c:v>
                </c:pt>
                <c:pt idx="575">
                  <c:v>10.802960015628083</c:v>
                </c:pt>
                <c:pt idx="576">
                  <c:v>1079.3346962861817</c:v>
                </c:pt>
                <c:pt idx="577">
                  <c:v>7198.0206851687426</c:v>
                </c:pt>
                <c:pt idx="578">
                  <c:v>6670.6780139579332</c:v>
                </c:pt>
                <c:pt idx="579">
                  <c:v>6199.7735663528956</c:v>
                </c:pt>
                <c:pt idx="580">
                  <c:v>0.21143439500417022</c:v>
                </c:pt>
                <c:pt idx="581">
                  <c:v>10.808261434761633</c:v>
                </c:pt>
                <c:pt idx="582">
                  <c:v>1079.7070205164036</c:v>
                </c:pt>
                <c:pt idx="583">
                  <c:v>7199.8266468817928</c:v>
                </c:pt>
                <c:pt idx="584">
                  <c:v>6672.5495726919007</c:v>
                </c:pt>
                <c:pt idx="585">
                  <c:v>6200.4989075095018</c:v>
                </c:pt>
                <c:pt idx="586">
                  <c:v>0.11332884918063031</c:v>
                </c:pt>
                <c:pt idx="587">
                  <c:v>7.822969041194737E-2</c:v>
                </c:pt>
                <c:pt idx="588">
                  <c:v>0.16211408677255373</c:v>
                </c:pt>
                <c:pt idx="589">
                  <c:v>0.28212775362500542</c:v>
                </c:pt>
                <c:pt idx="590">
                  <c:v>0.15492094218709876</c:v>
                </c:pt>
                <c:pt idx="591">
                  <c:v>1.4413252973551067</c:v>
                </c:pt>
                <c:pt idx="592">
                  <c:v>0.33979751277808495</c:v>
                </c:pt>
                <c:pt idx="593">
                  <c:v>1.3710595983912828</c:v>
                </c:pt>
                <c:pt idx="594">
                  <c:v>0.21601117494329455</c:v>
                </c:pt>
                <c:pt idx="595">
                  <c:v>3.5556470229893278E-3</c:v>
                </c:pt>
                <c:pt idx="596">
                  <c:v>2.3034994296528218E-2</c:v>
                </c:pt>
                <c:pt idx="597">
                  <c:v>9.6219745388430727E-2</c:v>
                </c:pt>
                <c:pt idx="598">
                  <c:v>4.1030672457233975E-3</c:v>
                </c:pt>
                <c:pt idx="599">
                  <c:v>7.3048805820767296E-2</c:v>
                </c:pt>
                <c:pt idx="600">
                  <c:v>4.0371510332335644E-2</c:v>
                </c:pt>
                <c:pt idx="601">
                  <c:v>3.8134626475371802E-2</c:v>
                </c:pt>
                <c:pt idx="602">
                  <c:v>5.4731413569799665E-2</c:v>
                </c:pt>
                <c:pt idx="603">
                  <c:v>3.5859873046509221E-2</c:v>
                </c:pt>
                <c:pt idx="604">
                  <c:v>6.9940286490364115E-2</c:v>
                </c:pt>
                <c:pt idx="605">
                  <c:v>2.6125229670635092E-2</c:v>
                </c:pt>
                <c:pt idx="606">
                  <c:v>0.6830030689630654</c:v>
                </c:pt>
                <c:pt idx="607">
                  <c:v>8.6836918246407824E-2</c:v>
                </c:pt>
                <c:pt idx="608">
                  <c:v>1.3876889235730818</c:v>
                </c:pt>
                <c:pt idx="609">
                  <c:v>1.7781959221883536E-2</c:v>
                </c:pt>
                <c:pt idx="610">
                  <c:v>0.88055849334167191</c:v>
                </c:pt>
                <c:pt idx="611">
                  <c:v>2.1282072281346629</c:v>
                </c:pt>
                <c:pt idx="612">
                  <c:v>0.29408339095189234</c:v>
                </c:pt>
                <c:pt idx="613">
                  <c:v>10.709539506269712</c:v>
                </c:pt>
                <c:pt idx="614">
                  <c:v>6.9390533592057224</c:v>
                </c:pt>
                <c:pt idx="615">
                  <c:v>0.61477239645530235</c:v>
                </c:pt>
                <c:pt idx="616">
                  <c:v>1.7334980657630634</c:v>
                </c:pt>
                <c:pt idx="617">
                  <c:v>1.1399751694810867</c:v>
                </c:pt>
                <c:pt idx="618">
                  <c:v>0.3369041895876087</c:v>
                </c:pt>
                <c:pt idx="619">
                  <c:v>0.31172588804394946</c:v>
                </c:pt>
                <c:pt idx="620">
                  <c:v>2.2363812755762389</c:v>
                </c:pt>
                <c:pt idx="621">
                  <c:v>2.7728839629332258</c:v>
                </c:pt>
                <c:pt idx="622">
                  <c:v>1.3431470616863974</c:v>
                </c:pt>
                <c:pt idx="623">
                  <c:v>0.84782817997320337</c:v>
                </c:pt>
                <c:pt idx="624">
                  <c:v>0.67968683135378527</c:v>
                </c:pt>
                <c:pt idx="625">
                  <c:v>0.97687217449561581</c:v>
                </c:pt>
                <c:pt idx="626">
                  <c:v>3.2161475377819175</c:v>
                </c:pt>
                <c:pt idx="627">
                  <c:v>0.19482889445753593</c:v>
                </c:pt>
                <c:pt idx="628">
                  <c:v>0.13233629512450465</c:v>
                </c:pt>
                <c:pt idx="629">
                  <c:v>0.3877559211992942</c:v>
                </c:pt>
                <c:pt idx="630">
                  <c:v>0.22482176249608563</c:v>
                </c:pt>
                <c:pt idx="631">
                  <c:v>0.92067615183053864</c:v>
                </c:pt>
                <c:pt idx="632">
                  <c:v>0.22057796562725576</c:v>
                </c:pt>
                <c:pt idx="633">
                  <c:v>0.31760640181034883</c:v>
                </c:pt>
                <c:pt idx="634">
                  <c:v>8.7422824823369161E-2</c:v>
                </c:pt>
                <c:pt idx="635">
                  <c:v>14.24576207066252</c:v>
                </c:pt>
                <c:pt idx="636">
                  <c:v>35.097780609975658</c:v>
                </c:pt>
                <c:pt idx="637">
                  <c:v>10.566484405893231</c:v>
                </c:pt>
                <c:pt idx="638">
                  <c:v>8.3404074363129332</c:v>
                </c:pt>
                <c:pt idx="639">
                  <c:v>1.5645110879608171</c:v>
                </c:pt>
                <c:pt idx="640">
                  <c:v>5.4784085607396588E-2</c:v>
                </c:pt>
                <c:pt idx="641">
                  <c:v>0.65578945049143966</c:v>
                </c:pt>
                <c:pt idx="642">
                  <c:v>1.511050634307433</c:v>
                </c:pt>
                <c:pt idx="643">
                  <c:v>0.23307800802826981</c:v>
                </c:pt>
                <c:pt idx="644">
                  <c:v>68.400382087628628</c:v>
                </c:pt>
                <c:pt idx="645">
                  <c:v>4.7219176296096874</c:v>
                </c:pt>
                <c:pt idx="646">
                  <c:v>0.15401429150127915</c:v>
                </c:pt>
                <c:pt idx="647">
                  <c:v>0.24817753551848767</c:v>
                </c:pt>
                <c:pt idx="648">
                  <c:v>146.75423600839281</c:v>
                </c:pt>
                <c:pt idx="649">
                  <c:v>0.32764549018752581</c:v>
                </c:pt>
                <c:pt idx="650">
                  <c:v>57.077592104311876</c:v>
                </c:pt>
                <c:pt idx="651">
                  <c:v>0.48906281119846423</c:v>
                </c:pt>
                <c:pt idx="652">
                  <c:v>1.5808683770505864E-2</c:v>
                </c:pt>
                <c:pt idx="653">
                  <c:v>1.6656549275489259</c:v>
                </c:pt>
                <c:pt idx="654">
                  <c:v>1.0364963535002178</c:v>
                </c:pt>
                <c:pt idx="655">
                  <c:v>2.3427271451282699</c:v>
                </c:pt>
                <c:pt idx="656">
                  <c:v>1.2122732321024284E-2</c:v>
                </c:pt>
                <c:pt idx="657">
                  <c:v>0.41904418562992157</c:v>
                </c:pt>
                <c:pt idx="658">
                  <c:v>0.85381398469444636</c:v>
                </c:pt>
                <c:pt idx="659">
                  <c:v>3.7546099139251714</c:v>
                </c:pt>
                <c:pt idx="660">
                  <c:v>2.9471757947017387</c:v>
                </c:pt>
                <c:pt idx="661">
                  <c:v>0.75718023408638402</c:v>
                </c:pt>
                <c:pt idx="662">
                  <c:v>0.87322402026613455</c:v>
                </c:pt>
                <c:pt idx="663">
                  <c:v>22.92588346721595</c:v>
                </c:pt>
                <c:pt idx="664">
                  <c:v>7.5219693002391343</c:v>
                </c:pt>
                <c:pt idx="665">
                  <c:v>12.144238441914556</c:v>
                </c:pt>
                <c:pt idx="666">
                  <c:v>7.7698551518408774</c:v>
                </c:pt>
                <c:pt idx="667">
                  <c:v>11.515858288291938</c:v>
                </c:pt>
                <c:pt idx="668">
                  <c:v>5.9918317504502951</c:v>
                </c:pt>
                <c:pt idx="669">
                  <c:v>6.2785127709011528</c:v>
                </c:pt>
                <c:pt idx="670">
                  <c:v>10.937400176516256</c:v>
                </c:pt>
                <c:pt idx="671">
                  <c:v>6.9670395704066284</c:v>
                </c:pt>
                <c:pt idx="672">
                  <c:v>21.015962828302605</c:v>
                </c:pt>
                <c:pt idx="673">
                  <c:v>5.4694262597155312</c:v>
                </c:pt>
                <c:pt idx="674">
                  <c:v>54.16185716071076</c:v>
                </c:pt>
                <c:pt idx="675">
                  <c:v>213.20040334335184</c:v>
                </c:pt>
                <c:pt idx="676">
                  <c:v>1.1627279955340128</c:v>
                </c:pt>
                <c:pt idx="677">
                  <c:v>0.39501478047448291</c:v>
                </c:pt>
                <c:pt idx="678">
                  <c:v>37.254565901009549</c:v>
                </c:pt>
                <c:pt idx="679">
                  <c:v>1.7510070029723601</c:v>
                </c:pt>
                <c:pt idx="680">
                  <c:v>413.59535223184264</c:v>
                </c:pt>
                <c:pt idx="681">
                  <c:v>348.48375326590889</c:v>
                </c:pt>
                <c:pt idx="682">
                  <c:v>26.199741565914724</c:v>
                </c:pt>
                <c:pt idx="683">
                  <c:v>256.61465124524625</c:v>
                </c:pt>
                <c:pt idx="684">
                  <c:v>44.895162286731725</c:v>
                </c:pt>
                <c:pt idx="685">
                  <c:v>15.261715492395243</c:v>
                </c:pt>
                <c:pt idx="686">
                  <c:v>38.534634471318221</c:v>
                </c:pt>
                <c:pt idx="687">
                  <c:v>17.308190859613212</c:v>
                </c:pt>
                <c:pt idx="688">
                  <c:v>5.6187582363502955</c:v>
                </c:pt>
                <c:pt idx="689">
                  <c:v>10.100688384025799</c:v>
                </c:pt>
                <c:pt idx="690">
                  <c:v>10.514225237033861</c:v>
                </c:pt>
                <c:pt idx="691">
                  <c:v>0.98629478364845813</c:v>
                </c:pt>
                <c:pt idx="692">
                  <c:v>1.9831380841452653</c:v>
                </c:pt>
                <c:pt idx="693">
                  <c:v>0.21330378841891404</c:v>
                </c:pt>
                <c:pt idx="694">
                  <c:v>0.22913488309848754</c:v>
                </c:pt>
                <c:pt idx="695">
                  <c:v>1.3290295000137509E-3</c:v>
                </c:pt>
                <c:pt idx="696">
                  <c:v>0.33547528200515458</c:v>
                </c:pt>
                <c:pt idx="697">
                  <c:v>1.0988791571412491E-2</c:v>
                </c:pt>
                <c:pt idx="698">
                  <c:v>0.14092712707558222</c:v>
                </c:pt>
                <c:pt idx="699">
                  <c:v>0.11460972843835956</c:v>
                </c:pt>
                <c:pt idx="700">
                  <c:v>125.19492861526544</c:v>
                </c:pt>
                <c:pt idx="701">
                  <c:v>66.675227499483682</c:v>
                </c:pt>
                <c:pt idx="702">
                  <c:v>188.16774406041588</c:v>
                </c:pt>
                <c:pt idx="703">
                  <c:v>7.2130542797775785</c:v>
                </c:pt>
                <c:pt idx="704">
                  <c:v>341.91531981187569</c:v>
                </c:pt>
                <c:pt idx="705">
                  <c:v>1718.2615718990194</c:v>
                </c:pt>
                <c:pt idx="706">
                  <c:v>2324.731231072436</c:v>
                </c:pt>
                <c:pt idx="707">
                  <c:v>616.18180181767411</c:v>
                </c:pt>
                <c:pt idx="708">
                  <c:v>95.266868057371255</c:v>
                </c:pt>
                <c:pt idx="709">
                  <c:v>173.24097738697483</c:v>
                </c:pt>
                <c:pt idx="710">
                  <c:v>7.1180534875412871E-2</c:v>
                </c:pt>
                <c:pt idx="711">
                  <c:v>0.17047369192330591</c:v>
                </c:pt>
                <c:pt idx="712">
                  <c:v>1.3521889982487097E-2</c:v>
                </c:pt>
                <c:pt idx="713">
                  <c:v>4.5278391517414474E-2</c:v>
                </c:pt>
                <c:pt idx="714">
                  <c:v>1.1776567965530053E-2</c:v>
                </c:pt>
                <c:pt idx="715">
                  <c:v>2.2987426074935209E-2</c:v>
                </c:pt>
                <c:pt idx="716">
                  <c:v>2.5256132277616191E-2</c:v>
                </c:pt>
                <c:pt idx="717">
                  <c:v>3.8376454124047E-3</c:v>
                </c:pt>
                <c:pt idx="718">
                  <c:v>2.7914692423196618E-2</c:v>
                </c:pt>
                <c:pt idx="719">
                  <c:v>9.1838844192530383E-3</c:v>
                </c:pt>
                <c:pt idx="720">
                  <c:v>3.2928293429659123</c:v>
                </c:pt>
                <c:pt idx="721">
                  <c:v>0.3280835406194314</c:v>
                </c:pt>
                <c:pt idx="722">
                  <c:v>19.424664782925561</c:v>
                </c:pt>
                <c:pt idx="723">
                  <c:v>50.332626237962707</c:v>
                </c:pt>
                <c:pt idx="724">
                  <c:v>19.832518478721639</c:v>
                </c:pt>
                <c:pt idx="725">
                  <c:v>8.7771498627643746E-2</c:v>
                </c:pt>
                <c:pt idx="726">
                  <c:v>1.4231985934712914</c:v>
                </c:pt>
                <c:pt idx="727">
                  <c:v>4.6251101043863957E-2</c:v>
                </c:pt>
                <c:pt idx="728">
                  <c:v>0.37892667837591099</c:v>
                </c:pt>
                <c:pt idx="729">
                  <c:v>3.3289588291305716E-4</c:v>
                </c:pt>
                <c:pt idx="730">
                  <c:v>0.21384288409308949</c:v>
                </c:pt>
                <c:pt idx="731">
                  <c:v>7.8963552387090359E-3</c:v>
                </c:pt>
                <c:pt idx="732">
                  <c:v>0.11274943959421521</c:v>
                </c:pt>
                <c:pt idx="733">
                  <c:v>1.7964130185979161E-2</c:v>
                </c:pt>
                <c:pt idx="734">
                  <c:v>8.1557463424966073E-2</c:v>
                </c:pt>
                <c:pt idx="735">
                  <c:v>1.425923949922292E-3</c:v>
                </c:pt>
                <c:pt idx="736">
                  <c:v>6.790282825555348E-2</c:v>
                </c:pt>
                <c:pt idx="737">
                  <c:v>1.5279985614308033E-2</c:v>
                </c:pt>
                <c:pt idx="738">
                  <c:v>1.9176549083874932E-2</c:v>
                </c:pt>
                <c:pt idx="739">
                  <c:v>8.4360938917766044E-3</c:v>
                </c:pt>
                <c:pt idx="740">
                  <c:v>1.5077789177381199E-2</c:v>
                </c:pt>
                <c:pt idx="741">
                  <c:v>0.12644784765281133</c:v>
                </c:pt>
                <c:pt idx="742">
                  <c:v>0.20308125928521045</c:v>
                </c:pt>
                <c:pt idx="743">
                  <c:v>6.7097370537639658E-2</c:v>
                </c:pt>
                <c:pt idx="744">
                  <c:v>1.2427919020550429E-3</c:v>
                </c:pt>
                <c:pt idx="745">
                  <c:v>1.4462094628452972E-2</c:v>
                </c:pt>
                <c:pt idx="746">
                  <c:v>3.8982279729308086E-3</c:v>
                </c:pt>
                <c:pt idx="747">
                  <c:v>2.4064870486763777E-3</c:v>
                </c:pt>
                <c:pt idx="748">
                  <c:v>4.0158791624174636E-5</c:v>
                </c:pt>
                <c:pt idx="749">
                  <c:v>1.089321057514351E-3</c:v>
                </c:pt>
                <c:pt idx="750">
                  <c:v>3.8787292536853136E-4</c:v>
                </c:pt>
                <c:pt idx="751">
                  <c:v>1.3821434525175702E-3</c:v>
                </c:pt>
                <c:pt idx="752">
                  <c:v>2.7081805077564074E-3</c:v>
                </c:pt>
                <c:pt idx="753">
                  <c:v>2.7955253065934747E-3</c:v>
                </c:pt>
                <c:pt idx="754">
                  <c:v>4.6158352113485649E-3</c:v>
                </c:pt>
                <c:pt idx="755">
                  <c:v>1.0736260642843149E-2</c:v>
                </c:pt>
                <c:pt idx="756">
                  <c:v>1.6909822445526995E-2</c:v>
                </c:pt>
                <c:pt idx="757">
                  <c:v>7.2003600401683125E-3</c:v>
                </c:pt>
                <c:pt idx="758">
                  <c:v>2.0583739566955557E-3</c:v>
                </c:pt>
                <c:pt idx="759">
                  <c:v>2.2614617660343121E-3</c:v>
                </c:pt>
                <c:pt idx="760">
                  <c:v>3.2676403809053464E-3</c:v>
                </c:pt>
                <c:pt idx="761">
                  <c:v>1.6905665986954314E-2</c:v>
                </c:pt>
                <c:pt idx="762">
                  <c:v>2.3388210531115353E-2</c:v>
                </c:pt>
                <c:pt idx="763">
                  <c:v>1.0924380016312992E-2</c:v>
                </c:pt>
                <c:pt idx="764">
                  <c:v>1.0144482211734687E-2</c:v>
                </c:pt>
                <c:pt idx="765">
                  <c:v>1.3878039546242584E-2</c:v>
                </c:pt>
                <c:pt idx="766">
                  <c:v>7.1918399923355482E-3</c:v>
                </c:pt>
                <c:pt idx="767">
                  <c:v>2.0475111636112072E-3</c:v>
                </c:pt>
                <c:pt idx="768">
                  <c:v>2.2554473941986015E-3</c:v>
                </c:pt>
                <c:pt idx="769">
                  <c:v>2.5258162763749413E-3</c:v>
                </c:pt>
                <c:pt idx="770">
                  <c:v>9.8170118425746408E-4</c:v>
                </c:pt>
                <c:pt idx="771">
                  <c:v>9.3990686296220745E-4</c:v>
                </c:pt>
                <c:pt idx="772">
                  <c:v>7.9488609589476438E-3</c:v>
                </c:pt>
                <c:pt idx="773">
                  <c:v>7.0461880621843064E-3</c:v>
                </c:pt>
                <c:pt idx="774">
                  <c:v>1.1929054378674409E-2</c:v>
                </c:pt>
                <c:pt idx="775">
                  <c:v>2.5622214242136546E-3</c:v>
                </c:pt>
                <c:pt idx="776">
                  <c:v>0.11218644432402071</c:v>
                </c:pt>
                <c:pt idx="777">
                  <c:v>0.13624253986034085</c:v>
                </c:pt>
                <c:pt idx="778">
                  <c:v>7.5557118920251895E-2</c:v>
                </c:pt>
                <c:pt idx="779">
                  <c:v>6.664440499021683E-2</c:v>
                </c:pt>
                <c:pt idx="780">
                  <c:v>0.10181451204519791</c:v>
                </c:pt>
                <c:pt idx="781">
                  <c:v>0.11629856977854817</c:v>
                </c:pt>
                <c:pt idx="782">
                  <c:v>0.10317617997365452</c:v>
                </c:pt>
                <c:pt idx="783">
                  <c:v>0.11053734020741353</c:v>
                </c:pt>
                <c:pt idx="784">
                  <c:v>1.3199617487751525E-2</c:v>
                </c:pt>
                <c:pt idx="785">
                  <c:v>6.1555890398789066E-2</c:v>
                </c:pt>
                <c:pt idx="786">
                  <c:v>1.5219917840751263E-2</c:v>
                </c:pt>
                <c:pt idx="787">
                  <c:v>2.0953888484545047E-2</c:v>
                </c:pt>
                <c:pt idx="788">
                  <c:v>9.7127417914681536E-3</c:v>
                </c:pt>
                <c:pt idx="789">
                  <c:v>1.2929606878901208E-2</c:v>
                </c:pt>
                <c:pt idx="790">
                  <c:v>1.4208795498987898E-4</c:v>
                </c:pt>
                <c:pt idx="791">
                  <c:v>1.0921846412425241E-3</c:v>
                </c:pt>
                <c:pt idx="792">
                  <c:v>2.0705790345123495E-3</c:v>
                </c:pt>
                <c:pt idx="793">
                  <c:v>5.9562320366429262E-3</c:v>
                </c:pt>
                <c:pt idx="794">
                  <c:v>8.593246192223937E-3</c:v>
                </c:pt>
                <c:pt idx="795">
                  <c:v>9.5962769296720537E-3</c:v>
                </c:pt>
                <c:pt idx="796">
                  <c:v>1.3852985733613137E-2</c:v>
                </c:pt>
                <c:pt idx="797">
                  <c:v>2.3432167850038942E-2</c:v>
                </c:pt>
                <c:pt idx="798">
                  <c:v>1.4880952129704047E-2</c:v>
                </c:pt>
                <c:pt idx="799">
                  <c:v>1.4916993864651383E-2</c:v>
                </c:pt>
                <c:pt idx="800">
                  <c:v>6.6994739913948047</c:v>
                </c:pt>
                <c:pt idx="801">
                  <c:v>2.4325163368740665</c:v>
                </c:pt>
                <c:pt idx="802">
                  <c:v>6.1919000577713144</c:v>
                </c:pt>
                <c:pt idx="803">
                  <c:v>1.8540487610449612</c:v>
                </c:pt>
                <c:pt idx="804">
                  <c:v>1.1921286697528912</c:v>
                </c:pt>
                <c:pt idx="805">
                  <c:v>2.3758915835024399</c:v>
                </c:pt>
                <c:pt idx="806">
                  <c:v>1.1572493081524053</c:v>
                </c:pt>
                <c:pt idx="807">
                  <c:v>5.0396967783794127</c:v>
                </c:pt>
                <c:pt idx="808">
                  <c:v>1.7985579181534541</c:v>
                </c:pt>
                <c:pt idx="809">
                  <c:v>8.0634208798518525</c:v>
                </c:pt>
                <c:pt idx="810">
                  <c:v>6.698588882135093</c:v>
                </c:pt>
                <c:pt idx="811">
                  <c:v>2.4322902647806792</c:v>
                </c:pt>
                <c:pt idx="812">
                  <c:v>6.1913040796430403</c:v>
                </c:pt>
                <c:pt idx="813">
                  <c:v>1.8537940217772673</c:v>
                </c:pt>
                <c:pt idx="814">
                  <c:v>1.1919444903719958</c:v>
                </c:pt>
                <c:pt idx="815">
                  <c:v>2.3754725082197568</c:v>
                </c:pt>
                <c:pt idx="816">
                  <c:v>1.1569441911489506</c:v>
                </c:pt>
                <c:pt idx="817">
                  <c:v>5.0390520007880468</c:v>
                </c:pt>
                <c:pt idx="818">
                  <c:v>1.7982427435319179</c:v>
                </c:pt>
                <c:pt idx="819">
                  <c:v>8.0618849994324346</c:v>
                </c:pt>
                <c:pt idx="820">
                  <c:v>28.079581629091631</c:v>
                </c:pt>
                <c:pt idx="821">
                  <c:v>11.668433681071235</c:v>
                </c:pt>
                <c:pt idx="822">
                  <c:v>44.559252904375718</c:v>
                </c:pt>
                <c:pt idx="823">
                  <c:v>0.17292860953956463</c:v>
                </c:pt>
                <c:pt idx="824">
                  <c:v>119.55627829852327</c:v>
                </c:pt>
                <c:pt idx="825">
                  <c:v>387.59668801125656</c:v>
                </c:pt>
                <c:pt idx="826">
                  <c:v>834.04208529167113</c:v>
                </c:pt>
                <c:pt idx="827">
                  <c:v>1182.0495714176227</c:v>
                </c:pt>
                <c:pt idx="828">
                  <c:v>584.7999840251789</c:v>
                </c:pt>
                <c:pt idx="829">
                  <c:v>711.30982834333383</c:v>
                </c:pt>
                <c:pt idx="830">
                  <c:v>0.48726054407435609</c:v>
                </c:pt>
                <c:pt idx="831">
                  <c:v>0.50566019782692107</c:v>
                </c:pt>
                <c:pt idx="832">
                  <c:v>0.68694590446696302</c:v>
                </c:pt>
                <c:pt idx="833">
                  <c:v>0.17815936804437313</c:v>
                </c:pt>
                <c:pt idx="834">
                  <c:v>0.30475492976016522</c:v>
                </c:pt>
                <c:pt idx="835">
                  <c:v>0.30808464794056595</c:v>
                </c:pt>
                <c:pt idx="836">
                  <c:v>0.19321060142169899</c:v>
                </c:pt>
                <c:pt idx="837">
                  <c:v>2.1034399454542868E-3</c:v>
                </c:pt>
                <c:pt idx="838">
                  <c:v>0.1535175156268295</c:v>
                </c:pt>
                <c:pt idx="839">
                  <c:v>7.0735269769213474E-2</c:v>
                </c:pt>
                <c:pt idx="840">
                  <c:v>6.3046474241325659E-3</c:v>
                </c:pt>
                <c:pt idx="841">
                  <c:v>6.3781253893380602E-2</c:v>
                </c:pt>
                <c:pt idx="842">
                  <c:v>3.967930467841075E-2</c:v>
                </c:pt>
                <c:pt idx="843">
                  <c:v>9.006897586958633E-5</c:v>
                </c:pt>
                <c:pt idx="844">
                  <c:v>1.0937485236715323E-2</c:v>
                </c:pt>
                <c:pt idx="845">
                  <c:v>9.3814181794190293E-2</c:v>
                </c:pt>
                <c:pt idx="846">
                  <c:v>6.0910208558451135E-3</c:v>
                </c:pt>
                <c:pt idx="847">
                  <c:v>2.3837383391476386E-3</c:v>
                </c:pt>
                <c:pt idx="848">
                  <c:v>2.3135955188140593E-2</c:v>
                </c:pt>
                <c:pt idx="849">
                  <c:v>3.5444755478363055E-3</c:v>
                </c:pt>
                <c:pt idx="850">
                  <c:v>0.98318123668269197</c:v>
                </c:pt>
                <c:pt idx="851">
                  <c:v>1.3584547171566719</c:v>
                </c:pt>
                <c:pt idx="852">
                  <c:v>0.17946956338302111</c:v>
                </c:pt>
                <c:pt idx="853">
                  <c:v>1.5181196444979481</c:v>
                </c:pt>
                <c:pt idx="854">
                  <c:v>1.5972074807238328</c:v>
                </c:pt>
                <c:pt idx="855">
                  <c:v>0.49075745807086157</c:v>
                </c:pt>
                <c:pt idx="856">
                  <c:v>2.4768748823569062</c:v>
                </c:pt>
                <c:pt idx="857">
                  <c:v>6.2790219397456604E-2</c:v>
                </c:pt>
                <c:pt idx="858">
                  <c:v>2.133357269798775</c:v>
                </c:pt>
                <c:pt idx="859">
                  <c:v>0.44224136188532992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6B-4DBF-BDE7-524CC4FCC9A7}"/>
            </c:ext>
          </c:extLst>
        </c:ser>
        <c:ser>
          <c:idx val="4"/>
          <c:order val="3"/>
          <c:tx>
            <c:v>50 mm (Imp_1E6)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'50 mm_Straight_0.25mm_1E6_Imp'!$B$2:$B$662</c:f>
              <c:numCache>
                <c:formatCode>0.00E+00</c:formatCode>
                <c:ptCount val="661"/>
                <c:pt idx="0">
                  <c:v>9158030000</c:v>
                </c:pt>
                <c:pt idx="1">
                  <c:v>9224040000</c:v>
                </c:pt>
                <c:pt idx="2">
                  <c:v>9225110000</c:v>
                </c:pt>
                <c:pt idx="3">
                  <c:v>9228150000</c:v>
                </c:pt>
                <c:pt idx="4">
                  <c:v>9232510000</c:v>
                </c:pt>
                <c:pt idx="5">
                  <c:v>9238700000</c:v>
                </c:pt>
                <c:pt idx="6">
                  <c:v>9246810000</c:v>
                </c:pt>
                <c:pt idx="7">
                  <c:v>9255520000</c:v>
                </c:pt>
                <c:pt idx="8">
                  <c:v>9265470000</c:v>
                </c:pt>
                <c:pt idx="9">
                  <c:v>9275480000</c:v>
                </c:pt>
                <c:pt idx="10">
                  <c:v>9288180000</c:v>
                </c:pt>
                <c:pt idx="11">
                  <c:v>9299050000</c:v>
                </c:pt>
                <c:pt idx="12">
                  <c:v>9310180000</c:v>
                </c:pt>
                <c:pt idx="13">
                  <c:v>9320700000</c:v>
                </c:pt>
                <c:pt idx="14">
                  <c:v>9330720000</c:v>
                </c:pt>
                <c:pt idx="15">
                  <c:v>9340080000</c:v>
                </c:pt>
                <c:pt idx="16">
                  <c:v>9348200000</c:v>
                </c:pt>
                <c:pt idx="17">
                  <c:v>9355700000</c:v>
                </c:pt>
                <c:pt idx="18">
                  <c:v>9361660000</c:v>
                </c:pt>
                <c:pt idx="19">
                  <c:v>9366300000</c:v>
                </c:pt>
                <c:pt idx="20">
                  <c:v>9369880000</c:v>
                </c:pt>
                <c:pt idx="21">
                  <c:v>9384200000</c:v>
                </c:pt>
                <c:pt idx="22">
                  <c:v>9587990000</c:v>
                </c:pt>
                <c:pt idx="23">
                  <c:v>9602870000</c:v>
                </c:pt>
                <c:pt idx="24">
                  <c:v>9614710000</c:v>
                </c:pt>
                <c:pt idx="25">
                  <c:v>9686340000</c:v>
                </c:pt>
                <c:pt idx="26">
                  <c:v>9791350000</c:v>
                </c:pt>
                <c:pt idx="27">
                  <c:v>9814830000</c:v>
                </c:pt>
                <c:pt idx="28">
                  <c:v>9915010000</c:v>
                </c:pt>
                <c:pt idx="29">
                  <c:v>10008200000</c:v>
                </c:pt>
                <c:pt idx="30">
                  <c:v>10049400000</c:v>
                </c:pt>
                <c:pt idx="31">
                  <c:v>10175300000</c:v>
                </c:pt>
                <c:pt idx="32">
                  <c:v>10188800000</c:v>
                </c:pt>
                <c:pt idx="33">
                  <c:v>10306300000</c:v>
                </c:pt>
                <c:pt idx="34">
                  <c:v>10327000000</c:v>
                </c:pt>
                <c:pt idx="35">
                  <c:v>10397900000</c:v>
                </c:pt>
                <c:pt idx="36">
                  <c:v>10449300000</c:v>
                </c:pt>
                <c:pt idx="37">
                  <c:v>10463100000</c:v>
                </c:pt>
                <c:pt idx="38">
                  <c:v>10589600000</c:v>
                </c:pt>
                <c:pt idx="39">
                  <c:v>10703500000</c:v>
                </c:pt>
                <c:pt idx="40">
                  <c:v>10803700000</c:v>
                </c:pt>
                <c:pt idx="41">
                  <c:v>10887600000</c:v>
                </c:pt>
                <c:pt idx="42">
                  <c:v>10958900000</c:v>
                </c:pt>
                <c:pt idx="43">
                  <c:v>11026900000</c:v>
                </c:pt>
                <c:pt idx="44">
                  <c:v>11098500000</c:v>
                </c:pt>
                <c:pt idx="45">
                  <c:v>11186100000</c:v>
                </c:pt>
                <c:pt idx="46">
                  <c:v>11299600000</c:v>
                </c:pt>
                <c:pt idx="47">
                  <c:v>11442800000</c:v>
                </c:pt>
                <c:pt idx="48">
                  <c:v>11604200000</c:v>
                </c:pt>
                <c:pt idx="49">
                  <c:v>11707600000</c:v>
                </c:pt>
                <c:pt idx="50">
                  <c:v>11713500000</c:v>
                </c:pt>
                <c:pt idx="51">
                  <c:v>11713700000</c:v>
                </c:pt>
                <c:pt idx="52">
                  <c:v>11729300000</c:v>
                </c:pt>
                <c:pt idx="53">
                  <c:v>11733400000</c:v>
                </c:pt>
                <c:pt idx="54">
                  <c:v>11734700000</c:v>
                </c:pt>
                <c:pt idx="55">
                  <c:v>11752000000</c:v>
                </c:pt>
                <c:pt idx="56">
                  <c:v>11766900000</c:v>
                </c:pt>
                <c:pt idx="57">
                  <c:v>11780400000</c:v>
                </c:pt>
                <c:pt idx="58">
                  <c:v>11811200000</c:v>
                </c:pt>
                <c:pt idx="59">
                  <c:v>11811900000</c:v>
                </c:pt>
                <c:pt idx="60">
                  <c:v>11847400000</c:v>
                </c:pt>
                <c:pt idx="61">
                  <c:v>11859100000</c:v>
                </c:pt>
                <c:pt idx="62">
                  <c:v>11884800000</c:v>
                </c:pt>
                <c:pt idx="63">
                  <c:v>11904200000</c:v>
                </c:pt>
                <c:pt idx="64">
                  <c:v>11908700000</c:v>
                </c:pt>
                <c:pt idx="65">
                  <c:v>11928200000</c:v>
                </c:pt>
                <c:pt idx="66">
                  <c:v>11940300000</c:v>
                </c:pt>
                <c:pt idx="67">
                  <c:v>11952000000</c:v>
                </c:pt>
                <c:pt idx="68">
                  <c:v>11964100000</c:v>
                </c:pt>
                <c:pt idx="69">
                  <c:v>11964800000</c:v>
                </c:pt>
                <c:pt idx="70">
                  <c:v>11975200000</c:v>
                </c:pt>
                <c:pt idx="71">
                  <c:v>11989000000</c:v>
                </c:pt>
                <c:pt idx="72">
                  <c:v>12024000000</c:v>
                </c:pt>
                <c:pt idx="73">
                  <c:v>12058700000</c:v>
                </c:pt>
                <c:pt idx="74">
                  <c:v>12091500000</c:v>
                </c:pt>
                <c:pt idx="75">
                  <c:v>12124000000</c:v>
                </c:pt>
                <c:pt idx="76">
                  <c:v>12128400000</c:v>
                </c:pt>
                <c:pt idx="77">
                  <c:v>12130300000</c:v>
                </c:pt>
                <c:pt idx="78">
                  <c:v>12135200000</c:v>
                </c:pt>
                <c:pt idx="79">
                  <c:v>12142100000</c:v>
                </c:pt>
                <c:pt idx="80">
                  <c:v>12026800000</c:v>
                </c:pt>
                <c:pt idx="81">
                  <c:v>12061600000</c:v>
                </c:pt>
                <c:pt idx="82">
                  <c:v>12094400000</c:v>
                </c:pt>
                <c:pt idx="83">
                  <c:v>12127100000</c:v>
                </c:pt>
                <c:pt idx="84">
                  <c:v>12128400000</c:v>
                </c:pt>
                <c:pt idx="85">
                  <c:v>12130300000</c:v>
                </c:pt>
                <c:pt idx="86">
                  <c:v>12135200000</c:v>
                </c:pt>
                <c:pt idx="87">
                  <c:v>12142100000</c:v>
                </c:pt>
                <c:pt idx="88">
                  <c:v>12152100000</c:v>
                </c:pt>
                <c:pt idx="89">
                  <c:v>12158900000</c:v>
                </c:pt>
                <c:pt idx="90">
                  <c:v>12165600000</c:v>
                </c:pt>
                <c:pt idx="91">
                  <c:v>12179700000</c:v>
                </c:pt>
                <c:pt idx="92">
                  <c:v>12191700000</c:v>
                </c:pt>
                <c:pt idx="93">
                  <c:v>12196400000</c:v>
                </c:pt>
                <c:pt idx="94">
                  <c:v>12214400000</c:v>
                </c:pt>
                <c:pt idx="95">
                  <c:v>12226100000</c:v>
                </c:pt>
                <c:pt idx="96">
                  <c:v>12234000000</c:v>
                </c:pt>
                <c:pt idx="97">
                  <c:v>12253400000</c:v>
                </c:pt>
                <c:pt idx="98">
                  <c:v>12266100000</c:v>
                </c:pt>
                <c:pt idx="99">
                  <c:v>12272300000</c:v>
                </c:pt>
                <c:pt idx="100">
                  <c:v>12287200000</c:v>
                </c:pt>
                <c:pt idx="101">
                  <c:v>12291800000</c:v>
                </c:pt>
                <c:pt idx="102">
                  <c:v>12311500000</c:v>
                </c:pt>
                <c:pt idx="103">
                  <c:v>12315100000</c:v>
                </c:pt>
                <c:pt idx="104">
                  <c:v>12330700000</c:v>
                </c:pt>
                <c:pt idx="105">
                  <c:v>12347600000</c:v>
                </c:pt>
                <c:pt idx="106">
                  <c:v>12363800000</c:v>
                </c:pt>
                <c:pt idx="107">
                  <c:v>12374300000</c:v>
                </c:pt>
                <c:pt idx="108">
                  <c:v>12375700000</c:v>
                </c:pt>
                <c:pt idx="109">
                  <c:v>12382300000</c:v>
                </c:pt>
                <c:pt idx="110">
                  <c:v>12393700000</c:v>
                </c:pt>
                <c:pt idx="111">
                  <c:v>12436300000</c:v>
                </c:pt>
                <c:pt idx="112">
                  <c:v>12447600000</c:v>
                </c:pt>
                <c:pt idx="113">
                  <c:v>12541300000</c:v>
                </c:pt>
                <c:pt idx="114">
                  <c:v>12625000000</c:v>
                </c:pt>
                <c:pt idx="115">
                  <c:v>12649500000</c:v>
                </c:pt>
                <c:pt idx="116">
                  <c:v>12752400000</c:v>
                </c:pt>
                <c:pt idx="117">
                  <c:v>12878200000</c:v>
                </c:pt>
                <c:pt idx="118">
                  <c:v>12930300000</c:v>
                </c:pt>
                <c:pt idx="119">
                  <c:v>13059700000</c:v>
                </c:pt>
                <c:pt idx="120">
                  <c:v>13064600000</c:v>
                </c:pt>
                <c:pt idx="121">
                  <c:v>13169400000</c:v>
                </c:pt>
                <c:pt idx="122">
                  <c:v>13253500000</c:v>
                </c:pt>
                <c:pt idx="123">
                  <c:v>13382000000</c:v>
                </c:pt>
                <c:pt idx="124">
                  <c:v>13399300000</c:v>
                </c:pt>
                <c:pt idx="125">
                  <c:v>13415000000</c:v>
                </c:pt>
                <c:pt idx="126">
                  <c:v>13418800000</c:v>
                </c:pt>
                <c:pt idx="127">
                  <c:v>13426100000</c:v>
                </c:pt>
                <c:pt idx="128">
                  <c:v>13427900000</c:v>
                </c:pt>
                <c:pt idx="129">
                  <c:v>13427900000</c:v>
                </c:pt>
                <c:pt idx="130">
                  <c:v>13428600000</c:v>
                </c:pt>
                <c:pt idx="131">
                  <c:v>13429900000</c:v>
                </c:pt>
                <c:pt idx="132">
                  <c:v>13430300000</c:v>
                </c:pt>
                <c:pt idx="133">
                  <c:v>13431000000</c:v>
                </c:pt>
                <c:pt idx="134">
                  <c:v>13431200000</c:v>
                </c:pt>
                <c:pt idx="135">
                  <c:v>13432200000</c:v>
                </c:pt>
                <c:pt idx="136">
                  <c:v>13435500000</c:v>
                </c:pt>
                <c:pt idx="137">
                  <c:v>13439700000</c:v>
                </c:pt>
                <c:pt idx="138">
                  <c:v>13444500000</c:v>
                </c:pt>
                <c:pt idx="139">
                  <c:v>13450400000</c:v>
                </c:pt>
                <c:pt idx="140">
                  <c:v>13456200000</c:v>
                </c:pt>
                <c:pt idx="141">
                  <c:v>13462000000</c:v>
                </c:pt>
                <c:pt idx="142">
                  <c:v>13466800000</c:v>
                </c:pt>
                <c:pt idx="143">
                  <c:v>13470100000</c:v>
                </c:pt>
                <c:pt idx="144">
                  <c:v>13523300000</c:v>
                </c:pt>
                <c:pt idx="145">
                  <c:v>13598300000</c:v>
                </c:pt>
                <c:pt idx="146">
                  <c:v>13640700000</c:v>
                </c:pt>
                <c:pt idx="147">
                  <c:v>13646600000</c:v>
                </c:pt>
                <c:pt idx="148">
                  <c:v>13649600000</c:v>
                </c:pt>
                <c:pt idx="149">
                  <c:v>13667600000</c:v>
                </c:pt>
                <c:pt idx="150">
                  <c:v>13679900000</c:v>
                </c:pt>
                <c:pt idx="151">
                  <c:v>13682900000</c:v>
                </c:pt>
                <c:pt idx="152">
                  <c:v>13683900000</c:v>
                </c:pt>
                <c:pt idx="153">
                  <c:v>13688100000</c:v>
                </c:pt>
                <c:pt idx="154">
                  <c:v>13692100000</c:v>
                </c:pt>
                <c:pt idx="155">
                  <c:v>13699100000</c:v>
                </c:pt>
                <c:pt idx="156">
                  <c:v>13706500000</c:v>
                </c:pt>
                <c:pt idx="157">
                  <c:v>13711800000</c:v>
                </c:pt>
                <c:pt idx="158">
                  <c:v>13720400000</c:v>
                </c:pt>
                <c:pt idx="159">
                  <c:v>13722400000</c:v>
                </c:pt>
                <c:pt idx="160">
                  <c:v>17002000000</c:v>
                </c:pt>
                <c:pt idx="161">
                  <c:v>17021800000</c:v>
                </c:pt>
                <c:pt idx="162">
                  <c:v>17040700000</c:v>
                </c:pt>
                <c:pt idx="163">
                  <c:v>17053600000</c:v>
                </c:pt>
                <c:pt idx="164">
                  <c:v>17079700000</c:v>
                </c:pt>
                <c:pt idx="165">
                  <c:v>17089000000</c:v>
                </c:pt>
                <c:pt idx="166">
                  <c:v>17122400000</c:v>
                </c:pt>
                <c:pt idx="167">
                  <c:v>17154500000</c:v>
                </c:pt>
                <c:pt idx="168">
                  <c:v>17184700000</c:v>
                </c:pt>
                <c:pt idx="169">
                  <c:v>17200100000</c:v>
                </c:pt>
                <c:pt idx="170">
                  <c:v>17216000000</c:v>
                </c:pt>
                <c:pt idx="171">
                  <c:v>17217000000</c:v>
                </c:pt>
                <c:pt idx="172">
                  <c:v>17247100000</c:v>
                </c:pt>
                <c:pt idx="173">
                  <c:v>17281000000</c:v>
                </c:pt>
                <c:pt idx="174">
                  <c:v>17315900000</c:v>
                </c:pt>
                <c:pt idx="175">
                  <c:v>17324500000</c:v>
                </c:pt>
                <c:pt idx="176">
                  <c:v>17353700000</c:v>
                </c:pt>
                <c:pt idx="177">
                  <c:v>17383800000</c:v>
                </c:pt>
                <c:pt idx="178">
                  <c:v>17385300000</c:v>
                </c:pt>
                <c:pt idx="179">
                  <c:v>17394100000</c:v>
                </c:pt>
                <c:pt idx="180">
                  <c:v>17408800000</c:v>
                </c:pt>
                <c:pt idx="181">
                  <c:v>17434700000</c:v>
                </c:pt>
                <c:pt idx="182">
                  <c:v>17468400000</c:v>
                </c:pt>
                <c:pt idx="183">
                  <c:v>17474100000</c:v>
                </c:pt>
                <c:pt idx="184">
                  <c:v>17475500000</c:v>
                </c:pt>
                <c:pt idx="185">
                  <c:v>17480400000</c:v>
                </c:pt>
                <c:pt idx="186">
                  <c:v>17485600000</c:v>
                </c:pt>
                <c:pt idx="187">
                  <c:v>17485600000</c:v>
                </c:pt>
                <c:pt idx="188">
                  <c:v>17498800000</c:v>
                </c:pt>
                <c:pt idx="189">
                  <c:v>17502400000</c:v>
                </c:pt>
                <c:pt idx="190">
                  <c:v>17505100000</c:v>
                </c:pt>
                <c:pt idx="191">
                  <c:v>17510600000</c:v>
                </c:pt>
                <c:pt idx="192">
                  <c:v>17513200000</c:v>
                </c:pt>
                <c:pt idx="193">
                  <c:v>17513800000</c:v>
                </c:pt>
                <c:pt idx="194">
                  <c:v>17523700000</c:v>
                </c:pt>
                <c:pt idx="195">
                  <c:v>17527400000</c:v>
                </c:pt>
                <c:pt idx="196">
                  <c:v>17534200000</c:v>
                </c:pt>
                <c:pt idx="197">
                  <c:v>17544200000</c:v>
                </c:pt>
                <c:pt idx="198">
                  <c:v>17551800000</c:v>
                </c:pt>
                <c:pt idx="199">
                  <c:v>17554400000</c:v>
                </c:pt>
                <c:pt idx="200">
                  <c:v>17558000000</c:v>
                </c:pt>
                <c:pt idx="201">
                  <c:v>17563800000</c:v>
                </c:pt>
                <c:pt idx="202">
                  <c:v>17571300000</c:v>
                </c:pt>
                <c:pt idx="203">
                  <c:v>17576100000</c:v>
                </c:pt>
                <c:pt idx="204">
                  <c:v>17577100000</c:v>
                </c:pt>
                <c:pt idx="205">
                  <c:v>17577700000</c:v>
                </c:pt>
                <c:pt idx="206">
                  <c:v>17580300000</c:v>
                </c:pt>
                <c:pt idx="207">
                  <c:v>17580500000</c:v>
                </c:pt>
                <c:pt idx="208">
                  <c:v>17582600000</c:v>
                </c:pt>
                <c:pt idx="209">
                  <c:v>17585800000</c:v>
                </c:pt>
                <c:pt idx="210">
                  <c:v>17585800000</c:v>
                </c:pt>
                <c:pt idx="211">
                  <c:v>17585800000</c:v>
                </c:pt>
                <c:pt idx="212">
                  <c:v>17587100000</c:v>
                </c:pt>
                <c:pt idx="213">
                  <c:v>17591500000</c:v>
                </c:pt>
                <c:pt idx="214">
                  <c:v>17596700000</c:v>
                </c:pt>
                <c:pt idx="215">
                  <c:v>17597500000</c:v>
                </c:pt>
                <c:pt idx="216">
                  <c:v>17603600000</c:v>
                </c:pt>
                <c:pt idx="217">
                  <c:v>17609000000</c:v>
                </c:pt>
                <c:pt idx="218">
                  <c:v>17612000000</c:v>
                </c:pt>
                <c:pt idx="219">
                  <c:v>17613000000</c:v>
                </c:pt>
                <c:pt idx="220">
                  <c:v>17613700000</c:v>
                </c:pt>
                <c:pt idx="221">
                  <c:v>17617300000</c:v>
                </c:pt>
                <c:pt idx="222">
                  <c:v>17619100000</c:v>
                </c:pt>
                <c:pt idx="223">
                  <c:v>17620300000</c:v>
                </c:pt>
                <c:pt idx="224">
                  <c:v>17622400000</c:v>
                </c:pt>
                <c:pt idx="225">
                  <c:v>17645400000</c:v>
                </c:pt>
                <c:pt idx="226">
                  <c:v>17657700000</c:v>
                </c:pt>
                <c:pt idx="227">
                  <c:v>17667100000</c:v>
                </c:pt>
                <c:pt idx="228">
                  <c:v>17706200000</c:v>
                </c:pt>
                <c:pt idx="229">
                  <c:v>17712300000</c:v>
                </c:pt>
                <c:pt idx="230">
                  <c:v>17713700000</c:v>
                </c:pt>
                <c:pt idx="231">
                  <c:v>17713800000</c:v>
                </c:pt>
                <c:pt idx="232">
                  <c:v>17715600000</c:v>
                </c:pt>
                <c:pt idx="233">
                  <c:v>17716000000</c:v>
                </c:pt>
                <c:pt idx="234">
                  <c:v>17719200000</c:v>
                </c:pt>
                <c:pt idx="235">
                  <c:v>17721200000</c:v>
                </c:pt>
                <c:pt idx="236">
                  <c:v>17721900000</c:v>
                </c:pt>
                <c:pt idx="237">
                  <c:v>17723400000</c:v>
                </c:pt>
                <c:pt idx="238">
                  <c:v>17727700000</c:v>
                </c:pt>
                <c:pt idx="239">
                  <c:v>17729400000</c:v>
                </c:pt>
                <c:pt idx="240">
                  <c:v>20013900000</c:v>
                </c:pt>
                <c:pt idx="241">
                  <c:v>20019200000</c:v>
                </c:pt>
                <c:pt idx="242">
                  <c:v>20050400000</c:v>
                </c:pt>
                <c:pt idx="243">
                  <c:v>20068800000</c:v>
                </c:pt>
                <c:pt idx="244">
                  <c:v>20078000000</c:v>
                </c:pt>
                <c:pt idx="245">
                  <c:v>20105100000</c:v>
                </c:pt>
                <c:pt idx="246">
                  <c:v>20131500000</c:v>
                </c:pt>
                <c:pt idx="247">
                  <c:v>20140100000</c:v>
                </c:pt>
                <c:pt idx="248">
                  <c:v>20152400000</c:v>
                </c:pt>
                <c:pt idx="249">
                  <c:v>20155600000</c:v>
                </c:pt>
                <c:pt idx="250">
                  <c:v>20173300000</c:v>
                </c:pt>
                <c:pt idx="251">
                  <c:v>20179500000</c:v>
                </c:pt>
                <c:pt idx="252">
                  <c:v>20199600000</c:v>
                </c:pt>
                <c:pt idx="253">
                  <c:v>20214900000</c:v>
                </c:pt>
                <c:pt idx="254">
                  <c:v>20226200000</c:v>
                </c:pt>
                <c:pt idx="255">
                  <c:v>20249400000</c:v>
                </c:pt>
                <c:pt idx="256">
                  <c:v>20329200000</c:v>
                </c:pt>
                <c:pt idx="257">
                  <c:v>20349900000</c:v>
                </c:pt>
                <c:pt idx="258">
                  <c:v>20422700000</c:v>
                </c:pt>
                <c:pt idx="259">
                  <c:v>20430600000</c:v>
                </c:pt>
                <c:pt idx="260">
                  <c:v>20433400000</c:v>
                </c:pt>
                <c:pt idx="261">
                  <c:v>20437100000</c:v>
                </c:pt>
                <c:pt idx="262">
                  <c:v>20440400000</c:v>
                </c:pt>
                <c:pt idx="263">
                  <c:v>20444100000</c:v>
                </c:pt>
                <c:pt idx="264">
                  <c:v>20454600000</c:v>
                </c:pt>
                <c:pt idx="265">
                  <c:v>20465200000</c:v>
                </c:pt>
                <c:pt idx="266">
                  <c:v>20474200000</c:v>
                </c:pt>
                <c:pt idx="267">
                  <c:v>20475100000</c:v>
                </c:pt>
                <c:pt idx="268">
                  <c:v>20476800000</c:v>
                </c:pt>
                <c:pt idx="269">
                  <c:v>20483200000</c:v>
                </c:pt>
                <c:pt idx="270">
                  <c:v>20491000000</c:v>
                </c:pt>
                <c:pt idx="271">
                  <c:v>20494600000</c:v>
                </c:pt>
                <c:pt idx="272">
                  <c:v>20504700000</c:v>
                </c:pt>
                <c:pt idx="273">
                  <c:v>20515300000</c:v>
                </c:pt>
                <c:pt idx="274">
                  <c:v>20521700000</c:v>
                </c:pt>
                <c:pt idx="275">
                  <c:v>20543600000</c:v>
                </c:pt>
                <c:pt idx="276">
                  <c:v>20566400000</c:v>
                </c:pt>
                <c:pt idx="277">
                  <c:v>20590500000</c:v>
                </c:pt>
                <c:pt idx="278">
                  <c:v>20613800000</c:v>
                </c:pt>
                <c:pt idx="279">
                  <c:v>20633300000</c:v>
                </c:pt>
                <c:pt idx="280">
                  <c:v>20637200000</c:v>
                </c:pt>
                <c:pt idx="281">
                  <c:v>20638100000</c:v>
                </c:pt>
                <c:pt idx="282">
                  <c:v>20640600000</c:v>
                </c:pt>
                <c:pt idx="283">
                  <c:v>20644700000</c:v>
                </c:pt>
                <c:pt idx="284">
                  <c:v>20649500000</c:v>
                </c:pt>
                <c:pt idx="285">
                  <c:v>20650500000</c:v>
                </c:pt>
                <c:pt idx="286">
                  <c:v>20657700000</c:v>
                </c:pt>
                <c:pt idx="287">
                  <c:v>20659700000</c:v>
                </c:pt>
                <c:pt idx="288">
                  <c:v>20661700000</c:v>
                </c:pt>
                <c:pt idx="289">
                  <c:v>20661900000</c:v>
                </c:pt>
                <c:pt idx="290">
                  <c:v>20666400000</c:v>
                </c:pt>
                <c:pt idx="291">
                  <c:v>20674400000</c:v>
                </c:pt>
                <c:pt idx="292">
                  <c:v>20677500000</c:v>
                </c:pt>
                <c:pt idx="293">
                  <c:v>20681400000</c:v>
                </c:pt>
                <c:pt idx="294">
                  <c:v>20683200000</c:v>
                </c:pt>
                <c:pt idx="295">
                  <c:v>20695600000</c:v>
                </c:pt>
                <c:pt idx="296">
                  <c:v>20697400000</c:v>
                </c:pt>
                <c:pt idx="297">
                  <c:v>20702600000</c:v>
                </c:pt>
                <c:pt idx="298">
                  <c:v>20710200000</c:v>
                </c:pt>
                <c:pt idx="299">
                  <c:v>20710300000</c:v>
                </c:pt>
                <c:pt idx="300">
                  <c:v>20711700000</c:v>
                </c:pt>
                <c:pt idx="301">
                  <c:v>20719900000</c:v>
                </c:pt>
                <c:pt idx="302">
                  <c:v>20726700000</c:v>
                </c:pt>
                <c:pt idx="303">
                  <c:v>20731900000</c:v>
                </c:pt>
                <c:pt idx="304">
                  <c:v>20733300000</c:v>
                </c:pt>
                <c:pt idx="305">
                  <c:v>20736300000</c:v>
                </c:pt>
                <c:pt idx="306">
                  <c:v>20736800000</c:v>
                </c:pt>
                <c:pt idx="307">
                  <c:v>20738900000</c:v>
                </c:pt>
                <c:pt idx="308">
                  <c:v>20742600000</c:v>
                </c:pt>
                <c:pt idx="309">
                  <c:v>20745600000</c:v>
                </c:pt>
                <c:pt idx="310">
                  <c:v>20747400000</c:v>
                </c:pt>
                <c:pt idx="311">
                  <c:v>20758000000</c:v>
                </c:pt>
                <c:pt idx="312">
                  <c:v>20777900000</c:v>
                </c:pt>
                <c:pt idx="313">
                  <c:v>20778400000</c:v>
                </c:pt>
                <c:pt idx="314">
                  <c:v>20785400000</c:v>
                </c:pt>
                <c:pt idx="315">
                  <c:v>20797700000</c:v>
                </c:pt>
                <c:pt idx="316">
                  <c:v>20810100000</c:v>
                </c:pt>
                <c:pt idx="317">
                  <c:v>20815700000</c:v>
                </c:pt>
                <c:pt idx="318">
                  <c:v>20816400000</c:v>
                </c:pt>
                <c:pt idx="319">
                  <c:v>20820700000</c:v>
                </c:pt>
                <c:pt idx="320">
                  <c:v>23003500000</c:v>
                </c:pt>
                <c:pt idx="321">
                  <c:v>23004400000</c:v>
                </c:pt>
                <c:pt idx="322">
                  <c:v>23010900000</c:v>
                </c:pt>
                <c:pt idx="323">
                  <c:v>23016800000</c:v>
                </c:pt>
                <c:pt idx="324">
                  <c:v>23022300000</c:v>
                </c:pt>
                <c:pt idx="325">
                  <c:v>23027700000</c:v>
                </c:pt>
                <c:pt idx="326">
                  <c:v>23034700000</c:v>
                </c:pt>
                <c:pt idx="327">
                  <c:v>23045500000</c:v>
                </c:pt>
                <c:pt idx="328">
                  <c:v>23063800000</c:v>
                </c:pt>
                <c:pt idx="329">
                  <c:v>23088300000</c:v>
                </c:pt>
                <c:pt idx="330">
                  <c:v>23088600000</c:v>
                </c:pt>
                <c:pt idx="331">
                  <c:v>23092800000</c:v>
                </c:pt>
                <c:pt idx="332">
                  <c:v>23096100000</c:v>
                </c:pt>
                <c:pt idx="333">
                  <c:v>23100000000</c:v>
                </c:pt>
                <c:pt idx="334">
                  <c:v>23112500000</c:v>
                </c:pt>
                <c:pt idx="335">
                  <c:v>23115200000</c:v>
                </c:pt>
                <c:pt idx="336">
                  <c:v>23123400000</c:v>
                </c:pt>
                <c:pt idx="337">
                  <c:v>23176800000</c:v>
                </c:pt>
                <c:pt idx="338">
                  <c:v>23184900000</c:v>
                </c:pt>
                <c:pt idx="339">
                  <c:v>23188000000</c:v>
                </c:pt>
                <c:pt idx="340">
                  <c:v>23199300000</c:v>
                </c:pt>
                <c:pt idx="341">
                  <c:v>23203200000</c:v>
                </c:pt>
                <c:pt idx="342">
                  <c:v>23208200000</c:v>
                </c:pt>
                <c:pt idx="343">
                  <c:v>23221300000</c:v>
                </c:pt>
                <c:pt idx="344">
                  <c:v>23242100000</c:v>
                </c:pt>
                <c:pt idx="345">
                  <c:v>23275200000</c:v>
                </c:pt>
                <c:pt idx="346">
                  <c:v>23276000000</c:v>
                </c:pt>
                <c:pt idx="347">
                  <c:v>23292400000</c:v>
                </c:pt>
                <c:pt idx="348">
                  <c:v>23294800000</c:v>
                </c:pt>
                <c:pt idx="349">
                  <c:v>23298300000</c:v>
                </c:pt>
                <c:pt idx="350">
                  <c:v>23299700000</c:v>
                </c:pt>
                <c:pt idx="351">
                  <c:v>23300200000</c:v>
                </c:pt>
                <c:pt idx="352">
                  <c:v>23300600000</c:v>
                </c:pt>
                <c:pt idx="353">
                  <c:v>23301300000</c:v>
                </c:pt>
                <c:pt idx="354">
                  <c:v>23302000000</c:v>
                </c:pt>
                <c:pt idx="355">
                  <c:v>23302600000</c:v>
                </c:pt>
                <c:pt idx="356">
                  <c:v>23304300000</c:v>
                </c:pt>
                <c:pt idx="357">
                  <c:v>23304400000</c:v>
                </c:pt>
                <c:pt idx="358">
                  <c:v>23309000000</c:v>
                </c:pt>
                <c:pt idx="359">
                  <c:v>23313900000</c:v>
                </c:pt>
                <c:pt idx="360">
                  <c:v>23319700000</c:v>
                </c:pt>
                <c:pt idx="361">
                  <c:v>23325000000</c:v>
                </c:pt>
                <c:pt idx="362">
                  <c:v>23329300000</c:v>
                </c:pt>
                <c:pt idx="363">
                  <c:v>23330800000</c:v>
                </c:pt>
                <c:pt idx="364">
                  <c:v>23331600000</c:v>
                </c:pt>
                <c:pt idx="365">
                  <c:v>23335600000</c:v>
                </c:pt>
                <c:pt idx="366">
                  <c:v>23337200000</c:v>
                </c:pt>
                <c:pt idx="367">
                  <c:v>23368400000</c:v>
                </c:pt>
                <c:pt idx="368">
                  <c:v>23482900000</c:v>
                </c:pt>
                <c:pt idx="369">
                  <c:v>23488000000</c:v>
                </c:pt>
                <c:pt idx="370">
                  <c:v>23488900000</c:v>
                </c:pt>
                <c:pt idx="371">
                  <c:v>23488900000</c:v>
                </c:pt>
                <c:pt idx="372">
                  <c:v>23489000000</c:v>
                </c:pt>
                <c:pt idx="373">
                  <c:v>23489000000</c:v>
                </c:pt>
                <c:pt idx="374">
                  <c:v>23489300000</c:v>
                </c:pt>
                <c:pt idx="375">
                  <c:v>23489700000</c:v>
                </c:pt>
                <c:pt idx="376">
                  <c:v>23489800000</c:v>
                </c:pt>
                <c:pt idx="377">
                  <c:v>23490200000</c:v>
                </c:pt>
                <c:pt idx="378">
                  <c:v>23490400000</c:v>
                </c:pt>
                <c:pt idx="379">
                  <c:v>23490900000</c:v>
                </c:pt>
                <c:pt idx="380">
                  <c:v>23493000000</c:v>
                </c:pt>
                <c:pt idx="381">
                  <c:v>23495300000</c:v>
                </c:pt>
                <c:pt idx="382">
                  <c:v>23498500000</c:v>
                </c:pt>
                <c:pt idx="383">
                  <c:v>23503300000</c:v>
                </c:pt>
                <c:pt idx="384">
                  <c:v>23509600000</c:v>
                </c:pt>
                <c:pt idx="385">
                  <c:v>23515400000</c:v>
                </c:pt>
                <c:pt idx="386">
                  <c:v>23518700000</c:v>
                </c:pt>
                <c:pt idx="387">
                  <c:v>23519500000</c:v>
                </c:pt>
                <c:pt idx="388">
                  <c:v>23519700000</c:v>
                </c:pt>
                <c:pt idx="389">
                  <c:v>23608300000</c:v>
                </c:pt>
                <c:pt idx="390">
                  <c:v>23643500000</c:v>
                </c:pt>
                <c:pt idx="391">
                  <c:v>23647600000</c:v>
                </c:pt>
                <c:pt idx="392">
                  <c:v>23653700000</c:v>
                </c:pt>
                <c:pt idx="393">
                  <c:v>23655500000</c:v>
                </c:pt>
                <c:pt idx="394">
                  <c:v>23660700000</c:v>
                </c:pt>
                <c:pt idx="395">
                  <c:v>23667200000</c:v>
                </c:pt>
                <c:pt idx="396">
                  <c:v>23686300000</c:v>
                </c:pt>
                <c:pt idx="397">
                  <c:v>23701400000</c:v>
                </c:pt>
                <c:pt idx="398">
                  <c:v>23706700000</c:v>
                </c:pt>
                <c:pt idx="399">
                  <c:v>23727400000</c:v>
                </c:pt>
                <c:pt idx="400">
                  <c:v>34000200000</c:v>
                </c:pt>
                <c:pt idx="401">
                  <c:v>34003100000</c:v>
                </c:pt>
                <c:pt idx="402">
                  <c:v>34008900000</c:v>
                </c:pt>
                <c:pt idx="403">
                  <c:v>34014300000</c:v>
                </c:pt>
                <c:pt idx="404">
                  <c:v>34023000000</c:v>
                </c:pt>
                <c:pt idx="405">
                  <c:v>34030200000</c:v>
                </c:pt>
                <c:pt idx="406">
                  <c:v>34035100000</c:v>
                </c:pt>
                <c:pt idx="407">
                  <c:v>34048100000</c:v>
                </c:pt>
                <c:pt idx="408">
                  <c:v>34050900000</c:v>
                </c:pt>
                <c:pt idx="409">
                  <c:v>34052800000</c:v>
                </c:pt>
                <c:pt idx="410">
                  <c:v>34056300000</c:v>
                </c:pt>
                <c:pt idx="411">
                  <c:v>34060900000</c:v>
                </c:pt>
                <c:pt idx="412">
                  <c:v>34064000000</c:v>
                </c:pt>
                <c:pt idx="413">
                  <c:v>34064100000</c:v>
                </c:pt>
                <c:pt idx="414">
                  <c:v>34066100000</c:v>
                </c:pt>
                <c:pt idx="415">
                  <c:v>34071500000</c:v>
                </c:pt>
                <c:pt idx="416">
                  <c:v>34074700000</c:v>
                </c:pt>
                <c:pt idx="417">
                  <c:v>34075700000</c:v>
                </c:pt>
                <c:pt idx="418">
                  <c:v>34075800000</c:v>
                </c:pt>
                <c:pt idx="419">
                  <c:v>34082000000</c:v>
                </c:pt>
                <c:pt idx="420">
                  <c:v>34084200000</c:v>
                </c:pt>
                <c:pt idx="421">
                  <c:v>34111900000</c:v>
                </c:pt>
                <c:pt idx="422">
                  <c:v>34113400000</c:v>
                </c:pt>
                <c:pt idx="423">
                  <c:v>34117200000</c:v>
                </c:pt>
                <c:pt idx="424">
                  <c:v>34119000000</c:v>
                </c:pt>
                <c:pt idx="425">
                  <c:v>34129700000</c:v>
                </c:pt>
                <c:pt idx="426">
                  <c:v>34149800000</c:v>
                </c:pt>
                <c:pt idx="427">
                  <c:v>34153100000</c:v>
                </c:pt>
                <c:pt idx="428">
                  <c:v>34157400000</c:v>
                </c:pt>
                <c:pt idx="429">
                  <c:v>34165900000</c:v>
                </c:pt>
                <c:pt idx="430">
                  <c:v>34177200000</c:v>
                </c:pt>
                <c:pt idx="431">
                  <c:v>34181500000</c:v>
                </c:pt>
                <c:pt idx="432">
                  <c:v>34183600000</c:v>
                </c:pt>
                <c:pt idx="433">
                  <c:v>34186900000</c:v>
                </c:pt>
                <c:pt idx="434">
                  <c:v>34188200000</c:v>
                </c:pt>
                <c:pt idx="435">
                  <c:v>34193300000</c:v>
                </c:pt>
                <c:pt idx="436">
                  <c:v>34194900000</c:v>
                </c:pt>
                <c:pt idx="437">
                  <c:v>34195400000</c:v>
                </c:pt>
                <c:pt idx="438">
                  <c:v>34198400000</c:v>
                </c:pt>
                <c:pt idx="439">
                  <c:v>34199600000</c:v>
                </c:pt>
                <c:pt idx="440">
                  <c:v>34200300000</c:v>
                </c:pt>
                <c:pt idx="441">
                  <c:v>34203200000</c:v>
                </c:pt>
                <c:pt idx="442">
                  <c:v>34209500000</c:v>
                </c:pt>
                <c:pt idx="443">
                  <c:v>34213600000</c:v>
                </c:pt>
                <c:pt idx="444">
                  <c:v>34215200000</c:v>
                </c:pt>
                <c:pt idx="445">
                  <c:v>34220000000</c:v>
                </c:pt>
                <c:pt idx="446">
                  <c:v>34223000000</c:v>
                </c:pt>
                <c:pt idx="447">
                  <c:v>34224400000</c:v>
                </c:pt>
                <c:pt idx="448">
                  <c:v>34227000000</c:v>
                </c:pt>
                <c:pt idx="449">
                  <c:v>34229200000</c:v>
                </c:pt>
                <c:pt idx="450">
                  <c:v>34230200000</c:v>
                </c:pt>
                <c:pt idx="451">
                  <c:v>34231400000</c:v>
                </c:pt>
                <c:pt idx="452">
                  <c:v>34231900000</c:v>
                </c:pt>
                <c:pt idx="453">
                  <c:v>34239000000</c:v>
                </c:pt>
                <c:pt idx="454">
                  <c:v>34245700000</c:v>
                </c:pt>
                <c:pt idx="455">
                  <c:v>34247300000</c:v>
                </c:pt>
                <c:pt idx="456">
                  <c:v>34251500000</c:v>
                </c:pt>
                <c:pt idx="457">
                  <c:v>34253100000</c:v>
                </c:pt>
                <c:pt idx="458">
                  <c:v>34261600000</c:v>
                </c:pt>
                <c:pt idx="459">
                  <c:v>34267700000</c:v>
                </c:pt>
                <c:pt idx="460">
                  <c:v>34272900000</c:v>
                </c:pt>
                <c:pt idx="461">
                  <c:v>34274600000</c:v>
                </c:pt>
                <c:pt idx="462">
                  <c:v>34278600000</c:v>
                </c:pt>
                <c:pt idx="463">
                  <c:v>34280300000</c:v>
                </c:pt>
                <c:pt idx="464">
                  <c:v>34302800000</c:v>
                </c:pt>
                <c:pt idx="465">
                  <c:v>34318100000</c:v>
                </c:pt>
                <c:pt idx="466">
                  <c:v>34319500000</c:v>
                </c:pt>
                <c:pt idx="467">
                  <c:v>34325600000</c:v>
                </c:pt>
                <c:pt idx="468">
                  <c:v>34339800000</c:v>
                </c:pt>
                <c:pt idx="469">
                  <c:v>34345800000</c:v>
                </c:pt>
                <c:pt idx="470">
                  <c:v>34353700000</c:v>
                </c:pt>
                <c:pt idx="471">
                  <c:v>34362900000</c:v>
                </c:pt>
                <c:pt idx="472">
                  <c:v>34367500000</c:v>
                </c:pt>
                <c:pt idx="473">
                  <c:v>34372300000</c:v>
                </c:pt>
                <c:pt idx="474">
                  <c:v>34377100000</c:v>
                </c:pt>
                <c:pt idx="475">
                  <c:v>34377800000</c:v>
                </c:pt>
                <c:pt idx="476">
                  <c:v>34391400000</c:v>
                </c:pt>
                <c:pt idx="477">
                  <c:v>34395800000</c:v>
                </c:pt>
                <c:pt idx="478">
                  <c:v>34396000000</c:v>
                </c:pt>
                <c:pt idx="479">
                  <c:v>34399100000</c:v>
                </c:pt>
                <c:pt idx="480">
                  <c:v>34391400000</c:v>
                </c:pt>
                <c:pt idx="481">
                  <c:v>34395900000</c:v>
                </c:pt>
                <c:pt idx="482">
                  <c:v>34396100000</c:v>
                </c:pt>
                <c:pt idx="483">
                  <c:v>34399300000</c:v>
                </c:pt>
                <c:pt idx="484">
                  <c:v>34407100000</c:v>
                </c:pt>
                <c:pt idx="485">
                  <c:v>34414000000</c:v>
                </c:pt>
                <c:pt idx="486">
                  <c:v>34418400000</c:v>
                </c:pt>
                <c:pt idx="487">
                  <c:v>34422100000</c:v>
                </c:pt>
                <c:pt idx="488">
                  <c:v>34425400000</c:v>
                </c:pt>
                <c:pt idx="489">
                  <c:v>34427600000</c:v>
                </c:pt>
                <c:pt idx="490">
                  <c:v>34431500000</c:v>
                </c:pt>
                <c:pt idx="491">
                  <c:v>34434700000</c:v>
                </c:pt>
                <c:pt idx="492">
                  <c:v>34436000000</c:v>
                </c:pt>
                <c:pt idx="493">
                  <c:v>34436200000</c:v>
                </c:pt>
                <c:pt idx="494">
                  <c:v>34441600000</c:v>
                </c:pt>
                <c:pt idx="495">
                  <c:v>34444400000</c:v>
                </c:pt>
                <c:pt idx="496">
                  <c:v>34444800000</c:v>
                </c:pt>
                <c:pt idx="497">
                  <c:v>34457500000</c:v>
                </c:pt>
                <c:pt idx="498">
                  <c:v>34457500000</c:v>
                </c:pt>
                <c:pt idx="499">
                  <c:v>34463100000</c:v>
                </c:pt>
                <c:pt idx="500">
                  <c:v>34467200000</c:v>
                </c:pt>
                <c:pt idx="501">
                  <c:v>34469600000</c:v>
                </c:pt>
                <c:pt idx="502">
                  <c:v>34470000000</c:v>
                </c:pt>
                <c:pt idx="503">
                  <c:v>34472100000</c:v>
                </c:pt>
                <c:pt idx="504">
                  <c:v>34474700000</c:v>
                </c:pt>
                <c:pt idx="505">
                  <c:v>34476500000</c:v>
                </c:pt>
                <c:pt idx="506">
                  <c:v>34478100000</c:v>
                </c:pt>
                <c:pt idx="507">
                  <c:v>34479700000</c:v>
                </c:pt>
                <c:pt idx="508">
                  <c:v>34480200000</c:v>
                </c:pt>
                <c:pt idx="509">
                  <c:v>34480600000</c:v>
                </c:pt>
                <c:pt idx="510">
                  <c:v>34481000000</c:v>
                </c:pt>
                <c:pt idx="511">
                  <c:v>34482100000</c:v>
                </c:pt>
                <c:pt idx="512">
                  <c:v>34482700000</c:v>
                </c:pt>
                <c:pt idx="513">
                  <c:v>34484400000</c:v>
                </c:pt>
                <c:pt idx="514">
                  <c:v>34484900000</c:v>
                </c:pt>
                <c:pt idx="515">
                  <c:v>34485400000</c:v>
                </c:pt>
                <c:pt idx="516">
                  <c:v>34485900000</c:v>
                </c:pt>
                <c:pt idx="517">
                  <c:v>34487100000</c:v>
                </c:pt>
                <c:pt idx="518">
                  <c:v>34488300000</c:v>
                </c:pt>
                <c:pt idx="519">
                  <c:v>34492100000</c:v>
                </c:pt>
                <c:pt idx="520">
                  <c:v>34492800000</c:v>
                </c:pt>
                <c:pt idx="521">
                  <c:v>34493300000</c:v>
                </c:pt>
                <c:pt idx="522">
                  <c:v>34494200000</c:v>
                </c:pt>
                <c:pt idx="523">
                  <c:v>34494900000</c:v>
                </c:pt>
                <c:pt idx="524">
                  <c:v>34496300000</c:v>
                </c:pt>
                <c:pt idx="525">
                  <c:v>34496900000</c:v>
                </c:pt>
                <c:pt idx="526">
                  <c:v>34497000000</c:v>
                </c:pt>
                <c:pt idx="527">
                  <c:v>34499300000</c:v>
                </c:pt>
                <c:pt idx="528">
                  <c:v>34500200000</c:v>
                </c:pt>
                <c:pt idx="529">
                  <c:v>34510000000</c:v>
                </c:pt>
                <c:pt idx="530">
                  <c:v>34516200000</c:v>
                </c:pt>
                <c:pt idx="531">
                  <c:v>34520400000</c:v>
                </c:pt>
                <c:pt idx="532">
                  <c:v>34521200000</c:v>
                </c:pt>
                <c:pt idx="533">
                  <c:v>34538600000</c:v>
                </c:pt>
                <c:pt idx="534">
                  <c:v>34549000000</c:v>
                </c:pt>
                <c:pt idx="535">
                  <c:v>34549800000</c:v>
                </c:pt>
                <c:pt idx="536">
                  <c:v>34552100000</c:v>
                </c:pt>
                <c:pt idx="537">
                  <c:v>34553000000</c:v>
                </c:pt>
                <c:pt idx="538">
                  <c:v>34557900000</c:v>
                </c:pt>
                <c:pt idx="539">
                  <c:v>34559400000</c:v>
                </c:pt>
                <c:pt idx="540">
                  <c:v>34560000000</c:v>
                </c:pt>
                <c:pt idx="541">
                  <c:v>34562900000</c:v>
                </c:pt>
                <c:pt idx="542">
                  <c:v>34565900000</c:v>
                </c:pt>
                <c:pt idx="543">
                  <c:v>34567600000</c:v>
                </c:pt>
                <c:pt idx="544">
                  <c:v>34572000000</c:v>
                </c:pt>
                <c:pt idx="545">
                  <c:v>34572600000</c:v>
                </c:pt>
                <c:pt idx="546">
                  <c:v>34572800000</c:v>
                </c:pt>
                <c:pt idx="547">
                  <c:v>34574400000</c:v>
                </c:pt>
                <c:pt idx="548">
                  <c:v>34574600000</c:v>
                </c:pt>
                <c:pt idx="549">
                  <c:v>34575200000</c:v>
                </c:pt>
                <c:pt idx="550">
                  <c:v>34576800000</c:v>
                </c:pt>
                <c:pt idx="551">
                  <c:v>34580400000</c:v>
                </c:pt>
                <c:pt idx="552">
                  <c:v>34581800000</c:v>
                </c:pt>
                <c:pt idx="553">
                  <c:v>34583800000</c:v>
                </c:pt>
                <c:pt idx="554">
                  <c:v>34584100000</c:v>
                </c:pt>
                <c:pt idx="555">
                  <c:v>34584500000</c:v>
                </c:pt>
                <c:pt idx="556">
                  <c:v>34585100000</c:v>
                </c:pt>
                <c:pt idx="557">
                  <c:v>34585300000</c:v>
                </c:pt>
                <c:pt idx="558">
                  <c:v>34587200000</c:v>
                </c:pt>
                <c:pt idx="559">
                  <c:v>34606000000</c:v>
                </c:pt>
                <c:pt idx="560">
                  <c:v>34610300000</c:v>
                </c:pt>
                <c:pt idx="561">
                  <c:v>34610400000</c:v>
                </c:pt>
                <c:pt idx="562">
                  <c:v>34614200000</c:v>
                </c:pt>
                <c:pt idx="563">
                  <c:v>34614500000</c:v>
                </c:pt>
                <c:pt idx="564">
                  <c:v>34616000000</c:v>
                </c:pt>
                <c:pt idx="565">
                  <c:v>34617200000</c:v>
                </c:pt>
                <c:pt idx="566">
                  <c:v>34617900000</c:v>
                </c:pt>
                <c:pt idx="567">
                  <c:v>34617900000</c:v>
                </c:pt>
                <c:pt idx="568">
                  <c:v>34619400000</c:v>
                </c:pt>
                <c:pt idx="569">
                  <c:v>34620600000</c:v>
                </c:pt>
                <c:pt idx="570">
                  <c:v>34625400000</c:v>
                </c:pt>
                <c:pt idx="571">
                  <c:v>34631700000</c:v>
                </c:pt>
                <c:pt idx="572">
                  <c:v>34634000000</c:v>
                </c:pt>
                <c:pt idx="573">
                  <c:v>34634500000</c:v>
                </c:pt>
                <c:pt idx="574">
                  <c:v>34635300000</c:v>
                </c:pt>
                <c:pt idx="575">
                  <c:v>34640200000</c:v>
                </c:pt>
                <c:pt idx="576">
                  <c:v>34640600000</c:v>
                </c:pt>
                <c:pt idx="577">
                  <c:v>34650600000</c:v>
                </c:pt>
                <c:pt idx="578">
                  <c:v>34655800000</c:v>
                </c:pt>
                <c:pt idx="579">
                  <c:v>34670900000</c:v>
                </c:pt>
                <c:pt idx="580">
                  <c:v>34676500000</c:v>
                </c:pt>
                <c:pt idx="581">
                  <c:v>34682000000</c:v>
                </c:pt>
                <c:pt idx="582">
                  <c:v>34697400000</c:v>
                </c:pt>
                <c:pt idx="583">
                  <c:v>34703400000</c:v>
                </c:pt>
                <c:pt idx="584">
                  <c:v>34703800000</c:v>
                </c:pt>
                <c:pt idx="585">
                  <c:v>34709800000</c:v>
                </c:pt>
                <c:pt idx="586">
                  <c:v>34724000000</c:v>
                </c:pt>
                <c:pt idx="587">
                  <c:v>34724600000</c:v>
                </c:pt>
                <c:pt idx="588">
                  <c:v>34735500000</c:v>
                </c:pt>
                <c:pt idx="589">
                  <c:v>34736900000</c:v>
                </c:pt>
                <c:pt idx="590">
                  <c:v>34740500000</c:v>
                </c:pt>
                <c:pt idx="591">
                  <c:v>34744800000</c:v>
                </c:pt>
                <c:pt idx="592">
                  <c:v>34757600000</c:v>
                </c:pt>
                <c:pt idx="593">
                  <c:v>34761000000</c:v>
                </c:pt>
                <c:pt idx="594">
                  <c:v>34770200000</c:v>
                </c:pt>
                <c:pt idx="595">
                  <c:v>34771000000</c:v>
                </c:pt>
                <c:pt idx="596">
                  <c:v>34782900000</c:v>
                </c:pt>
                <c:pt idx="597">
                  <c:v>34786600000</c:v>
                </c:pt>
                <c:pt idx="598">
                  <c:v>34790900000</c:v>
                </c:pt>
                <c:pt idx="599">
                  <c:v>34795600000</c:v>
                </c:pt>
                <c:pt idx="600">
                  <c:v>34801000000</c:v>
                </c:pt>
                <c:pt idx="601">
                  <c:v>34803900000</c:v>
                </c:pt>
                <c:pt idx="602">
                  <c:v>34817200000</c:v>
                </c:pt>
                <c:pt idx="603">
                  <c:v>34834800000</c:v>
                </c:pt>
                <c:pt idx="604">
                  <c:v>34854000000</c:v>
                </c:pt>
                <c:pt idx="605">
                  <c:v>34863300000</c:v>
                </c:pt>
                <c:pt idx="606">
                  <c:v>34879900000</c:v>
                </c:pt>
                <c:pt idx="607">
                  <c:v>34900300000</c:v>
                </c:pt>
                <c:pt idx="608">
                  <c:v>34915800000</c:v>
                </c:pt>
                <c:pt idx="609">
                  <c:v>34917400000</c:v>
                </c:pt>
                <c:pt idx="610">
                  <c:v>34930000000</c:v>
                </c:pt>
                <c:pt idx="611">
                  <c:v>35013700000</c:v>
                </c:pt>
                <c:pt idx="612">
                  <c:v>35031100000</c:v>
                </c:pt>
                <c:pt idx="613">
                  <c:v>35033700000</c:v>
                </c:pt>
                <c:pt idx="614">
                  <c:v>35047200000</c:v>
                </c:pt>
                <c:pt idx="615">
                  <c:v>35051300000</c:v>
                </c:pt>
                <c:pt idx="616">
                  <c:v>35066300000</c:v>
                </c:pt>
                <c:pt idx="617">
                  <c:v>35066400000</c:v>
                </c:pt>
                <c:pt idx="618">
                  <c:v>35071900000</c:v>
                </c:pt>
                <c:pt idx="619">
                  <c:v>35076600000</c:v>
                </c:pt>
                <c:pt idx="620">
                  <c:v>35082100000</c:v>
                </c:pt>
                <c:pt idx="621">
                  <c:v>35092700000</c:v>
                </c:pt>
                <c:pt idx="622">
                  <c:v>35109300000</c:v>
                </c:pt>
                <c:pt idx="623">
                  <c:v>35111300000</c:v>
                </c:pt>
                <c:pt idx="624">
                  <c:v>35148400000</c:v>
                </c:pt>
                <c:pt idx="625">
                  <c:v>35176900000</c:v>
                </c:pt>
                <c:pt idx="626">
                  <c:v>35179600000</c:v>
                </c:pt>
                <c:pt idx="627">
                  <c:v>35189900000</c:v>
                </c:pt>
                <c:pt idx="628">
                  <c:v>35196600000</c:v>
                </c:pt>
                <c:pt idx="629">
                  <c:v>35198900000</c:v>
                </c:pt>
                <c:pt idx="630">
                  <c:v>35203900000</c:v>
                </c:pt>
                <c:pt idx="631">
                  <c:v>35204000000</c:v>
                </c:pt>
                <c:pt idx="632">
                  <c:v>35217800000</c:v>
                </c:pt>
                <c:pt idx="633">
                  <c:v>35218500000</c:v>
                </c:pt>
                <c:pt idx="634">
                  <c:v>35227800000</c:v>
                </c:pt>
                <c:pt idx="635">
                  <c:v>35228400000</c:v>
                </c:pt>
                <c:pt idx="636">
                  <c:v>35235000000</c:v>
                </c:pt>
                <c:pt idx="637">
                  <c:v>35242600000</c:v>
                </c:pt>
                <c:pt idx="638">
                  <c:v>35252300000</c:v>
                </c:pt>
                <c:pt idx="639">
                  <c:v>35261600000</c:v>
                </c:pt>
                <c:pt idx="640">
                  <c:v>39008300000</c:v>
                </c:pt>
                <c:pt idx="641">
                  <c:v>39013500000</c:v>
                </c:pt>
                <c:pt idx="642">
                  <c:v>39018200000</c:v>
                </c:pt>
                <c:pt idx="643">
                  <c:v>39022100000</c:v>
                </c:pt>
                <c:pt idx="644">
                  <c:v>39022200000</c:v>
                </c:pt>
                <c:pt idx="645">
                  <c:v>39030800000</c:v>
                </c:pt>
                <c:pt idx="646">
                  <c:v>39037400000</c:v>
                </c:pt>
                <c:pt idx="647">
                  <c:v>39039300000</c:v>
                </c:pt>
                <c:pt idx="648">
                  <c:v>39044700000</c:v>
                </c:pt>
                <c:pt idx="649">
                  <c:v>39045300000</c:v>
                </c:pt>
                <c:pt idx="650">
                  <c:v>39045700000</c:v>
                </c:pt>
                <c:pt idx="651">
                  <c:v>39051300000</c:v>
                </c:pt>
                <c:pt idx="652">
                  <c:v>39057500000</c:v>
                </c:pt>
                <c:pt idx="653">
                  <c:v>39057600000</c:v>
                </c:pt>
                <c:pt idx="654">
                  <c:v>39075200000</c:v>
                </c:pt>
                <c:pt idx="655">
                  <c:v>39075600000</c:v>
                </c:pt>
                <c:pt idx="656">
                  <c:v>39076400000</c:v>
                </c:pt>
                <c:pt idx="657">
                  <c:v>39077200000</c:v>
                </c:pt>
                <c:pt idx="658">
                  <c:v>39082500000</c:v>
                </c:pt>
                <c:pt idx="659">
                  <c:v>39091200000</c:v>
                </c:pt>
                <c:pt idx="660">
                  <c:v>39107800000</c:v>
                </c:pt>
              </c:numCache>
            </c:numRef>
          </c:xVal>
          <c:yVal>
            <c:numRef>
              <c:f>'50 mm_Straight_0.25mm_1E6_Imp'!$E$2:$E$662</c:f>
              <c:numCache>
                <c:formatCode>0.00E+00</c:formatCode>
                <c:ptCount val="661"/>
                <c:pt idx="0">
                  <c:v>6.0400759229729806</c:v>
                </c:pt>
                <c:pt idx="1">
                  <c:v>4065.0112135839668</c:v>
                </c:pt>
                <c:pt idx="2">
                  <c:v>30161.242874733849</c:v>
                </c:pt>
                <c:pt idx="3">
                  <c:v>9864.1000586811442</c:v>
                </c:pt>
                <c:pt idx="4">
                  <c:v>30303.300592332449</c:v>
                </c:pt>
                <c:pt idx="5">
                  <c:v>10874.703937501214</c:v>
                </c:pt>
                <c:pt idx="6">
                  <c:v>29060.198861586541</c:v>
                </c:pt>
                <c:pt idx="7">
                  <c:v>20685.480737827118</c:v>
                </c:pt>
                <c:pt idx="8">
                  <c:v>87745.674901082559</c:v>
                </c:pt>
                <c:pt idx="9">
                  <c:v>8993.3639530285436</c:v>
                </c:pt>
                <c:pt idx="10">
                  <c:v>591.69527403929703</c:v>
                </c:pt>
                <c:pt idx="11">
                  <c:v>785.33314139675531</c:v>
                </c:pt>
                <c:pt idx="12">
                  <c:v>172.21064537440651</c:v>
                </c:pt>
                <c:pt idx="13">
                  <c:v>191.36183511332666</c:v>
                </c:pt>
                <c:pt idx="14">
                  <c:v>24.507450959631925</c:v>
                </c:pt>
                <c:pt idx="15">
                  <c:v>25.980084015069515</c:v>
                </c:pt>
                <c:pt idx="16">
                  <c:v>0.59280727296945779</c:v>
                </c:pt>
                <c:pt idx="17">
                  <c:v>0.56039569645262588</c:v>
                </c:pt>
                <c:pt idx="18">
                  <c:v>0.37230240999041325</c:v>
                </c:pt>
                <c:pt idx="19">
                  <c:v>0.25111181554301232</c:v>
                </c:pt>
                <c:pt idx="20">
                  <c:v>0.18439093592878988</c:v>
                </c:pt>
                <c:pt idx="21">
                  <c:v>5.6098261009234855</c:v>
                </c:pt>
                <c:pt idx="22">
                  <c:v>4.5128296345791057E-4</c:v>
                </c:pt>
                <c:pt idx="23">
                  <c:v>13.606061279181654</c:v>
                </c:pt>
                <c:pt idx="24">
                  <c:v>7.9312037478844275E-3</c:v>
                </c:pt>
                <c:pt idx="25">
                  <c:v>6.0917158946618608E-4</c:v>
                </c:pt>
                <c:pt idx="26">
                  <c:v>5.4086423807600146E-3</c:v>
                </c:pt>
                <c:pt idx="27">
                  <c:v>23.668549806195848</c:v>
                </c:pt>
                <c:pt idx="28">
                  <c:v>6.8265878301783951E-3</c:v>
                </c:pt>
                <c:pt idx="29">
                  <c:v>35.322437339452215</c:v>
                </c:pt>
                <c:pt idx="30">
                  <c:v>8.3348600256596744E-4</c:v>
                </c:pt>
                <c:pt idx="31">
                  <c:v>39.444137296957315</c:v>
                </c:pt>
                <c:pt idx="32">
                  <c:v>1.4784393447256216E-2</c:v>
                </c:pt>
                <c:pt idx="33">
                  <c:v>23.069717650310007</c:v>
                </c:pt>
                <c:pt idx="34">
                  <c:v>0.12481250151177696</c:v>
                </c:pt>
                <c:pt idx="35">
                  <c:v>2.2075665493994419</c:v>
                </c:pt>
                <c:pt idx="36">
                  <c:v>0.49202223530058281</c:v>
                </c:pt>
                <c:pt idx="37">
                  <c:v>0.23168801726979316</c:v>
                </c:pt>
                <c:pt idx="38">
                  <c:v>4.2059900277204845E-3</c:v>
                </c:pt>
                <c:pt idx="39">
                  <c:v>0.26690543374889908</c:v>
                </c:pt>
                <c:pt idx="40">
                  <c:v>0.72727364773677738</c:v>
                </c:pt>
                <c:pt idx="41">
                  <c:v>5.3667694392126403E-2</c:v>
                </c:pt>
                <c:pt idx="42">
                  <c:v>1.09915879802491</c:v>
                </c:pt>
                <c:pt idx="43">
                  <c:v>1.3247897615434803</c:v>
                </c:pt>
                <c:pt idx="44">
                  <c:v>0.15104213177997985</c:v>
                </c:pt>
                <c:pt idx="45">
                  <c:v>2.9408836480766412</c:v>
                </c:pt>
                <c:pt idx="46">
                  <c:v>2.0382975957883489</c:v>
                </c:pt>
                <c:pt idx="47">
                  <c:v>3.7680289214561631E-2</c:v>
                </c:pt>
                <c:pt idx="48">
                  <c:v>5.9232215378805337</c:v>
                </c:pt>
                <c:pt idx="49">
                  <c:v>0.25779215992119031</c:v>
                </c:pt>
                <c:pt idx="50">
                  <c:v>4.1872682366555589E-3</c:v>
                </c:pt>
                <c:pt idx="51">
                  <c:v>3.3509834331795986E-3</c:v>
                </c:pt>
                <c:pt idx="52">
                  <c:v>0.23494345303673211</c:v>
                </c:pt>
                <c:pt idx="53">
                  <c:v>0.21859369736907922</c:v>
                </c:pt>
                <c:pt idx="54">
                  <c:v>1.3701153963240804E-2</c:v>
                </c:pt>
                <c:pt idx="55">
                  <c:v>2.6147058434014547E-3</c:v>
                </c:pt>
                <c:pt idx="56">
                  <c:v>1.4550007811206489E-2</c:v>
                </c:pt>
                <c:pt idx="57">
                  <c:v>0.1029410498454188</c:v>
                </c:pt>
                <c:pt idx="58">
                  <c:v>0.10072590683498751</c:v>
                </c:pt>
                <c:pt idx="59">
                  <c:v>2.8468185159913968E-2</c:v>
                </c:pt>
                <c:pt idx="60">
                  <c:v>1.1821618581282327E-2</c:v>
                </c:pt>
                <c:pt idx="61">
                  <c:v>3.8335731742036847E-2</c:v>
                </c:pt>
                <c:pt idx="62">
                  <c:v>2.0022114869051637E-2</c:v>
                </c:pt>
                <c:pt idx="63">
                  <c:v>4.1357195744662735E-3</c:v>
                </c:pt>
                <c:pt idx="64">
                  <c:v>0.30135880108394109</c:v>
                </c:pt>
                <c:pt idx="65">
                  <c:v>3.4626311826289634E-2</c:v>
                </c:pt>
                <c:pt idx="66">
                  <c:v>6.2801476447131056E-3</c:v>
                </c:pt>
                <c:pt idx="67">
                  <c:v>0.15896469612272032</c:v>
                </c:pt>
                <c:pt idx="68">
                  <c:v>0.27215430122112949</c:v>
                </c:pt>
                <c:pt idx="69">
                  <c:v>8.8310935488035772E-4</c:v>
                </c:pt>
                <c:pt idx="70">
                  <c:v>3.9362170643788288E-2</c:v>
                </c:pt>
                <c:pt idx="71">
                  <c:v>1.4681842983278004E-3</c:v>
                </c:pt>
                <c:pt idx="72">
                  <c:v>0.42382729400197644</c:v>
                </c:pt>
                <c:pt idx="73">
                  <c:v>5.5415359245542757E-2</c:v>
                </c:pt>
                <c:pt idx="74">
                  <c:v>0.53463232665458316</c:v>
                </c:pt>
                <c:pt idx="75">
                  <c:v>0.28894612247227019</c:v>
                </c:pt>
                <c:pt idx="76">
                  <c:v>7565.8045772351543</c:v>
                </c:pt>
                <c:pt idx="77">
                  <c:v>7462.5779056995734</c:v>
                </c:pt>
                <c:pt idx="78">
                  <c:v>2582.0906581678901</c:v>
                </c:pt>
                <c:pt idx="79">
                  <c:v>1252.5686954234798</c:v>
                </c:pt>
                <c:pt idx="80">
                  <c:v>0.49540980209098245</c:v>
                </c:pt>
                <c:pt idx="81">
                  <c:v>7.2744050736851418E-2</c:v>
                </c:pt>
                <c:pt idx="82">
                  <c:v>0.63879049198716242</c:v>
                </c:pt>
                <c:pt idx="83">
                  <c:v>0.3767409433152622</c:v>
                </c:pt>
                <c:pt idx="84">
                  <c:v>8527.4732809478464</c:v>
                </c:pt>
                <c:pt idx="85">
                  <c:v>8291.5488843573366</c:v>
                </c:pt>
                <c:pt idx="86">
                  <c:v>2829.7522700234731</c:v>
                </c:pt>
                <c:pt idx="87">
                  <c:v>1358.7663131852103</c:v>
                </c:pt>
                <c:pt idx="88">
                  <c:v>873.8818118669468</c:v>
                </c:pt>
                <c:pt idx="89">
                  <c:v>0.32742593987462587</c:v>
                </c:pt>
                <c:pt idx="90">
                  <c:v>409.53764240847562</c:v>
                </c:pt>
                <c:pt idx="91">
                  <c:v>814.29660639629697</c:v>
                </c:pt>
                <c:pt idx="92">
                  <c:v>0.30103715539394177</c:v>
                </c:pt>
                <c:pt idx="93">
                  <c:v>292.8813149485544</c:v>
                </c:pt>
                <c:pt idx="94">
                  <c:v>5369.5286889163062</c:v>
                </c:pt>
                <c:pt idx="95">
                  <c:v>8.1175099641392204E-2</c:v>
                </c:pt>
                <c:pt idx="96">
                  <c:v>48.597379292018154</c:v>
                </c:pt>
                <c:pt idx="97">
                  <c:v>150.139371165228</c:v>
                </c:pt>
                <c:pt idx="98">
                  <c:v>3.3400677135543968</c:v>
                </c:pt>
                <c:pt idx="99">
                  <c:v>0.63436381486533377</c:v>
                </c:pt>
                <c:pt idx="100">
                  <c:v>1.48867604177691E-3</c:v>
                </c:pt>
                <c:pt idx="101">
                  <c:v>375.65607124454408</c:v>
                </c:pt>
                <c:pt idx="102">
                  <c:v>22.120809206208765</c:v>
                </c:pt>
                <c:pt idx="103">
                  <c:v>5.8384497139132283E-2</c:v>
                </c:pt>
                <c:pt idx="104">
                  <c:v>1780.2438943290485</c:v>
                </c:pt>
                <c:pt idx="105">
                  <c:v>963.11064623835523</c:v>
                </c:pt>
                <c:pt idx="106">
                  <c:v>29409.007064157551</c:v>
                </c:pt>
                <c:pt idx="107">
                  <c:v>3.1950297335481865</c:v>
                </c:pt>
                <c:pt idx="108">
                  <c:v>29887.691362955582</c:v>
                </c:pt>
                <c:pt idx="109">
                  <c:v>577.73296841044964</c:v>
                </c:pt>
                <c:pt idx="110">
                  <c:v>47.529732377366912</c:v>
                </c:pt>
                <c:pt idx="111">
                  <c:v>0.80604525394570525</c:v>
                </c:pt>
                <c:pt idx="112">
                  <c:v>1.4196572176426696</c:v>
                </c:pt>
                <c:pt idx="113">
                  <c:v>3.8913417404470095E-2</c:v>
                </c:pt>
                <c:pt idx="114">
                  <c:v>3.2245969077313523E-2</c:v>
                </c:pt>
                <c:pt idx="115">
                  <c:v>4.2527691676617154</c:v>
                </c:pt>
                <c:pt idx="116">
                  <c:v>0.67408634899326492</c:v>
                </c:pt>
                <c:pt idx="117">
                  <c:v>0.15174080620074015</c:v>
                </c:pt>
                <c:pt idx="118">
                  <c:v>7.6155657482744454E-3</c:v>
                </c:pt>
                <c:pt idx="119">
                  <c:v>7.5699942198504773E-3</c:v>
                </c:pt>
                <c:pt idx="120">
                  <c:v>2.3893618342231604</c:v>
                </c:pt>
                <c:pt idx="121">
                  <c:v>2.3096028887931663E-2</c:v>
                </c:pt>
                <c:pt idx="122">
                  <c:v>10.166710532936078</c:v>
                </c:pt>
                <c:pt idx="123">
                  <c:v>0.11249560250193222</c:v>
                </c:pt>
                <c:pt idx="124">
                  <c:v>1.4249905709168387E-3</c:v>
                </c:pt>
                <c:pt idx="125">
                  <c:v>31.594104370037744</c:v>
                </c:pt>
                <c:pt idx="126">
                  <c:v>0.20171987670658517</c:v>
                </c:pt>
                <c:pt idx="127">
                  <c:v>118.84593766725813</c:v>
                </c:pt>
                <c:pt idx="128">
                  <c:v>0.82067385205090493</c:v>
                </c:pt>
                <c:pt idx="129">
                  <c:v>118.50954031504037</c:v>
                </c:pt>
                <c:pt idx="130">
                  <c:v>0.86227178348685485</c:v>
                </c:pt>
                <c:pt idx="131">
                  <c:v>6.7172875250738526</c:v>
                </c:pt>
                <c:pt idx="132">
                  <c:v>82.896532503679936</c:v>
                </c:pt>
                <c:pt idx="133">
                  <c:v>7.3282239990751528</c:v>
                </c:pt>
                <c:pt idx="134">
                  <c:v>0.35301485034793967</c:v>
                </c:pt>
                <c:pt idx="135">
                  <c:v>0.41924485225281871</c:v>
                </c:pt>
                <c:pt idx="136">
                  <c:v>3.9472462504246368</c:v>
                </c:pt>
                <c:pt idx="137">
                  <c:v>8.0522490186045806E-2</c:v>
                </c:pt>
                <c:pt idx="138">
                  <c:v>0.80727613343382587</c:v>
                </c:pt>
                <c:pt idx="139">
                  <c:v>4.1587595724833372E-2</c:v>
                </c:pt>
                <c:pt idx="140">
                  <c:v>6.123025457902638E-2</c:v>
                </c:pt>
                <c:pt idx="141">
                  <c:v>3.724033127889782E-3</c:v>
                </c:pt>
                <c:pt idx="142">
                  <c:v>9.3710901332184145E-4</c:v>
                </c:pt>
                <c:pt idx="143">
                  <c:v>9.089987485287547E-3</c:v>
                </c:pt>
                <c:pt idx="144">
                  <c:v>35.9772224256199</c:v>
                </c:pt>
                <c:pt idx="145">
                  <c:v>9.1004895367215433</c:v>
                </c:pt>
                <c:pt idx="146">
                  <c:v>6.5182577985250538E-3</c:v>
                </c:pt>
                <c:pt idx="147">
                  <c:v>0.70521581004960288</c:v>
                </c:pt>
                <c:pt idx="148">
                  <c:v>6.0542413335364392E-2</c:v>
                </c:pt>
                <c:pt idx="149">
                  <c:v>1.1502739042440497E-2</c:v>
                </c:pt>
                <c:pt idx="150">
                  <c:v>0.10910442609990863</c:v>
                </c:pt>
                <c:pt idx="151">
                  <c:v>0.26807945977619096</c:v>
                </c:pt>
                <c:pt idx="152">
                  <c:v>1.8681939415004529</c:v>
                </c:pt>
                <c:pt idx="153">
                  <c:v>6.8653313932170836E-3</c:v>
                </c:pt>
                <c:pt idx="154">
                  <c:v>0.47977543522131599</c:v>
                </c:pt>
                <c:pt idx="155">
                  <c:v>2.0383427275084728E-2</c:v>
                </c:pt>
                <c:pt idx="156">
                  <c:v>5.669106762015861E-2</c:v>
                </c:pt>
                <c:pt idx="157">
                  <c:v>3.5205681411823606E-2</c:v>
                </c:pt>
                <c:pt idx="158">
                  <c:v>5.0189881760929322E-3</c:v>
                </c:pt>
                <c:pt idx="159">
                  <c:v>0.24219133578037419</c:v>
                </c:pt>
                <c:pt idx="160">
                  <c:v>1.9842554147885922E-3</c:v>
                </c:pt>
                <c:pt idx="161">
                  <c:v>3.6353489545075993E-3</c:v>
                </c:pt>
                <c:pt idx="162">
                  <c:v>21.983612612062466</c:v>
                </c:pt>
                <c:pt idx="163">
                  <c:v>8.1340278421786857E-2</c:v>
                </c:pt>
                <c:pt idx="164">
                  <c:v>0.20554859502367065</c:v>
                </c:pt>
                <c:pt idx="165">
                  <c:v>1.9371147467757558E-3</c:v>
                </c:pt>
                <c:pt idx="166">
                  <c:v>0.11328766787309104</c:v>
                </c:pt>
                <c:pt idx="167">
                  <c:v>8.1125498293462646E-4</c:v>
                </c:pt>
                <c:pt idx="168">
                  <c:v>0.19525671229239333</c:v>
                </c:pt>
                <c:pt idx="169">
                  <c:v>4.9880553150147042</c:v>
                </c:pt>
                <c:pt idx="170">
                  <c:v>0.14675439975930277</c:v>
                </c:pt>
                <c:pt idx="171">
                  <c:v>2.348550253923428</c:v>
                </c:pt>
                <c:pt idx="172">
                  <c:v>0.17586056434651454</c:v>
                </c:pt>
                <c:pt idx="173">
                  <c:v>0.18368926555648468</c:v>
                </c:pt>
                <c:pt idx="174">
                  <c:v>0.24309099483354216</c:v>
                </c:pt>
                <c:pt idx="175">
                  <c:v>4.8319583377764781</c:v>
                </c:pt>
                <c:pt idx="176">
                  <c:v>0.44806532480160655</c:v>
                </c:pt>
                <c:pt idx="177">
                  <c:v>42.312519603943265</c:v>
                </c:pt>
                <c:pt idx="178">
                  <c:v>3.3387764736106034</c:v>
                </c:pt>
                <c:pt idx="179">
                  <c:v>0.22295820597703989</c:v>
                </c:pt>
                <c:pt idx="180">
                  <c:v>34.856463823213232</c:v>
                </c:pt>
                <c:pt idx="181">
                  <c:v>0.55808082289619942</c:v>
                </c:pt>
                <c:pt idx="182">
                  <c:v>0.17184301065937332</c:v>
                </c:pt>
                <c:pt idx="183">
                  <c:v>36846.720961497296</c:v>
                </c:pt>
                <c:pt idx="184">
                  <c:v>25186.825827020632</c:v>
                </c:pt>
                <c:pt idx="185">
                  <c:v>2625.2188171644234</c:v>
                </c:pt>
                <c:pt idx="186">
                  <c:v>58.706155751971423</c:v>
                </c:pt>
                <c:pt idx="187">
                  <c:v>12.530283629608439</c:v>
                </c:pt>
                <c:pt idx="188">
                  <c:v>17.435677032953866</c:v>
                </c:pt>
                <c:pt idx="189">
                  <c:v>0.32170238427437164</c:v>
                </c:pt>
                <c:pt idx="190">
                  <c:v>10.122119125424483</c:v>
                </c:pt>
                <c:pt idx="191">
                  <c:v>74.47341722250431</c:v>
                </c:pt>
                <c:pt idx="192">
                  <c:v>2.9087672095434849E-4</c:v>
                </c:pt>
                <c:pt idx="193">
                  <c:v>46.265182617253913</c:v>
                </c:pt>
                <c:pt idx="194">
                  <c:v>24.651737703149195</c:v>
                </c:pt>
                <c:pt idx="195">
                  <c:v>100.64507867762514</c:v>
                </c:pt>
                <c:pt idx="196">
                  <c:v>51.675092633240432</c:v>
                </c:pt>
                <c:pt idx="197">
                  <c:v>37.055267149991529</c:v>
                </c:pt>
                <c:pt idx="198">
                  <c:v>22.467994667823458</c:v>
                </c:pt>
                <c:pt idx="199">
                  <c:v>39.165548256246154</c:v>
                </c:pt>
                <c:pt idx="200">
                  <c:v>1.1433895476250103E-2</c:v>
                </c:pt>
                <c:pt idx="201">
                  <c:v>39.07713434064749</c:v>
                </c:pt>
                <c:pt idx="202">
                  <c:v>19.009360643267957</c:v>
                </c:pt>
                <c:pt idx="203">
                  <c:v>5.2264220459860566E-2</c:v>
                </c:pt>
                <c:pt idx="204">
                  <c:v>0.12508431967318812</c:v>
                </c:pt>
                <c:pt idx="205">
                  <c:v>10.439205230019933</c:v>
                </c:pt>
                <c:pt idx="206">
                  <c:v>0.23483797101629619</c:v>
                </c:pt>
                <c:pt idx="207">
                  <c:v>0.12288753476233436</c:v>
                </c:pt>
                <c:pt idx="208">
                  <c:v>3.881900428935471</c:v>
                </c:pt>
                <c:pt idx="209">
                  <c:v>2.3692417604121827</c:v>
                </c:pt>
                <c:pt idx="210">
                  <c:v>8.4631421663679582E-2</c:v>
                </c:pt>
                <c:pt idx="211">
                  <c:v>0.31573707105399218</c:v>
                </c:pt>
                <c:pt idx="212">
                  <c:v>0.46465458454998687</c:v>
                </c:pt>
                <c:pt idx="213">
                  <c:v>0.14722979967105712</c:v>
                </c:pt>
                <c:pt idx="214">
                  <c:v>0.11517225257429942</c:v>
                </c:pt>
                <c:pt idx="215">
                  <c:v>0.50360225178795059</c:v>
                </c:pt>
                <c:pt idx="216">
                  <c:v>0.15097898881825469</c:v>
                </c:pt>
                <c:pt idx="217">
                  <c:v>0.21227547409367548</c:v>
                </c:pt>
                <c:pt idx="218">
                  <c:v>2.2090183113818682</c:v>
                </c:pt>
                <c:pt idx="219">
                  <c:v>4.5224348019075764</c:v>
                </c:pt>
                <c:pt idx="220">
                  <c:v>1.4989877885658798</c:v>
                </c:pt>
                <c:pt idx="221">
                  <c:v>0.37598495015809003</c:v>
                </c:pt>
                <c:pt idx="222">
                  <c:v>0.30985660168347789</c:v>
                </c:pt>
                <c:pt idx="223">
                  <c:v>0.83385078346259323</c:v>
                </c:pt>
                <c:pt idx="224">
                  <c:v>5.9549792402851907</c:v>
                </c:pt>
                <c:pt idx="225">
                  <c:v>0.62227259944058277</c:v>
                </c:pt>
                <c:pt idx="226">
                  <c:v>0.17862048106115247</c:v>
                </c:pt>
                <c:pt idx="227">
                  <c:v>0.10322714145443027</c:v>
                </c:pt>
                <c:pt idx="228">
                  <c:v>0.52141190765286094</c:v>
                </c:pt>
                <c:pt idx="229">
                  <c:v>3.2524032865793822</c:v>
                </c:pt>
                <c:pt idx="230">
                  <c:v>8.3368388356761258</c:v>
                </c:pt>
                <c:pt idx="231">
                  <c:v>16.267796577617567</c:v>
                </c:pt>
                <c:pt idx="232">
                  <c:v>1.5253983624997411</c:v>
                </c:pt>
                <c:pt idx="233">
                  <c:v>4.2265087358061946</c:v>
                </c:pt>
                <c:pt idx="234">
                  <c:v>17.456626078560504</c:v>
                </c:pt>
                <c:pt idx="235">
                  <c:v>187.79814451546872</c:v>
                </c:pt>
                <c:pt idx="236">
                  <c:v>24.014666450546354</c:v>
                </c:pt>
                <c:pt idx="237">
                  <c:v>10.092403473194144</c:v>
                </c:pt>
                <c:pt idx="238">
                  <c:v>239.52610500376883</c:v>
                </c:pt>
                <c:pt idx="239">
                  <c:v>9.9736438364328954</c:v>
                </c:pt>
                <c:pt idx="240">
                  <c:v>245.19028335877849</c:v>
                </c:pt>
                <c:pt idx="241">
                  <c:v>11.009326232027101</c:v>
                </c:pt>
                <c:pt idx="242">
                  <c:v>1102.1976366846168</c:v>
                </c:pt>
                <c:pt idx="243">
                  <c:v>9.6519786778633848E-2</c:v>
                </c:pt>
                <c:pt idx="244">
                  <c:v>113.58619838564039</c:v>
                </c:pt>
                <c:pt idx="245">
                  <c:v>341.62662960030246</c:v>
                </c:pt>
                <c:pt idx="246">
                  <c:v>167.10263504632275</c:v>
                </c:pt>
                <c:pt idx="247">
                  <c:v>7.9904247240336455</c:v>
                </c:pt>
                <c:pt idx="248">
                  <c:v>0.42306011355807793</c:v>
                </c:pt>
                <c:pt idx="249">
                  <c:v>131.91107428792859</c:v>
                </c:pt>
                <c:pt idx="250">
                  <c:v>4.4383950762797782E-2</c:v>
                </c:pt>
                <c:pt idx="251">
                  <c:v>117.05462455761284</c:v>
                </c:pt>
                <c:pt idx="252">
                  <c:v>15.341398883348965</c:v>
                </c:pt>
                <c:pt idx="253">
                  <c:v>48.339510850256772</c:v>
                </c:pt>
                <c:pt idx="254">
                  <c:v>0.60096389013039186</c:v>
                </c:pt>
                <c:pt idx="255">
                  <c:v>3.4153472661416712E-3</c:v>
                </c:pt>
                <c:pt idx="256">
                  <c:v>0.32280022954446469</c:v>
                </c:pt>
                <c:pt idx="257">
                  <c:v>68.002418898017709</c:v>
                </c:pt>
                <c:pt idx="258">
                  <c:v>150.29375534555913</c:v>
                </c:pt>
                <c:pt idx="259">
                  <c:v>14.734163106557823</c:v>
                </c:pt>
                <c:pt idx="260">
                  <c:v>0.15173297130348906</c:v>
                </c:pt>
                <c:pt idx="261">
                  <c:v>0.57189170638535702</c:v>
                </c:pt>
                <c:pt idx="262">
                  <c:v>3.6262362019261838</c:v>
                </c:pt>
                <c:pt idx="263">
                  <c:v>0.42877035387571549</c:v>
                </c:pt>
                <c:pt idx="264">
                  <c:v>0.20808559224243392</c:v>
                </c:pt>
                <c:pt idx="265">
                  <c:v>6.0529572310014081E-2</c:v>
                </c:pt>
                <c:pt idx="266">
                  <c:v>9.9862622627470823E-2</c:v>
                </c:pt>
                <c:pt idx="267">
                  <c:v>13.034559350988395</c:v>
                </c:pt>
                <c:pt idx="268">
                  <c:v>1.0615488043376654E-2</c:v>
                </c:pt>
                <c:pt idx="269">
                  <c:v>6.3554844417178398</c:v>
                </c:pt>
                <c:pt idx="270">
                  <c:v>806.76360139667224</c:v>
                </c:pt>
                <c:pt idx="271">
                  <c:v>1642.7738124037658</c:v>
                </c:pt>
                <c:pt idx="272">
                  <c:v>60.884977927839095</c:v>
                </c:pt>
                <c:pt idx="273">
                  <c:v>51.701517808297083</c:v>
                </c:pt>
                <c:pt idx="274">
                  <c:v>294.49647918814873</c:v>
                </c:pt>
                <c:pt idx="275">
                  <c:v>3.9028454898680414</c:v>
                </c:pt>
                <c:pt idx="276">
                  <c:v>562.53728654176052</c:v>
                </c:pt>
                <c:pt idx="277">
                  <c:v>24.053237665866632</c:v>
                </c:pt>
                <c:pt idx="278">
                  <c:v>5274.563366193328</c:v>
                </c:pt>
                <c:pt idx="279">
                  <c:v>2922.8094061020934</c:v>
                </c:pt>
                <c:pt idx="280">
                  <c:v>238.46505893051983</c:v>
                </c:pt>
                <c:pt idx="281">
                  <c:v>343.84733689691063</c:v>
                </c:pt>
                <c:pt idx="282">
                  <c:v>313.96355298155049</c:v>
                </c:pt>
                <c:pt idx="283">
                  <c:v>1941.7902791757604</c:v>
                </c:pt>
                <c:pt idx="284">
                  <c:v>0.11720216905464385</c:v>
                </c:pt>
                <c:pt idx="285">
                  <c:v>789.25654911765241</c:v>
                </c:pt>
                <c:pt idx="286">
                  <c:v>1961.2519948387201</c:v>
                </c:pt>
                <c:pt idx="287">
                  <c:v>0.91716216704936204</c:v>
                </c:pt>
                <c:pt idx="288">
                  <c:v>0.49330054757836345</c:v>
                </c:pt>
                <c:pt idx="289">
                  <c:v>950.71856019530162</c:v>
                </c:pt>
                <c:pt idx="290">
                  <c:v>1643.7949441507958</c:v>
                </c:pt>
                <c:pt idx="291">
                  <c:v>8722.02618839967</c:v>
                </c:pt>
                <c:pt idx="292">
                  <c:v>536.585048291573</c:v>
                </c:pt>
                <c:pt idx="293">
                  <c:v>79.766097574510638</c:v>
                </c:pt>
                <c:pt idx="294">
                  <c:v>1.1780701251474139</c:v>
                </c:pt>
                <c:pt idx="295">
                  <c:v>9.1629499960706937</c:v>
                </c:pt>
                <c:pt idx="296">
                  <c:v>55.938582046574908</c:v>
                </c:pt>
                <c:pt idx="297">
                  <c:v>71.50156075286111</c:v>
                </c:pt>
                <c:pt idx="298">
                  <c:v>0.17102900086003597</c:v>
                </c:pt>
                <c:pt idx="299">
                  <c:v>22.857627061518667</c:v>
                </c:pt>
                <c:pt idx="300">
                  <c:v>15.221982359156996</c:v>
                </c:pt>
                <c:pt idx="301">
                  <c:v>0.20199239080174236</c:v>
                </c:pt>
                <c:pt idx="302">
                  <c:v>10.526716158617415</c:v>
                </c:pt>
                <c:pt idx="303">
                  <c:v>5.347034446823109</c:v>
                </c:pt>
                <c:pt idx="304">
                  <c:v>0.59097674359367769</c:v>
                </c:pt>
                <c:pt idx="305">
                  <c:v>7.0536593820385738</c:v>
                </c:pt>
                <c:pt idx="306">
                  <c:v>10.601638445926859</c:v>
                </c:pt>
                <c:pt idx="307">
                  <c:v>0.15590461006795131</c:v>
                </c:pt>
                <c:pt idx="308">
                  <c:v>0.63585714118198455</c:v>
                </c:pt>
                <c:pt idx="309">
                  <c:v>2.2521548185043549</c:v>
                </c:pt>
                <c:pt idx="310">
                  <c:v>0.16284392878136825</c:v>
                </c:pt>
                <c:pt idx="311">
                  <c:v>0.11788437751698146</c:v>
                </c:pt>
                <c:pt idx="312">
                  <c:v>1.7828528893880073</c:v>
                </c:pt>
                <c:pt idx="313">
                  <c:v>6.2795686719941277E-2</c:v>
                </c:pt>
                <c:pt idx="314">
                  <c:v>5.6824534283182704</c:v>
                </c:pt>
                <c:pt idx="315">
                  <c:v>3.1771009087988016E-2</c:v>
                </c:pt>
                <c:pt idx="316">
                  <c:v>0.22123100310915922</c:v>
                </c:pt>
                <c:pt idx="317">
                  <c:v>2.8541754921962066</c:v>
                </c:pt>
                <c:pt idx="318">
                  <c:v>0.23305288819207523</c:v>
                </c:pt>
                <c:pt idx="319">
                  <c:v>2.1501478720026616E-2</c:v>
                </c:pt>
                <c:pt idx="320">
                  <c:v>2.8310082183918825</c:v>
                </c:pt>
                <c:pt idx="321">
                  <c:v>4.0131870897602813</c:v>
                </c:pt>
                <c:pt idx="322">
                  <c:v>0.98585959208787133</c:v>
                </c:pt>
                <c:pt idx="323">
                  <c:v>0.39282199094178982</c:v>
                </c:pt>
                <c:pt idx="324">
                  <c:v>2.4121212220092505E-3</c:v>
                </c:pt>
                <c:pt idx="325">
                  <c:v>0.22184170507434375</c:v>
                </c:pt>
                <c:pt idx="326">
                  <c:v>0.21441098403668241</c:v>
                </c:pt>
                <c:pt idx="327">
                  <c:v>0.69571107114811193</c:v>
                </c:pt>
                <c:pt idx="328">
                  <c:v>0.11985808865316351</c:v>
                </c:pt>
                <c:pt idx="329">
                  <c:v>8.5335900213951241E-3</c:v>
                </c:pt>
                <c:pt idx="330">
                  <c:v>0.62709036942029994</c:v>
                </c:pt>
                <c:pt idx="331">
                  <c:v>1.3350787519212322E-2</c:v>
                </c:pt>
                <c:pt idx="332">
                  <c:v>11.850550509090114</c:v>
                </c:pt>
                <c:pt idx="333">
                  <c:v>0.1425729820147161</c:v>
                </c:pt>
                <c:pt idx="334">
                  <c:v>0.12748113317589882</c:v>
                </c:pt>
                <c:pt idx="335">
                  <c:v>7.5468375197394874E-3</c:v>
                </c:pt>
                <c:pt idx="336">
                  <c:v>0.35563816681142862</c:v>
                </c:pt>
                <c:pt idx="337">
                  <c:v>5.9121405469182535E-2</c:v>
                </c:pt>
                <c:pt idx="338">
                  <c:v>6.3045068969519143E-3</c:v>
                </c:pt>
                <c:pt idx="339">
                  <c:v>5.130643780094841E-3</c:v>
                </c:pt>
                <c:pt idx="340">
                  <c:v>0.16018633591849474</c:v>
                </c:pt>
                <c:pt idx="341">
                  <c:v>2.363576002953784</c:v>
                </c:pt>
                <c:pt idx="342">
                  <c:v>0.1515135518823327</c:v>
                </c:pt>
                <c:pt idx="343">
                  <c:v>0.15545181553414111</c:v>
                </c:pt>
                <c:pt idx="344">
                  <c:v>12.490928433561828</c:v>
                </c:pt>
                <c:pt idx="345">
                  <c:v>0.55423719213066502</c:v>
                </c:pt>
                <c:pt idx="346">
                  <c:v>12.927127336039607</c:v>
                </c:pt>
                <c:pt idx="347">
                  <c:v>3.0627655055127701E-2</c:v>
                </c:pt>
                <c:pt idx="348">
                  <c:v>1.3511220236585905E-2</c:v>
                </c:pt>
                <c:pt idx="349">
                  <c:v>6.3760352416590213E-2</c:v>
                </c:pt>
                <c:pt idx="350">
                  <c:v>0.58448610480854202</c:v>
                </c:pt>
                <c:pt idx="351">
                  <c:v>4.9055592958362114E-2</c:v>
                </c:pt>
                <c:pt idx="352">
                  <c:v>3.1095674349415905</c:v>
                </c:pt>
                <c:pt idx="353">
                  <c:v>1.1626875078242959E-2</c:v>
                </c:pt>
                <c:pt idx="354">
                  <c:v>9.0704807143268923E-2</c:v>
                </c:pt>
                <c:pt idx="355">
                  <c:v>6.4957016943926874E-2</c:v>
                </c:pt>
                <c:pt idx="356">
                  <c:v>0.46193173657605274</c:v>
                </c:pt>
                <c:pt idx="357">
                  <c:v>4.7894747107754316</c:v>
                </c:pt>
                <c:pt idx="358">
                  <c:v>18.355573998283987</c:v>
                </c:pt>
                <c:pt idx="359">
                  <c:v>11.381753369380746</c:v>
                </c:pt>
                <c:pt idx="360">
                  <c:v>66.494603434850546</c:v>
                </c:pt>
                <c:pt idx="361">
                  <c:v>37.469497402135175</c:v>
                </c:pt>
                <c:pt idx="362">
                  <c:v>1643.4623556762958</c:v>
                </c:pt>
                <c:pt idx="363">
                  <c:v>309.30083604510941</c:v>
                </c:pt>
                <c:pt idx="364">
                  <c:v>597.06975222921915</c:v>
                </c:pt>
                <c:pt idx="365">
                  <c:v>90.536604162849329</c:v>
                </c:pt>
                <c:pt idx="366">
                  <c:v>308.54400311007532</c:v>
                </c:pt>
                <c:pt idx="367">
                  <c:v>4.3536605892690275E-2</c:v>
                </c:pt>
                <c:pt idx="368">
                  <c:v>0.8210510283335366</c:v>
                </c:pt>
                <c:pt idx="369">
                  <c:v>0.30067126637404112</c:v>
                </c:pt>
                <c:pt idx="370">
                  <c:v>39.625563271768662</c:v>
                </c:pt>
                <c:pt idx="371">
                  <c:v>5.479383134347982</c:v>
                </c:pt>
                <c:pt idx="372">
                  <c:v>19.185608513037128</c:v>
                </c:pt>
                <c:pt idx="373">
                  <c:v>1.605833407645934</c:v>
                </c:pt>
                <c:pt idx="374">
                  <c:v>6.2020560974965138</c:v>
                </c:pt>
                <c:pt idx="375">
                  <c:v>51.11810732838854</c:v>
                </c:pt>
                <c:pt idx="376">
                  <c:v>18.188449637814706</c:v>
                </c:pt>
                <c:pt idx="377">
                  <c:v>1.4599498660214838</c:v>
                </c:pt>
                <c:pt idx="378">
                  <c:v>8.5538859359876476</c:v>
                </c:pt>
                <c:pt idx="379">
                  <c:v>3.2136038711507724</c:v>
                </c:pt>
                <c:pt idx="380">
                  <c:v>2.7809362967912032</c:v>
                </c:pt>
                <c:pt idx="381">
                  <c:v>0.55144140255006302</c:v>
                </c:pt>
                <c:pt idx="382">
                  <c:v>2.4310372249229166</c:v>
                </c:pt>
                <c:pt idx="383">
                  <c:v>0.40851036549623798</c:v>
                </c:pt>
                <c:pt idx="384">
                  <c:v>0.48619135633573951</c:v>
                </c:pt>
                <c:pt idx="385">
                  <c:v>4.6084240239211496E-2</c:v>
                </c:pt>
                <c:pt idx="386">
                  <c:v>1.8425839743528061E-2</c:v>
                </c:pt>
                <c:pt idx="387">
                  <c:v>4.7333579302402007E-2</c:v>
                </c:pt>
                <c:pt idx="388">
                  <c:v>3.842583155217192E-2</c:v>
                </c:pt>
                <c:pt idx="389">
                  <c:v>1.1922413860867176</c:v>
                </c:pt>
                <c:pt idx="390">
                  <c:v>2127.6520965452137</c:v>
                </c:pt>
                <c:pt idx="391">
                  <c:v>1589.790130306932</c:v>
                </c:pt>
                <c:pt idx="392">
                  <c:v>1.8794446633751447E-2</c:v>
                </c:pt>
                <c:pt idx="393">
                  <c:v>9153.0118134186559</c:v>
                </c:pt>
                <c:pt idx="394">
                  <c:v>2.9217601669831273E-2</c:v>
                </c:pt>
                <c:pt idx="395">
                  <c:v>387.14535461478954</c:v>
                </c:pt>
                <c:pt idx="396">
                  <c:v>3140.3316356120245</c:v>
                </c:pt>
                <c:pt idx="397">
                  <c:v>6.3298325793045702</c:v>
                </c:pt>
                <c:pt idx="398">
                  <c:v>6.0489227941408403</c:v>
                </c:pt>
                <c:pt idx="399">
                  <c:v>9.5703064127970403E-2</c:v>
                </c:pt>
                <c:pt idx="400">
                  <c:v>481.11103042881058</c:v>
                </c:pt>
                <c:pt idx="401">
                  <c:v>167.8373015985218</c:v>
                </c:pt>
                <c:pt idx="402">
                  <c:v>89.864408103800997</c:v>
                </c:pt>
                <c:pt idx="403">
                  <c:v>33.831336660868786</c:v>
                </c:pt>
                <c:pt idx="404">
                  <c:v>28.631154357047802</c:v>
                </c:pt>
                <c:pt idx="405">
                  <c:v>14.432827749534509</c:v>
                </c:pt>
                <c:pt idx="406">
                  <c:v>0.47910224651173561</c:v>
                </c:pt>
                <c:pt idx="407">
                  <c:v>5.6055156102928505</c:v>
                </c:pt>
                <c:pt idx="408">
                  <c:v>1.8257905092707105</c:v>
                </c:pt>
                <c:pt idx="409">
                  <c:v>16.116728835487926</c:v>
                </c:pt>
                <c:pt idx="410">
                  <c:v>7.8864387527096085</c:v>
                </c:pt>
                <c:pt idx="411">
                  <c:v>1.6982974523481611</c:v>
                </c:pt>
                <c:pt idx="412">
                  <c:v>0.26051802426790011</c:v>
                </c:pt>
                <c:pt idx="413">
                  <c:v>3.5822894155409926</c:v>
                </c:pt>
                <c:pt idx="414">
                  <c:v>19.510774171973658</c:v>
                </c:pt>
                <c:pt idx="415">
                  <c:v>12.344434622855413</c:v>
                </c:pt>
                <c:pt idx="416">
                  <c:v>2.075065425637292</c:v>
                </c:pt>
                <c:pt idx="417">
                  <c:v>1.1245703125936584</c:v>
                </c:pt>
                <c:pt idx="418">
                  <c:v>4.1000436062439007</c:v>
                </c:pt>
                <c:pt idx="419">
                  <c:v>32.335937892055526</c:v>
                </c:pt>
                <c:pt idx="420">
                  <c:v>149.98275063339997</c:v>
                </c:pt>
                <c:pt idx="421">
                  <c:v>2.7902273450840904</c:v>
                </c:pt>
                <c:pt idx="422">
                  <c:v>1.5215905943457331</c:v>
                </c:pt>
                <c:pt idx="423">
                  <c:v>0.16389317355532762</c:v>
                </c:pt>
                <c:pt idx="424">
                  <c:v>2.6199332440904337</c:v>
                </c:pt>
                <c:pt idx="425">
                  <c:v>1.1476736785584698</c:v>
                </c:pt>
                <c:pt idx="426">
                  <c:v>0.51840610033003165</c:v>
                </c:pt>
                <c:pt idx="427">
                  <c:v>1.6894084879518236</c:v>
                </c:pt>
                <c:pt idx="428">
                  <c:v>6.2211028773581916</c:v>
                </c:pt>
                <c:pt idx="429">
                  <c:v>3.0240776522316704E-2</c:v>
                </c:pt>
                <c:pt idx="430">
                  <c:v>1.7722111027009899</c:v>
                </c:pt>
                <c:pt idx="431">
                  <c:v>1.0221741014429464</c:v>
                </c:pt>
                <c:pt idx="432">
                  <c:v>0.25264372433600218</c:v>
                </c:pt>
                <c:pt idx="433">
                  <c:v>0.74867582294697999</c:v>
                </c:pt>
                <c:pt idx="434">
                  <c:v>1.7305177915996233</c:v>
                </c:pt>
                <c:pt idx="435">
                  <c:v>0.33576685515606153</c:v>
                </c:pt>
                <c:pt idx="436">
                  <c:v>0.30376088331371565</c:v>
                </c:pt>
                <c:pt idx="437">
                  <c:v>0.4575112307813945</c:v>
                </c:pt>
                <c:pt idx="438">
                  <c:v>3.2733865660414911E-2</c:v>
                </c:pt>
                <c:pt idx="439">
                  <c:v>0.88276052666505689</c:v>
                </c:pt>
                <c:pt idx="440">
                  <c:v>0.14827315979473341</c:v>
                </c:pt>
                <c:pt idx="441">
                  <c:v>0.42565750178624223</c:v>
                </c:pt>
                <c:pt idx="442">
                  <c:v>1.7730978154217147E-2</c:v>
                </c:pt>
                <c:pt idx="443">
                  <c:v>1.4277780228698059E-2</c:v>
                </c:pt>
                <c:pt idx="444">
                  <c:v>1.9383696695860722E-2</c:v>
                </c:pt>
                <c:pt idx="445">
                  <c:v>0.12564343948822299</c:v>
                </c:pt>
                <c:pt idx="446">
                  <c:v>0.18756812324414474</c:v>
                </c:pt>
                <c:pt idx="447">
                  <c:v>14.671304140552342</c:v>
                </c:pt>
                <c:pt idx="448">
                  <c:v>25.120848983214685</c:v>
                </c:pt>
                <c:pt idx="449">
                  <c:v>3.6155423815317457E-3</c:v>
                </c:pt>
                <c:pt idx="450">
                  <c:v>0.23433715959570814</c:v>
                </c:pt>
                <c:pt idx="451">
                  <c:v>5.3492746775536446</c:v>
                </c:pt>
                <c:pt idx="452">
                  <c:v>0.72742736610267722</c:v>
                </c:pt>
                <c:pt idx="453">
                  <c:v>4.8520702965965832</c:v>
                </c:pt>
                <c:pt idx="454">
                  <c:v>2.7289344702681611E-2</c:v>
                </c:pt>
                <c:pt idx="455">
                  <c:v>2.7845816047949813E-2</c:v>
                </c:pt>
                <c:pt idx="456">
                  <c:v>5.0522690267617014E-2</c:v>
                </c:pt>
                <c:pt idx="457">
                  <c:v>2.2439115958299279E-2</c:v>
                </c:pt>
                <c:pt idx="458">
                  <c:v>2.7720585851255581</c:v>
                </c:pt>
                <c:pt idx="459">
                  <c:v>4.8571294612118123</c:v>
                </c:pt>
                <c:pt idx="460">
                  <c:v>4.1263881427799957E-2</c:v>
                </c:pt>
                <c:pt idx="461">
                  <c:v>7.8120572809599928E-2</c:v>
                </c:pt>
                <c:pt idx="462">
                  <c:v>0.74198644004405989</c:v>
                </c:pt>
                <c:pt idx="463">
                  <c:v>3.6288134219083439E-2</c:v>
                </c:pt>
                <c:pt idx="464">
                  <c:v>1.8655450338148218E-2</c:v>
                </c:pt>
                <c:pt idx="465">
                  <c:v>9.7963248317670504E-2</c:v>
                </c:pt>
                <c:pt idx="466">
                  <c:v>5.0435499494950458</c:v>
                </c:pt>
                <c:pt idx="467">
                  <c:v>1.020712476470981</c:v>
                </c:pt>
                <c:pt idx="468">
                  <c:v>0.12100191617296889</c:v>
                </c:pt>
                <c:pt idx="469">
                  <c:v>0.10937378383835462</c:v>
                </c:pt>
                <c:pt idx="470">
                  <c:v>0.38753693589791144</c:v>
                </c:pt>
                <c:pt idx="471">
                  <c:v>0.62984862483600002</c:v>
                </c:pt>
                <c:pt idx="472">
                  <c:v>0.15374681559315273</c:v>
                </c:pt>
                <c:pt idx="473">
                  <c:v>5.4917449876563613E-2</c:v>
                </c:pt>
                <c:pt idx="474">
                  <c:v>0.25636622684017707</c:v>
                </c:pt>
                <c:pt idx="475">
                  <c:v>0.14137108247840066</c:v>
                </c:pt>
                <c:pt idx="476">
                  <c:v>3.5396557768236692E-2</c:v>
                </c:pt>
                <c:pt idx="477">
                  <c:v>2.1440654660118068</c:v>
                </c:pt>
                <c:pt idx="478">
                  <c:v>8.8047685469142226E-2</c:v>
                </c:pt>
                <c:pt idx="479">
                  <c:v>4.4832281669801327E-2</c:v>
                </c:pt>
                <c:pt idx="480">
                  <c:v>3.559480533364074E-2</c:v>
                </c:pt>
                <c:pt idx="481">
                  <c:v>2.1550921668330854</c:v>
                </c:pt>
                <c:pt idx="482">
                  <c:v>8.865476567818667E-2</c:v>
                </c:pt>
                <c:pt idx="483">
                  <c:v>4.4510977961680645E-2</c:v>
                </c:pt>
                <c:pt idx="484">
                  <c:v>0.13119959974906037</c:v>
                </c:pt>
                <c:pt idx="485">
                  <c:v>0.16386148301571765</c:v>
                </c:pt>
                <c:pt idx="486">
                  <c:v>2.1608852164073449</c:v>
                </c:pt>
                <c:pt idx="487">
                  <c:v>0.46748551450731773</c:v>
                </c:pt>
                <c:pt idx="488">
                  <c:v>0.53409964616389982</c:v>
                </c:pt>
                <c:pt idx="489">
                  <c:v>0.17408245462379288</c:v>
                </c:pt>
                <c:pt idx="490">
                  <c:v>0.82647022503851764</c:v>
                </c:pt>
                <c:pt idx="491">
                  <c:v>0.8253122641674614</c:v>
                </c:pt>
                <c:pt idx="492">
                  <c:v>0.69611369828217007</c:v>
                </c:pt>
                <c:pt idx="493">
                  <c:v>12.26428413568914</c:v>
                </c:pt>
                <c:pt idx="494">
                  <c:v>0.16131206801390005</c:v>
                </c:pt>
                <c:pt idx="495">
                  <c:v>2.1735244485603511</c:v>
                </c:pt>
                <c:pt idx="496">
                  <c:v>2.2299684173187076E-2</c:v>
                </c:pt>
                <c:pt idx="497">
                  <c:v>0.5654742045651695</c:v>
                </c:pt>
                <c:pt idx="498">
                  <c:v>0.25690936718507335</c:v>
                </c:pt>
                <c:pt idx="499">
                  <c:v>0.75555532440412609</c:v>
                </c:pt>
                <c:pt idx="500">
                  <c:v>2.9621840318694175</c:v>
                </c:pt>
                <c:pt idx="501">
                  <c:v>0.11218665436851553</c:v>
                </c:pt>
                <c:pt idx="502">
                  <c:v>1.3268674511095349</c:v>
                </c:pt>
                <c:pt idx="503">
                  <c:v>0.90690535137043948</c:v>
                </c:pt>
                <c:pt idx="504">
                  <c:v>0.29834664211626483</c:v>
                </c:pt>
                <c:pt idx="505">
                  <c:v>1.2703588085287924E-3</c:v>
                </c:pt>
                <c:pt idx="506">
                  <c:v>0.3193932157368487</c:v>
                </c:pt>
                <c:pt idx="507">
                  <c:v>13.583501855675214</c:v>
                </c:pt>
                <c:pt idx="508">
                  <c:v>0.20590178734438311</c:v>
                </c:pt>
                <c:pt idx="509">
                  <c:v>22.892721461517553</c:v>
                </c:pt>
                <c:pt idx="510">
                  <c:v>55.397464078765552</c:v>
                </c:pt>
                <c:pt idx="511">
                  <c:v>1.6065503567398856</c:v>
                </c:pt>
                <c:pt idx="512">
                  <c:v>0.51421437024118533</c:v>
                </c:pt>
                <c:pt idx="513">
                  <c:v>9.955232591126402E-2</c:v>
                </c:pt>
                <c:pt idx="514">
                  <c:v>3.6528065378280156E-2</c:v>
                </c:pt>
                <c:pt idx="515">
                  <c:v>1.0996650838271973E-2</c:v>
                </c:pt>
                <c:pt idx="516">
                  <c:v>0.26323258849858328</c:v>
                </c:pt>
                <c:pt idx="517">
                  <c:v>0.39754138930000332</c:v>
                </c:pt>
                <c:pt idx="518">
                  <c:v>0.17488228894713687</c:v>
                </c:pt>
                <c:pt idx="519">
                  <c:v>0.10984149746065748</c:v>
                </c:pt>
                <c:pt idx="520">
                  <c:v>2.7697962371809028E-2</c:v>
                </c:pt>
                <c:pt idx="521">
                  <c:v>0.55647266001592055</c:v>
                </c:pt>
                <c:pt idx="522">
                  <c:v>0.49780288668420419</c:v>
                </c:pt>
                <c:pt idx="523">
                  <c:v>0.75201858997562165</c:v>
                </c:pt>
                <c:pt idx="524">
                  <c:v>1.3105536335041208</c:v>
                </c:pt>
                <c:pt idx="525">
                  <c:v>2.6232659648605178E-2</c:v>
                </c:pt>
                <c:pt idx="526">
                  <c:v>3.0284630061452711E-2</c:v>
                </c:pt>
                <c:pt idx="527">
                  <c:v>0.46085805357925202</c:v>
                </c:pt>
                <c:pt idx="528">
                  <c:v>0.58583563089644364</c:v>
                </c:pt>
                <c:pt idx="529">
                  <c:v>1.73733240907938</c:v>
                </c:pt>
                <c:pt idx="530">
                  <c:v>3.0532958323642045</c:v>
                </c:pt>
                <c:pt idx="531">
                  <c:v>0.17244156678987838</c:v>
                </c:pt>
                <c:pt idx="532">
                  <c:v>0.30558243327733825</c:v>
                </c:pt>
                <c:pt idx="533">
                  <c:v>0.53897728764437747</c:v>
                </c:pt>
                <c:pt idx="534">
                  <c:v>3.0562014077691488</c:v>
                </c:pt>
                <c:pt idx="535">
                  <c:v>7.2889973857135975E-3</c:v>
                </c:pt>
                <c:pt idx="536">
                  <c:v>0.27352893730614797</c:v>
                </c:pt>
                <c:pt idx="537">
                  <c:v>0.3304740735171896</c:v>
                </c:pt>
                <c:pt idx="538">
                  <c:v>0.95351637904567987</c:v>
                </c:pt>
                <c:pt idx="539">
                  <c:v>5.3619212876431385E-2</c:v>
                </c:pt>
                <c:pt idx="540">
                  <c:v>1.6052679463776143E-2</c:v>
                </c:pt>
                <c:pt idx="541">
                  <c:v>2.3549752375677333E-2</c:v>
                </c:pt>
                <c:pt idx="542">
                  <c:v>3.0058315616756612</c:v>
                </c:pt>
                <c:pt idx="543">
                  <c:v>0.25812689199234928</c:v>
                </c:pt>
                <c:pt idx="544">
                  <c:v>5.878389049871325E-2</c:v>
                </c:pt>
                <c:pt idx="545">
                  <c:v>0.36275962972375358</c:v>
                </c:pt>
                <c:pt idx="546">
                  <c:v>0.14160283453190955</c:v>
                </c:pt>
                <c:pt idx="547">
                  <c:v>0.38297750636456096</c:v>
                </c:pt>
                <c:pt idx="548">
                  <c:v>3.7322583705069974</c:v>
                </c:pt>
                <c:pt idx="549">
                  <c:v>4.4547416568137814E-2</c:v>
                </c:pt>
                <c:pt idx="550">
                  <c:v>68.520701669585407</c:v>
                </c:pt>
                <c:pt idx="551">
                  <c:v>178.31238996971152</c:v>
                </c:pt>
                <c:pt idx="552">
                  <c:v>118.20112432120899</c:v>
                </c:pt>
                <c:pt idx="553">
                  <c:v>0.32580141407073138</c:v>
                </c:pt>
                <c:pt idx="554">
                  <c:v>0.17778042043432532</c:v>
                </c:pt>
                <c:pt idx="555">
                  <c:v>0.38300699542957539</c:v>
                </c:pt>
                <c:pt idx="556">
                  <c:v>0.29566893560626628</c:v>
                </c:pt>
                <c:pt idx="557">
                  <c:v>0.1647917129313542</c:v>
                </c:pt>
                <c:pt idx="558">
                  <c:v>0.18296898887652704</c:v>
                </c:pt>
                <c:pt idx="559">
                  <c:v>0.14332409242666247</c:v>
                </c:pt>
                <c:pt idx="560">
                  <c:v>0.20408409995232993</c:v>
                </c:pt>
                <c:pt idx="561">
                  <c:v>27.52836630315819</c:v>
                </c:pt>
                <c:pt idx="562">
                  <c:v>0.20446008083274136</c:v>
                </c:pt>
                <c:pt idx="563">
                  <c:v>0.77766722508755148</c:v>
                </c:pt>
                <c:pt idx="564">
                  <c:v>0.26413048263002431</c:v>
                </c:pt>
                <c:pt idx="565">
                  <c:v>8.7305142758060061E-2</c:v>
                </c:pt>
                <c:pt idx="566">
                  <c:v>3.613300701499722</c:v>
                </c:pt>
                <c:pt idx="567">
                  <c:v>1.3498114259199534E-2</c:v>
                </c:pt>
                <c:pt idx="568">
                  <c:v>0.35385415826626498</c:v>
                </c:pt>
                <c:pt idx="569">
                  <c:v>0.24163023614245424</c:v>
                </c:pt>
                <c:pt idx="570">
                  <c:v>0.57546030997350672</c:v>
                </c:pt>
                <c:pt idx="571">
                  <c:v>0.25832979490577301</c:v>
                </c:pt>
                <c:pt idx="572">
                  <c:v>0.76915154102295702</c:v>
                </c:pt>
                <c:pt idx="573">
                  <c:v>0.38442258197724866</c:v>
                </c:pt>
                <c:pt idx="574">
                  <c:v>1.0313523850449595</c:v>
                </c:pt>
                <c:pt idx="575">
                  <c:v>1.9365743807002087</c:v>
                </c:pt>
                <c:pt idx="576">
                  <c:v>0.50660446067386389</c:v>
                </c:pt>
                <c:pt idx="577">
                  <c:v>0.3221699226985959</c:v>
                </c:pt>
                <c:pt idx="578">
                  <c:v>7.6953530891609154E-2</c:v>
                </c:pt>
                <c:pt idx="579">
                  <c:v>1.2082056635002815E-2</c:v>
                </c:pt>
                <c:pt idx="580">
                  <c:v>0.50331449345936285</c:v>
                </c:pt>
                <c:pt idx="581">
                  <c:v>1.5497893718672242E-2</c:v>
                </c:pt>
                <c:pt idx="582">
                  <c:v>7.3152327519278748E-2</c:v>
                </c:pt>
                <c:pt idx="583">
                  <c:v>6.3539754529993331E-2</c:v>
                </c:pt>
                <c:pt idx="584">
                  <c:v>8.951323289120074</c:v>
                </c:pt>
                <c:pt idx="585">
                  <c:v>0.64166052180694555</c:v>
                </c:pt>
                <c:pt idx="586">
                  <c:v>1.1645804632485655</c:v>
                </c:pt>
                <c:pt idx="587">
                  <c:v>53.253588977378278</c:v>
                </c:pt>
                <c:pt idx="588">
                  <c:v>9366.7778472037826</c:v>
                </c:pt>
                <c:pt idx="589">
                  <c:v>0.13072403087496198</c:v>
                </c:pt>
                <c:pt idx="590">
                  <c:v>3.6343634955335302</c:v>
                </c:pt>
                <c:pt idx="591">
                  <c:v>25677.324737776798</c:v>
                </c:pt>
                <c:pt idx="592">
                  <c:v>15271.20363155315</c:v>
                </c:pt>
                <c:pt idx="593">
                  <c:v>19167.151800140517</c:v>
                </c:pt>
                <c:pt idx="594">
                  <c:v>0.77579757011605366</c:v>
                </c:pt>
                <c:pt idx="595">
                  <c:v>0.64996459616881741</c:v>
                </c:pt>
                <c:pt idx="596">
                  <c:v>2.2657084672220833</c:v>
                </c:pt>
                <c:pt idx="597">
                  <c:v>1.8970666987255473</c:v>
                </c:pt>
                <c:pt idx="598">
                  <c:v>0.40690382345540493</c:v>
                </c:pt>
                <c:pt idx="599">
                  <c:v>15.110951057709473</c:v>
                </c:pt>
                <c:pt idx="600">
                  <c:v>0.1093131412941882</c:v>
                </c:pt>
                <c:pt idx="601">
                  <c:v>0.57036442535610177</c:v>
                </c:pt>
                <c:pt idx="602">
                  <c:v>3.2920234536200042E-2</c:v>
                </c:pt>
                <c:pt idx="603">
                  <c:v>5.4333153736757581E-2</c:v>
                </c:pt>
                <c:pt idx="604">
                  <c:v>2.054048226107031E-2</c:v>
                </c:pt>
                <c:pt idx="605">
                  <c:v>0.1404626179307783</c:v>
                </c:pt>
                <c:pt idx="606">
                  <c:v>1.4186511109714247E-2</c:v>
                </c:pt>
                <c:pt idx="607">
                  <c:v>1.0399706560442346</c:v>
                </c:pt>
                <c:pt idx="608">
                  <c:v>5.4099987163013924E-3</c:v>
                </c:pt>
                <c:pt idx="609">
                  <c:v>3.2911951369499247E-3</c:v>
                </c:pt>
                <c:pt idx="610">
                  <c:v>6.927503118694231E-2</c:v>
                </c:pt>
                <c:pt idx="611">
                  <c:v>7.2695213990437546</c:v>
                </c:pt>
                <c:pt idx="612">
                  <c:v>1.8983675254063852E-2</c:v>
                </c:pt>
                <c:pt idx="613">
                  <c:v>1.4485466848189292E-2</c:v>
                </c:pt>
                <c:pt idx="614">
                  <c:v>1.9851717084755856E-2</c:v>
                </c:pt>
                <c:pt idx="615">
                  <c:v>0.14563874528403895</c:v>
                </c:pt>
                <c:pt idx="616">
                  <c:v>6.7091337030722079E-2</c:v>
                </c:pt>
                <c:pt idx="617">
                  <c:v>0.55014022133280538</c:v>
                </c:pt>
                <c:pt idx="618">
                  <c:v>0.16409480357331463</c:v>
                </c:pt>
                <c:pt idx="619">
                  <c:v>0.27438331351293921</c:v>
                </c:pt>
                <c:pt idx="620">
                  <c:v>2.9681336327932986</c:v>
                </c:pt>
                <c:pt idx="621">
                  <c:v>8.4415222103202993E-3</c:v>
                </c:pt>
                <c:pt idx="622">
                  <c:v>9.6509375807336904E-3</c:v>
                </c:pt>
                <c:pt idx="623">
                  <c:v>7.6957025870546383E-2</c:v>
                </c:pt>
                <c:pt idx="624">
                  <c:v>5.9954953333978206E-3</c:v>
                </c:pt>
                <c:pt idx="625">
                  <c:v>44.001981976659991</c:v>
                </c:pt>
                <c:pt idx="626">
                  <c:v>1.6169873423564631</c:v>
                </c:pt>
                <c:pt idx="627">
                  <c:v>124.11144833582652</c:v>
                </c:pt>
                <c:pt idx="628">
                  <c:v>20.657965008460852</c:v>
                </c:pt>
                <c:pt idx="629">
                  <c:v>1.3460072543451733</c:v>
                </c:pt>
                <c:pt idx="630">
                  <c:v>1.3827005764059466</c:v>
                </c:pt>
                <c:pt idx="631">
                  <c:v>4.3125067924122851</c:v>
                </c:pt>
                <c:pt idx="632">
                  <c:v>2.8250595238673189E-3</c:v>
                </c:pt>
                <c:pt idx="633">
                  <c:v>1.1938460149089725</c:v>
                </c:pt>
                <c:pt idx="634">
                  <c:v>1.1118793474500479</c:v>
                </c:pt>
                <c:pt idx="635">
                  <c:v>0.85395985708936939</c:v>
                </c:pt>
                <c:pt idx="636">
                  <c:v>0.27992223761486196</c:v>
                </c:pt>
                <c:pt idx="637">
                  <c:v>0.52854304570912536</c:v>
                </c:pt>
                <c:pt idx="638">
                  <c:v>0.31458547451722069</c:v>
                </c:pt>
                <c:pt idx="639">
                  <c:v>0.52367219065822534</c:v>
                </c:pt>
                <c:pt idx="640">
                  <c:v>0.97467901975098903</c:v>
                </c:pt>
                <c:pt idx="641">
                  <c:v>0.13319956356358459</c:v>
                </c:pt>
                <c:pt idx="642">
                  <c:v>0.15289615317141222</c:v>
                </c:pt>
                <c:pt idx="643">
                  <c:v>3.681326699583734E-2</c:v>
                </c:pt>
                <c:pt idx="644">
                  <c:v>6.1528631364559684E-4</c:v>
                </c:pt>
                <c:pt idx="645">
                  <c:v>1.2641883103119769E-2</c:v>
                </c:pt>
                <c:pt idx="646">
                  <c:v>9.2088364308088921E-2</c:v>
                </c:pt>
                <c:pt idx="647">
                  <c:v>0.43438631743063139</c:v>
                </c:pt>
                <c:pt idx="648">
                  <c:v>0.26754815847118307</c:v>
                </c:pt>
                <c:pt idx="649">
                  <c:v>0.1616663118984327</c:v>
                </c:pt>
                <c:pt idx="650">
                  <c:v>0.22113475074574376</c:v>
                </c:pt>
                <c:pt idx="651">
                  <c:v>0.12704568098454391</c:v>
                </c:pt>
                <c:pt idx="652">
                  <c:v>1.2708485248897183E-2</c:v>
                </c:pt>
                <c:pt idx="653">
                  <c:v>0.38535752470252893</c:v>
                </c:pt>
                <c:pt idx="654">
                  <c:v>102.66794835693825</c:v>
                </c:pt>
                <c:pt idx="655">
                  <c:v>9.1499160924820444</c:v>
                </c:pt>
                <c:pt idx="656">
                  <c:v>19.493295507990922</c:v>
                </c:pt>
                <c:pt idx="657">
                  <c:v>105.93700515297728</c:v>
                </c:pt>
                <c:pt idx="658">
                  <c:v>0.67748938304444728</c:v>
                </c:pt>
                <c:pt idx="659">
                  <c:v>50.700001177145431</c:v>
                </c:pt>
                <c:pt idx="660">
                  <c:v>2.1195781461343204E-2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A6B-4DBF-BDE7-524CC4FCC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899871"/>
        <c:axId val="1661911519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4"/>
                <c:tx>
                  <c:v>Kick x Q-factor (CST)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'Cavity1(20~40 GHz)'!$Y$2:$Y$115</c15:sqref>
                        </c15:formulaRef>
                      </c:ext>
                    </c:extLst>
                    <c:numCache>
                      <c:formatCode>General</c:formatCode>
                      <c:ptCount val="114"/>
                      <c:pt idx="0">
                        <c:v>20110300000</c:v>
                      </c:pt>
                      <c:pt idx="2">
                        <c:v>20815400000</c:v>
                      </c:pt>
                      <c:pt idx="7">
                        <c:v>22121100000</c:v>
                      </c:pt>
                      <c:pt idx="13">
                        <c:v>24148800000</c:v>
                      </c:pt>
                      <c:pt idx="73">
                        <c:v>34413600000</c:v>
                      </c:pt>
                      <c:pt idx="80">
                        <c:v>35380200000</c:v>
                      </c:pt>
                      <c:pt idx="83">
                        <c:v>35650500000</c:v>
                      </c:pt>
                      <c:pt idx="85">
                        <c:v>35898600000</c:v>
                      </c:pt>
                      <c:pt idx="89">
                        <c:v>36251000000</c:v>
                      </c:pt>
                      <c:pt idx="110">
                        <c:v>38386000000</c:v>
                      </c:pt>
                      <c:pt idx="112">
                        <c:v>38577000000</c:v>
                      </c:pt>
                      <c:pt idx="113">
                        <c:v>38639000000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'Cavity1(20~40 GHz)'!$W$4:$W$122</c15:sqref>
                        </c15:formulaRef>
                      </c:ext>
                    </c:extLst>
                    <c:numCache>
                      <c:formatCode>General</c:formatCode>
                      <c:ptCount val="119"/>
                      <c:pt idx="0" formatCode="0.000E+00">
                        <c:v>3615.0762774332056</c:v>
                      </c:pt>
                      <c:pt idx="5" formatCode="0.000E+00">
                        <c:v>32.768953840648855</c:v>
                      </c:pt>
                      <c:pt idx="11" formatCode="0.000E+00">
                        <c:v>719.3534112595421</c:v>
                      </c:pt>
                      <c:pt idx="12" formatCode="0.000E+00">
                        <c:v>5.5991741024570603</c:v>
                      </c:pt>
                      <c:pt idx="18" formatCode="0.000E+00">
                        <c:v>16.267990040553435</c:v>
                      </c:pt>
                      <c:pt idx="23" formatCode="0.000E+00">
                        <c:v>77.893780355438935</c:v>
                      </c:pt>
                      <c:pt idx="26" formatCode="0.000E+00">
                        <c:v>0</c:v>
                      </c:pt>
                      <c:pt idx="27" formatCode="0.000E+00">
                        <c:v>647.88794728053426</c:v>
                      </c:pt>
                      <c:pt idx="31" formatCode="0.000E+00">
                        <c:v>975.22871242843485</c:v>
                      </c:pt>
                      <c:pt idx="36" formatCode="0.000E+00">
                        <c:v>839.77684082776716</c:v>
                      </c:pt>
                      <c:pt idx="42" formatCode="0.000E+00">
                        <c:v>568.99577647900765</c:v>
                      </c:pt>
                      <c:pt idx="45" formatCode="0.000E+00">
                        <c:v>21.57170603530534</c:v>
                      </c:pt>
                      <c:pt idx="46" formatCode="0.000E+00">
                        <c:v>227.09826320968511</c:v>
                      </c:pt>
                      <c:pt idx="53" formatCode="0.000E+00">
                        <c:v>1584.6207645336353</c:v>
                      </c:pt>
                      <c:pt idx="58" formatCode="0.000E+00">
                        <c:v>8.1769153625954178</c:v>
                      </c:pt>
                      <c:pt idx="63" formatCode="0.000E+00">
                        <c:v>63.805732935651235</c:v>
                      </c:pt>
                      <c:pt idx="71" formatCode="0.000E+00">
                        <c:v>27676.932007156487</c:v>
                      </c:pt>
                      <c:pt idx="78" formatCode="0.000E+00">
                        <c:v>373.3382053017653</c:v>
                      </c:pt>
                      <c:pt idx="81" formatCode="0.000E+00">
                        <c:v>2556.4095059041033</c:v>
                      </c:pt>
                      <c:pt idx="83" formatCode="0.000E+00">
                        <c:v>2125.9321332895993</c:v>
                      </c:pt>
                      <c:pt idx="87" formatCode="0.000E+00">
                        <c:v>96.282626049618329</c:v>
                      </c:pt>
                      <c:pt idx="108" formatCode="0.000E+00">
                        <c:v>264.31281803530527</c:v>
                      </c:pt>
                      <c:pt idx="110" formatCode="0.000E+00">
                        <c:v>188.54612583492366</c:v>
                      </c:pt>
                      <c:pt idx="111" formatCode="0.000E+00">
                        <c:v>2573.7881724117365</c:v>
                      </c:pt>
                      <c:pt idx="118" formatCode="0.000E+00">
                        <c:v>895.64563454198469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CA6B-4DBF-BDE7-524CC4FCC9A7}"/>
                  </c:ext>
                </c:extLst>
              </c15:ser>
            </c15:filteredScatterSeries>
            <c15:filteredScatterSeries>
              <c15:ser>
                <c:idx val="2"/>
                <c:order val="5"/>
                <c:tx>
                  <c:v>Kick x Q-factor (CST)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4"/>
                  <c:marker>
                    <c:symbol val="triangle"/>
                    <c:size val="7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CA6B-4DBF-BDE7-524CC4FCC9A7}"/>
                    </c:ext>
                  </c:extLst>
                </c:dPt>
                <c:dPt>
                  <c:idx val="14"/>
                  <c:marker>
                    <c:symbol val="triangle"/>
                    <c:size val="7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CA6B-4DBF-BDE7-524CC4FCC9A7}"/>
                    </c:ext>
                  </c:extLst>
                </c:dPt>
                <c:dPt>
                  <c:idx val="31"/>
                  <c:marker>
                    <c:symbol val="triangle"/>
                    <c:size val="7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A6B-4DBF-BDE7-524CC4FCC9A7}"/>
                    </c:ext>
                  </c:extLst>
                </c:dPt>
                <c:dPt>
                  <c:idx val="45"/>
                  <c:marker>
                    <c:symbol val="triangle"/>
                    <c:size val="7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CA6B-4DBF-BDE7-524CC4FCC9A7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'Cavity1(~20 GHz)'!$AA$2:$AA$47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 formatCode="0.00E+00">
                        <c:v>5711980000</c:v>
                      </c:pt>
                      <c:pt idx="4" formatCode="0.00E+00">
                        <c:v>9247000000</c:v>
                      </c:pt>
                      <c:pt idx="14" formatCode="0.00E+00">
                        <c:v>12201100000</c:v>
                      </c:pt>
                      <c:pt idx="31" formatCode="0.00E+00">
                        <c:v>15590800000</c:v>
                      </c:pt>
                      <c:pt idx="45" formatCode="0.00E+00">
                        <c:v>17558400000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'Cavity1(~20 GHz)'!$Z$2:$Z$47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4" formatCode="0.00E+00">
                        <c:v>15737.030496183204</c:v>
                      </c:pt>
                      <c:pt idx="14" formatCode="0.00E+00">
                        <c:v>16430.418320610686</c:v>
                      </c:pt>
                      <c:pt idx="31" formatCode="0.00E+00">
                        <c:v>6880.3877862595418</c:v>
                      </c:pt>
                      <c:pt idx="45" formatCode="0.00E+00">
                        <c:v>11701.983435114504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A6B-4DBF-BDE7-524CC4FCC9A7}"/>
                  </c:ext>
                </c:extLst>
              </c15:ser>
            </c15:filteredScatterSeries>
          </c:ext>
        </c:extLst>
      </c:scatterChart>
      <c:valAx>
        <c:axId val="166189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11519"/>
        <c:crosses val="autoZero"/>
        <c:crossBetween val="midCat"/>
        <c:majorUnit val="5000000000"/>
      </c:valAx>
      <c:valAx>
        <c:axId val="1661911519"/>
        <c:scaling>
          <c:logBase val="10"/>
          <c:orientation val="minMax"/>
          <c:max val="100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Q-factor x kick factor (V/pC/m/mm)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899871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599991841706283"/>
          <c:y val="0.12041976206014803"/>
          <c:w val="0.19979185647682302"/>
          <c:h val="0.31407357038739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Electrical conductivity: 1E+6 S/m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31550113444597855"/>
          <c:y val="8.71233031146496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79148572684115"/>
          <c:y val="0.11648993385728464"/>
          <c:w val="0.7639832025299893"/>
          <c:h val="0.72611060012067141"/>
        </c:manualLayout>
      </c:layout>
      <c:scatterChart>
        <c:scatterStyle val="lineMarker"/>
        <c:varyColors val="0"/>
        <c:ser>
          <c:idx val="6"/>
          <c:order val="0"/>
          <c:tx>
            <c:v>30 mm (Straight)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'30 mm_Straight_0.25mm_1E6_Imp'!$B$2:$B$1081</c:f>
              <c:numCache>
                <c:formatCode>0.00E+00</c:formatCode>
                <c:ptCount val="1080"/>
                <c:pt idx="0">
                  <c:v>9224140000</c:v>
                </c:pt>
                <c:pt idx="1">
                  <c:v>9225150000</c:v>
                </c:pt>
                <c:pt idx="2">
                  <c:v>9228200000</c:v>
                </c:pt>
                <c:pt idx="3">
                  <c:v>9232610000</c:v>
                </c:pt>
                <c:pt idx="4">
                  <c:v>9239050000</c:v>
                </c:pt>
                <c:pt idx="5">
                  <c:v>9246990000</c:v>
                </c:pt>
                <c:pt idx="6">
                  <c:v>9256200000</c:v>
                </c:pt>
                <c:pt idx="7">
                  <c:v>9266010000</c:v>
                </c:pt>
                <c:pt idx="8">
                  <c:v>9276990000</c:v>
                </c:pt>
                <c:pt idx="9">
                  <c:v>9287980000</c:v>
                </c:pt>
                <c:pt idx="10">
                  <c:v>9299380000</c:v>
                </c:pt>
                <c:pt idx="11">
                  <c:v>9310810000</c:v>
                </c:pt>
                <c:pt idx="12">
                  <c:v>9321520000</c:v>
                </c:pt>
                <c:pt idx="13">
                  <c:v>9331990000</c:v>
                </c:pt>
                <c:pt idx="14">
                  <c:v>9341260000</c:v>
                </c:pt>
                <c:pt idx="15">
                  <c:v>9349860000</c:v>
                </c:pt>
                <c:pt idx="16">
                  <c:v>9357260000</c:v>
                </c:pt>
                <c:pt idx="17">
                  <c:v>9363420000</c:v>
                </c:pt>
                <c:pt idx="18">
                  <c:v>9367640000</c:v>
                </c:pt>
                <c:pt idx="19">
                  <c:v>9370510000</c:v>
                </c:pt>
                <c:pt idx="20">
                  <c:v>9949640000</c:v>
                </c:pt>
                <c:pt idx="21">
                  <c:v>9962590000</c:v>
                </c:pt>
                <c:pt idx="22">
                  <c:v>9999420000</c:v>
                </c:pt>
                <c:pt idx="23">
                  <c:v>10059700000</c:v>
                </c:pt>
                <c:pt idx="24">
                  <c:v>10140300000</c:v>
                </c:pt>
                <c:pt idx="25">
                  <c:v>10236600000</c:v>
                </c:pt>
                <c:pt idx="26">
                  <c:v>10347900000</c:v>
                </c:pt>
                <c:pt idx="27">
                  <c:v>10467400000</c:v>
                </c:pt>
                <c:pt idx="28">
                  <c:v>10596700000</c:v>
                </c:pt>
                <c:pt idx="29">
                  <c:v>10731600000</c:v>
                </c:pt>
                <c:pt idx="30">
                  <c:v>10869700000</c:v>
                </c:pt>
                <c:pt idx="31">
                  <c:v>11010600000</c:v>
                </c:pt>
                <c:pt idx="32">
                  <c:v>11146300000</c:v>
                </c:pt>
                <c:pt idx="33">
                  <c:v>11283300000</c:v>
                </c:pt>
                <c:pt idx="34">
                  <c:v>11413400000</c:v>
                </c:pt>
                <c:pt idx="35">
                  <c:v>11534300000</c:v>
                </c:pt>
                <c:pt idx="36">
                  <c:v>11643400000</c:v>
                </c:pt>
                <c:pt idx="37">
                  <c:v>11733200000</c:v>
                </c:pt>
                <c:pt idx="38">
                  <c:v>11801700000</c:v>
                </c:pt>
                <c:pt idx="39">
                  <c:v>11844700000</c:v>
                </c:pt>
                <c:pt idx="40">
                  <c:v>11964400000</c:v>
                </c:pt>
                <c:pt idx="41">
                  <c:v>11965200000</c:v>
                </c:pt>
                <c:pt idx="42">
                  <c:v>11966900000</c:v>
                </c:pt>
                <c:pt idx="43">
                  <c:v>11969300000</c:v>
                </c:pt>
                <c:pt idx="44">
                  <c:v>11972500000</c:v>
                </c:pt>
                <c:pt idx="45">
                  <c:v>11976200000</c:v>
                </c:pt>
                <c:pt idx="46">
                  <c:v>11980500000</c:v>
                </c:pt>
                <c:pt idx="47">
                  <c:v>11985000000</c:v>
                </c:pt>
                <c:pt idx="48">
                  <c:v>11990100000</c:v>
                </c:pt>
                <c:pt idx="49">
                  <c:v>11995100000</c:v>
                </c:pt>
                <c:pt idx="50">
                  <c:v>12000300000</c:v>
                </c:pt>
                <c:pt idx="51">
                  <c:v>12005300000</c:v>
                </c:pt>
                <c:pt idx="52">
                  <c:v>12009900000</c:v>
                </c:pt>
                <c:pt idx="53">
                  <c:v>12014400000</c:v>
                </c:pt>
                <c:pt idx="54">
                  <c:v>12018200000</c:v>
                </c:pt>
                <c:pt idx="55">
                  <c:v>12021400000</c:v>
                </c:pt>
                <c:pt idx="56">
                  <c:v>12024000000</c:v>
                </c:pt>
                <c:pt idx="57">
                  <c:v>12025700000</c:v>
                </c:pt>
                <c:pt idx="58">
                  <c:v>12026900000</c:v>
                </c:pt>
                <c:pt idx="59">
                  <c:v>12027300000</c:v>
                </c:pt>
                <c:pt idx="60">
                  <c:v>12128500000</c:v>
                </c:pt>
                <c:pt idx="61">
                  <c:v>12130200000</c:v>
                </c:pt>
                <c:pt idx="62">
                  <c:v>12134900000</c:v>
                </c:pt>
                <c:pt idx="63">
                  <c:v>12141800000</c:v>
                </c:pt>
                <c:pt idx="64">
                  <c:v>12152300000</c:v>
                </c:pt>
                <c:pt idx="65">
                  <c:v>12165500000</c:v>
                </c:pt>
                <c:pt idx="66">
                  <c:v>12181300000</c:v>
                </c:pt>
                <c:pt idx="67">
                  <c:v>12198000000</c:v>
                </c:pt>
                <c:pt idx="68">
                  <c:v>12217700000</c:v>
                </c:pt>
                <c:pt idx="69">
                  <c:v>12237700000</c:v>
                </c:pt>
                <c:pt idx="70">
                  <c:v>12259200000</c:v>
                </c:pt>
                <c:pt idx="71">
                  <c:v>12281300000</c:v>
                </c:pt>
                <c:pt idx="72">
                  <c:v>12302100000</c:v>
                </c:pt>
                <c:pt idx="73">
                  <c:v>12323400000</c:v>
                </c:pt>
                <c:pt idx="74">
                  <c:v>12342000000</c:v>
                </c:pt>
                <c:pt idx="75">
                  <c:v>12359900000</c:v>
                </c:pt>
                <c:pt idx="76">
                  <c:v>12375400000</c:v>
                </c:pt>
                <c:pt idx="77">
                  <c:v>12388300000</c:v>
                </c:pt>
                <c:pt idx="78">
                  <c:v>12397000000</c:v>
                </c:pt>
                <c:pt idx="79">
                  <c:v>12402900000</c:v>
                </c:pt>
                <c:pt idx="80">
                  <c:v>13330700000</c:v>
                </c:pt>
                <c:pt idx="81">
                  <c:v>13334300000</c:v>
                </c:pt>
                <c:pt idx="82">
                  <c:v>13345300000</c:v>
                </c:pt>
                <c:pt idx="83">
                  <c:v>13361400000</c:v>
                </c:pt>
                <c:pt idx="84">
                  <c:v>13380600000</c:v>
                </c:pt>
                <c:pt idx="85">
                  <c:v>13395500000</c:v>
                </c:pt>
                <c:pt idx="86">
                  <c:v>13396600000</c:v>
                </c:pt>
                <c:pt idx="87">
                  <c:v>13399200000</c:v>
                </c:pt>
                <c:pt idx="88">
                  <c:v>13400100000</c:v>
                </c:pt>
                <c:pt idx="89">
                  <c:v>13401900000</c:v>
                </c:pt>
                <c:pt idx="90">
                  <c:v>13400700000</c:v>
                </c:pt>
                <c:pt idx="91">
                  <c:v>13402500000</c:v>
                </c:pt>
                <c:pt idx="92">
                  <c:v>13406700000</c:v>
                </c:pt>
                <c:pt idx="93">
                  <c:v>13411700000</c:v>
                </c:pt>
                <c:pt idx="94">
                  <c:v>13417000000</c:v>
                </c:pt>
                <c:pt idx="95">
                  <c:v>13418500000</c:v>
                </c:pt>
                <c:pt idx="96">
                  <c:v>13423400000</c:v>
                </c:pt>
                <c:pt idx="97">
                  <c:v>13430200000</c:v>
                </c:pt>
                <c:pt idx="98">
                  <c:v>13432100000</c:v>
                </c:pt>
                <c:pt idx="99">
                  <c:v>13436000000</c:v>
                </c:pt>
                <c:pt idx="100">
                  <c:v>13439400000</c:v>
                </c:pt>
                <c:pt idx="101">
                  <c:v>13440100000</c:v>
                </c:pt>
                <c:pt idx="102">
                  <c:v>13554400000</c:v>
                </c:pt>
                <c:pt idx="103">
                  <c:v>13557400000</c:v>
                </c:pt>
                <c:pt idx="104">
                  <c:v>13563100000</c:v>
                </c:pt>
                <c:pt idx="105">
                  <c:v>13567700000</c:v>
                </c:pt>
                <c:pt idx="106">
                  <c:v>13576400000</c:v>
                </c:pt>
                <c:pt idx="107">
                  <c:v>13584200000</c:v>
                </c:pt>
                <c:pt idx="108">
                  <c:v>13594700000</c:v>
                </c:pt>
                <c:pt idx="109">
                  <c:v>13607600000</c:v>
                </c:pt>
                <c:pt idx="110">
                  <c:v>13611300000</c:v>
                </c:pt>
                <c:pt idx="111">
                  <c:v>13630800000</c:v>
                </c:pt>
                <c:pt idx="112">
                  <c:v>13632800000</c:v>
                </c:pt>
                <c:pt idx="113">
                  <c:v>13649500000</c:v>
                </c:pt>
                <c:pt idx="114">
                  <c:v>13659200000</c:v>
                </c:pt>
                <c:pt idx="115">
                  <c:v>13668900000</c:v>
                </c:pt>
                <c:pt idx="116">
                  <c:v>13680500000</c:v>
                </c:pt>
                <c:pt idx="117">
                  <c:v>13685600000</c:v>
                </c:pt>
                <c:pt idx="118">
                  <c:v>13690000000</c:v>
                </c:pt>
                <c:pt idx="119">
                  <c:v>13702000000</c:v>
                </c:pt>
                <c:pt idx="120">
                  <c:v>13712300000</c:v>
                </c:pt>
                <c:pt idx="121">
                  <c:v>13721100000</c:v>
                </c:pt>
                <c:pt idx="122">
                  <c:v>13933200000</c:v>
                </c:pt>
                <c:pt idx="123">
                  <c:v>13965400000</c:v>
                </c:pt>
                <c:pt idx="124">
                  <c:v>13989800000</c:v>
                </c:pt>
                <c:pt idx="125">
                  <c:v>13993100000</c:v>
                </c:pt>
                <c:pt idx="126">
                  <c:v>14002800000</c:v>
                </c:pt>
                <c:pt idx="127">
                  <c:v>14007200000</c:v>
                </c:pt>
                <c:pt idx="128">
                  <c:v>14017200000</c:v>
                </c:pt>
                <c:pt idx="129">
                  <c:v>14035400000</c:v>
                </c:pt>
                <c:pt idx="130">
                  <c:v>14050200000</c:v>
                </c:pt>
                <c:pt idx="131">
                  <c:v>14056200000</c:v>
                </c:pt>
                <c:pt idx="132">
                  <c:v>14077700000</c:v>
                </c:pt>
                <c:pt idx="133">
                  <c:v>14089000000</c:v>
                </c:pt>
                <c:pt idx="134">
                  <c:v>14098800000</c:v>
                </c:pt>
                <c:pt idx="135">
                  <c:v>14118900000</c:v>
                </c:pt>
                <c:pt idx="136">
                  <c:v>14120600000</c:v>
                </c:pt>
                <c:pt idx="137">
                  <c:v>14136500000</c:v>
                </c:pt>
                <c:pt idx="138">
                  <c:v>14142600000</c:v>
                </c:pt>
                <c:pt idx="139">
                  <c:v>14149000000</c:v>
                </c:pt>
                <c:pt idx="140">
                  <c:v>14153600000</c:v>
                </c:pt>
                <c:pt idx="141">
                  <c:v>14156400000</c:v>
                </c:pt>
                <c:pt idx="142">
                  <c:v>14722800000</c:v>
                </c:pt>
                <c:pt idx="143">
                  <c:v>14724300000</c:v>
                </c:pt>
                <c:pt idx="144">
                  <c:v>14726600000</c:v>
                </c:pt>
                <c:pt idx="145">
                  <c:v>14730600000</c:v>
                </c:pt>
                <c:pt idx="146">
                  <c:v>14735100000</c:v>
                </c:pt>
                <c:pt idx="147">
                  <c:v>14740900000</c:v>
                </c:pt>
                <c:pt idx="148">
                  <c:v>14747200000</c:v>
                </c:pt>
                <c:pt idx="149">
                  <c:v>14753000000</c:v>
                </c:pt>
                <c:pt idx="150">
                  <c:v>14761400000</c:v>
                </c:pt>
                <c:pt idx="151">
                  <c:v>14764600000</c:v>
                </c:pt>
                <c:pt idx="152">
                  <c:v>14772700000</c:v>
                </c:pt>
                <c:pt idx="153">
                  <c:v>14775700000</c:v>
                </c:pt>
                <c:pt idx="154">
                  <c:v>14776300000</c:v>
                </c:pt>
                <c:pt idx="155">
                  <c:v>14791000000</c:v>
                </c:pt>
                <c:pt idx="156">
                  <c:v>14804800000</c:v>
                </c:pt>
                <c:pt idx="157">
                  <c:v>14817400000</c:v>
                </c:pt>
                <c:pt idx="158">
                  <c:v>14827800000</c:v>
                </c:pt>
                <c:pt idx="159">
                  <c:v>14836300000</c:v>
                </c:pt>
                <c:pt idx="160">
                  <c:v>14842000000</c:v>
                </c:pt>
                <c:pt idx="161">
                  <c:v>14845800000</c:v>
                </c:pt>
                <c:pt idx="162">
                  <c:v>15403300000</c:v>
                </c:pt>
                <c:pt idx="163">
                  <c:v>15412300000</c:v>
                </c:pt>
                <c:pt idx="164">
                  <c:v>15415700000</c:v>
                </c:pt>
                <c:pt idx="165">
                  <c:v>15420900000</c:v>
                </c:pt>
                <c:pt idx="166">
                  <c:v>15432000000</c:v>
                </c:pt>
                <c:pt idx="167">
                  <c:v>15440700000</c:v>
                </c:pt>
                <c:pt idx="168">
                  <c:v>15449600000</c:v>
                </c:pt>
                <c:pt idx="169">
                  <c:v>15471200000</c:v>
                </c:pt>
                <c:pt idx="170">
                  <c:v>15496600000</c:v>
                </c:pt>
                <c:pt idx="171">
                  <c:v>15500300000</c:v>
                </c:pt>
                <c:pt idx="172">
                  <c:v>15522500000</c:v>
                </c:pt>
                <c:pt idx="173">
                  <c:v>15553000000</c:v>
                </c:pt>
                <c:pt idx="174">
                  <c:v>15573900000</c:v>
                </c:pt>
                <c:pt idx="175">
                  <c:v>15582800000</c:v>
                </c:pt>
                <c:pt idx="176">
                  <c:v>15614900000</c:v>
                </c:pt>
                <c:pt idx="177">
                  <c:v>15647300000</c:v>
                </c:pt>
                <c:pt idx="178">
                  <c:v>15669200000</c:v>
                </c:pt>
                <c:pt idx="179">
                  <c:v>15677200000</c:v>
                </c:pt>
                <c:pt idx="180">
                  <c:v>15671000000</c:v>
                </c:pt>
                <c:pt idx="181">
                  <c:v>15677200000</c:v>
                </c:pt>
                <c:pt idx="182">
                  <c:v>15707900000</c:v>
                </c:pt>
                <c:pt idx="183">
                  <c:v>15733600000</c:v>
                </c:pt>
                <c:pt idx="184">
                  <c:v>15759200000</c:v>
                </c:pt>
                <c:pt idx="185">
                  <c:v>15780900000</c:v>
                </c:pt>
                <c:pt idx="186">
                  <c:v>15784100000</c:v>
                </c:pt>
                <c:pt idx="187">
                  <c:v>15798800000</c:v>
                </c:pt>
                <c:pt idx="188">
                  <c:v>15809700000</c:v>
                </c:pt>
                <c:pt idx="189">
                  <c:v>15818300000</c:v>
                </c:pt>
                <c:pt idx="190">
                  <c:v>15908600000</c:v>
                </c:pt>
                <c:pt idx="191">
                  <c:v>16046600000</c:v>
                </c:pt>
                <c:pt idx="192">
                  <c:v>16190300000</c:v>
                </c:pt>
                <c:pt idx="193">
                  <c:v>16338800000</c:v>
                </c:pt>
                <c:pt idx="194">
                  <c:v>16477800000</c:v>
                </c:pt>
                <c:pt idx="195">
                  <c:v>16533900000</c:v>
                </c:pt>
                <c:pt idx="196">
                  <c:v>16534100000</c:v>
                </c:pt>
                <c:pt idx="197">
                  <c:v>16534300000</c:v>
                </c:pt>
                <c:pt idx="198">
                  <c:v>16534800000</c:v>
                </c:pt>
                <c:pt idx="199">
                  <c:v>16535800000</c:v>
                </c:pt>
                <c:pt idx="200">
                  <c:v>16536900000</c:v>
                </c:pt>
                <c:pt idx="201">
                  <c:v>16538200000</c:v>
                </c:pt>
                <c:pt idx="202">
                  <c:v>16539200000</c:v>
                </c:pt>
                <c:pt idx="203">
                  <c:v>16539300000</c:v>
                </c:pt>
                <c:pt idx="204">
                  <c:v>16562100000</c:v>
                </c:pt>
                <c:pt idx="205">
                  <c:v>16562300000</c:v>
                </c:pt>
                <c:pt idx="206">
                  <c:v>16563800000</c:v>
                </c:pt>
                <c:pt idx="207">
                  <c:v>16565700000</c:v>
                </c:pt>
                <c:pt idx="208">
                  <c:v>16568000000</c:v>
                </c:pt>
                <c:pt idx="209">
                  <c:v>16569800000</c:v>
                </c:pt>
                <c:pt idx="210">
                  <c:v>16571600000</c:v>
                </c:pt>
                <c:pt idx="211">
                  <c:v>16573200000</c:v>
                </c:pt>
                <c:pt idx="212">
                  <c:v>16573400000</c:v>
                </c:pt>
                <c:pt idx="213">
                  <c:v>16574400000</c:v>
                </c:pt>
                <c:pt idx="214">
                  <c:v>16575100000</c:v>
                </c:pt>
                <c:pt idx="215">
                  <c:v>16659200000</c:v>
                </c:pt>
                <c:pt idx="216">
                  <c:v>16767900000</c:v>
                </c:pt>
                <c:pt idx="217">
                  <c:v>16837800000</c:v>
                </c:pt>
                <c:pt idx="218">
                  <c:v>16874700000</c:v>
                </c:pt>
                <c:pt idx="219">
                  <c:v>16893900000</c:v>
                </c:pt>
                <c:pt idx="220">
                  <c:v>16905200000</c:v>
                </c:pt>
                <c:pt idx="221">
                  <c:v>16911700000</c:v>
                </c:pt>
                <c:pt idx="222">
                  <c:v>16915100000</c:v>
                </c:pt>
                <c:pt idx="223">
                  <c:v>16915500000</c:v>
                </c:pt>
                <c:pt idx="224">
                  <c:v>16915900000</c:v>
                </c:pt>
                <c:pt idx="225">
                  <c:v>16917000000</c:v>
                </c:pt>
                <c:pt idx="226">
                  <c:v>16919100000</c:v>
                </c:pt>
                <c:pt idx="227">
                  <c:v>16922000000</c:v>
                </c:pt>
                <c:pt idx="228">
                  <c:v>16925600000</c:v>
                </c:pt>
                <c:pt idx="229">
                  <c:v>16930300000</c:v>
                </c:pt>
                <c:pt idx="230">
                  <c:v>16935900000</c:v>
                </c:pt>
                <c:pt idx="231">
                  <c:v>16943000000</c:v>
                </c:pt>
                <c:pt idx="232">
                  <c:v>16951800000</c:v>
                </c:pt>
                <c:pt idx="233">
                  <c:v>16963800000</c:v>
                </c:pt>
                <c:pt idx="234">
                  <c:v>16981800000</c:v>
                </c:pt>
                <c:pt idx="235">
                  <c:v>17013000000</c:v>
                </c:pt>
                <c:pt idx="236">
                  <c:v>17071300000</c:v>
                </c:pt>
                <c:pt idx="237">
                  <c:v>17168700000</c:v>
                </c:pt>
                <c:pt idx="238">
                  <c:v>17290600000</c:v>
                </c:pt>
                <c:pt idx="239">
                  <c:v>17399900000</c:v>
                </c:pt>
                <c:pt idx="240">
                  <c:v>17468300000</c:v>
                </c:pt>
                <c:pt idx="241">
                  <c:v>17473300000</c:v>
                </c:pt>
                <c:pt idx="242">
                  <c:v>17474400000</c:v>
                </c:pt>
                <c:pt idx="243">
                  <c:v>17477000000</c:v>
                </c:pt>
                <c:pt idx="244">
                  <c:v>17482100000</c:v>
                </c:pt>
                <c:pt idx="245">
                  <c:v>17488800000</c:v>
                </c:pt>
                <c:pt idx="246">
                  <c:v>17491100000</c:v>
                </c:pt>
                <c:pt idx="247">
                  <c:v>17496700000</c:v>
                </c:pt>
                <c:pt idx="248">
                  <c:v>17496700000</c:v>
                </c:pt>
                <c:pt idx="249">
                  <c:v>17498000000</c:v>
                </c:pt>
                <c:pt idx="250">
                  <c:v>17505700000</c:v>
                </c:pt>
                <c:pt idx="251">
                  <c:v>17515900000</c:v>
                </c:pt>
                <c:pt idx="252">
                  <c:v>17526700000</c:v>
                </c:pt>
                <c:pt idx="253">
                  <c:v>17535200000</c:v>
                </c:pt>
                <c:pt idx="254">
                  <c:v>17536800000</c:v>
                </c:pt>
                <c:pt idx="255">
                  <c:v>17537700000</c:v>
                </c:pt>
                <c:pt idx="256">
                  <c:v>17538300000</c:v>
                </c:pt>
                <c:pt idx="257">
                  <c:v>17542200000</c:v>
                </c:pt>
                <c:pt idx="258">
                  <c:v>17547700000</c:v>
                </c:pt>
                <c:pt idx="259">
                  <c:v>17547700000</c:v>
                </c:pt>
                <c:pt idx="260">
                  <c:v>17550100000</c:v>
                </c:pt>
                <c:pt idx="261">
                  <c:v>17554000000</c:v>
                </c:pt>
                <c:pt idx="262">
                  <c:v>17560500000</c:v>
                </c:pt>
                <c:pt idx="263">
                  <c:v>17562000000</c:v>
                </c:pt>
                <c:pt idx="264">
                  <c:v>17565800000</c:v>
                </c:pt>
                <c:pt idx="265">
                  <c:v>17567400000</c:v>
                </c:pt>
                <c:pt idx="266">
                  <c:v>17573000000</c:v>
                </c:pt>
                <c:pt idx="267">
                  <c:v>17574400000</c:v>
                </c:pt>
                <c:pt idx="268">
                  <c:v>17577700000</c:v>
                </c:pt>
                <c:pt idx="269">
                  <c:v>17580200000</c:v>
                </c:pt>
                <c:pt idx="270">
                  <c:v>17580300000</c:v>
                </c:pt>
                <c:pt idx="271">
                  <c:v>17584200000</c:v>
                </c:pt>
                <c:pt idx="272">
                  <c:v>17586400000</c:v>
                </c:pt>
                <c:pt idx="273">
                  <c:v>17591900000</c:v>
                </c:pt>
                <c:pt idx="274">
                  <c:v>17593900000</c:v>
                </c:pt>
                <c:pt idx="275">
                  <c:v>17596800000</c:v>
                </c:pt>
                <c:pt idx="276">
                  <c:v>17600900000</c:v>
                </c:pt>
                <c:pt idx="277">
                  <c:v>17602600000</c:v>
                </c:pt>
                <c:pt idx="278">
                  <c:v>17604100000</c:v>
                </c:pt>
                <c:pt idx="279">
                  <c:v>17606000000</c:v>
                </c:pt>
                <c:pt idx="280">
                  <c:v>17606700000</c:v>
                </c:pt>
                <c:pt idx="281">
                  <c:v>17609700000</c:v>
                </c:pt>
                <c:pt idx="282">
                  <c:v>17615200000</c:v>
                </c:pt>
                <c:pt idx="283">
                  <c:v>17618700000</c:v>
                </c:pt>
                <c:pt idx="284">
                  <c:v>17620600000</c:v>
                </c:pt>
                <c:pt idx="285">
                  <c:v>17663400000</c:v>
                </c:pt>
                <c:pt idx="286">
                  <c:v>17663600000</c:v>
                </c:pt>
                <c:pt idx="287">
                  <c:v>17664100000</c:v>
                </c:pt>
                <c:pt idx="288">
                  <c:v>17664400000</c:v>
                </c:pt>
                <c:pt idx="289">
                  <c:v>17664900000</c:v>
                </c:pt>
                <c:pt idx="290">
                  <c:v>17665200000</c:v>
                </c:pt>
                <c:pt idx="291">
                  <c:v>17665300000</c:v>
                </c:pt>
                <c:pt idx="292">
                  <c:v>17666700000</c:v>
                </c:pt>
                <c:pt idx="293">
                  <c:v>17668700000</c:v>
                </c:pt>
                <c:pt idx="294">
                  <c:v>17671200000</c:v>
                </c:pt>
                <c:pt idx="295">
                  <c:v>17674800000</c:v>
                </c:pt>
                <c:pt idx="296">
                  <c:v>17679800000</c:v>
                </c:pt>
                <c:pt idx="297">
                  <c:v>17687700000</c:v>
                </c:pt>
                <c:pt idx="298">
                  <c:v>17700300000</c:v>
                </c:pt>
                <c:pt idx="299">
                  <c:v>17723900000</c:v>
                </c:pt>
                <c:pt idx="300">
                  <c:v>17768700000</c:v>
                </c:pt>
                <c:pt idx="301">
                  <c:v>17849800000</c:v>
                </c:pt>
                <c:pt idx="302">
                  <c:v>17955000000</c:v>
                </c:pt>
                <c:pt idx="303">
                  <c:v>18055800000</c:v>
                </c:pt>
                <c:pt idx="304">
                  <c:v>18322000000</c:v>
                </c:pt>
                <c:pt idx="305">
                  <c:v>18323600000</c:v>
                </c:pt>
                <c:pt idx="306">
                  <c:v>18327900000</c:v>
                </c:pt>
                <c:pt idx="307">
                  <c:v>18333500000</c:v>
                </c:pt>
                <c:pt idx="308">
                  <c:v>18342400000</c:v>
                </c:pt>
                <c:pt idx="309">
                  <c:v>18352900000</c:v>
                </c:pt>
                <c:pt idx="310">
                  <c:v>18365000000</c:v>
                </c:pt>
                <c:pt idx="311">
                  <c:v>18376700000</c:v>
                </c:pt>
                <c:pt idx="312">
                  <c:v>18390600000</c:v>
                </c:pt>
                <c:pt idx="313">
                  <c:v>18395500000</c:v>
                </c:pt>
                <c:pt idx="314">
                  <c:v>18403200000</c:v>
                </c:pt>
                <c:pt idx="315">
                  <c:v>18412300000</c:v>
                </c:pt>
                <c:pt idx="316">
                  <c:v>18416500000</c:v>
                </c:pt>
                <c:pt idx="317">
                  <c:v>18429000000</c:v>
                </c:pt>
                <c:pt idx="318">
                  <c:v>18439300000</c:v>
                </c:pt>
                <c:pt idx="319">
                  <c:v>18442400000</c:v>
                </c:pt>
                <c:pt idx="320">
                  <c:v>18450000000</c:v>
                </c:pt>
                <c:pt idx="321">
                  <c:v>18456500000</c:v>
                </c:pt>
                <c:pt idx="322">
                  <c:v>18458900000</c:v>
                </c:pt>
                <c:pt idx="323">
                  <c:v>18462800000</c:v>
                </c:pt>
                <c:pt idx="324">
                  <c:v>18464200000</c:v>
                </c:pt>
                <c:pt idx="325">
                  <c:v>18727600000</c:v>
                </c:pt>
                <c:pt idx="326">
                  <c:v>18772500000</c:v>
                </c:pt>
                <c:pt idx="327">
                  <c:v>18827900000</c:v>
                </c:pt>
                <c:pt idx="328">
                  <c:v>18874200000</c:v>
                </c:pt>
                <c:pt idx="329">
                  <c:v>18913400000</c:v>
                </c:pt>
                <c:pt idx="330">
                  <c:v>18943100000</c:v>
                </c:pt>
                <c:pt idx="331">
                  <c:v>18960500000</c:v>
                </c:pt>
                <c:pt idx="332">
                  <c:v>18975100000</c:v>
                </c:pt>
                <c:pt idx="333">
                  <c:v>18984100000</c:v>
                </c:pt>
                <c:pt idx="334">
                  <c:v>18994600000</c:v>
                </c:pt>
                <c:pt idx="335">
                  <c:v>19000500000</c:v>
                </c:pt>
                <c:pt idx="336">
                  <c:v>19007600000</c:v>
                </c:pt>
                <c:pt idx="337">
                  <c:v>19008700000</c:v>
                </c:pt>
                <c:pt idx="338">
                  <c:v>19014400000</c:v>
                </c:pt>
                <c:pt idx="339">
                  <c:v>19020300000</c:v>
                </c:pt>
                <c:pt idx="340">
                  <c:v>19021700000</c:v>
                </c:pt>
                <c:pt idx="341">
                  <c:v>19024400000</c:v>
                </c:pt>
                <c:pt idx="342">
                  <c:v>19025000000</c:v>
                </c:pt>
                <c:pt idx="343">
                  <c:v>19027200000</c:v>
                </c:pt>
                <c:pt idx="344">
                  <c:v>19369600000</c:v>
                </c:pt>
                <c:pt idx="345">
                  <c:v>19394200000</c:v>
                </c:pt>
                <c:pt idx="346">
                  <c:v>19431600000</c:v>
                </c:pt>
                <c:pt idx="347">
                  <c:v>19472700000</c:v>
                </c:pt>
                <c:pt idx="348">
                  <c:v>19485400000</c:v>
                </c:pt>
                <c:pt idx="349">
                  <c:v>19486000000</c:v>
                </c:pt>
                <c:pt idx="350">
                  <c:v>19487500000</c:v>
                </c:pt>
                <c:pt idx="351">
                  <c:v>19489700000</c:v>
                </c:pt>
                <c:pt idx="352">
                  <c:v>19492500000</c:v>
                </c:pt>
                <c:pt idx="353">
                  <c:v>19494900000</c:v>
                </c:pt>
                <c:pt idx="354">
                  <c:v>19495600000</c:v>
                </c:pt>
                <c:pt idx="355">
                  <c:v>19498600000</c:v>
                </c:pt>
                <c:pt idx="356">
                  <c:v>19499100000</c:v>
                </c:pt>
                <c:pt idx="357">
                  <c:v>19499400000</c:v>
                </c:pt>
                <c:pt idx="358">
                  <c:v>19499600000</c:v>
                </c:pt>
                <c:pt idx="359">
                  <c:v>19500200000</c:v>
                </c:pt>
                <c:pt idx="360">
                  <c:v>19500200000</c:v>
                </c:pt>
                <c:pt idx="361">
                  <c:v>19501300000</c:v>
                </c:pt>
                <c:pt idx="362">
                  <c:v>19501900000</c:v>
                </c:pt>
                <c:pt idx="363">
                  <c:v>19501900000</c:v>
                </c:pt>
                <c:pt idx="364">
                  <c:v>19503300000</c:v>
                </c:pt>
                <c:pt idx="365">
                  <c:v>19503400000</c:v>
                </c:pt>
                <c:pt idx="366">
                  <c:v>19504300000</c:v>
                </c:pt>
                <c:pt idx="367">
                  <c:v>19504300000</c:v>
                </c:pt>
                <c:pt idx="368">
                  <c:v>19504700000</c:v>
                </c:pt>
                <c:pt idx="369">
                  <c:v>19506600000</c:v>
                </c:pt>
                <c:pt idx="370">
                  <c:v>19526600000</c:v>
                </c:pt>
                <c:pt idx="371">
                  <c:v>19554200000</c:v>
                </c:pt>
                <c:pt idx="372">
                  <c:v>19572100000</c:v>
                </c:pt>
                <c:pt idx="373">
                  <c:v>19572600000</c:v>
                </c:pt>
                <c:pt idx="374">
                  <c:v>19573000000</c:v>
                </c:pt>
                <c:pt idx="375">
                  <c:v>19574000000</c:v>
                </c:pt>
                <c:pt idx="376">
                  <c:v>19574400000</c:v>
                </c:pt>
                <c:pt idx="377">
                  <c:v>19575700000</c:v>
                </c:pt>
                <c:pt idx="378">
                  <c:v>19577900000</c:v>
                </c:pt>
                <c:pt idx="379">
                  <c:v>19580600000</c:v>
                </c:pt>
                <c:pt idx="380">
                  <c:v>19584200000</c:v>
                </c:pt>
                <c:pt idx="381">
                  <c:v>19585000000</c:v>
                </c:pt>
                <c:pt idx="382">
                  <c:v>19587200000</c:v>
                </c:pt>
                <c:pt idx="383">
                  <c:v>19589500000</c:v>
                </c:pt>
                <c:pt idx="384">
                  <c:v>19589700000</c:v>
                </c:pt>
                <c:pt idx="385">
                  <c:v>19891100000</c:v>
                </c:pt>
                <c:pt idx="386">
                  <c:v>19892600000</c:v>
                </c:pt>
                <c:pt idx="387">
                  <c:v>19896500000</c:v>
                </c:pt>
                <c:pt idx="388">
                  <c:v>19902200000</c:v>
                </c:pt>
                <c:pt idx="389">
                  <c:v>19912200000</c:v>
                </c:pt>
                <c:pt idx="390">
                  <c:v>19925100000</c:v>
                </c:pt>
                <c:pt idx="391">
                  <c:v>19941700000</c:v>
                </c:pt>
                <c:pt idx="392">
                  <c:v>19959300000</c:v>
                </c:pt>
                <c:pt idx="393">
                  <c:v>19980700000</c:v>
                </c:pt>
                <c:pt idx="394">
                  <c:v>20002700000</c:v>
                </c:pt>
                <c:pt idx="395">
                  <c:v>20027400000</c:v>
                </c:pt>
                <c:pt idx="396">
                  <c:v>20052800000</c:v>
                </c:pt>
                <c:pt idx="397">
                  <c:v>20053000000</c:v>
                </c:pt>
                <c:pt idx="398">
                  <c:v>20073200000</c:v>
                </c:pt>
                <c:pt idx="399">
                  <c:v>20077700000</c:v>
                </c:pt>
                <c:pt idx="400">
                  <c:v>20104600000</c:v>
                </c:pt>
                <c:pt idx="401">
                  <c:v>20109400000</c:v>
                </c:pt>
                <c:pt idx="402">
                  <c:v>20129100000</c:v>
                </c:pt>
                <c:pt idx="403">
                  <c:v>20155000000</c:v>
                </c:pt>
                <c:pt idx="404">
                  <c:v>20165700000</c:v>
                </c:pt>
                <c:pt idx="405">
                  <c:v>20178800000</c:v>
                </c:pt>
                <c:pt idx="406">
                  <c:v>20200000000</c:v>
                </c:pt>
                <c:pt idx="407">
                  <c:v>20215500000</c:v>
                </c:pt>
                <c:pt idx="408">
                  <c:v>20227200000</c:v>
                </c:pt>
                <c:pt idx="409">
                  <c:v>20243200000</c:v>
                </c:pt>
                <c:pt idx="410">
                  <c:v>20334400000</c:v>
                </c:pt>
                <c:pt idx="411">
                  <c:v>20443500000</c:v>
                </c:pt>
                <c:pt idx="412">
                  <c:v>20491400000</c:v>
                </c:pt>
                <c:pt idx="413">
                  <c:v>20494800000</c:v>
                </c:pt>
                <c:pt idx="414">
                  <c:v>20504200000</c:v>
                </c:pt>
                <c:pt idx="415">
                  <c:v>20519000000</c:v>
                </c:pt>
                <c:pt idx="416">
                  <c:v>20536500000</c:v>
                </c:pt>
                <c:pt idx="417">
                  <c:v>20542000000</c:v>
                </c:pt>
                <c:pt idx="418">
                  <c:v>20555000000</c:v>
                </c:pt>
                <c:pt idx="419">
                  <c:v>20574300000</c:v>
                </c:pt>
                <c:pt idx="420">
                  <c:v>20593000000</c:v>
                </c:pt>
                <c:pt idx="421">
                  <c:v>20607000000</c:v>
                </c:pt>
                <c:pt idx="422">
                  <c:v>20609900000</c:v>
                </c:pt>
                <c:pt idx="423">
                  <c:v>20622700000</c:v>
                </c:pt>
                <c:pt idx="424">
                  <c:v>20626700000</c:v>
                </c:pt>
                <c:pt idx="425">
                  <c:v>20634600000</c:v>
                </c:pt>
                <c:pt idx="426">
                  <c:v>20635800000</c:v>
                </c:pt>
                <c:pt idx="427">
                  <c:v>20638300000</c:v>
                </c:pt>
                <c:pt idx="428">
                  <c:v>20642200000</c:v>
                </c:pt>
                <c:pt idx="429">
                  <c:v>20648000000</c:v>
                </c:pt>
                <c:pt idx="430">
                  <c:v>20655100000</c:v>
                </c:pt>
                <c:pt idx="431">
                  <c:v>20663500000</c:v>
                </c:pt>
                <c:pt idx="432">
                  <c:v>20671900000</c:v>
                </c:pt>
                <c:pt idx="433">
                  <c:v>20680900000</c:v>
                </c:pt>
                <c:pt idx="434">
                  <c:v>20684600000</c:v>
                </c:pt>
                <c:pt idx="435">
                  <c:v>20685800000</c:v>
                </c:pt>
                <c:pt idx="436">
                  <c:v>20688700000</c:v>
                </c:pt>
                <c:pt idx="437">
                  <c:v>20690100000</c:v>
                </c:pt>
                <c:pt idx="438">
                  <c:v>20692100000</c:v>
                </c:pt>
                <c:pt idx="439">
                  <c:v>20697300000</c:v>
                </c:pt>
                <c:pt idx="440">
                  <c:v>20699400000</c:v>
                </c:pt>
                <c:pt idx="441">
                  <c:v>20703000000</c:v>
                </c:pt>
                <c:pt idx="442">
                  <c:v>20708900000</c:v>
                </c:pt>
                <c:pt idx="443">
                  <c:v>20709100000</c:v>
                </c:pt>
                <c:pt idx="444">
                  <c:v>20716300000</c:v>
                </c:pt>
                <c:pt idx="445">
                  <c:v>20720300000</c:v>
                </c:pt>
                <c:pt idx="446">
                  <c:v>20730400000</c:v>
                </c:pt>
                <c:pt idx="447">
                  <c:v>20731300000</c:v>
                </c:pt>
                <c:pt idx="448">
                  <c:v>20742500000</c:v>
                </c:pt>
                <c:pt idx="449">
                  <c:v>20752600000</c:v>
                </c:pt>
                <c:pt idx="450">
                  <c:v>20752700000</c:v>
                </c:pt>
                <c:pt idx="451">
                  <c:v>20761400000</c:v>
                </c:pt>
                <c:pt idx="452">
                  <c:v>20768500000</c:v>
                </c:pt>
                <c:pt idx="453">
                  <c:v>20768600000</c:v>
                </c:pt>
                <c:pt idx="454">
                  <c:v>20773600000</c:v>
                </c:pt>
                <c:pt idx="455">
                  <c:v>20777000000</c:v>
                </c:pt>
                <c:pt idx="456">
                  <c:v>20826600000</c:v>
                </c:pt>
                <c:pt idx="457">
                  <c:v>20874800000</c:v>
                </c:pt>
                <c:pt idx="458">
                  <c:v>20902800000</c:v>
                </c:pt>
                <c:pt idx="459">
                  <c:v>20915700000</c:v>
                </c:pt>
                <c:pt idx="460">
                  <c:v>20920700000</c:v>
                </c:pt>
                <c:pt idx="461">
                  <c:v>20924100000</c:v>
                </c:pt>
                <c:pt idx="462">
                  <c:v>20925900000</c:v>
                </c:pt>
                <c:pt idx="463">
                  <c:v>20926700000</c:v>
                </c:pt>
                <c:pt idx="464">
                  <c:v>20928900000</c:v>
                </c:pt>
                <c:pt idx="465">
                  <c:v>20929200000</c:v>
                </c:pt>
                <c:pt idx="466">
                  <c:v>20977200000</c:v>
                </c:pt>
                <c:pt idx="467">
                  <c:v>20978200000</c:v>
                </c:pt>
                <c:pt idx="468">
                  <c:v>20982500000</c:v>
                </c:pt>
                <c:pt idx="469">
                  <c:v>20982900000</c:v>
                </c:pt>
                <c:pt idx="470">
                  <c:v>20987900000</c:v>
                </c:pt>
                <c:pt idx="471">
                  <c:v>20995400000</c:v>
                </c:pt>
                <c:pt idx="472">
                  <c:v>20997500000</c:v>
                </c:pt>
                <c:pt idx="473">
                  <c:v>21002800000</c:v>
                </c:pt>
                <c:pt idx="474">
                  <c:v>21010600000</c:v>
                </c:pt>
                <c:pt idx="475">
                  <c:v>21014200000</c:v>
                </c:pt>
                <c:pt idx="476">
                  <c:v>21018700000</c:v>
                </c:pt>
                <c:pt idx="477">
                  <c:v>21022900000</c:v>
                </c:pt>
                <c:pt idx="478">
                  <c:v>21051700000</c:v>
                </c:pt>
                <c:pt idx="479">
                  <c:v>21078100000</c:v>
                </c:pt>
                <c:pt idx="480">
                  <c:v>21081700000</c:v>
                </c:pt>
                <c:pt idx="481">
                  <c:v>21083100000</c:v>
                </c:pt>
                <c:pt idx="482">
                  <c:v>21087000000</c:v>
                </c:pt>
                <c:pt idx="483">
                  <c:v>21094500000</c:v>
                </c:pt>
                <c:pt idx="484">
                  <c:v>21101700000</c:v>
                </c:pt>
                <c:pt idx="485">
                  <c:v>21105400000</c:v>
                </c:pt>
                <c:pt idx="486">
                  <c:v>21120300000</c:v>
                </c:pt>
                <c:pt idx="487">
                  <c:v>21120600000</c:v>
                </c:pt>
                <c:pt idx="488">
                  <c:v>21135600000</c:v>
                </c:pt>
                <c:pt idx="489">
                  <c:v>21141300000</c:v>
                </c:pt>
                <c:pt idx="490">
                  <c:v>21146500000</c:v>
                </c:pt>
                <c:pt idx="491">
                  <c:v>21152900000</c:v>
                </c:pt>
                <c:pt idx="492">
                  <c:v>21170100000</c:v>
                </c:pt>
                <c:pt idx="493">
                  <c:v>21209200000</c:v>
                </c:pt>
                <c:pt idx="494">
                  <c:v>21264300000</c:v>
                </c:pt>
                <c:pt idx="495">
                  <c:v>21337400000</c:v>
                </c:pt>
                <c:pt idx="496">
                  <c:v>21425600000</c:v>
                </c:pt>
                <c:pt idx="497">
                  <c:v>21521300000</c:v>
                </c:pt>
                <c:pt idx="498">
                  <c:v>21550300000</c:v>
                </c:pt>
                <c:pt idx="499">
                  <c:v>21550700000</c:v>
                </c:pt>
                <c:pt idx="500">
                  <c:v>21552100000</c:v>
                </c:pt>
                <c:pt idx="501">
                  <c:v>21554200000</c:v>
                </c:pt>
                <c:pt idx="502">
                  <c:v>21556800000</c:v>
                </c:pt>
                <c:pt idx="503">
                  <c:v>21559900000</c:v>
                </c:pt>
                <c:pt idx="504">
                  <c:v>21563200000</c:v>
                </c:pt>
                <c:pt idx="505">
                  <c:v>21565700000</c:v>
                </c:pt>
                <c:pt idx="506">
                  <c:v>21575600000</c:v>
                </c:pt>
                <c:pt idx="507">
                  <c:v>21577700000</c:v>
                </c:pt>
                <c:pt idx="508">
                  <c:v>21581400000</c:v>
                </c:pt>
                <c:pt idx="509">
                  <c:v>21585300000</c:v>
                </c:pt>
                <c:pt idx="510">
                  <c:v>21589200000</c:v>
                </c:pt>
                <c:pt idx="511">
                  <c:v>21592800000</c:v>
                </c:pt>
                <c:pt idx="512">
                  <c:v>21596200000</c:v>
                </c:pt>
                <c:pt idx="513">
                  <c:v>21599400000</c:v>
                </c:pt>
                <c:pt idx="514">
                  <c:v>21602200000</c:v>
                </c:pt>
                <c:pt idx="515">
                  <c:v>21604600000</c:v>
                </c:pt>
                <c:pt idx="516">
                  <c:v>21606400000</c:v>
                </c:pt>
                <c:pt idx="517">
                  <c:v>21607500000</c:v>
                </c:pt>
                <c:pt idx="518">
                  <c:v>21613600000</c:v>
                </c:pt>
                <c:pt idx="519">
                  <c:v>21674600000</c:v>
                </c:pt>
                <c:pt idx="520">
                  <c:v>21712200000</c:v>
                </c:pt>
                <c:pt idx="521">
                  <c:v>21729200000</c:v>
                </c:pt>
                <c:pt idx="522">
                  <c:v>21730100000</c:v>
                </c:pt>
                <c:pt idx="523">
                  <c:v>21732400000</c:v>
                </c:pt>
                <c:pt idx="524">
                  <c:v>21733900000</c:v>
                </c:pt>
                <c:pt idx="525">
                  <c:v>21736600000</c:v>
                </c:pt>
                <c:pt idx="526">
                  <c:v>21742200000</c:v>
                </c:pt>
                <c:pt idx="527">
                  <c:v>21747400000</c:v>
                </c:pt>
                <c:pt idx="528">
                  <c:v>21748900000</c:v>
                </c:pt>
                <c:pt idx="529">
                  <c:v>21755400000</c:v>
                </c:pt>
                <c:pt idx="530">
                  <c:v>21756300000</c:v>
                </c:pt>
                <c:pt idx="531">
                  <c:v>21759600000</c:v>
                </c:pt>
                <c:pt idx="532">
                  <c:v>21765000000</c:v>
                </c:pt>
                <c:pt idx="533">
                  <c:v>21774700000</c:v>
                </c:pt>
                <c:pt idx="534">
                  <c:v>21786300000</c:v>
                </c:pt>
                <c:pt idx="535">
                  <c:v>21800300000</c:v>
                </c:pt>
                <c:pt idx="536">
                  <c:v>21818500000</c:v>
                </c:pt>
                <c:pt idx="537">
                  <c:v>21846200000</c:v>
                </c:pt>
                <c:pt idx="538">
                  <c:v>21889700000</c:v>
                </c:pt>
                <c:pt idx="539">
                  <c:v>21955100000</c:v>
                </c:pt>
                <c:pt idx="540">
                  <c:v>23086200000</c:v>
                </c:pt>
                <c:pt idx="541">
                  <c:v>23088700000</c:v>
                </c:pt>
                <c:pt idx="542">
                  <c:v>23096400000</c:v>
                </c:pt>
                <c:pt idx="543">
                  <c:v>23108000000</c:v>
                </c:pt>
                <c:pt idx="544">
                  <c:v>23124900000</c:v>
                </c:pt>
                <c:pt idx="545">
                  <c:v>23142600000</c:v>
                </c:pt>
                <c:pt idx="546">
                  <c:v>23155400000</c:v>
                </c:pt>
                <c:pt idx="547">
                  <c:v>23156100000</c:v>
                </c:pt>
                <c:pt idx="548">
                  <c:v>23159300000</c:v>
                </c:pt>
                <c:pt idx="549">
                  <c:v>23159600000</c:v>
                </c:pt>
                <c:pt idx="550">
                  <c:v>23165400000</c:v>
                </c:pt>
                <c:pt idx="551">
                  <c:v>23172000000</c:v>
                </c:pt>
                <c:pt idx="552">
                  <c:v>23176600000</c:v>
                </c:pt>
                <c:pt idx="553">
                  <c:v>23181900000</c:v>
                </c:pt>
                <c:pt idx="554">
                  <c:v>23189300000</c:v>
                </c:pt>
                <c:pt idx="555">
                  <c:v>23195200000</c:v>
                </c:pt>
                <c:pt idx="556">
                  <c:v>23198200000</c:v>
                </c:pt>
                <c:pt idx="557">
                  <c:v>23206900000</c:v>
                </c:pt>
                <c:pt idx="558">
                  <c:v>23207600000</c:v>
                </c:pt>
                <c:pt idx="559">
                  <c:v>23212700000</c:v>
                </c:pt>
                <c:pt idx="560">
                  <c:v>23222100000</c:v>
                </c:pt>
                <c:pt idx="561">
                  <c:v>23263300000</c:v>
                </c:pt>
                <c:pt idx="562">
                  <c:v>23267800000</c:v>
                </c:pt>
                <c:pt idx="563">
                  <c:v>23270300000</c:v>
                </c:pt>
                <c:pt idx="564">
                  <c:v>23273000000</c:v>
                </c:pt>
                <c:pt idx="565">
                  <c:v>23273600000</c:v>
                </c:pt>
                <c:pt idx="566">
                  <c:v>23281200000</c:v>
                </c:pt>
                <c:pt idx="567">
                  <c:v>23282200000</c:v>
                </c:pt>
                <c:pt idx="568">
                  <c:v>23288200000</c:v>
                </c:pt>
                <c:pt idx="569">
                  <c:v>23296700000</c:v>
                </c:pt>
                <c:pt idx="570">
                  <c:v>23307700000</c:v>
                </c:pt>
                <c:pt idx="571">
                  <c:v>23319000000</c:v>
                </c:pt>
                <c:pt idx="572">
                  <c:v>23328200000</c:v>
                </c:pt>
                <c:pt idx="573">
                  <c:v>23334000000</c:v>
                </c:pt>
                <c:pt idx="574">
                  <c:v>23337500000</c:v>
                </c:pt>
                <c:pt idx="575">
                  <c:v>23339500000</c:v>
                </c:pt>
                <c:pt idx="576">
                  <c:v>23340600000</c:v>
                </c:pt>
                <c:pt idx="577">
                  <c:v>23341400000</c:v>
                </c:pt>
                <c:pt idx="578">
                  <c:v>23342200000</c:v>
                </c:pt>
                <c:pt idx="579">
                  <c:v>23342700000</c:v>
                </c:pt>
                <c:pt idx="580">
                  <c:v>23381900000</c:v>
                </c:pt>
                <c:pt idx="581">
                  <c:v>23382700000</c:v>
                </c:pt>
                <c:pt idx="582">
                  <c:v>23384900000</c:v>
                </c:pt>
                <c:pt idx="583">
                  <c:v>23387300000</c:v>
                </c:pt>
                <c:pt idx="584">
                  <c:v>23390200000</c:v>
                </c:pt>
                <c:pt idx="585">
                  <c:v>23392200000</c:v>
                </c:pt>
                <c:pt idx="586">
                  <c:v>23395600000</c:v>
                </c:pt>
                <c:pt idx="587">
                  <c:v>23398200000</c:v>
                </c:pt>
                <c:pt idx="588">
                  <c:v>23401000000</c:v>
                </c:pt>
                <c:pt idx="589">
                  <c:v>23406100000</c:v>
                </c:pt>
                <c:pt idx="590">
                  <c:v>23415500000</c:v>
                </c:pt>
                <c:pt idx="591">
                  <c:v>23430800000</c:v>
                </c:pt>
                <c:pt idx="592">
                  <c:v>23449700000</c:v>
                </c:pt>
                <c:pt idx="593">
                  <c:v>23467900000</c:v>
                </c:pt>
                <c:pt idx="594">
                  <c:v>23477000000</c:v>
                </c:pt>
                <c:pt idx="595">
                  <c:v>23478600000</c:v>
                </c:pt>
                <c:pt idx="596">
                  <c:v>23478800000</c:v>
                </c:pt>
                <c:pt idx="597">
                  <c:v>23479300000</c:v>
                </c:pt>
                <c:pt idx="598">
                  <c:v>23479700000</c:v>
                </c:pt>
                <c:pt idx="599">
                  <c:v>23479700000</c:v>
                </c:pt>
                <c:pt idx="600">
                  <c:v>23480200000</c:v>
                </c:pt>
                <c:pt idx="601">
                  <c:v>23541800000</c:v>
                </c:pt>
                <c:pt idx="602">
                  <c:v>23543200000</c:v>
                </c:pt>
                <c:pt idx="603">
                  <c:v>23545800000</c:v>
                </c:pt>
                <c:pt idx="604">
                  <c:v>23546400000</c:v>
                </c:pt>
                <c:pt idx="605">
                  <c:v>23546600000</c:v>
                </c:pt>
                <c:pt idx="606">
                  <c:v>23547500000</c:v>
                </c:pt>
                <c:pt idx="607">
                  <c:v>23548600000</c:v>
                </c:pt>
                <c:pt idx="608">
                  <c:v>23549300000</c:v>
                </c:pt>
                <c:pt idx="609">
                  <c:v>23550500000</c:v>
                </c:pt>
                <c:pt idx="610">
                  <c:v>23552200000</c:v>
                </c:pt>
                <c:pt idx="611">
                  <c:v>23552700000</c:v>
                </c:pt>
                <c:pt idx="612">
                  <c:v>23554300000</c:v>
                </c:pt>
                <c:pt idx="613">
                  <c:v>23579500000</c:v>
                </c:pt>
                <c:pt idx="614">
                  <c:v>23629900000</c:v>
                </c:pt>
                <c:pt idx="615">
                  <c:v>23645900000</c:v>
                </c:pt>
                <c:pt idx="616">
                  <c:v>23648600000</c:v>
                </c:pt>
                <c:pt idx="617">
                  <c:v>23655400000</c:v>
                </c:pt>
                <c:pt idx="618">
                  <c:v>23670200000</c:v>
                </c:pt>
                <c:pt idx="619">
                  <c:v>23689200000</c:v>
                </c:pt>
                <c:pt idx="620">
                  <c:v>23696000000</c:v>
                </c:pt>
                <c:pt idx="621">
                  <c:v>23710800000</c:v>
                </c:pt>
                <c:pt idx="622">
                  <c:v>23735100000</c:v>
                </c:pt>
                <c:pt idx="623">
                  <c:v>23765400000</c:v>
                </c:pt>
                <c:pt idx="624">
                  <c:v>23778200000</c:v>
                </c:pt>
                <c:pt idx="625">
                  <c:v>23796000000</c:v>
                </c:pt>
                <c:pt idx="626">
                  <c:v>23828700000</c:v>
                </c:pt>
                <c:pt idx="627">
                  <c:v>23862900000</c:v>
                </c:pt>
                <c:pt idx="628">
                  <c:v>23864200000</c:v>
                </c:pt>
                <c:pt idx="629">
                  <c:v>23894900000</c:v>
                </c:pt>
                <c:pt idx="630">
                  <c:v>33011100000</c:v>
                </c:pt>
                <c:pt idx="631">
                  <c:v>33011900000</c:v>
                </c:pt>
                <c:pt idx="632">
                  <c:v>33013800000</c:v>
                </c:pt>
                <c:pt idx="633">
                  <c:v>33016600000</c:v>
                </c:pt>
                <c:pt idx="634">
                  <c:v>33018000000</c:v>
                </c:pt>
                <c:pt idx="635">
                  <c:v>33021500000</c:v>
                </c:pt>
                <c:pt idx="636">
                  <c:v>33024300000</c:v>
                </c:pt>
                <c:pt idx="637">
                  <c:v>33030800000</c:v>
                </c:pt>
                <c:pt idx="638">
                  <c:v>33033000000</c:v>
                </c:pt>
                <c:pt idx="639">
                  <c:v>33033200000</c:v>
                </c:pt>
                <c:pt idx="640">
                  <c:v>33036300000</c:v>
                </c:pt>
                <c:pt idx="641">
                  <c:v>33038600000</c:v>
                </c:pt>
                <c:pt idx="642">
                  <c:v>33048600000</c:v>
                </c:pt>
                <c:pt idx="643">
                  <c:v>33063400000</c:v>
                </c:pt>
                <c:pt idx="644">
                  <c:v>33064100000</c:v>
                </c:pt>
                <c:pt idx="645">
                  <c:v>33065600000</c:v>
                </c:pt>
                <c:pt idx="646">
                  <c:v>33067000000</c:v>
                </c:pt>
                <c:pt idx="647">
                  <c:v>33067500000</c:v>
                </c:pt>
                <c:pt idx="648">
                  <c:v>33069700000</c:v>
                </c:pt>
                <c:pt idx="649">
                  <c:v>33069900000</c:v>
                </c:pt>
                <c:pt idx="650">
                  <c:v>33076400000</c:v>
                </c:pt>
                <c:pt idx="651">
                  <c:v>33082900000</c:v>
                </c:pt>
                <c:pt idx="652">
                  <c:v>33085400000</c:v>
                </c:pt>
                <c:pt idx="653">
                  <c:v>33089200000</c:v>
                </c:pt>
                <c:pt idx="654">
                  <c:v>33093200000</c:v>
                </c:pt>
                <c:pt idx="655">
                  <c:v>33098300000</c:v>
                </c:pt>
                <c:pt idx="656">
                  <c:v>33100700000</c:v>
                </c:pt>
                <c:pt idx="657">
                  <c:v>33102100000</c:v>
                </c:pt>
                <c:pt idx="658">
                  <c:v>33106400000</c:v>
                </c:pt>
                <c:pt idx="659">
                  <c:v>33108800000</c:v>
                </c:pt>
                <c:pt idx="660">
                  <c:v>33109200000</c:v>
                </c:pt>
                <c:pt idx="661">
                  <c:v>33111100000</c:v>
                </c:pt>
                <c:pt idx="662">
                  <c:v>33112900000</c:v>
                </c:pt>
                <c:pt idx="663">
                  <c:v>33113400000</c:v>
                </c:pt>
                <c:pt idx="664">
                  <c:v>33113900000</c:v>
                </c:pt>
                <c:pt idx="665">
                  <c:v>33115100000</c:v>
                </c:pt>
                <c:pt idx="666">
                  <c:v>33115600000</c:v>
                </c:pt>
                <c:pt idx="667">
                  <c:v>33116100000</c:v>
                </c:pt>
                <c:pt idx="668">
                  <c:v>33119000000</c:v>
                </c:pt>
                <c:pt idx="669">
                  <c:v>33119300000</c:v>
                </c:pt>
                <c:pt idx="670">
                  <c:v>33120500000</c:v>
                </c:pt>
                <c:pt idx="671">
                  <c:v>33121900000</c:v>
                </c:pt>
                <c:pt idx="672">
                  <c:v>33122600000</c:v>
                </c:pt>
                <c:pt idx="673">
                  <c:v>33125200000</c:v>
                </c:pt>
                <c:pt idx="674">
                  <c:v>33126000000</c:v>
                </c:pt>
                <c:pt idx="675">
                  <c:v>33127600000</c:v>
                </c:pt>
                <c:pt idx="676">
                  <c:v>33127700000</c:v>
                </c:pt>
                <c:pt idx="677">
                  <c:v>33134500000</c:v>
                </c:pt>
                <c:pt idx="678">
                  <c:v>33139100000</c:v>
                </c:pt>
                <c:pt idx="679">
                  <c:v>33145500000</c:v>
                </c:pt>
                <c:pt idx="680">
                  <c:v>33149900000</c:v>
                </c:pt>
                <c:pt idx="681">
                  <c:v>33159400000</c:v>
                </c:pt>
                <c:pt idx="682">
                  <c:v>33168400000</c:v>
                </c:pt>
                <c:pt idx="683">
                  <c:v>33176100000</c:v>
                </c:pt>
                <c:pt idx="684">
                  <c:v>33176900000</c:v>
                </c:pt>
                <c:pt idx="685">
                  <c:v>33184600000</c:v>
                </c:pt>
                <c:pt idx="686">
                  <c:v>33191000000</c:v>
                </c:pt>
                <c:pt idx="687">
                  <c:v>33237300000</c:v>
                </c:pt>
                <c:pt idx="688">
                  <c:v>33262300000</c:v>
                </c:pt>
                <c:pt idx="689">
                  <c:v>33268000000</c:v>
                </c:pt>
                <c:pt idx="690">
                  <c:v>33281100000</c:v>
                </c:pt>
                <c:pt idx="691">
                  <c:v>33298400000</c:v>
                </c:pt>
                <c:pt idx="692">
                  <c:v>33313100000</c:v>
                </c:pt>
                <c:pt idx="693">
                  <c:v>33316800000</c:v>
                </c:pt>
                <c:pt idx="694">
                  <c:v>33335500000</c:v>
                </c:pt>
                <c:pt idx="695">
                  <c:v>33344200000</c:v>
                </c:pt>
                <c:pt idx="696">
                  <c:v>33349200000</c:v>
                </c:pt>
                <c:pt idx="697">
                  <c:v>33350700000</c:v>
                </c:pt>
                <c:pt idx="698">
                  <c:v>33352100000</c:v>
                </c:pt>
                <c:pt idx="699">
                  <c:v>33352700000</c:v>
                </c:pt>
                <c:pt idx="700">
                  <c:v>33354900000</c:v>
                </c:pt>
                <c:pt idx="701">
                  <c:v>33360300000</c:v>
                </c:pt>
                <c:pt idx="702">
                  <c:v>33360300000</c:v>
                </c:pt>
                <c:pt idx="703">
                  <c:v>33364700000</c:v>
                </c:pt>
                <c:pt idx="704">
                  <c:v>33367900000</c:v>
                </c:pt>
                <c:pt idx="705">
                  <c:v>33372600000</c:v>
                </c:pt>
                <c:pt idx="706">
                  <c:v>33373500000</c:v>
                </c:pt>
                <c:pt idx="707">
                  <c:v>33377000000</c:v>
                </c:pt>
                <c:pt idx="708">
                  <c:v>33379900000</c:v>
                </c:pt>
                <c:pt idx="709">
                  <c:v>33382500000</c:v>
                </c:pt>
                <c:pt idx="710">
                  <c:v>33386900000</c:v>
                </c:pt>
                <c:pt idx="711">
                  <c:v>33389000000</c:v>
                </c:pt>
                <c:pt idx="712">
                  <c:v>33391800000</c:v>
                </c:pt>
                <c:pt idx="713">
                  <c:v>33396300000</c:v>
                </c:pt>
                <c:pt idx="714">
                  <c:v>33403000000</c:v>
                </c:pt>
                <c:pt idx="715">
                  <c:v>33403100000</c:v>
                </c:pt>
                <c:pt idx="716">
                  <c:v>33405200000</c:v>
                </c:pt>
                <c:pt idx="717">
                  <c:v>33407900000</c:v>
                </c:pt>
                <c:pt idx="718">
                  <c:v>33410800000</c:v>
                </c:pt>
                <c:pt idx="719">
                  <c:v>33410900000</c:v>
                </c:pt>
                <c:pt idx="720">
                  <c:v>33410900000</c:v>
                </c:pt>
                <c:pt idx="721">
                  <c:v>33410900000</c:v>
                </c:pt>
                <c:pt idx="722">
                  <c:v>33411800000</c:v>
                </c:pt>
                <c:pt idx="723">
                  <c:v>33412100000</c:v>
                </c:pt>
                <c:pt idx="724">
                  <c:v>33414900000</c:v>
                </c:pt>
                <c:pt idx="725">
                  <c:v>33418400000</c:v>
                </c:pt>
                <c:pt idx="726">
                  <c:v>33431700000</c:v>
                </c:pt>
                <c:pt idx="727">
                  <c:v>33432000000</c:v>
                </c:pt>
                <c:pt idx="728">
                  <c:v>33436300000</c:v>
                </c:pt>
                <c:pt idx="729">
                  <c:v>33445100000</c:v>
                </c:pt>
                <c:pt idx="730">
                  <c:v>33453100000</c:v>
                </c:pt>
                <c:pt idx="731">
                  <c:v>33457500000</c:v>
                </c:pt>
                <c:pt idx="732">
                  <c:v>33470000000</c:v>
                </c:pt>
                <c:pt idx="733">
                  <c:v>33478200000</c:v>
                </c:pt>
                <c:pt idx="734">
                  <c:v>33478600000</c:v>
                </c:pt>
                <c:pt idx="735">
                  <c:v>33482600000</c:v>
                </c:pt>
                <c:pt idx="736">
                  <c:v>33492600000</c:v>
                </c:pt>
                <c:pt idx="737">
                  <c:v>33503300000</c:v>
                </c:pt>
                <c:pt idx="738">
                  <c:v>33505000000</c:v>
                </c:pt>
                <c:pt idx="739">
                  <c:v>33505500000</c:v>
                </c:pt>
                <c:pt idx="740">
                  <c:v>33506100000</c:v>
                </c:pt>
                <c:pt idx="741">
                  <c:v>33506200000</c:v>
                </c:pt>
                <c:pt idx="742">
                  <c:v>33509300000</c:v>
                </c:pt>
                <c:pt idx="743">
                  <c:v>33512800000</c:v>
                </c:pt>
                <c:pt idx="744">
                  <c:v>33513100000</c:v>
                </c:pt>
                <c:pt idx="745">
                  <c:v>33517900000</c:v>
                </c:pt>
                <c:pt idx="746">
                  <c:v>33519800000</c:v>
                </c:pt>
                <c:pt idx="747">
                  <c:v>33526600000</c:v>
                </c:pt>
                <c:pt idx="748">
                  <c:v>33528000000</c:v>
                </c:pt>
                <c:pt idx="749">
                  <c:v>33529300000</c:v>
                </c:pt>
                <c:pt idx="750">
                  <c:v>33529900000</c:v>
                </c:pt>
                <c:pt idx="751">
                  <c:v>33533200000</c:v>
                </c:pt>
                <c:pt idx="752">
                  <c:v>33543000000</c:v>
                </c:pt>
                <c:pt idx="753">
                  <c:v>33550200000</c:v>
                </c:pt>
                <c:pt idx="754">
                  <c:v>33555600000</c:v>
                </c:pt>
                <c:pt idx="755">
                  <c:v>33559100000</c:v>
                </c:pt>
                <c:pt idx="756">
                  <c:v>33653700000</c:v>
                </c:pt>
                <c:pt idx="757">
                  <c:v>33655700000</c:v>
                </c:pt>
                <c:pt idx="758">
                  <c:v>33660100000</c:v>
                </c:pt>
                <c:pt idx="759">
                  <c:v>33665100000</c:v>
                </c:pt>
                <c:pt idx="760">
                  <c:v>33668000000</c:v>
                </c:pt>
                <c:pt idx="761">
                  <c:v>33674000000</c:v>
                </c:pt>
                <c:pt idx="762">
                  <c:v>33677400000</c:v>
                </c:pt>
                <c:pt idx="763">
                  <c:v>33679600000</c:v>
                </c:pt>
                <c:pt idx="764">
                  <c:v>33680500000</c:v>
                </c:pt>
                <c:pt idx="765">
                  <c:v>33682300000</c:v>
                </c:pt>
                <c:pt idx="766">
                  <c:v>33685700000</c:v>
                </c:pt>
                <c:pt idx="767">
                  <c:v>33712800000</c:v>
                </c:pt>
                <c:pt idx="768">
                  <c:v>33742400000</c:v>
                </c:pt>
                <c:pt idx="769">
                  <c:v>33783100000</c:v>
                </c:pt>
                <c:pt idx="770">
                  <c:v>33829600000</c:v>
                </c:pt>
                <c:pt idx="771">
                  <c:v>33830100000</c:v>
                </c:pt>
                <c:pt idx="772">
                  <c:v>33831100000</c:v>
                </c:pt>
                <c:pt idx="773">
                  <c:v>33833500000</c:v>
                </c:pt>
                <c:pt idx="774">
                  <c:v>33836200000</c:v>
                </c:pt>
                <c:pt idx="775">
                  <c:v>33840200000</c:v>
                </c:pt>
                <c:pt idx="776">
                  <c:v>33844700000</c:v>
                </c:pt>
                <c:pt idx="777">
                  <c:v>33845500000</c:v>
                </c:pt>
                <c:pt idx="778">
                  <c:v>33850300000</c:v>
                </c:pt>
                <c:pt idx="779">
                  <c:v>33856700000</c:v>
                </c:pt>
                <c:pt idx="780">
                  <c:v>33863400000</c:v>
                </c:pt>
                <c:pt idx="781">
                  <c:v>33870700000</c:v>
                </c:pt>
                <c:pt idx="782">
                  <c:v>33878500000</c:v>
                </c:pt>
                <c:pt idx="783">
                  <c:v>33887100000</c:v>
                </c:pt>
                <c:pt idx="784">
                  <c:v>33894200000</c:v>
                </c:pt>
                <c:pt idx="785">
                  <c:v>33902000000</c:v>
                </c:pt>
                <c:pt idx="786">
                  <c:v>33907900000</c:v>
                </c:pt>
                <c:pt idx="787">
                  <c:v>33909400000</c:v>
                </c:pt>
                <c:pt idx="788">
                  <c:v>33916000000</c:v>
                </c:pt>
                <c:pt idx="789">
                  <c:v>33920700000</c:v>
                </c:pt>
                <c:pt idx="790">
                  <c:v>33923100000</c:v>
                </c:pt>
                <c:pt idx="791">
                  <c:v>33935200000</c:v>
                </c:pt>
                <c:pt idx="792">
                  <c:v>33985800000</c:v>
                </c:pt>
                <c:pt idx="793">
                  <c:v>33988700000</c:v>
                </c:pt>
                <c:pt idx="794">
                  <c:v>33989000000</c:v>
                </c:pt>
                <c:pt idx="795">
                  <c:v>33989400000</c:v>
                </c:pt>
                <c:pt idx="796">
                  <c:v>34011800000</c:v>
                </c:pt>
                <c:pt idx="797">
                  <c:v>34012900000</c:v>
                </c:pt>
                <c:pt idx="798">
                  <c:v>34015800000</c:v>
                </c:pt>
                <c:pt idx="799">
                  <c:v>34022700000</c:v>
                </c:pt>
                <c:pt idx="800">
                  <c:v>34029300000</c:v>
                </c:pt>
                <c:pt idx="801">
                  <c:v>34036600000</c:v>
                </c:pt>
                <c:pt idx="802">
                  <c:v>34044600000</c:v>
                </c:pt>
                <c:pt idx="803">
                  <c:v>34050800000</c:v>
                </c:pt>
                <c:pt idx="804">
                  <c:v>34057400000</c:v>
                </c:pt>
                <c:pt idx="805">
                  <c:v>34059400000</c:v>
                </c:pt>
                <c:pt idx="806">
                  <c:v>34063300000</c:v>
                </c:pt>
                <c:pt idx="807">
                  <c:v>34067000000</c:v>
                </c:pt>
                <c:pt idx="808">
                  <c:v>34071600000</c:v>
                </c:pt>
                <c:pt idx="809">
                  <c:v>34073200000</c:v>
                </c:pt>
                <c:pt idx="810">
                  <c:v>34071600000</c:v>
                </c:pt>
                <c:pt idx="811">
                  <c:v>34073200000</c:v>
                </c:pt>
                <c:pt idx="812">
                  <c:v>34074100000</c:v>
                </c:pt>
                <c:pt idx="813">
                  <c:v>34074500000</c:v>
                </c:pt>
                <c:pt idx="814">
                  <c:v>34075800000</c:v>
                </c:pt>
                <c:pt idx="815">
                  <c:v>34120200000</c:v>
                </c:pt>
                <c:pt idx="816">
                  <c:v>34121100000</c:v>
                </c:pt>
                <c:pt idx="817">
                  <c:v>34124600000</c:v>
                </c:pt>
                <c:pt idx="818">
                  <c:v>34131100000</c:v>
                </c:pt>
                <c:pt idx="819">
                  <c:v>34140900000</c:v>
                </c:pt>
                <c:pt idx="820">
                  <c:v>34152700000</c:v>
                </c:pt>
                <c:pt idx="821">
                  <c:v>34162700000</c:v>
                </c:pt>
                <c:pt idx="822">
                  <c:v>34166900000</c:v>
                </c:pt>
                <c:pt idx="823">
                  <c:v>34179700000</c:v>
                </c:pt>
                <c:pt idx="824">
                  <c:v>34179700000</c:v>
                </c:pt>
                <c:pt idx="825">
                  <c:v>34181500000</c:v>
                </c:pt>
                <c:pt idx="826">
                  <c:v>34186900000</c:v>
                </c:pt>
                <c:pt idx="827">
                  <c:v>34188600000</c:v>
                </c:pt>
                <c:pt idx="828">
                  <c:v>34191500000</c:v>
                </c:pt>
                <c:pt idx="829">
                  <c:v>34191800000</c:v>
                </c:pt>
                <c:pt idx="830">
                  <c:v>34196300000</c:v>
                </c:pt>
                <c:pt idx="831">
                  <c:v>34197100000</c:v>
                </c:pt>
                <c:pt idx="832">
                  <c:v>34198200000</c:v>
                </c:pt>
                <c:pt idx="833">
                  <c:v>34201600000</c:v>
                </c:pt>
                <c:pt idx="834">
                  <c:v>34202200000</c:v>
                </c:pt>
                <c:pt idx="835">
                  <c:v>34207800000</c:v>
                </c:pt>
                <c:pt idx="836">
                  <c:v>34208900000</c:v>
                </c:pt>
                <c:pt idx="837">
                  <c:v>34210800000</c:v>
                </c:pt>
                <c:pt idx="838">
                  <c:v>34213700000</c:v>
                </c:pt>
                <c:pt idx="839">
                  <c:v>34216800000</c:v>
                </c:pt>
                <c:pt idx="840">
                  <c:v>34217500000</c:v>
                </c:pt>
                <c:pt idx="841">
                  <c:v>34227600000</c:v>
                </c:pt>
                <c:pt idx="842">
                  <c:v>34237400000</c:v>
                </c:pt>
                <c:pt idx="843">
                  <c:v>34244700000</c:v>
                </c:pt>
                <c:pt idx="844">
                  <c:v>34247500000</c:v>
                </c:pt>
                <c:pt idx="845">
                  <c:v>34248700000</c:v>
                </c:pt>
                <c:pt idx="846">
                  <c:v>34257300000</c:v>
                </c:pt>
                <c:pt idx="847">
                  <c:v>34271700000</c:v>
                </c:pt>
                <c:pt idx="848">
                  <c:v>34275200000</c:v>
                </c:pt>
                <c:pt idx="849">
                  <c:v>34297200000</c:v>
                </c:pt>
                <c:pt idx="850">
                  <c:v>34321200000</c:v>
                </c:pt>
                <c:pt idx="851">
                  <c:v>34331900000</c:v>
                </c:pt>
                <c:pt idx="852">
                  <c:v>34344400000</c:v>
                </c:pt>
                <c:pt idx="853">
                  <c:v>34356600000</c:v>
                </c:pt>
                <c:pt idx="854">
                  <c:v>34358600000</c:v>
                </c:pt>
                <c:pt idx="855">
                  <c:v>34362400000</c:v>
                </c:pt>
                <c:pt idx="856">
                  <c:v>34367300000</c:v>
                </c:pt>
                <c:pt idx="857">
                  <c:v>34367900000</c:v>
                </c:pt>
                <c:pt idx="858">
                  <c:v>34373400000</c:v>
                </c:pt>
                <c:pt idx="859">
                  <c:v>34380800000</c:v>
                </c:pt>
                <c:pt idx="860">
                  <c:v>34381800000</c:v>
                </c:pt>
                <c:pt idx="861">
                  <c:v>34386300000</c:v>
                </c:pt>
                <c:pt idx="862">
                  <c:v>34386400000</c:v>
                </c:pt>
                <c:pt idx="863">
                  <c:v>34398100000</c:v>
                </c:pt>
                <c:pt idx="864">
                  <c:v>34398700000</c:v>
                </c:pt>
                <c:pt idx="865">
                  <c:v>34398800000</c:v>
                </c:pt>
                <c:pt idx="866">
                  <c:v>34399600000</c:v>
                </c:pt>
                <c:pt idx="867">
                  <c:v>34407600000</c:v>
                </c:pt>
                <c:pt idx="868">
                  <c:v>34412000000</c:v>
                </c:pt>
                <c:pt idx="869">
                  <c:v>34413400000</c:v>
                </c:pt>
                <c:pt idx="870">
                  <c:v>34414800000</c:v>
                </c:pt>
                <c:pt idx="871">
                  <c:v>34431300000</c:v>
                </c:pt>
                <c:pt idx="872">
                  <c:v>34446400000</c:v>
                </c:pt>
                <c:pt idx="873">
                  <c:v>34449500000</c:v>
                </c:pt>
                <c:pt idx="874">
                  <c:v>34450000000</c:v>
                </c:pt>
                <c:pt idx="875">
                  <c:v>34450700000</c:v>
                </c:pt>
                <c:pt idx="876">
                  <c:v>34452600000</c:v>
                </c:pt>
                <c:pt idx="877">
                  <c:v>34455400000</c:v>
                </c:pt>
                <c:pt idx="878">
                  <c:v>34455600000</c:v>
                </c:pt>
                <c:pt idx="879">
                  <c:v>34459800000</c:v>
                </c:pt>
                <c:pt idx="880">
                  <c:v>34460000000</c:v>
                </c:pt>
                <c:pt idx="881">
                  <c:v>34461600000</c:v>
                </c:pt>
                <c:pt idx="882">
                  <c:v>34464400000</c:v>
                </c:pt>
                <c:pt idx="883">
                  <c:v>34465300000</c:v>
                </c:pt>
                <c:pt idx="884">
                  <c:v>34466100000</c:v>
                </c:pt>
                <c:pt idx="885">
                  <c:v>34470500000</c:v>
                </c:pt>
                <c:pt idx="886">
                  <c:v>34471600000</c:v>
                </c:pt>
                <c:pt idx="887">
                  <c:v>34473100000</c:v>
                </c:pt>
                <c:pt idx="888">
                  <c:v>34477900000</c:v>
                </c:pt>
                <c:pt idx="889">
                  <c:v>34479600000</c:v>
                </c:pt>
                <c:pt idx="890">
                  <c:v>34487000000</c:v>
                </c:pt>
                <c:pt idx="891">
                  <c:v>34487100000</c:v>
                </c:pt>
                <c:pt idx="892">
                  <c:v>34493900000</c:v>
                </c:pt>
                <c:pt idx="893">
                  <c:v>34495900000</c:v>
                </c:pt>
                <c:pt idx="894">
                  <c:v>34497200000</c:v>
                </c:pt>
                <c:pt idx="895">
                  <c:v>34499800000</c:v>
                </c:pt>
                <c:pt idx="896">
                  <c:v>34500000000</c:v>
                </c:pt>
                <c:pt idx="897">
                  <c:v>34505100000</c:v>
                </c:pt>
                <c:pt idx="898">
                  <c:v>34527800000</c:v>
                </c:pt>
                <c:pt idx="899">
                  <c:v>34548300000</c:v>
                </c:pt>
                <c:pt idx="900">
                  <c:v>34548300000</c:v>
                </c:pt>
                <c:pt idx="901">
                  <c:v>34553400000</c:v>
                </c:pt>
                <c:pt idx="902">
                  <c:v>34553500000</c:v>
                </c:pt>
                <c:pt idx="903">
                  <c:v>34557100000</c:v>
                </c:pt>
                <c:pt idx="904">
                  <c:v>34557200000</c:v>
                </c:pt>
                <c:pt idx="905">
                  <c:v>34559000000</c:v>
                </c:pt>
                <c:pt idx="906">
                  <c:v>34561000000</c:v>
                </c:pt>
                <c:pt idx="907">
                  <c:v>34561200000</c:v>
                </c:pt>
                <c:pt idx="908">
                  <c:v>34563000000</c:v>
                </c:pt>
                <c:pt idx="909">
                  <c:v>34563100000</c:v>
                </c:pt>
                <c:pt idx="910">
                  <c:v>34564100000</c:v>
                </c:pt>
                <c:pt idx="911">
                  <c:v>34565200000</c:v>
                </c:pt>
                <c:pt idx="912">
                  <c:v>34566300000</c:v>
                </c:pt>
                <c:pt idx="913">
                  <c:v>34566600000</c:v>
                </c:pt>
                <c:pt idx="914">
                  <c:v>34567600000</c:v>
                </c:pt>
                <c:pt idx="915">
                  <c:v>34567800000</c:v>
                </c:pt>
                <c:pt idx="916">
                  <c:v>34568100000</c:v>
                </c:pt>
                <c:pt idx="917">
                  <c:v>34572000000</c:v>
                </c:pt>
                <c:pt idx="918">
                  <c:v>34578900000</c:v>
                </c:pt>
                <c:pt idx="919">
                  <c:v>34582300000</c:v>
                </c:pt>
                <c:pt idx="920">
                  <c:v>34583100000</c:v>
                </c:pt>
                <c:pt idx="921">
                  <c:v>34584100000</c:v>
                </c:pt>
                <c:pt idx="922">
                  <c:v>34591100000</c:v>
                </c:pt>
                <c:pt idx="923">
                  <c:v>34594300000</c:v>
                </c:pt>
                <c:pt idx="924">
                  <c:v>34595000000</c:v>
                </c:pt>
                <c:pt idx="925">
                  <c:v>34595200000</c:v>
                </c:pt>
                <c:pt idx="926">
                  <c:v>34595300000</c:v>
                </c:pt>
                <c:pt idx="927">
                  <c:v>34595500000</c:v>
                </c:pt>
                <c:pt idx="928">
                  <c:v>34595500000</c:v>
                </c:pt>
                <c:pt idx="929">
                  <c:v>34595900000</c:v>
                </c:pt>
                <c:pt idx="930">
                  <c:v>34596200000</c:v>
                </c:pt>
                <c:pt idx="931">
                  <c:v>34596300000</c:v>
                </c:pt>
                <c:pt idx="932">
                  <c:v>34596800000</c:v>
                </c:pt>
                <c:pt idx="933">
                  <c:v>34597200000</c:v>
                </c:pt>
                <c:pt idx="934">
                  <c:v>34597500000</c:v>
                </c:pt>
                <c:pt idx="935">
                  <c:v>34597900000</c:v>
                </c:pt>
                <c:pt idx="936">
                  <c:v>34598100000</c:v>
                </c:pt>
                <c:pt idx="937">
                  <c:v>34598200000</c:v>
                </c:pt>
                <c:pt idx="938">
                  <c:v>34598300000</c:v>
                </c:pt>
                <c:pt idx="939">
                  <c:v>34599600000</c:v>
                </c:pt>
                <c:pt idx="940">
                  <c:v>34600700000</c:v>
                </c:pt>
                <c:pt idx="941">
                  <c:v>34600900000</c:v>
                </c:pt>
                <c:pt idx="942">
                  <c:v>34601300000</c:v>
                </c:pt>
                <c:pt idx="943">
                  <c:v>34601600000</c:v>
                </c:pt>
                <c:pt idx="944">
                  <c:v>34603200000</c:v>
                </c:pt>
                <c:pt idx="945">
                  <c:v>34607800000</c:v>
                </c:pt>
                <c:pt idx="946">
                  <c:v>34608800000</c:v>
                </c:pt>
                <c:pt idx="947">
                  <c:v>34609600000</c:v>
                </c:pt>
                <c:pt idx="948">
                  <c:v>34613100000</c:v>
                </c:pt>
                <c:pt idx="949">
                  <c:v>34616900000</c:v>
                </c:pt>
                <c:pt idx="950">
                  <c:v>34617700000</c:v>
                </c:pt>
                <c:pt idx="951">
                  <c:v>34621100000</c:v>
                </c:pt>
                <c:pt idx="952">
                  <c:v>34621500000</c:v>
                </c:pt>
                <c:pt idx="953">
                  <c:v>34624600000</c:v>
                </c:pt>
                <c:pt idx="954">
                  <c:v>34627400000</c:v>
                </c:pt>
                <c:pt idx="955">
                  <c:v>34628000000</c:v>
                </c:pt>
                <c:pt idx="956">
                  <c:v>34635500000</c:v>
                </c:pt>
                <c:pt idx="957">
                  <c:v>34638100000</c:v>
                </c:pt>
                <c:pt idx="958">
                  <c:v>34641900000</c:v>
                </c:pt>
                <c:pt idx="959">
                  <c:v>34645500000</c:v>
                </c:pt>
                <c:pt idx="960">
                  <c:v>34646400000</c:v>
                </c:pt>
                <c:pt idx="961">
                  <c:v>34647400000</c:v>
                </c:pt>
                <c:pt idx="962">
                  <c:v>34649300000</c:v>
                </c:pt>
                <c:pt idx="963">
                  <c:v>34651300000</c:v>
                </c:pt>
                <c:pt idx="964">
                  <c:v>34664600000</c:v>
                </c:pt>
                <c:pt idx="965">
                  <c:v>34667500000</c:v>
                </c:pt>
                <c:pt idx="966">
                  <c:v>34684600000</c:v>
                </c:pt>
                <c:pt idx="967">
                  <c:v>34696900000</c:v>
                </c:pt>
                <c:pt idx="968">
                  <c:v>34704900000</c:v>
                </c:pt>
                <c:pt idx="969">
                  <c:v>34710700000</c:v>
                </c:pt>
                <c:pt idx="970">
                  <c:v>34717100000</c:v>
                </c:pt>
                <c:pt idx="971">
                  <c:v>34724200000</c:v>
                </c:pt>
                <c:pt idx="972">
                  <c:v>34731400000</c:v>
                </c:pt>
                <c:pt idx="973">
                  <c:v>34735900000</c:v>
                </c:pt>
                <c:pt idx="974">
                  <c:v>34740800000</c:v>
                </c:pt>
                <c:pt idx="975">
                  <c:v>34742700000</c:v>
                </c:pt>
                <c:pt idx="976">
                  <c:v>34746700000</c:v>
                </c:pt>
                <c:pt idx="977">
                  <c:v>34753800000</c:v>
                </c:pt>
                <c:pt idx="978">
                  <c:v>34758100000</c:v>
                </c:pt>
                <c:pt idx="979">
                  <c:v>35017500000</c:v>
                </c:pt>
                <c:pt idx="980">
                  <c:v>35019400000</c:v>
                </c:pt>
                <c:pt idx="981">
                  <c:v>35026800000</c:v>
                </c:pt>
                <c:pt idx="982">
                  <c:v>35029400000</c:v>
                </c:pt>
                <c:pt idx="983">
                  <c:v>35042300000</c:v>
                </c:pt>
                <c:pt idx="984">
                  <c:v>35046600000</c:v>
                </c:pt>
                <c:pt idx="985">
                  <c:v>35064600000</c:v>
                </c:pt>
                <c:pt idx="986">
                  <c:v>35067000000</c:v>
                </c:pt>
                <c:pt idx="987">
                  <c:v>35088100000</c:v>
                </c:pt>
                <c:pt idx="988">
                  <c:v>35088900000</c:v>
                </c:pt>
                <c:pt idx="989">
                  <c:v>35106100000</c:v>
                </c:pt>
                <c:pt idx="990">
                  <c:v>39005500000</c:v>
                </c:pt>
                <c:pt idx="991">
                  <c:v>39009600000</c:v>
                </c:pt>
                <c:pt idx="992">
                  <c:v>39014500000</c:v>
                </c:pt>
                <c:pt idx="993">
                  <c:v>39017700000</c:v>
                </c:pt>
                <c:pt idx="994">
                  <c:v>39028300000</c:v>
                </c:pt>
                <c:pt idx="995">
                  <c:v>39030100000</c:v>
                </c:pt>
                <c:pt idx="996">
                  <c:v>39040500000</c:v>
                </c:pt>
                <c:pt idx="997">
                  <c:v>39043900000</c:v>
                </c:pt>
                <c:pt idx="998">
                  <c:v>39044100000</c:v>
                </c:pt>
                <c:pt idx="999">
                  <c:v>39044800000</c:v>
                </c:pt>
                <c:pt idx="1000">
                  <c:v>39047300000</c:v>
                </c:pt>
                <c:pt idx="1001">
                  <c:v>39057100000</c:v>
                </c:pt>
                <c:pt idx="1002">
                  <c:v>39065700000</c:v>
                </c:pt>
                <c:pt idx="1003">
                  <c:v>39067100000</c:v>
                </c:pt>
                <c:pt idx="1004">
                  <c:v>39073000000</c:v>
                </c:pt>
                <c:pt idx="1005">
                  <c:v>39078400000</c:v>
                </c:pt>
                <c:pt idx="1006">
                  <c:v>39083400000</c:v>
                </c:pt>
                <c:pt idx="1007">
                  <c:v>39095000000</c:v>
                </c:pt>
                <c:pt idx="1008">
                  <c:v>39108000000</c:v>
                </c:pt>
                <c:pt idx="1009">
                  <c:v>39116700000</c:v>
                </c:pt>
                <c:pt idx="1010">
                  <c:v>39117100000</c:v>
                </c:pt>
                <c:pt idx="1011">
                  <c:v>39118000000</c:v>
                </c:pt>
                <c:pt idx="1012">
                  <c:v>39118700000</c:v>
                </c:pt>
                <c:pt idx="1013">
                  <c:v>39121400000</c:v>
                </c:pt>
                <c:pt idx="1014">
                  <c:v>39129200000</c:v>
                </c:pt>
                <c:pt idx="1015">
                  <c:v>39141800000</c:v>
                </c:pt>
                <c:pt idx="1016">
                  <c:v>39142100000</c:v>
                </c:pt>
                <c:pt idx="1017">
                  <c:v>39144000000</c:v>
                </c:pt>
                <c:pt idx="1018">
                  <c:v>39145700000</c:v>
                </c:pt>
                <c:pt idx="1019">
                  <c:v>39150600000</c:v>
                </c:pt>
                <c:pt idx="1020">
                  <c:v>39152400000</c:v>
                </c:pt>
                <c:pt idx="1021">
                  <c:v>39157100000</c:v>
                </c:pt>
                <c:pt idx="1022">
                  <c:v>39158500000</c:v>
                </c:pt>
                <c:pt idx="1023">
                  <c:v>39163000000</c:v>
                </c:pt>
                <c:pt idx="1024">
                  <c:v>39163800000</c:v>
                </c:pt>
                <c:pt idx="1025">
                  <c:v>39170700000</c:v>
                </c:pt>
                <c:pt idx="1026">
                  <c:v>39177900000</c:v>
                </c:pt>
                <c:pt idx="1027">
                  <c:v>39183300000</c:v>
                </c:pt>
                <c:pt idx="1028">
                  <c:v>39183600000</c:v>
                </c:pt>
                <c:pt idx="1029">
                  <c:v>39189600000</c:v>
                </c:pt>
                <c:pt idx="1030">
                  <c:v>39190800000</c:v>
                </c:pt>
                <c:pt idx="1031">
                  <c:v>39197300000</c:v>
                </c:pt>
                <c:pt idx="1032">
                  <c:v>39208400000</c:v>
                </c:pt>
                <c:pt idx="1033">
                  <c:v>39216400000</c:v>
                </c:pt>
                <c:pt idx="1034">
                  <c:v>39224500000</c:v>
                </c:pt>
                <c:pt idx="1035">
                  <c:v>39225200000</c:v>
                </c:pt>
                <c:pt idx="1036">
                  <c:v>39236300000</c:v>
                </c:pt>
                <c:pt idx="1037">
                  <c:v>39256600000</c:v>
                </c:pt>
                <c:pt idx="1038">
                  <c:v>39260500000</c:v>
                </c:pt>
                <c:pt idx="1039">
                  <c:v>39265300000</c:v>
                </c:pt>
                <c:pt idx="1040">
                  <c:v>39272400000</c:v>
                </c:pt>
                <c:pt idx="1041">
                  <c:v>39272600000</c:v>
                </c:pt>
                <c:pt idx="1042">
                  <c:v>39272700000</c:v>
                </c:pt>
                <c:pt idx="1043">
                  <c:v>39272800000</c:v>
                </c:pt>
                <c:pt idx="1044">
                  <c:v>39274900000</c:v>
                </c:pt>
                <c:pt idx="1045">
                  <c:v>39276900000</c:v>
                </c:pt>
                <c:pt idx="1046">
                  <c:v>39279100000</c:v>
                </c:pt>
                <c:pt idx="1047">
                  <c:v>39281400000</c:v>
                </c:pt>
                <c:pt idx="1048">
                  <c:v>39284100000</c:v>
                </c:pt>
                <c:pt idx="1049">
                  <c:v>39287100000</c:v>
                </c:pt>
                <c:pt idx="1050">
                  <c:v>39289500000</c:v>
                </c:pt>
                <c:pt idx="1051">
                  <c:v>39291200000</c:v>
                </c:pt>
                <c:pt idx="1052">
                  <c:v>39292100000</c:v>
                </c:pt>
                <c:pt idx="1053">
                  <c:v>39292300000</c:v>
                </c:pt>
                <c:pt idx="1054">
                  <c:v>39292700000</c:v>
                </c:pt>
                <c:pt idx="1055">
                  <c:v>39292700000</c:v>
                </c:pt>
                <c:pt idx="1056">
                  <c:v>39293100000</c:v>
                </c:pt>
                <c:pt idx="1057">
                  <c:v>39293900000</c:v>
                </c:pt>
                <c:pt idx="1058">
                  <c:v>39295300000</c:v>
                </c:pt>
                <c:pt idx="1059">
                  <c:v>39295700000</c:v>
                </c:pt>
                <c:pt idx="1060">
                  <c:v>39298800000</c:v>
                </c:pt>
                <c:pt idx="1061">
                  <c:v>39299300000</c:v>
                </c:pt>
                <c:pt idx="1062">
                  <c:v>39299900000</c:v>
                </c:pt>
                <c:pt idx="1063">
                  <c:v>39300400000</c:v>
                </c:pt>
                <c:pt idx="1064">
                  <c:v>39302400000</c:v>
                </c:pt>
                <c:pt idx="1065">
                  <c:v>39302800000</c:v>
                </c:pt>
                <c:pt idx="1066">
                  <c:v>39305600000</c:v>
                </c:pt>
                <c:pt idx="1067">
                  <c:v>39309400000</c:v>
                </c:pt>
                <c:pt idx="1068">
                  <c:v>39313800000</c:v>
                </c:pt>
                <c:pt idx="1069">
                  <c:v>39316000000</c:v>
                </c:pt>
                <c:pt idx="1070">
                  <c:v>39319300000</c:v>
                </c:pt>
                <c:pt idx="1071">
                  <c:v>39325600000</c:v>
                </c:pt>
                <c:pt idx="1072">
                  <c:v>39336100000</c:v>
                </c:pt>
                <c:pt idx="1073">
                  <c:v>39349000000</c:v>
                </c:pt>
                <c:pt idx="1074">
                  <c:v>39353000000</c:v>
                </c:pt>
                <c:pt idx="1075">
                  <c:v>39361300000</c:v>
                </c:pt>
                <c:pt idx="1076">
                  <c:v>39361600000</c:v>
                </c:pt>
                <c:pt idx="1077">
                  <c:v>39366900000</c:v>
                </c:pt>
                <c:pt idx="1078">
                  <c:v>39367600000</c:v>
                </c:pt>
                <c:pt idx="1079">
                  <c:v>39367900000</c:v>
                </c:pt>
              </c:numCache>
              <c:extLst xmlns:c15="http://schemas.microsoft.com/office/drawing/2012/chart"/>
            </c:numRef>
          </c:xVal>
          <c:yVal>
            <c:numRef>
              <c:f>'30 mm_Straight_0.25mm_1E6_Imp'!$C$2:$C$1081</c:f>
              <c:numCache>
                <c:formatCode>0.00E+00</c:formatCode>
                <c:ptCount val="1080"/>
                <c:pt idx="0">
                  <c:v>1269570</c:v>
                </c:pt>
                <c:pt idx="1">
                  <c:v>1231460</c:v>
                </c:pt>
                <c:pt idx="2">
                  <c:v>1125440</c:v>
                </c:pt>
                <c:pt idx="3">
                  <c:v>980511</c:v>
                </c:pt>
                <c:pt idx="4">
                  <c:v>810421</c:v>
                </c:pt>
                <c:pt idx="5">
                  <c:v>645834</c:v>
                </c:pt>
                <c:pt idx="6">
                  <c:v>503917</c:v>
                </c:pt>
                <c:pt idx="7">
                  <c:v>389480</c:v>
                </c:pt>
                <c:pt idx="8">
                  <c:v>298903</c:v>
                </c:pt>
                <c:pt idx="9">
                  <c:v>230047</c:v>
                </c:pt>
                <c:pt idx="10">
                  <c:v>179906</c:v>
                </c:pt>
                <c:pt idx="11">
                  <c:v>139192</c:v>
                </c:pt>
                <c:pt idx="12">
                  <c:v>111419</c:v>
                </c:pt>
                <c:pt idx="13">
                  <c:v>90217</c:v>
                </c:pt>
                <c:pt idx="14">
                  <c:v>75463.100000000006</c:v>
                </c:pt>
                <c:pt idx="15">
                  <c:v>65553.3</c:v>
                </c:pt>
                <c:pt idx="16">
                  <c:v>59786.6</c:v>
                </c:pt>
                <c:pt idx="17">
                  <c:v>58017.8</c:v>
                </c:pt>
                <c:pt idx="18">
                  <c:v>59080</c:v>
                </c:pt>
                <c:pt idx="19">
                  <c:v>62795.3</c:v>
                </c:pt>
                <c:pt idx="20">
                  <c:v>135.66300000000001</c:v>
                </c:pt>
                <c:pt idx="21">
                  <c:v>136.11000000000001</c:v>
                </c:pt>
                <c:pt idx="22">
                  <c:v>137.42500000000001</c:v>
                </c:pt>
                <c:pt idx="23">
                  <c:v>139.447</c:v>
                </c:pt>
                <c:pt idx="24">
                  <c:v>142.09299999999999</c:v>
                </c:pt>
                <c:pt idx="25">
                  <c:v>145.274</c:v>
                </c:pt>
                <c:pt idx="26">
                  <c:v>148.93100000000001</c:v>
                </c:pt>
                <c:pt idx="27">
                  <c:v>152.94</c:v>
                </c:pt>
                <c:pt idx="28">
                  <c:v>157.38999999999999</c:v>
                </c:pt>
                <c:pt idx="29">
                  <c:v>162.39099999999999</c:v>
                </c:pt>
                <c:pt idx="30">
                  <c:v>167.96299999999999</c:v>
                </c:pt>
                <c:pt idx="31">
                  <c:v>174.25800000000001</c:v>
                </c:pt>
                <c:pt idx="32">
                  <c:v>181.386</c:v>
                </c:pt>
                <c:pt idx="33">
                  <c:v>189.577</c:v>
                </c:pt>
                <c:pt idx="34">
                  <c:v>199.13</c:v>
                </c:pt>
                <c:pt idx="35">
                  <c:v>209.749</c:v>
                </c:pt>
                <c:pt idx="36">
                  <c:v>221.77199999999999</c:v>
                </c:pt>
                <c:pt idx="37">
                  <c:v>233.495</c:v>
                </c:pt>
                <c:pt idx="38">
                  <c:v>244.011</c:v>
                </c:pt>
                <c:pt idx="39">
                  <c:v>250.88200000000001</c:v>
                </c:pt>
                <c:pt idx="40">
                  <c:v>4966.63</c:v>
                </c:pt>
                <c:pt idx="41">
                  <c:v>4197.5</c:v>
                </c:pt>
                <c:pt idx="42">
                  <c:v>3654.23</c:v>
                </c:pt>
                <c:pt idx="43">
                  <c:v>3376.51</c:v>
                </c:pt>
                <c:pt idx="44">
                  <c:v>3221.52</c:v>
                </c:pt>
                <c:pt idx="45">
                  <c:v>3133.33</c:v>
                </c:pt>
                <c:pt idx="46">
                  <c:v>3067.83</c:v>
                </c:pt>
                <c:pt idx="47">
                  <c:v>3038.57</c:v>
                </c:pt>
                <c:pt idx="48">
                  <c:v>2995.57</c:v>
                </c:pt>
                <c:pt idx="49">
                  <c:v>2980.73</c:v>
                </c:pt>
                <c:pt idx="50">
                  <c:v>2965.42</c:v>
                </c:pt>
                <c:pt idx="51">
                  <c:v>2951.15</c:v>
                </c:pt>
                <c:pt idx="52">
                  <c:v>2946.23</c:v>
                </c:pt>
                <c:pt idx="53">
                  <c:v>2932.47</c:v>
                </c:pt>
                <c:pt idx="54">
                  <c:v>2926.38</c:v>
                </c:pt>
                <c:pt idx="55">
                  <c:v>2918.18</c:v>
                </c:pt>
                <c:pt idx="56">
                  <c:v>2913.36</c:v>
                </c:pt>
                <c:pt idx="57">
                  <c:v>2909.01</c:v>
                </c:pt>
                <c:pt idx="58">
                  <c:v>2903.77</c:v>
                </c:pt>
                <c:pt idx="59">
                  <c:v>2903.71</c:v>
                </c:pt>
                <c:pt idx="60">
                  <c:v>413947</c:v>
                </c:pt>
                <c:pt idx="61">
                  <c:v>365625</c:v>
                </c:pt>
                <c:pt idx="62">
                  <c:v>272891</c:v>
                </c:pt>
                <c:pt idx="63">
                  <c:v>190360</c:v>
                </c:pt>
                <c:pt idx="64">
                  <c:v>132844</c:v>
                </c:pt>
                <c:pt idx="65">
                  <c:v>97309.7</c:v>
                </c:pt>
                <c:pt idx="66">
                  <c:v>74889.8</c:v>
                </c:pt>
                <c:pt idx="67">
                  <c:v>59905.599999999999</c:v>
                </c:pt>
                <c:pt idx="68">
                  <c:v>49256.7</c:v>
                </c:pt>
                <c:pt idx="69">
                  <c:v>41461</c:v>
                </c:pt>
                <c:pt idx="70">
                  <c:v>35803.199999999997</c:v>
                </c:pt>
                <c:pt idx="71">
                  <c:v>30745.5</c:v>
                </c:pt>
                <c:pt idx="72">
                  <c:v>27377.8</c:v>
                </c:pt>
                <c:pt idx="73">
                  <c:v>24025.9</c:v>
                </c:pt>
                <c:pt idx="74">
                  <c:v>21375.4</c:v>
                </c:pt>
                <c:pt idx="75">
                  <c:v>19116.7</c:v>
                </c:pt>
                <c:pt idx="76">
                  <c:v>17170.099999999999</c:v>
                </c:pt>
                <c:pt idx="77">
                  <c:v>15711</c:v>
                </c:pt>
                <c:pt idx="78">
                  <c:v>14341.6</c:v>
                </c:pt>
                <c:pt idx="79">
                  <c:v>13603.9</c:v>
                </c:pt>
                <c:pt idx="80">
                  <c:v>649.41800000000001</c:v>
                </c:pt>
                <c:pt idx="81">
                  <c:v>670.1</c:v>
                </c:pt>
                <c:pt idx="82">
                  <c:v>745.673</c:v>
                </c:pt>
                <c:pt idx="83">
                  <c:v>885.67899999999997</c:v>
                </c:pt>
                <c:pt idx="84">
                  <c:v>1145.18</c:v>
                </c:pt>
                <c:pt idx="85">
                  <c:v>1803.02</c:v>
                </c:pt>
                <c:pt idx="86">
                  <c:v>1801.17</c:v>
                </c:pt>
                <c:pt idx="87">
                  <c:v>1835.55</c:v>
                </c:pt>
                <c:pt idx="88">
                  <c:v>1662.89</c:v>
                </c:pt>
                <c:pt idx="89">
                  <c:v>1856.42</c:v>
                </c:pt>
                <c:pt idx="90">
                  <c:v>2103.31</c:v>
                </c:pt>
                <c:pt idx="91">
                  <c:v>2292.92</c:v>
                </c:pt>
                <c:pt idx="92">
                  <c:v>2345.1</c:v>
                </c:pt>
                <c:pt idx="93">
                  <c:v>2425.9699999999998</c:v>
                </c:pt>
                <c:pt idx="94">
                  <c:v>2589.9899999999998</c:v>
                </c:pt>
                <c:pt idx="95">
                  <c:v>3829.93</c:v>
                </c:pt>
                <c:pt idx="96">
                  <c:v>2855.65</c:v>
                </c:pt>
                <c:pt idx="97">
                  <c:v>3508.65</c:v>
                </c:pt>
                <c:pt idx="98">
                  <c:v>11628.9</c:v>
                </c:pt>
                <c:pt idx="99">
                  <c:v>4983.17</c:v>
                </c:pt>
                <c:pt idx="100">
                  <c:v>34452.800000000003</c:v>
                </c:pt>
                <c:pt idx="101">
                  <c:v>10848</c:v>
                </c:pt>
                <c:pt idx="102">
                  <c:v>465.11</c:v>
                </c:pt>
                <c:pt idx="103">
                  <c:v>450.88099999999997</c:v>
                </c:pt>
                <c:pt idx="104">
                  <c:v>520.18399999999997</c:v>
                </c:pt>
                <c:pt idx="105">
                  <c:v>428.95100000000002</c:v>
                </c:pt>
                <c:pt idx="106">
                  <c:v>589.096</c:v>
                </c:pt>
                <c:pt idx="107">
                  <c:v>415.64699999999999</c:v>
                </c:pt>
                <c:pt idx="108">
                  <c:v>646.48699999999997</c:v>
                </c:pt>
                <c:pt idx="109">
                  <c:v>386.73099999999999</c:v>
                </c:pt>
                <c:pt idx="110">
                  <c:v>710.87199999999996</c:v>
                </c:pt>
                <c:pt idx="111">
                  <c:v>748.27200000000005</c:v>
                </c:pt>
                <c:pt idx="112">
                  <c:v>353.22899999999998</c:v>
                </c:pt>
                <c:pt idx="113">
                  <c:v>774.46400000000006</c:v>
                </c:pt>
                <c:pt idx="114">
                  <c:v>314.387</c:v>
                </c:pt>
                <c:pt idx="115">
                  <c:v>783.86</c:v>
                </c:pt>
                <c:pt idx="116">
                  <c:v>280.54899999999998</c:v>
                </c:pt>
                <c:pt idx="117">
                  <c:v>776.92899999999997</c:v>
                </c:pt>
                <c:pt idx="118">
                  <c:v>265.52999999999997</c:v>
                </c:pt>
                <c:pt idx="119">
                  <c:v>757.12400000000002</c:v>
                </c:pt>
                <c:pt idx="120">
                  <c:v>739.58199999999999</c:v>
                </c:pt>
                <c:pt idx="121">
                  <c:v>721.71</c:v>
                </c:pt>
                <c:pt idx="122">
                  <c:v>2119.31</c:v>
                </c:pt>
                <c:pt idx="123">
                  <c:v>1251.1300000000001</c:v>
                </c:pt>
                <c:pt idx="124">
                  <c:v>15513.1</c:v>
                </c:pt>
                <c:pt idx="125">
                  <c:v>12011.2</c:v>
                </c:pt>
                <c:pt idx="126">
                  <c:v>7498.62</c:v>
                </c:pt>
                <c:pt idx="127">
                  <c:v>954.21500000000003</c:v>
                </c:pt>
                <c:pt idx="128">
                  <c:v>4863.7700000000004</c:v>
                </c:pt>
                <c:pt idx="129">
                  <c:v>3524.75</c:v>
                </c:pt>
                <c:pt idx="130">
                  <c:v>841.95699999999999</c:v>
                </c:pt>
                <c:pt idx="131">
                  <c:v>2732.85</c:v>
                </c:pt>
                <c:pt idx="132">
                  <c:v>2221.67</c:v>
                </c:pt>
                <c:pt idx="133">
                  <c:v>818.01599999999996</c:v>
                </c:pt>
                <c:pt idx="134">
                  <c:v>1868.05</c:v>
                </c:pt>
                <c:pt idx="135">
                  <c:v>1606.14</c:v>
                </c:pt>
                <c:pt idx="136">
                  <c:v>834.75</c:v>
                </c:pt>
                <c:pt idx="137">
                  <c:v>1382.4</c:v>
                </c:pt>
                <c:pt idx="138">
                  <c:v>892.83100000000002</c:v>
                </c:pt>
                <c:pt idx="139">
                  <c:v>1217.46</c:v>
                </c:pt>
                <c:pt idx="140">
                  <c:v>974.447</c:v>
                </c:pt>
                <c:pt idx="141">
                  <c:v>1077.17</c:v>
                </c:pt>
                <c:pt idx="142">
                  <c:v>7672.55</c:v>
                </c:pt>
                <c:pt idx="143">
                  <c:v>7118.06</c:v>
                </c:pt>
                <c:pt idx="144">
                  <c:v>7949.92</c:v>
                </c:pt>
                <c:pt idx="145">
                  <c:v>6393.4</c:v>
                </c:pt>
                <c:pt idx="146">
                  <c:v>7951.88</c:v>
                </c:pt>
                <c:pt idx="147">
                  <c:v>5679.86</c:v>
                </c:pt>
                <c:pt idx="148">
                  <c:v>7879.65</c:v>
                </c:pt>
                <c:pt idx="149">
                  <c:v>5142.6099999999997</c:v>
                </c:pt>
                <c:pt idx="150">
                  <c:v>7809</c:v>
                </c:pt>
                <c:pt idx="151">
                  <c:v>4766.84</c:v>
                </c:pt>
                <c:pt idx="152">
                  <c:v>4565.47</c:v>
                </c:pt>
                <c:pt idx="153">
                  <c:v>4497.95</c:v>
                </c:pt>
                <c:pt idx="154">
                  <c:v>7839.09</c:v>
                </c:pt>
                <c:pt idx="155">
                  <c:v>7877.2</c:v>
                </c:pt>
                <c:pt idx="156">
                  <c:v>7944.11</c:v>
                </c:pt>
                <c:pt idx="157">
                  <c:v>8015.09</c:v>
                </c:pt>
                <c:pt idx="158">
                  <c:v>8105.39</c:v>
                </c:pt>
                <c:pt idx="159">
                  <c:v>8137.71</c:v>
                </c:pt>
                <c:pt idx="160">
                  <c:v>8232.0300000000007</c:v>
                </c:pt>
                <c:pt idx="161">
                  <c:v>8248.99</c:v>
                </c:pt>
                <c:pt idx="162">
                  <c:v>383.04700000000003</c:v>
                </c:pt>
                <c:pt idx="163">
                  <c:v>148454</c:v>
                </c:pt>
                <c:pt idx="164">
                  <c:v>8648.51</c:v>
                </c:pt>
                <c:pt idx="165">
                  <c:v>2991.62</c:v>
                </c:pt>
                <c:pt idx="166">
                  <c:v>9871.32</c:v>
                </c:pt>
                <c:pt idx="167">
                  <c:v>407.726</c:v>
                </c:pt>
                <c:pt idx="168">
                  <c:v>17689.2</c:v>
                </c:pt>
                <c:pt idx="169">
                  <c:v>29521</c:v>
                </c:pt>
                <c:pt idx="170">
                  <c:v>44945.3</c:v>
                </c:pt>
                <c:pt idx="171">
                  <c:v>358.45400000000001</c:v>
                </c:pt>
                <c:pt idx="172">
                  <c:v>58253.2</c:v>
                </c:pt>
                <c:pt idx="173">
                  <c:v>69043.8</c:v>
                </c:pt>
                <c:pt idx="174">
                  <c:v>338.18799999999999</c:v>
                </c:pt>
                <c:pt idx="175">
                  <c:v>77248.899999999994</c:v>
                </c:pt>
                <c:pt idx="176">
                  <c:v>84349.2</c:v>
                </c:pt>
                <c:pt idx="177">
                  <c:v>86485.8</c:v>
                </c:pt>
                <c:pt idx="178">
                  <c:v>321.47399999999999</c:v>
                </c:pt>
                <c:pt idx="179">
                  <c:v>84302</c:v>
                </c:pt>
                <c:pt idx="180">
                  <c:v>347.35700000000003</c:v>
                </c:pt>
                <c:pt idx="181">
                  <c:v>89734.6</c:v>
                </c:pt>
                <c:pt idx="182">
                  <c:v>99630.2</c:v>
                </c:pt>
                <c:pt idx="183">
                  <c:v>98030.399999999994</c:v>
                </c:pt>
                <c:pt idx="184">
                  <c:v>102326</c:v>
                </c:pt>
                <c:pt idx="185">
                  <c:v>105576</c:v>
                </c:pt>
                <c:pt idx="186">
                  <c:v>333.096</c:v>
                </c:pt>
                <c:pt idx="187">
                  <c:v>106211</c:v>
                </c:pt>
                <c:pt idx="188">
                  <c:v>103329</c:v>
                </c:pt>
                <c:pt idx="189">
                  <c:v>107446</c:v>
                </c:pt>
                <c:pt idx="190">
                  <c:v>323.06400000000002</c:v>
                </c:pt>
                <c:pt idx="191">
                  <c:v>318.48500000000001</c:v>
                </c:pt>
                <c:pt idx="192">
                  <c:v>321.077</c:v>
                </c:pt>
                <c:pt idx="193">
                  <c:v>339.24400000000003</c:v>
                </c:pt>
                <c:pt idx="194">
                  <c:v>476.62700000000001</c:v>
                </c:pt>
                <c:pt idx="195">
                  <c:v>3845.96</c:v>
                </c:pt>
                <c:pt idx="196">
                  <c:v>9775</c:v>
                </c:pt>
                <c:pt idx="197">
                  <c:v>9790.5300000000007</c:v>
                </c:pt>
                <c:pt idx="198">
                  <c:v>9848.5300000000007</c:v>
                </c:pt>
                <c:pt idx="199">
                  <c:v>9938.01</c:v>
                </c:pt>
                <c:pt idx="200">
                  <c:v>10063.299999999999</c:v>
                </c:pt>
                <c:pt idx="201">
                  <c:v>10244.6</c:v>
                </c:pt>
                <c:pt idx="202">
                  <c:v>10171.799999999999</c:v>
                </c:pt>
                <c:pt idx="203">
                  <c:v>9389.27</c:v>
                </c:pt>
                <c:pt idx="204">
                  <c:v>4217.32</c:v>
                </c:pt>
                <c:pt idx="205">
                  <c:v>2969.69</c:v>
                </c:pt>
                <c:pt idx="206">
                  <c:v>4891.99</c:v>
                </c:pt>
                <c:pt idx="207">
                  <c:v>5370</c:v>
                </c:pt>
                <c:pt idx="208">
                  <c:v>5619.87</c:v>
                </c:pt>
                <c:pt idx="209">
                  <c:v>5785.13</c:v>
                </c:pt>
                <c:pt idx="210">
                  <c:v>5875.25</c:v>
                </c:pt>
                <c:pt idx="211">
                  <c:v>1010.33</c:v>
                </c:pt>
                <c:pt idx="212">
                  <c:v>5895.13</c:v>
                </c:pt>
                <c:pt idx="213">
                  <c:v>5930.56</c:v>
                </c:pt>
                <c:pt idx="214">
                  <c:v>5887.87</c:v>
                </c:pt>
                <c:pt idx="215">
                  <c:v>419.86500000000001</c:v>
                </c:pt>
                <c:pt idx="216">
                  <c:v>590.43899999999996</c:v>
                </c:pt>
                <c:pt idx="217">
                  <c:v>1189.6300000000001</c:v>
                </c:pt>
                <c:pt idx="218">
                  <c:v>2687.1</c:v>
                </c:pt>
                <c:pt idx="219">
                  <c:v>5539.48</c:v>
                </c:pt>
                <c:pt idx="220">
                  <c:v>10373.200000000001</c:v>
                </c:pt>
                <c:pt idx="221">
                  <c:v>17223.7</c:v>
                </c:pt>
                <c:pt idx="222">
                  <c:v>24595.200000000001</c:v>
                </c:pt>
                <c:pt idx="223">
                  <c:v>19479.8</c:v>
                </c:pt>
                <c:pt idx="224">
                  <c:v>19173.099999999999</c:v>
                </c:pt>
                <c:pt idx="225">
                  <c:v>18254.8</c:v>
                </c:pt>
                <c:pt idx="226">
                  <c:v>16829.2</c:v>
                </c:pt>
                <c:pt idx="227">
                  <c:v>15083.2</c:v>
                </c:pt>
                <c:pt idx="228">
                  <c:v>13063.5</c:v>
                </c:pt>
                <c:pt idx="229">
                  <c:v>10898.6</c:v>
                </c:pt>
                <c:pt idx="230">
                  <c:v>8807.18</c:v>
                </c:pt>
                <c:pt idx="231">
                  <c:v>6766.71</c:v>
                </c:pt>
                <c:pt idx="232">
                  <c:v>4960.3999999999996</c:v>
                </c:pt>
                <c:pt idx="233">
                  <c:v>3354.74</c:v>
                </c:pt>
                <c:pt idx="234">
                  <c:v>2056.5</c:v>
                </c:pt>
                <c:pt idx="235">
                  <c:v>1122.4000000000001</c:v>
                </c:pt>
                <c:pt idx="236">
                  <c:v>618.26700000000005</c:v>
                </c:pt>
                <c:pt idx="237">
                  <c:v>439.39600000000002</c:v>
                </c:pt>
                <c:pt idx="238">
                  <c:v>427.07100000000003</c:v>
                </c:pt>
                <c:pt idx="239">
                  <c:v>557.50199999999995</c:v>
                </c:pt>
                <c:pt idx="240">
                  <c:v>1173.8900000000001</c:v>
                </c:pt>
                <c:pt idx="241">
                  <c:v>184706</c:v>
                </c:pt>
                <c:pt idx="242">
                  <c:v>192577</c:v>
                </c:pt>
                <c:pt idx="243">
                  <c:v>218250</c:v>
                </c:pt>
                <c:pt idx="244">
                  <c:v>37919.699999999997</c:v>
                </c:pt>
                <c:pt idx="245">
                  <c:v>56625.1</c:v>
                </c:pt>
                <c:pt idx="246">
                  <c:v>3038.34</c:v>
                </c:pt>
                <c:pt idx="247">
                  <c:v>48185.7</c:v>
                </c:pt>
                <c:pt idx="248">
                  <c:v>5704.73</c:v>
                </c:pt>
                <c:pt idx="249">
                  <c:v>6958.51</c:v>
                </c:pt>
                <c:pt idx="250">
                  <c:v>45081.2</c:v>
                </c:pt>
                <c:pt idx="251">
                  <c:v>37752.300000000003</c:v>
                </c:pt>
                <c:pt idx="252">
                  <c:v>31289.9</c:v>
                </c:pt>
                <c:pt idx="253">
                  <c:v>10907.8</c:v>
                </c:pt>
                <c:pt idx="254">
                  <c:v>5540.24</c:v>
                </c:pt>
                <c:pt idx="255">
                  <c:v>16670.900000000001</c:v>
                </c:pt>
                <c:pt idx="256">
                  <c:v>25820.5</c:v>
                </c:pt>
                <c:pt idx="257">
                  <c:v>21556</c:v>
                </c:pt>
                <c:pt idx="258">
                  <c:v>24927.200000000001</c:v>
                </c:pt>
                <c:pt idx="259">
                  <c:v>2655.44</c:v>
                </c:pt>
                <c:pt idx="260">
                  <c:v>22755</c:v>
                </c:pt>
                <c:pt idx="261">
                  <c:v>28452.2</c:v>
                </c:pt>
                <c:pt idx="262">
                  <c:v>31532.3</c:v>
                </c:pt>
                <c:pt idx="263">
                  <c:v>19264.3</c:v>
                </c:pt>
                <c:pt idx="264">
                  <c:v>2427.73</c:v>
                </c:pt>
                <c:pt idx="265">
                  <c:v>38892.400000000001</c:v>
                </c:pt>
                <c:pt idx="266">
                  <c:v>13694.7</c:v>
                </c:pt>
                <c:pt idx="267">
                  <c:v>178465</c:v>
                </c:pt>
                <c:pt idx="268">
                  <c:v>2985.46</c:v>
                </c:pt>
                <c:pt idx="269">
                  <c:v>24830</c:v>
                </c:pt>
                <c:pt idx="270">
                  <c:v>26517.3</c:v>
                </c:pt>
                <c:pt idx="271">
                  <c:v>28515.200000000001</c:v>
                </c:pt>
                <c:pt idx="272">
                  <c:v>33464.300000000003</c:v>
                </c:pt>
                <c:pt idx="273">
                  <c:v>41352</c:v>
                </c:pt>
                <c:pt idx="274">
                  <c:v>25434.5</c:v>
                </c:pt>
                <c:pt idx="275">
                  <c:v>49717.2</c:v>
                </c:pt>
                <c:pt idx="276">
                  <c:v>59648</c:v>
                </c:pt>
                <c:pt idx="277">
                  <c:v>27376.2</c:v>
                </c:pt>
                <c:pt idx="278">
                  <c:v>72752.399999999994</c:v>
                </c:pt>
                <c:pt idx="279">
                  <c:v>86728.2</c:v>
                </c:pt>
                <c:pt idx="280">
                  <c:v>93334.6</c:v>
                </c:pt>
                <c:pt idx="281">
                  <c:v>32751.3</c:v>
                </c:pt>
                <c:pt idx="282">
                  <c:v>45325.5</c:v>
                </c:pt>
                <c:pt idx="283">
                  <c:v>67405.8</c:v>
                </c:pt>
                <c:pt idx="284">
                  <c:v>96421.4</c:v>
                </c:pt>
                <c:pt idx="285">
                  <c:v>5470.88</c:v>
                </c:pt>
                <c:pt idx="286">
                  <c:v>5219.09</c:v>
                </c:pt>
                <c:pt idx="287">
                  <c:v>4936.68</c:v>
                </c:pt>
                <c:pt idx="288">
                  <c:v>5551.5</c:v>
                </c:pt>
                <c:pt idx="289">
                  <c:v>4757.88</c:v>
                </c:pt>
                <c:pt idx="290">
                  <c:v>4370.59</c:v>
                </c:pt>
                <c:pt idx="291">
                  <c:v>6433.71</c:v>
                </c:pt>
                <c:pt idx="292">
                  <c:v>6791.17</c:v>
                </c:pt>
                <c:pt idx="293">
                  <c:v>6764.75</c:v>
                </c:pt>
                <c:pt idx="294">
                  <c:v>6467.76</c:v>
                </c:pt>
                <c:pt idx="295">
                  <c:v>5816.5</c:v>
                </c:pt>
                <c:pt idx="296">
                  <c:v>4855.8100000000004</c:v>
                </c:pt>
                <c:pt idx="297">
                  <c:v>3726.83</c:v>
                </c:pt>
                <c:pt idx="298">
                  <c:v>2569.0700000000002</c:v>
                </c:pt>
                <c:pt idx="299">
                  <c:v>1564.9</c:v>
                </c:pt>
                <c:pt idx="300">
                  <c:v>905.99800000000005</c:v>
                </c:pt>
                <c:pt idx="301">
                  <c:v>606.28399999999999</c:v>
                </c:pt>
                <c:pt idx="302">
                  <c:v>553.82799999999997</c:v>
                </c:pt>
                <c:pt idx="303">
                  <c:v>678.13199999999995</c:v>
                </c:pt>
                <c:pt idx="304">
                  <c:v>24767.7</c:v>
                </c:pt>
                <c:pt idx="305">
                  <c:v>23780.1</c:v>
                </c:pt>
                <c:pt idx="306">
                  <c:v>21031.8</c:v>
                </c:pt>
                <c:pt idx="307">
                  <c:v>17765.3</c:v>
                </c:pt>
                <c:pt idx="308">
                  <c:v>14660.5</c:v>
                </c:pt>
                <c:pt idx="309">
                  <c:v>11978.6</c:v>
                </c:pt>
                <c:pt idx="310">
                  <c:v>9888.4500000000007</c:v>
                </c:pt>
                <c:pt idx="311">
                  <c:v>8185.55</c:v>
                </c:pt>
                <c:pt idx="312">
                  <c:v>6821.78</c:v>
                </c:pt>
                <c:pt idx="313">
                  <c:v>265.48</c:v>
                </c:pt>
                <c:pt idx="314">
                  <c:v>5712.2</c:v>
                </c:pt>
                <c:pt idx="315">
                  <c:v>325.387</c:v>
                </c:pt>
                <c:pt idx="316">
                  <c:v>4793.76</c:v>
                </c:pt>
                <c:pt idx="317">
                  <c:v>3924.58</c:v>
                </c:pt>
                <c:pt idx="318">
                  <c:v>3291.02</c:v>
                </c:pt>
                <c:pt idx="319">
                  <c:v>496.32400000000001</c:v>
                </c:pt>
                <c:pt idx="320">
                  <c:v>2620.7199999999998</c:v>
                </c:pt>
                <c:pt idx="321">
                  <c:v>2076.63</c:v>
                </c:pt>
                <c:pt idx="322">
                  <c:v>778.452</c:v>
                </c:pt>
                <c:pt idx="323">
                  <c:v>1584.81</c:v>
                </c:pt>
                <c:pt idx="324">
                  <c:v>1155.18</c:v>
                </c:pt>
                <c:pt idx="325">
                  <c:v>1000.45</c:v>
                </c:pt>
                <c:pt idx="326">
                  <c:v>685.26800000000003</c:v>
                </c:pt>
                <c:pt idx="327">
                  <c:v>561.22900000000004</c:v>
                </c:pt>
                <c:pt idx="328">
                  <c:v>513.34</c:v>
                </c:pt>
                <c:pt idx="329">
                  <c:v>494.44499999999999</c:v>
                </c:pt>
                <c:pt idx="330">
                  <c:v>488.27100000000002</c:v>
                </c:pt>
                <c:pt idx="331">
                  <c:v>481.01900000000001</c:v>
                </c:pt>
                <c:pt idx="332">
                  <c:v>476.06599999999997</c:v>
                </c:pt>
                <c:pt idx="333">
                  <c:v>474.52199999999999</c:v>
                </c:pt>
                <c:pt idx="334">
                  <c:v>470.83699999999999</c:v>
                </c:pt>
                <c:pt idx="335">
                  <c:v>468.33800000000002</c:v>
                </c:pt>
                <c:pt idx="336">
                  <c:v>461.36500000000001</c:v>
                </c:pt>
                <c:pt idx="337">
                  <c:v>462.298</c:v>
                </c:pt>
                <c:pt idx="338">
                  <c:v>461.32299999999998</c:v>
                </c:pt>
                <c:pt idx="339">
                  <c:v>461.666</c:v>
                </c:pt>
                <c:pt idx="340">
                  <c:v>458.40499999999997</c:v>
                </c:pt>
                <c:pt idx="341">
                  <c:v>455.64499999999998</c:v>
                </c:pt>
                <c:pt idx="342">
                  <c:v>455.89800000000002</c:v>
                </c:pt>
                <c:pt idx="343">
                  <c:v>455.33600000000001</c:v>
                </c:pt>
                <c:pt idx="344">
                  <c:v>816.226</c:v>
                </c:pt>
                <c:pt idx="345">
                  <c:v>897.75599999999997</c:v>
                </c:pt>
                <c:pt idx="346">
                  <c:v>1075.5</c:v>
                </c:pt>
                <c:pt idx="347">
                  <c:v>1520.33</c:v>
                </c:pt>
                <c:pt idx="348">
                  <c:v>9226.2900000000009</c:v>
                </c:pt>
                <c:pt idx="349">
                  <c:v>9212.5400000000009</c:v>
                </c:pt>
                <c:pt idx="350">
                  <c:v>9195.3799999999992</c:v>
                </c:pt>
                <c:pt idx="351">
                  <c:v>9188.5300000000007</c:v>
                </c:pt>
                <c:pt idx="352">
                  <c:v>9194.89</c:v>
                </c:pt>
                <c:pt idx="353">
                  <c:v>4314.09</c:v>
                </c:pt>
                <c:pt idx="354">
                  <c:v>9312.24</c:v>
                </c:pt>
                <c:pt idx="355">
                  <c:v>9467.42</c:v>
                </c:pt>
                <c:pt idx="356">
                  <c:v>11202.6</c:v>
                </c:pt>
                <c:pt idx="357">
                  <c:v>11151.4</c:v>
                </c:pt>
                <c:pt idx="358">
                  <c:v>7555.19</c:v>
                </c:pt>
                <c:pt idx="359">
                  <c:v>11019.4</c:v>
                </c:pt>
                <c:pt idx="360">
                  <c:v>11616.6</c:v>
                </c:pt>
                <c:pt idx="361">
                  <c:v>10207.6</c:v>
                </c:pt>
                <c:pt idx="362">
                  <c:v>10644.4</c:v>
                </c:pt>
                <c:pt idx="363">
                  <c:v>9598.27</c:v>
                </c:pt>
                <c:pt idx="364">
                  <c:v>10382.5</c:v>
                </c:pt>
                <c:pt idx="365">
                  <c:v>10059.299999999999</c:v>
                </c:pt>
                <c:pt idx="366">
                  <c:v>10418.9</c:v>
                </c:pt>
                <c:pt idx="367">
                  <c:v>10455.1</c:v>
                </c:pt>
                <c:pt idx="368">
                  <c:v>10510.1</c:v>
                </c:pt>
                <c:pt idx="369">
                  <c:v>6706.49</c:v>
                </c:pt>
                <c:pt idx="370">
                  <c:v>2676.23</c:v>
                </c:pt>
                <c:pt idx="371">
                  <c:v>2850.1</c:v>
                </c:pt>
                <c:pt idx="372">
                  <c:v>4003.69</c:v>
                </c:pt>
                <c:pt idx="373">
                  <c:v>3952.75</c:v>
                </c:pt>
                <c:pt idx="374">
                  <c:v>3896.68</c:v>
                </c:pt>
                <c:pt idx="375">
                  <c:v>3794.76</c:v>
                </c:pt>
                <c:pt idx="376">
                  <c:v>3219.17</c:v>
                </c:pt>
                <c:pt idx="377">
                  <c:v>3672.48</c:v>
                </c:pt>
                <c:pt idx="378">
                  <c:v>3555.67</c:v>
                </c:pt>
                <c:pt idx="379">
                  <c:v>3476.61</c:v>
                </c:pt>
                <c:pt idx="380">
                  <c:v>3376.82</c:v>
                </c:pt>
                <c:pt idx="381">
                  <c:v>3360.63</c:v>
                </c:pt>
                <c:pt idx="382">
                  <c:v>3353.66</c:v>
                </c:pt>
                <c:pt idx="383">
                  <c:v>3370.99</c:v>
                </c:pt>
                <c:pt idx="384">
                  <c:v>3342.29</c:v>
                </c:pt>
                <c:pt idx="385">
                  <c:v>38361.4</c:v>
                </c:pt>
                <c:pt idx="386">
                  <c:v>33305.9</c:v>
                </c:pt>
                <c:pt idx="387">
                  <c:v>23387.599999999999</c:v>
                </c:pt>
                <c:pt idx="388">
                  <c:v>18645.8</c:v>
                </c:pt>
                <c:pt idx="389">
                  <c:v>17406.400000000001</c:v>
                </c:pt>
                <c:pt idx="390">
                  <c:v>19380.400000000001</c:v>
                </c:pt>
                <c:pt idx="391">
                  <c:v>24078.799999999999</c:v>
                </c:pt>
                <c:pt idx="392">
                  <c:v>32424.400000000001</c:v>
                </c:pt>
                <c:pt idx="393">
                  <c:v>43075.4</c:v>
                </c:pt>
                <c:pt idx="394">
                  <c:v>54087.6</c:v>
                </c:pt>
                <c:pt idx="395">
                  <c:v>62069.9</c:v>
                </c:pt>
                <c:pt idx="396">
                  <c:v>66600.399999999994</c:v>
                </c:pt>
                <c:pt idx="397">
                  <c:v>316.79599999999999</c:v>
                </c:pt>
                <c:pt idx="398">
                  <c:v>308.58800000000002</c:v>
                </c:pt>
                <c:pt idx="399">
                  <c:v>66270.2</c:v>
                </c:pt>
                <c:pt idx="400">
                  <c:v>64561.7</c:v>
                </c:pt>
                <c:pt idx="401">
                  <c:v>297.67200000000003</c:v>
                </c:pt>
                <c:pt idx="402">
                  <c:v>61421.8</c:v>
                </c:pt>
                <c:pt idx="403">
                  <c:v>56886.7</c:v>
                </c:pt>
                <c:pt idx="404">
                  <c:v>288.37099999999998</c:v>
                </c:pt>
                <c:pt idx="405">
                  <c:v>52526.6</c:v>
                </c:pt>
                <c:pt idx="406">
                  <c:v>48442.8</c:v>
                </c:pt>
                <c:pt idx="407">
                  <c:v>45400.7</c:v>
                </c:pt>
                <c:pt idx="408">
                  <c:v>42925.599999999999</c:v>
                </c:pt>
                <c:pt idx="409">
                  <c:v>286.48599999999999</c:v>
                </c:pt>
                <c:pt idx="410">
                  <c:v>297.78699999999998</c:v>
                </c:pt>
                <c:pt idx="411">
                  <c:v>335.822</c:v>
                </c:pt>
                <c:pt idx="412">
                  <c:v>2483690</c:v>
                </c:pt>
                <c:pt idx="413">
                  <c:v>953778</c:v>
                </c:pt>
                <c:pt idx="414">
                  <c:v>332577</c:v>
                </c:pt>
                <c:pt idx="415">
                  <c:v>174116</c:v>
                </c:pt>
                <c:pt idx="416">
                  <c:v>105698</c:v>
                </c:pt>
                <c:pt idx="417">
                  <c:v>452.11599999999999</c:v>
                </c:pt>
                <c:pt idx="418">
                  <c:v>69406.8</c:v>
                </c:pt>
                <c:pt idx="419">
                  <c:v>46121.3</c:v>
                </c:pt>
                <c:pt idx="420">
                  <c:v>29282</c:v>
                </c:pt>
                <c:pt idx="421">
                  <c:v>982.88400000000001</c:v>
                </c:pt>
                <c:pt idx="422">
                  <c:v>16759.099999999999</c:v>
                </c:pt>
                <c:pt idx="423">
                  <c:v>7996.66</c:v>
                </c:pt>
                <c:pt idx="424">
                  <c:v>3053.43</c:v>
                </c:pt>
                <c:pt idx="425">
                  <c:v>233898</c:v>
                </c:pt>
                <c:pt idx="426">
                  <c:v>221055</c:v>
                </c:pt>
                <c:pt idx="427">
                  <c:v>187171</c:v>
                </c:pt>
                <c:pt idx="428">
                  <c:v>152960</c:v>
                </c:pt>
                <c:pt idx="429">
                  <c:v>121937</c:v>
                </c:pt>
                <c:pt idx="430">
                  <c:v>94138.9</c:v>
                </c:pt>
                <c:pt idx="431">
                  <c:v>73430.600000000006</c:v>
                </c:pt>
                <c:pt idx="432">
                  <c:v>57222.7</c:v>
                </c:pt>
                <c:pt idx="433">
                  <c:v>39605.800000000003</c:v>
                </c:pt>
                <c:pt idx="434">
                  <c:v>5766.25</c:v>
                </c:pt>
                <c:pt idx="435">
                  <c:v>5721.51</c:v>
                </c:pt>
                <c:pt idx="436">
                  <c:v>5533.27</c:v>
                </c:pt>
                <c:pt idx="437">
                  <c:v>29053.8</c:v>
                </c:pt>
                <c:pt idx="438">
                  <c:v>5322.46</c:v>
                </c:pt>
                <c:pt idx="439">
                  <c:v>4949.05</c:v>
                </c:pt>
                <c:pt idx="440">
                  <c:v>21943.599999999999</c:v>
                </c:pt>
                <c:pt idx="441">
                  <c:v>4182.82</c:v>
                </c:pt>
                <c:pt idx="442">
                  <c:v>3388.45</c:v>
                </c:pt>
                <c:pt idx="443">
                  <c:v>19371.900000000001</c:v>
                </c:pt>
                <c:pt idx="444">
                  <c:v>2185.75</c:v>
                </c:pt>
                <c:pt idx="445">
                  <c:v>17987.2</c:v>
                </c:pt>
                <c:pt idx="446">
                  <c:v>1239.8499999999999</c:v>
                </c:pt>
                <c:pt idx="447">
                  <c:v>28716.400000000001</c:v>
                </c:pt>
                <c:pt idx="448">
                  <c:v>29420.2</c:v>
                </c:pt>
                <c:pt idx="449">
                  <c:v>29029.1</c:v>
                </c:pt>
                <c:pt idx="450">
                  <c:v>29864.799999999999</c:v>
                </c:pt>
                <c:pt idx="451">
                  <c:v>30318.1</c:v>
                </c:pt>
                <c:pt idx="452">
                  <c:v>717.15599999999995</c:v>
                </c:pt>
                <c:pt idx="453">
                  <c:v>30856.2</c:v>
                </c:pt>
                <c:pt idx="454">
                  <c:v>30935.599999999999</c:v>
                </c:pt>
                <c:pt idx="455">
                  <c:v>31173.3</c:v>
                </c:pt>
                <c:pt idx="456">
                  <c:v>736.64800000000002</c:v>
                </c:pt>
                <c:pt idx="457">
                  <c:v>1170.8499999999999</c:v>
                </c:pt>
                <c:pt idx="458">
                  <c:v>2289.1999999999998</c:v>
                </c:pt>
                <c:pt idx="459">
                  <c:v>3763.77</c:v>
                </c:pt>
                <c:pt idx="460">
                  <c:v>4935.5600000000004</c:v>
                </c:pt>
                <c:pt idx="461">
                  <c:v>5592.94</c:v>
                </c:pt>
                <c:pt idx="462">
                  <c:v>5897.98</c:v>
                </c:pt>
                <c:pt idx="463">
                  <c:v>6070.28</c:v>
                </c:pt>
                <c:pt idx="464">
                  <c:v>6025.49</c:v>
                </c:pt>
                <c:pt idx="465">
                  <c:v>6002.98</c:v>
                </c:pt>
                <c:pt idx="466">
                  <c:v>2458.9</c:v>
                </c:pt>
                <c:pt idx="467">
                  <c:v>3024.86</c:v>
                </c:pt>
                <c:pt idx="468">
                  <c:v>1918.68</c:v>
                </c:pt>
                <c:pt idx="469">
                  <c:v>3293.75</c:v>
                </c:pt>
                <c:pt idx="470">
                  <c:v>3936.12</c:v>
                </c:pt>
                <c:pt idx="471">
                  <c:v>4354.1000000000004</c:v>
                </c:pt>
                <c:pt idx="472">
                  <c:v>1402.69</c:v>
                </c:pt>
                <c:pt idx="473">
                  <c:v>4761.67</c:v>
                </c:pt>
                <c:pt idx="474">
                  <c:v>5116.8999999999996</c:v>
                </c:pt>
                <c:pt idx="475">
                  <c:v>5380.27</c:v>
                </c:pt>
                <c:pt idx="476">
                  <c:v>5538.11</c:v>
                </c:pt>
                <c:pt idx="477">
                  <c:v>1296.4100000000001</c:v>
                </c:pt>
                <c:pt idx="478">
                  <c:v>1465.72</c:v>
                </c:pt>
                <c:pt idx="479">
                  <c:v>1760.41</c:v>
                </c:pt>
                <c:pt idx="480">
                  <c:v>2916.78</c:v>
                </c:pt>
                <c:pt idx="481">
                  <c:v>2894.29</c:v>
                </c:pt>
                <c:pt idx="482">
                  <c:v>2824.28</c:v>
                </c:pt>
                <c:pt idx="483">
                  <c:v>2684.53</c:v>
                </c:pt>
                <c:pt idx="484">
                  <c:v>2142.5100000000002</c:v>
                </c:pt>
                <c:pt idx="485">
                  <c:v>2470.34</c:v>
                </c:pt>
                <c:pt idx="486">
                  <c:v>2529.3000000000002</c:v>
                </c:pt>
                <c:pt idx="487">
                  <c:v>2181.02</c:v>
                </c:pt>
                <c:pt idx="488">
                  <c:v>2954.03</c:v>
                </c:pt>
                <c:pt idx="489">
                  <c:v>1832.84</c:v>
                </c:pt>
                <c:pt idx="490">
                  <c:v>3304.2</c:v>
                </c:pt>
                <c:pt idx="491">
                  <c:v>3551.78</c:v>
                </c:pt>
                <c:pt idx="492">
                  <c:v>1451.43</c:v>
                </c:pt>
                <c:pt idx="493">
                  <c:v>1106.21</c:v>
                </c:pt>
                <c:pt idx="494">
                  <c:v>825.87900000000002</c:v>
                </c:pt>
                <c:pt idx="495">
                  <c:v>644.947</c:v>
                </c:pt>
                <c:pt idx="496">
                  <c:v>563.83600000000001</c:v>
                </c:pt>
                <c:pt idx="497">
                  <c:v>585.62699999999995</c:v>
                </c:pt>
                <c:pt idx="498">
                  <c:v>6950.4</c:v>
                </c:pt>
                <c:pt idx="499">
                  <c:v>6975.13</c:v>
                </c:pt>
                <c:pt idx="500">
                  <c:v>7074.38</c:v>
                </c:pt>
                <c:pt idx="501">
                  <c:v>7177.25</c:v>
                </c:pt>
                <c:pt idx="502">
                  <c:v>7171.67</c:v>
                </c:pt>
                <c:pt idx="503">
                  <c:v>7049.45</c:v>
                </c:pt>
                <c:pt idx="504">
                  <c:v>6279.49</c:v>
                </c:pt>
                <c:pt idx="505">
                  <c:v>3473.02</c:v>
                </c:pt>
                <c:pt idx="506">
                  <c:v>14934.8</c:v>
                </c:pt>
                <c:pt idx="507">
                  <c:v>17309.900000000001</c:v>
                </c:pt>
                <c:pt idx="508">
                  <c:v>15951.6</c:v>
                </c:pt>
                <c:pt idx="509">
                  <c:v>15539.7</c:v>
                </c:pt>
                <c:pt idx="510">
                  <c:v>15411.8</c:v>
                </c:pt>
                <c:pt idx="511">
                  <c:v>15396.3</c:v>
                </c:pt>
                <c:pt idx="512">
                  <c:v>15395.7</c:v>
                </c:pt>
                <c:pt idx="513">
                  <c:v>15269.9</c:v>
                </c:pt>
                <c:pt idx="514">
                  <c:v>15188.5</c:v>
                </c:pt>
                <c:pt idx="515">
                  <c:v>15062.6</c:v>
                </c:pt>
                <c:pt idx="516">
                  <c:v>14909.7</c:v>
                </c:pt>
                <c:pt idx="517">
                  <c:v>14874.5</c:v>
                </c:pt>
                <c:pt idx="518">
                  <c:v>921.90599999999995</c:v>
                </c:pt>
                <c:pt idx="519">
                  <c:v>1481.45</c:v>
                </c:pt>
                <c:pt idx="520">
                  <c:v>3105.39</c:v>
                </c:pt>
                <c:pt idx="521">
                  <c:v>11663</c:v>
                </c:pt>
                <c:pt idx="522">
                  <c:v>11485.7</c:v>
                </c:pt>
                <c:pt idx="523">
                  <c:v>10850.5</c:v>
                </c:pt>
                <c:pt idx="524">
                  <c:v>6541.65</c:v>
                </c:pt>
                <c:pt idx="525">
                  <c:v>10114.6</c:v>
                </c:pt>
                <c:pt idx="526">
                  <c:v>9062.67</c:v>
                </c:pt>
                <c:pt idx="527">
                  <c:v>12986.1</c:v>
                </c:pt>
                <c:pt idx="528">
                  <c:v>7926.45</c:v>
                </c:pt>
                <c:pt idx="529">
                  <c:v>22645.9</c:v>
                </c:pt>
                <c:pt idx="530">
                  <c:v>6768.29</c:v>
                </c:pt>
                <c:pt idx="531">
                  <c:v>33428.699999999997</c:v>
                </c:pt>
                <c:pt idx="532">
                  <c:v>5561.46</c:v>
                </c:pt>
                <c:pt idx="533">
                  <c:v>4451.3100000000004</c:v>
                </c:pt>
                <c:pt idx="534">
                  <c:v>3405.98</c:v>
                </c:pt>
                <c:pt idx="535">
                  <c:v>2478.56</c:v>
                </c:pt>
                <c:pt idx="536">
                  <c:v>1701.36</c:v>
                </c:pt>
                <c:pt idx="537">
                  <c:v>1080.25</c:v>
                </c:pt>
                <c:pt idx="538">
                  <c:v>689.98900000000003</c:v>
                </c:pt>
                <c:pt idx="539">
                  <c:v>508.43299999999999</c:v>
                </c:pt>
                <c:pt idx="540">
                  <c:v>1928.75</c:v>
                </c:pt>
                <c:pt idx="541">
                  <c:v>1782.28</c:v>
                </c:pt>
                <c:pt idx="542">
                  <c:v>1460.26</c:v>
                </c:pt>
                <c:pt idx="543">
                  <c:v>1153.06</c:v>
                </c:pt>
                <c:pt idx="544">
                  <c:v>916.952</c:v>
                </c:pt>
                <c:pt idx="545">
                  <c:v>760.26900000000001</c:v>
                </c:pt>
                <c:pt idx="546">
                  <c:v>565.577</c:v>
                </c:pt>
                <c:pt idx="547">
                  <c:v>564.93499999999995</c:v>
                </c:pt>
                <c:pt idx="548">
                  <c:v>625.37300000000005</c:v>
                </c:pt>
                <c:pt idx="549">
                  <c:v>600.43100000000004</c:v>
                </c:pt>
                <c:pt idx="550">
                  <c:v>592.96100000000001</c:v>
                </c:pt>
                <c:pt idx="551">
                  <c:v>578.15</c:v>
                </c:pt>
                <c:pt idx="552">
                  <c:v>594.85799999999995</c:v>
                </c:pt>
                <c:pt idx="553">
                  <c:v>583.57899999999995</c:v>
                </c:pt>
                <c:pt idx="554">
                  <c:v>565.59900000000005</c:v>
                </c:pt>
                <c:pt idx="555">
                  <c:v>575.66600000000005</c:v>
                </c:pt>
                <c:pt idx="556">
                  <c:v>539.40899999999999</c:v>
                </c:pt>
                <c:pt idx="557">
                  <c:v>531.005</c:v>
                </c:pt>
                <c:pt idx="558">
                  <c:v>541.09100000000001</c:v>
                </c:pt>
                <c:pt idx="559">
                  <c:v>522.27599999999995</c:v>
                </c:pt>
                <c:pt idx="560">
                  <c:v>529.73400000000004</c:v>
                </c:pt>
                <c:pt idx="561">
                  <c:v>771.95299999999997</c:v>
                </c:pt>
                <c:pt idx="562">
                  <c:v>744.28</c:v>
                </c:pt>
                <c:pt idx="563">
                  <c:v>857.77700000000004</c:v>
                </c:pt>
                <c:pt idx="564">
                  <c:v>1081.68</c:v>
                </c:pt>
                <c:pt idx="565">
                  <c:v>787.452</c:v>
                </c:pt>
                <c:pt idx="566">
                  <c:v>1080.54</c:v>
                </c:pt>
                <c:pt idx="567">
                  <c:v>1413.85</c:v>
                </c:pt>
                <c:pt idx="568">
                  <c:v>1865.48</c:v>
                </c:pt>
                <c:pt idx="569">
                  <c:v>2668.16</c:v>
                </c:pt>
                <c:pt idx="570">
                  <c:v>4368.33</c:v>
                </c:pt>
                <c:pt idx="571">
                  <c:v>8233.59</c:v>
                </c:pt>
                <c:pt idx="572">
                  <c:v>14060.4</c:v>
                </c:pt>
                <c:pt idx="573">
                  <c:v>15258.1</c:v>
                </c:pt>
                <c:pt idx="574">
                  <c:v>13082.2</c:v>
                </c:pt>
                <c:pt idx="575">
                  <c:v>11474.8</c:v>
                </c:pt>
                <c:pt idx="576">
                  <c:v>10753.2</c:v>
                </c:pt>
                <c:pt idx="577">
                  <c:v>10304.4</c:v>
                </c:pt>
                <c:pt idx="578">
                  <c:v>10168.9</c:v>
                </c:pt>
                <c:pt idx="579">
                  <c:v>9890.5</c:v>
                </c:pt>
                <c:pt idx="580">
                  <c:v>423.654</c:v>
                </c:pt>
                <c:pt idx="581">
                  <c:v>414.40699999999998</c:v>
                </c:pt>
                <c:pt idx="582">
                  <c:v>419.48899999999998</c:v>
                </c:pt>
                <c:pt idx="583">
                  <c:v>432.53699999999998</c:v>
                </c:pt>
                <c:pt idx="584">
                  <c:v>444.726</c:v>
                </c:pt>
                <c:pt idx="585">
                  <c:v>466.48</c:v>
                </c:pt>
                <c:pt idx="586">
                  <c:v>484.48099999999999</c:v>
                </c:pt>
                <c:pt idx="587">
                  <c:v>492.447</c:v>
                </c:pt>
                <c:pt idx="588">
                  <c:v>508.08600000000001</c:v>
                </c:pt>
                <c:pt idx="589">
                  <c:v>509.99400000000003</c:v>
                </c:pt>
                <c:pt idx="590">
                  <c:v>511.12099999999998</c:v>
                </c:pt>
                <c:pt idx="591">
                  <c:v>538.45899999999995</c:v>
                </c:pt>
                <c:pt idx="592">
                  <c:v>665.56700000000001</c:v>
                </c:pt>
                <c:pt idx="593">
                  <c:v>1121.8900000000001</c:v>
                </c:pt>
                <c:pt idx="594">
                  <c:v>2324.67</c:v>
                </c:pt>
                <c:pt idx="595">
                  <c:v>18693.599999999999</c:v>
                </c:pt>
                <c:pt idx="596">
                  <c:v>17068</c:v>
                </c:pt>
                <c:pt idx="597">
                  <c:v>15017.9</c:v>
                </c:pt>
                <c:pt idx="598">
                  <c:v>4328.2</c:v>
                </c:pt>
                <c:pt idx="599">
                  <c:v>10672.3</c:v>
                </c:pt>
                <c:pt idx="600">
                  <c:v>7055.89</c:v>
                </c:pt>
                <c:pt idx="601">
                  <c:v>3300.96</c:v>
                </c:pt>
                <c:pt idx="602">
                  <c:v>2866.49</c:v>
                </c:pt>
                <c:pt idx="603">
                  <c:v>2416.2800000000002</c:v>
                </c:pt>
                <c:pt idx="604">
                  <c:v>1373.57</c:v>
                </c:pt>
                <c:pt idx="605">
                  <c:v>1158.1600000000001</c:v>
                </c:pt>
                <c:pt idx="606">
                  <c:v>2077.5100000000002</c:v>
                </c:pt>
                <c:pt idx="607">
                  <c:v>1461.01</c:v>
                </c:pt>
                <c:pt idx="608">
                  <c:v>1800.31</c:v>
                </c:pt>
                <c:pt idx="609">
                  <c:v>1492.27</c:v>
                </c:pt>
                <c:pt idx="610">
                  <c:v>1525.36</c:v>
                </c:pt>
                <c:pt idx="611">
                  <c:v>1627.87</c:v>
                </c:pt>
                <c:pt idx="612">
                  <c:v>832.08900000000006</c:v>
                </c:pt>
                <c:pt idx="613">
                  <c:v>575.56799999999998</c:v>
                </c:pt>
                <c:pt idx="614">
                  <c:v>481.221</c:v>
                </c:pt>
                <c:pt idx="615">
                  <c:v>147066</c:v>
                </c:pt>
                <c:pt idx="616">
                  <c:v>152820</c:v>
                </c:pt>
                <c:pt idx="617">
                  <c:v>140503</c:v>
                </c:pt>
                <c:pt idx="618">
                  <c:v>133382</c:v>
                </c:pt>
                <c:pt idx="619">
                  <c:v>117939</c:v>
                </c:pt>
                <c:pt idx="620">
                  <c:v>466.38</c:v>
                </c:pt>
                <c:pt idx="621">
                  <c:v>104662</c:v>
                </c:pt>
                <c:pt idx="622">
                  <c:v>110533</c:v>
                </c:pt>
                <c:pt idx="623">
                  <c:v>117387</c:v>
                </c:pt>
                <c:pt idx="624">
                  <c:v>487.18099999999998</c:v>
                </c:pt>
                <c:pt idx="625">
                  <c:v>119452</c:v>
                </c:pt>
                <c:pt idx="626">
                  <c:v>140475</c:v>
                </c:pt>
                <c:pt idx="627">
                  <c:v>142036</c:v>
                </c:pt>
                <c:pt idx="628">
                  <c:v>535.81600000000003</c:v>
                </c:pt>
                <c:pt idx="629">
                  <c:v>166652</c:v>
                </c:pt>
                <c:pt idx="630">
                  <c:v>2692.72</c:v>
                </c:pt>
                <c:pt idx="631">
                  <c:v>2145.48</c:v>
                </c:pt>
                <c:pt idx="632">
                  <c:v>3267.95</c:v>
                </c:pt>
                <c:pt idx="633">
                  <c:v>1712.22</c:v>
                </c:pt>
                <c:pt idx="634">
                  <c:v>5311.36</c:v>
                </c:pt>
                <c:pt idx="635">
                  <c:v>3839.64</c:v>
                </c:pt>
                <c:pt idx="636">
                  <c:v>1346.33</c:v>
                </c:pt>
                <c:pt idx="637">
                  <c:v>11225.5</c:v>
                </c:pt>
                <c:pt idx="638">
                  <c:v>1122.8399999999999</c:v>
                </c:pt>
                <c:pt idx="639">
                  <c:v>4222.28</c:v>
                </c:pt>
                <c:pt idx="640">
                  <c:v>27490.400000000001</c:v>
                </c:pt>
                <c:pt idx="641">
                  <c:v>60270.3</c:v>
                </c:pt>
                <c:pt idx="642">
                  <c:v>4362.43</c:v>
                </c:pt>
                <c:pt idx="643">
                  <c:v>13844.1</c:v>
                </c:pt>
                <c:pt idx="644">
                  <c:v>10779.7</c:v>
                </c:pt>
                <c:pt idx="645">
                  <c:v>19100.099999999999</c:v>
                </c:pt>
                <c:pt idx="646">
                  <c:v>9580.66</c:v>
                </c:pt>
                <c:pt idx="647">
                  <c:v>4281.96</c:v>
                </c:pt>
                <c:pt idx="648">
                  <c:v>9469.11</c:v>
                </c:pt>
                <c:pt idx="649">
                  <c:v>24251.8</c:v>
                </c:pt>
                <c:pt idx="650">
                  <c:v>26433.3</c:v>
                </c:pt>
                <c:pt idx="651">
                  <c:v>24761</c:v>
                </c:pt>
                <c:pt idx="652">
                  <c:v>7178.07</c:v>
                </c:pt>
                <c:pt idx="653">
                  <c:v>8999.56</c:v>
                </c:pt>
                <c:pt idx="654">
                  <c:v>6377.18</c:v>
                </c:pt>
                <c:pt idx="655">
                  <c:v>4922.1499999999996</c:v>
                </c:pt>
                <c:pt idx="656">
                  <c:v>5181.32</c:v>
                </c:pt>
                <c:pt idx="657">
                  <c:v>13179.8</c:v>
                </c:pt>
                <c:pt idx="658">
                  <c:v>6208.65</c:v>
                </c:pt>
                <c:pt idx="659">
                  <c:v>14120.4</c:v>
                </c:pt>
                <c:pt idx="660">
                  <c:v>7876.48</c:v>
                </c:pt>
                <c:pt idx="661">
                  <c:v>8928.02</c:v>
                </c:pt>
                <c:pt idx="662">
                  <c:v>9737.31</c:v>
                </c:pt>
                <c:pt idx="663">
                  <c:v>12940.8</c:v>
                </c:pt>
                <c:pt idx="664">
                  <c:v>12408</c:v>
                </c:pt>
                <c:pt idx="665">
                  <c:v>11201</c:v>
                </c:pt>
                <c:pt idx="666">
                  <c:v>18362.8</c:v>
                </c:pt>
                <c:pt idx="667">
                  <c:v>9989.7900000000009</c:v>
                </c:pt>
                <c:pt idx="668">
                  <c:v>7353.25</c:v>
                </c:pt>
                <c:pt idx="669">
                  <c:v>3099.24</c:v>
                </c:pt>
                <c:pt idx="670">
                  <c:v>7096.14</c:v>
                </c:pt>
                <c:pt idx="671">
                  <c:v>8658.57</c:v>
                </c:pt>
                <c:pt idx="672">
                  <c:v>8757.32</c:v>
                </c:pt>
                <c:pt idx="673">
                  <c:v>6731.77</c:v>
                </c:pt>
                <c:pt idx="674">
                  <c:v>8091.94</c:v>
                </c:pt>
                <c:pt idx="675">
                  <c:v>7346.51</c:v>
                </c:pt>
                <c:pt idx="676">
                  <c:v>8560.99</c:v>
                </c:pt>
                <c:pt idx="677">
                  <c:v>7661.25</c:v>
                </c:pt>
                <c:pt idx="678">
                  <c:v>5930.31</c:v>
                </c:pt>
                <c:pt idx="679">
                  <c:v>4229.57</c:v>
                </c:pt>
                <c:pt idx="680">
                  <c:v>7915.78</c:v>
                </c:pt>
                <c:pt idx="681">
                  <c:v>7936.63</c:v>
                </c:pt>
                <c:pt idx="682">
                  <c:v>7416.02</c:v>
                </c:pt>
                <c:pt idx="683">
                  <c:v>1615.11</c:v>
                </c:pt>
                <c:pt idx="684">
                  <c:v>6761.37</c:v>
                </c:pt>
                <c:pt idx="685">
                  <c:v>6209.24</c:v>
                </c:pt>
                <c:pt idx="686">
                  <c:v>5804.86</c:v>
                </c:pt>
                <c:pt idx="687">
                  <c:v>1048.3900000000001</c:v>
                </c:pt>
                <c:pt idx="688">
                  <c:v>2810.05</c:v>
                </c:pt>
                <c:pt idx="689">
                  <c:v>2827.65</c:v>
                </c:pt>
                <c:pt idx="690">
                  <c:v>2849.45</c:v>
                </c:pt>
                <c:pt idx="691">
                  <c:v>2966.41</c:v>
                </c:pt>
                <c:pt idx="692">
                  <c:v>1062.3599999999999</c:v>
                </c:pt>
                <c:pt idx="693">
                  <c:v>3207.73</c:v>
                </c:pt>
                <c:pt idx="694">
                  <c:v>10170.1</c:v>
                </c:pt>
                <c:pt idx="695">
                  <c:v>13219</c:v>
                </c:pt>
                <c:pt idx="696">
                  <c:v>6763.84</c:v>
                </c:pt>
                <c:pt idx="697">
                  <c:v>11726.1</c:v>
                </c:pt>
                <c:pt idx="698">
                  <c:v>13351.4</c:v>
                </c:pt>
                <c:pt idx="699">
                  <c:v>14517.1</c:v>
                </c:pt>
                <c:pt idx="700">
                  <c:v>12489.7</c:v>
                </c:pt>
                <c:pt idx="701">
                  <c:v>13860.7</c:v>
                </c:pt>
                <c:pt idx="702">
                  <c:v>19382.5</c:v>
                </c:pt>
                <c:pt idx="703">
                  <c:v>12774</c:v>
                </c:pt>
                <c:pt idx="704">
                  <c:v>10593.4</c:v>
                </c:pt>
                <c:pt idx="705">
                  <c:v>9058.43</c:v>
                </c:pt>
                <c:pt idx="706">
                  <c:v>2451.04</c:v>
                </c:pt>
                <c:pt idx="707">
                  <c:v>7565.57</c:v>
                </c:pt>
                <c:pt idx="708">
                  <c:v>3820.63</c:v>
                </c:pt>
                <c:pt idx="709">
                  <c:v>5663.28</c:v>
                </c:pt>
                <c:pt idx="710">
                  <c:v>5358.85</c:v>
                </c:pt>
                <c:pt idx="711">
                  <c:v>2210.7399999999998</c:v>
                </c:pt>
                <c:pt idx="712">
                  <c:v>4560.62</c:v>
                </c:pt>
                <c:pt idx="713">
                  <c:v>3855.61</c:v>
                </c:pt>
                <c:pt idx="714">
                  <c:v>667.98400000000004</c:v>
                </c:pt>
                <c:pt idx="715">
                  <c:v>2517.36</c:v>
                </c:pt>
                <c:pt idx="716">
                  <c:v>5341.15</c:v>
                </c:pt>
                <c:pt idx="717">
                  <c:v>657.94399999999996</c:v>
                </c:pt>
                <c:pt idx="718">
                  <c:v>721.68100000000004</c:v>
                </c:pt>
                <c:pt idx="719">
                  <c:v>1606.03</c:v>
                </c:pt>
                <c:pt idx="720">
                  <c:v>1616.02</c:v>
                </c:pt>
                <c:pt idx="721">
                  <c:v>726.73900000000003</c:v>
                </c:pt>
                <c:pt idx="722">
                  <c:v>914.40300000000002</c:v>
                </c:pt>
                <c:pt idx="723">
                  <c:v>694.673</c:v>
                </c:pt>
                <c:pt idx="724">
                  <c:v>1156.75</c:v>
                </c:pt>
                <c:pt idx="725">
                  <c:v>6186.09</c:v>
                </c:pt>
                <c:pt idx="726">
                  <c:v>3296.99</c:v>
                </c:pt>
                <c:pt idx="727">
                  <c:v>6894.79</c:v>
                </c:pt>
                <c:pt idx="728">
                  <c:v>1339.16</c:v>
                </c:pt>
                <c:pt idx="729">
                  <c:v>7736.82</c:v>
                </c:pt>
                <c:pt idx="730">
                  <c:v>3050.25</c:v>
                </c:pt>
                <c:pt idx="731">
                  <c:v>8565.91</c:v>
                </c:pt>
                <c:pt idx="732">
                  <c:v>9570.73</c:v>
                </c:pt>
                <c:pt idx="733">
                  <c:v>2554.77</c:v>
                </c:pt>
                <c:pt idx="734">
                  <c:v>1168.78</c:v>
                </c:pt>
                <c:pt idx="735">
                  <c:v>11552.2</c:v>
                </c:pt>
                <c:pt idx="736">
                  <c:v>12135.3</c:v>
                </c:pt>
                <c:pt idx="737">
                  <c:v>10798</c:v>
                </c:pt>
                <c:pt idx="738">
                  <c:v>5359.23</c:v>
                </c:pt>
                <c:pt idx="739">
                  <c:v>3844.13</c:v>
                </c:pt>
                <c:pt idx="740">
                  <c:v>8359.4500000000007</c:v>
                </c:pt>
                <c:pt idx="741">
                  <c:v>2231.9499999999998</c:v>
                </c:pt>
                <c:pt idx="742">
                  <c:v>2246.0100000000002</c:v>
                </c:pt>
                <c:pt idx="743">
                  <c:v>1282.6400000000001</c:v>
                </c:pt>
                <c:pt idx="744">
                  <c:v>12328.9</c:v>
                </c:pt>
                <c:pt idx="745">
                  <c:v>1400.12</c:v>
                </c:pt>
                <c:pt idx="746">
                  <c:v>30092.5</c:v>
                </c:pt>
                <c:pt idx="747">
                  <c:v>53749</c:v>
                </c:pt>
                <c:pt idx="748">
                  <c:v>1163.6300000000001</c:v>
                </c:pt>
                <c:pt idx="749">
                  <c:v>76828.2</c:v>
                </c:pt>
                <c:pt idx="750">
                  <c:v>1890.53</c:v>
                </c:pt>
                <c:pt idx="751">
                  <c:v>1309.51</c:v>
                </c:pt>
                <c:pt idx="752">
                  <c:v>1054.3399999999999</c:v>
                </c:pt>
                <c:pt idx="753">
                  <c:v>1587.2</c:v>
                </c:pt>
                <c:pt idx="754">
                  <c:v>1125.29</c:v>
                </c:pt>
                <c:pt idx="755">
                  <c:v>1260.47</c:v>
                </c:pt>
                <c:pt idx="756">
                  <c:v>1308.5899999999999</c:v>
                </c:pt>
                <c:pt idx="757">
                  <c:v>1262.22</c:v>
                </c:pt>
                <c:pt idx="758">
                  <c:v>1556.15</c:v>
                </c:pt>
                <c:pt idx="759">
                  <c:v>1067.6400000000001</c:v>
                </c:pt>
                <c:pt idx="760">
                  <c:v>1737.19</c:v>
                </c:pt>
                <c:pt idx="761">
                  <c:v>1789.33</c:v>
                </c:pt>
                <c:pt idx="762">
                  <c:v>1765.44</c:v>
                </c:pt>
                <c:pt idx="763">
                  <c:v>1767.26</c:v>
                </c:pt>
                <c:pt idx="764">
                  <c:v>1725.68</c:v>
                </c:pt>
                <c:pt idx="765">
                  <c:v>1736.9</c:v>
                </c:pt>
                <c:pt idx="766">
                  <c:v>936.16200000000003</c:v>
                </c:pt>
                <c:pt idx="767">
                  <c:v>871.34900000000005</c:v>
                </c:pt>
                <c:pt idx="768">
                  <c:v>820.67700000000002</c:v>
                </c:pt>
                <c:pt idx="769">
                  <c:v>757.83299999999997</c:v>
                </c:pt>
                <c:pt idx="770">
                  <c:v>28403.3</c:v>
                </c:pt>
                <c:pt idx="771">
                  <c:v>28195.5</c:v>
                </c:pt>
                <c:pt idx="772">
                  <c:v>27966.5</c:v>
                </c:pt>
                <c:pt idx="773">
                  <c:v>27216</c:v>
                </c:pt>
                <c:pt idx="774">
                  <c:v>26110</c:v>
                </c:pt>
                <c:pt idx="775">
                  <c:v>23626.5</c:v>
                </c:pt>
                <c:pt idx="776">
                  <c:v>22283.8</c:v>
                </c:pt>
                <c:pt idx="777">
                  <c:v>703.13499999999999</c:v>
                </c:pt>
                <c:pt idx="778">
                  <c:v>20249.3</c:v>
                </c:pt>
                <c:pt idx="779">
                  <c:v>17458.2</c:v>
                </c:pt>
                <c:pt idx="780">
                  <c:v>17288.099999999999</c:v>
                </c:pt>
                <c:pt idx="781">
                  <c:v>16004</c:v>
                </c:pt>
                <c:pt idx="782">
                  <c:v>14980.2</c:v>
                </c:pt>
                <c:pt idx="783">
                  <c:v>13072.8</c:v>
                </c:pt>
                <c:pt idx="784">
                  <c:v>12332.9</c:v>
                </c:pt>
                <c:pt idx="785">
                  <c:v>10520.5</c:v>
                </c:pt>
                <c:pt idx="786">
                  <c:v>4349.63</c:v>
                </c:pt>
                <c:pt idx="787">
                  <c:v>6360</c:v>
                </c:pt>
                <c:pt idx="788">
                  <c:v>19952.900000000001</c:v>
                </c:pt>
                <c:pt idx="789">
                  <c:v>22829.599999999999</c:v>
                </c:pt>
                <c:pt idx="790">
                  <c:v>22890.6</c:v>
                </c:pt>
                <c:pt idx="791">
                  <c:v>718.73699999999997</c:v>
                </c:pt>
                <c:pt idx="792">
                  <c:v>2557.14</c:v>
                </c:pt>
                <c:pt idx="793">
                  <c:v>10561.2</c:v>
                </c:pt>
                <c:pt idx="794">
                  <c:v>15047.9</c:v>
                </c:pt>
                <c:pt idx="795">
                  <c:v>10806.9</c:v>
                </c:pt>
                <c:pt idx="796">
                  <c:v>22951.9</c:v>
                </c:pt>
                <c:pt idx="797">
                  <c:v>5767.23</c:v>
                </c:pt>
                <c:pt idx="798">
                  <c:v>46650.5</c:v>
                </c:pt>
                <c:pt idx="799">
                  <c:v>63283.9</c:v>
                </c:pt>
                <c:pt idx="800">
                  <c:v>68677.2</c:v>
                </c:pt>
                <c:pt idx="801">
                  <c:v>73433.600000000006</c:v>
                </c:pt>
                <c:pt idx="802">
                  <c:v>75184.399999999994</c:v>
                </c:pt>
                <c:pt idx="803">
                  <c:v>72925.600000000006</c:v>
                </c:pt>
                <c:pt idx="804">
                  <c:v>68196.600000000006</c:v>
                </c:pt>
                <c:pt idx="805">
                  <c:v>708.82500000000005</c:v>
                </c:pt>
                <c:pt idx="806">
                  <c:v>64068.800000000003</c:v>
                </c:pt>
                <c:pt idx="807">
                  <c:v>59611.199999999997</c:v>
                </c:pt>
                <c:pt idx="808">
                  <c:v>54975.7</c:v>
                </c:pt>
                <c:pt idx="809">
                  <c:v>43917.599999999999</c:v>
                </c:pt>
                <c:pt idx="810">
                  <c:v>55521.3</c:v>
                </c:pt>
                <c:pt idx="811">
                  <c:v>44361.8</c:v>
                </c:pt>
                <c:pt idx="812">
                  <c:v>50183.9</c:v>
                </c:pt>
                <c:pt idx="813">
                  <c:v>46591.1</c:v>
                </c:pt>
                <c:pt idx="814">
                  <c:v>49787.199999999997</c:v>
                </c:pt>
                <c:pt idx="815">
                  <c:v>33895.800000000003</c:v>
                </c:pt>
                <c:pt idx="816">
                  <c:v>34192.5</c:v>
                </c:pt>
                <c:pt idx="817">
                  <c:v>35229.9</c:v>
                </c:pt>
                <c:pt idx="818">
                  <c:v>36432.1</c:v>
                </c:pt>
                <c:pt idx="819">
                  <c:v>36797</c:v>
                </c:pt>
                <c:pt idx="820">
                  <c:v>33902.5</c:v>
                </c:pt>
                <c:pt idx="821">
                  <c:v>753.76300000000003</c:v>
                </c:pt>
                <c:pt idx="822">
                  <c:v>28546.9</c:v>
                </c:pt>
                <c:pt idx="823">
                  <c:v>5360.41</c:v>
                </c:pt>
                <c:pt idx="824">
                  <c:v>5862.13</c:v>
                </c:pt>
                <c:pt idx="825">
                  <c:v>22629.9</c:v>
                </c:pt>
                <c:pt idx="826">
                  <c:v>13809.3</c:v>
                </c:pt>
                <c:pt idx="827">
                  <c:v>12786.7</c:v>
                </c:pt>
                <c:pt idx="828">
                  <c:v>3277.19</c:v>
                </c:pt>
                <c:pt idx="829">
                  <c:v>11804</c:v>
                </c:pt>
                <c:pt idx="830">
                  <c:v>11424.1</c:v>
                </c:pt>
                <c:pt idx="831">
                  <c:v>19026.5</c:v>
                </c:pt>
                <c:pt idx="832">
                  <c:v>9403.2199999999993</c:v>
                </c:pt>
                <c:pt idx="833">
                  <c:v>11220.8</c:v>
                </c:pt>
                <c:pt idx="834">
                  <c:v>9279.59</c:v>
                </c:pt>
                <c:pt idx="835">
                  <c:v>11465</c:v>
                </c:pt>
                <c:pt idx="836">
                  <c:v>9269.77</c:v>
                </c:pt>
                <c:pt idx="837">
                  <c:v>17626.099999999999</c:v>
                </c:pt>
                <c:pt idx="838">
                  <c:v>12682.2</c:v>
                </c:pt>
                <c:pt idx="839">
                  <c:v>15541.9</c:v>
                </c:pt>
                <c:pt idx="840">
                  <c:v>9373.77</c:v>
                </c:pt>
                <c:pt idx="841">
                  <c:v>9872.24</c:v>
                </c:pt>
                <c:pt idx="842">
                  <c:v>10629.5</c:v>
                </c:pt>
                <c:pt idx="843">
                  <c:v>10941.6</c:v>
                </c:pt>
                <c:pt idx="844">
                  <c:v>9780.1200000000008</c:v>
                </c:pt>
                <c:pt idx="845">
                  <c:v>7742.84</c:v>
                </c:pt>
                <c:pt idx="846">
                  <c:v>6475.27</c:v>
                </c:pt>
                <c:pt idx="847">
                  <c:v>825.68899999999996</c:v>
                </c:pt>
                <c:pt idx="848">
                  <c:v>5919.54</c:v>
                </c:pt>
                <c:pt idx="849">
                  <c:v>5467.31</c:v>
                </c:pt>
                <c:pt idx="850">
                  <c:v>5164.3</c:v>
                </c:pt>
                <c:pt idx="851">
                  <c:v>656.89499999999998</c:v>
                </c:pt>
                <c:pt idx="852">
                  <c:v>4979.1499999999996</c:v>
                </c:pt>
                <c:pt idx="853">
                  <c:v>4686.2299999999996</c:v>
                </c:pt>
                <c:pt idx="854">
                  <c:v>4771.93</c:v>
                </c:pt>
                <c:pt idx="855">
                  <c:v>4934.24</c:v>
                </c:pt>
                <c:pt idx="856">
                  <c:v>4839.29</c:v>
                </c:pt>
                <c:pt idx="857">
                  <c:v>5293.45</c:v>
                </c:pt>
                <c:pt idx="858">
                  <c:v>5572.75</c:v>
                </c:pt>
                <c:pt idx="859">
                  <c:v>1725.02</c:v>
                </c:pt>
                <c:pt idx="860">
                  <c:v>6012.85</c:v>
                </c:pt>
                <c:pt idx="861">
                  <c:v>4553.09</c:v>
                </c:pt>
                <c:pt idx="862">
                  <c:v>6523.42</c:v>
                </c:pt>
                <c:pt idx="863">
                  <c:v>6849.79</c:v>
                </c:pt>
                <c:pt idx="864">
                  <c:v>8067.44</c:v>
                </c:pt>
                <c:pt idx="865">
                  <c:v>3853.88</c:v>
                </c:pt>
                <c:pt idx="866">
                  <c:v>2588.23</c:v>
                </c:pt>
                <c:pt idx="867">
                  <c:v>9982.35</c:v>
                </c:pt>
                <c:pt idx="868">
                  <c:v>11313.8</c:v>
                </c:pt>
                <c:pt idx="869">
                  <c:v>11713.3</c:v>
                </c:pt>
                <c:pt idx="870">
                  <c:v>7767.11</c:v>
                </c:pt>
                <c:pt idx="871">
                  <c:v>8794.76</c:v>
                </c:pt>
                <c:pt idx="872">
                  <c:v>10034.1</c:v>
                </c:pt>
                <c:pt idx="873">
                  <c:v>11562</c:v>
                </c:pt>
                <c:pt idx="874">
                  <c:v>12855.6</c:v>
                </c:pt>
                <c:pt idx="875">
                  <c:v>9954.85</c:v>
                </c:pt>
                <c:pt idx="876">
                  <c:v>16473.5</c:v>
                </c:pt>
                <c:pt idx="877">
                  <c:v>7882.45</c:v>
                </c:pt>
                <c:pt idx="878">
                  <c:v>19313</c:v>
                </c:pt>
                <c:pt idx="879">
                  <c:v>11261.8</c:v>
                </c:pt>
                <c:pt idx="880">
                  <c:v>20860.7</c:v>
                </c:pt>
                <c:pt idx="881">
                  <c:v>10820</c:v>
                </c:pt>
                <c:pt idx="882">
                  <c:v>7234.1</c:v>
                </c:pt>
                <c:pt idx="883">
                  <c:v>21114.799999999999</c:v>
                </c:pt>
                <c:pt idx="884">
                  <c:v>6685.25</c:v>
                </c:pt>
                <c:pt idx="885">
                  <c:v>11536.8</c:v>
                </c:pt>
                <c:pt idx="886">
                  <c:v>20520.8</c:v>
                </c:pt>
                <c:pt idx="887">
                  <c:v>7328.53</c:v>
                </c:pt>
                <c:pt idx="888">
                  <c:v>7706.08</c:v>
                </c:pt>
                <c:pt idx="889">
                  <c:v>17059.599999999999</c:v>
                </c:pt>
                <c:pt idx="890">
                  <c:v>10768.8</c:v>
                </c:pt>
                <c:pt idx="891">
                  <c:v>13113.2</c:v>
                </c:pt>
                <c:pt idx="892">
                  <c:v>5967.05</c:v>
                </c:pt>
                <c:pt idx="893">
                  <c:v>8564.23</c:v>
                </c:pt>
                <c:pt idx="894">
                  <c:v>4995.6400000000003</c:v>
                </c:pt>
                <c:pt idx="895">
                  <c:v>7967.3</c:v>
                </c:pt>
                <c:pt idx="896">
                  <c:v>6362.64</c:v>
                </c:pt>
                <c:pt idx="897">
                  <c:v>9424.15</c:v>
                </c:pt>
                <c:pt idx="898">
                  <c:v>3785.55</c:v>
                </c:pt>
                <c:pt idx="899">
                  <c:v>3966.59</c:v>
                </c:pt>
                <c:pt idx="900">
                  <c:v>3994.74</c:v>
                </c:pt>
                <c:pt idx="901">
                  <c:v>4815.05</c:v>
                </c:pt>
                <c:pt idx="902">
                  <c:v>6324.74</c:v>
                </c:pt>
                <c:pt idx="903">
                  <c:v>8479.2800000000007</c:v>
                </c:pt>
                <c:pt idx="904">
                  <c:v>17391.7</c:v>
                </c:pt>
                <c:pt idx="905">
                  <c:v>18982.400000000001</c:v>
                </c:pt>
                <c:pt idx="906">
                  <c:v>10987.4</c:v>
                </c:pt>
                <c:pt idx="907">
                  <c:v>13461.8</c:v>
                </c:pt>
                <c:pt idx="908">
                  <c:v>3999.6</c:v>
                </c:pt>
                <c:pt idx="909">
                  <c:v>13880.4</c:v>
                </c:pt>
                <c:pt idx="910">
                  <c:v>13937</c:v>
                </c:pt>
                <c:pt idx="911">
                  <c:v>16407.2</c:v>
                </c:pt>
                <c:pt idx="912">
                  <c:v>16243.5</c:v>
                </c:pt>
                <c:pt idx="913">
                  <c:v>17727.2</c:v>
                </c:pt>
                <c:pt idx="914">
                  <c:v>17625.8</c:v>
                </c:pt>
                <c:pt idx="915">
                  <c:v>18132.2</c:v>
                </c:pt>
                <c:pt idx="916">
                  <c:v>18344</c:v>
                </c:pt>
                <c:pt idx="917">
                  <c:v>4750.1899999999996</c:v>
                </c:pt>
                <c:pt idx="918">
                  <c:v>4337.29</c:v>
                </c:pt>
                <c:pt idx="919">
                  <c:v>9211.48</c:v>
                </c:pt>
                <c:pt idx="920">
                  <c:v>8925.86</c:v>
                </c:pt>
                <c:pt idx="921">
                  <c:v>8015.55</c:v>
                </c:pt>
                <c:pt idx="922">
                  <c:v>9309.7800000000007</c:v>
                </c:pt>
                <c:pt idx="923">
                  <c:v>34272.199999999997</c:v>
                </c:pt>
                <c:pt idx="924">
                  <c:v>42188.4</c:v>
                </c:pt>
                <c:pt idx="925">
                  <c:v>49671.5</c:v>
                </c:pt>
                <c:pt idx="926">
                  <c:v>51372.6</c:v>
                </c:pt>
                <c:pt idx="927">
                  <c:v>43308.3</c:v>
                </c:pt>
                <c:pt idx="928">
                  <c:v>48409.5</c:v>
                </c:pt>
                <c:pt idx="929">
                  <c:v>41956.1</c:v>
                </c:pt>
                <c:pt idx="930">
                  <c:v>36358.400000000001</c:v>
                </c:pt>
                <c:pt idx="931">
                  <c:v>40417.9</c:v>
                </c:pt>
                <c:pt idx="932">
                  <c:v>38691</c:v>
                </c:pt>
                <c:pt idx="933">
                  <c:v>36519.800000000003</c:v>
                </c:pt>
                <c:pt idx="934">
                  <c:v>33527.300000000003</c:v>
                </c:pt>
                <c:pt idx="935">
                  <c:v>29713</c:v>
                </c:pt>
                <c:pt idx="936">
                  <c:v>24278.5</c:v>
                </c:pt>
                <c:pt idx="937">
                  <c:v>8570.2099999999991</c:v>
                </c:pt>
                <c:pt idx="938">
                  <c:v>17739.900000000001</c:v>
                </c:pt>
                <c:pt idx="939">
                  <c:v>3251.26</c:v>
                </c:pt>
                <c:pt idx="940">
                  <c:v>33065.5</c:v>
                </c:pt>
                <c:pt idx="941">
                  <c:v>29365.8</c:v>
                </c:pt>
                <c:pt idx="942">
                  <c:v>25986.799999999999</c:v>
                </c:pt>
                <c:pt idx="943">
                  <c:v>7019.64</c:v>
                </c:pt>
                <c:pt idx="944">
                  <c:v>8503.02</c:v>
                </c:pt>
                <c:pt idx="945">
                  <c:v>16821</c:v>
                </c:pt>
                <c:pt idx="946">
                  <c:v>5973.03</c:v>
                </c:pt>
                <c:pt idx="947">
                  <c:v>15248.9</c:v>
                </c:pt>
                <c:pt idx="948">
                  <c:v>13781.6</c:v>
                </c:pt>
                <c:pt idx="949">
                  <c:v>12205</c:v>
                </c:pt>
                <c:pt idx="950">
                  <c:v>5068.54</c:v>
                </c:pt>
                <c:pt idx="951">
                  <c:v>8884.84</c:v>
                </c:pt>
                <c:pt idx="952">
                  <c:v>1764.79</c:v>
                </c:pt>
                <c:pt idx="953">
                  <c:v>4839.38</c:v>
                </c:pt>
                <c:pt idx="954">
                  <c:v>10249.6</c:v>
                </c:pt>
                <c:pt idx="955">
                  <c:v>4900.71</c:v>
                </c:pt>
                <c:pt idx="956">
                  <c:v>9798.73</c:v>
                </c:pt>
                <c:pt idx="957">
                  <c:v>5122.3599999999997</c:v>
                </c:pt>
                <c:pt idx="958">
                  <c:v>8852.89</c:v>
                </c:pt>
                <c:pt idx="959">
                  <c:v>5804.58</c:v>
                </c:pt>
                <c:pt idx="960">
                  <c:v>4307.99</c:v>
                </c:pt>
                <c:pt idx="961">
                  <c:v>7381.83</c:v>
                </c:pt>
                <c:pt idx="962">
                  <c:v>6887.8</c:v>
                </c:pt>
                <c:pt idx="963">
                  <c:v>1338.24</c:v>
                </c:pt>
                <c:pt idx="964">
                  <c:v>1260.6600000000001</c:v>
                </c:pt>
                <c:pt idx="965">
                  <c:v>4245.49</c:v>
                </c:pt>
                <c:pt idx="966">
                  <c:v>4457.67</c:v>
                </c:pt>
                <c:pt idx="967">
                  <c:v>4770.46</c:v>
                </c:pt>
                <c:pt idx="968">
                  <c:v>5223.93</c:v>
                </c:pt>
                <c:pt idx="969">
                  <c:v>5832.99</c:v>
                </c:pt>
                <c:pt idx="970">
                  <c:v>6736.2</c:v>
                </c:pt>
                <c:pt idx="971">
                  <c:v>7863.31</c:v>
                </c:pt>
                <c:pt idx="972">
                  <c:v>9624.9</c:v>
                </c:pt>
                <c:pt idx="973">
                  <c:v>12427.9</c:v>
                </c:pt>
                <c:pt idx="974">
                  <c:v>17040.099999999999</c:v>
                </c:pt>
                <c:pt idx="975">
                  <c:v>25811.3</c:v>
                </c:pt>
                <c:pt idx="976">
                  <c:v>53922</c:v>
                </c:pt>
                <c:pt idx="977">
                  <c:v>99982.3</c:v>
                </c:pt>
                <c:pt idx="978">
                  <c:v>60691.4</c:v>
                </c:pt>
                <c:pt idx="979">
                  <c:v>917.726</c:v>
                </c:pt>
                <c:pt idx="980">
                  <c:v>931.37199999999996</c:v>
                </c:pt>
                <c:pt idx="981">
                  <c:v>916.98699999999997</c:v>
                </c:pt>
                <c:pt idx="982">
                  <c:v>1007.74</c:v>
                </c:pt>
                <c:pt idx="983">
                  <c:v>948.22900000000004</c:v>
                </c:pt>
                <c:pt idx="984">
                  <c:v>1112.07</c:v>
                </c:pt>
                <c:pt idx="985">
                  <c:v>1009.32</c:v>
                </c:pt>
                <c:pt idx="986">
                  <c:v>1275.05</c:v>
                </c:pt>
                <c:pt idx="987">
                  <c:v>1497.71</c:v>
                </c:pt>
                <c:pt idx="988">
                  <c:v>1115.03</c:v>
                </c:pt>
                <c:pt idx="989">
                  <c:v>1833.29</c:v>
                </c:pt>
                <c:pt idx="990">
                  <c:v>10628.2</c:v>
                </c:pt>
                <c:pt idx="991">
                  <c:v>3163.99</c:v>
                </c:pt>
                <c:pt idx="992">
                  <c:v>1665.73</c:v>
                </c:pt>
                <c:pt idx="993">
                  <c:v>8391.75</c:v>
                </c:pt>
                <c:pt idx="994">
                  <c:v>3744.29</c:v>
                </c:pt>
                <c:pt idx="995">
                  <c:v>5558.98</c:v>
                </c:pt>
                <c:pt idx="996">
                  <c:v>5160.08</c:v>
                </c:pt>
                <c:pt idx="997">
                  <c:v>5887.22</c:v>
                </c:pt>
                <c:pt idx="998">
                  <c:v>6066.49</c:v>
                </c:pt>
                <c:pt idx="999">
                  <c:v>6001.38</c:v>
                </c:pt>
                <c:pt idx="1000">
                  <c:v>5611.24</c:v>
                </c:pt>
                <c:pt idx="1001">
                  <c:v>5736.96</c:v>
                </c:pt>
                <c:pt idx="1002">
                  <c:v>5056.17</c:v>
                </c:pt>
                <c:pt idx="1003">
                  <c:v>1349.64</c:v>
                </c:pt>
                <c:pt idx="1004">
                  <c:v>4325.91</c:v>
                </c:pt>
                <c:pt idx="1005">
                  <c:v>3589</c:v>
                </c:pt>
                <c:pt idx="1006">
                  <c:v>2829.33</c:v>
                </c:pt>
                <c:pt idx="1007">
                  <c:v>2049.98</c:v>
                </c:pt>
                <c:pt idx="1008">
                  <c:v>2542.7600000000002</c:v>
                </c:pt>
                <c:pt idx="1009">
                  <c:v>8143.23</c:v>
                </c:pt>
                <c:pt idx="1010">
                  <c:v>10028.5</c:v>
                </c:pt>
                <c:pt idx="1011">
                  <c:v>9167.67</c:v>
                </c:pt>
                <c:pt idx="1012">
                  <c:v>1672.45</c:v>
                </c:pt>
                <c:pt idx="1013">
                  <c:v>7030.89</c:v>
                </c:pt>
                <c:pt idx="1014">
                  <c:v>4791.1899999999996</c:v>
                </c:pt>
                <c:pt idx="1015">
                  <c:v>11747.5</c:v>
                </c:pt>
                <c:pt idx="1016">
                  <c:v>5487.54</c:v>
                </c:pt>
                <c:pt idx="1017">
                  <c:v>3024.16</c:v>
                </c:pt>
                <c:pt idx="1018">
                  <c:v>15915.4</c:v>
                </c:pt>
                <c:pt idx="1019">
                  <c:v>18269.900000000001</c:v>
                </c:pt>
                <c:pt idx="1020">
                  <c:v>1696.48</c:v>
                </c:pt>
                <c:pt idx="1021">
                  <c:v>19264.599999999999</c:v>
                </c:pt>
                <c:pt idx="1022">
                  <c:v>1993.75</c:v>
                </c:pt>
                <c:pt idx="1023">
                  <c:v>1462.18</c:v>
                </c:pt>
                <c:pt idx="1024">
                  <c:v>19091.5</c:v>
                </c:pt>
                <c:pt idx="1025">
                  <c:v>18470.3</c:v>
                </c:pt>
                <c:pt idx="1026">
                  <c:v>17250.8</c:v>
                </c:pt>
                <c:pt idx="1027">
                  <c:v>15396.7</c:v>
                </c:pt>
                <c:pt idx="1028">
                  <c:v>2977.42</c:v>
                </c:pt>
                <c:pt idx="1029">
                  <c:v>12995.4</c:v>
                </c:pt>
                <c:pt idx="1030">
                  <c:v>9111.77</c:v>
                </c:pt>
                <c:pt idx="1031">
                  <c:v>4263.72</c:v>
                </c:pt>
                <c:pt idx="1032">
                  <c:v>3065.32</c:v>
                </c:pt>
                <c:pt idx="1033">
                  <c:v>2944.77</c:v>
                </c:pt>
                <c:pt idx="1034">
                  <c:v>3369.49</c:v>
                </c:pt>
                <c:pt idx="1035">
                  <c:v>1273.56</c:v>
                </c:pt>
                <c:pt idx="1036">
                  <c:v>3067.25</c:v>
                </c:pt>
                <c:pt idx="1037">
                  <c:v>4059.46</c:v>
                </c:pt>
                <c:pt idx="1038">
                  <c:v>3184.52</c:v>
                </c:pt>
                <c:pt idx="1039">
                  <c:v>5161.2</c:v>
                </c:pt>
                <c:pt idx="1040">
                  <c:v>15890.4</c:v>
                </c:pt>
                <c:pt idx="1041">
                  <c:v>15042</c:v>
                </c:pt>
                <c:pt idx="1042">
                  <c:v>13564.7</c:v>
                </c:pt>
                <c:pt idx="1043">
                  <c:v>10909.3</c:v>
                </c:pt>
                <c:pt idx="1044">
                  <c:v>10099.6</c:v>
                </c:pt>
                <c:pt idx="1045">
                  <c:v>10500.1</c:v>
                </c:pt>
                <c:pt idx="1046">
                  <c:v>10402.5</c:v>
                </c:pt>
                <c:pt idx="1047">
                  <c:v>10045.6</c:v>
                </c:pt>
                <c:pt idx="1048">
                  <c:v>9811.0499999999993</c:v>
                </c:pt>
                <c:pt idx="1049">
                  <c:v>10097.5</c:v>
                </c:pt>
                <c:pt idx="1050">
                  <c:v>11196.8</c:v>
                </c:pt>
                <c:pt idx="1051">
                  <c:v>13875.6</c:v>
                </c:pt>
                <c:pt idx="1052">
                  <c:v>17334.7</c:v>
                </c:pt>
                <c:pt idx="1053">
                  <c:v>20173.599999999999</c:v>
                </c:pt>
                <c:pt idx="1054">
                  <c:v>20475</c:v>
                </c:pt>
                <c:pt idx="1055">
                  <c:v>19653.7</c:v>
                </c:pt>
                <c:pt idx="1056">
                  <c:v>19572.099999999999</c:v>
                </c:pt>
                <c:pt idx="1057">
                  <c:v>17765.3</c:v>
                </c:pt>
                <c:pt idx="1058">
                  <c:v>17782.099999999999</c:v>
                </c:pt>
                <c:pt idx="1059">
                  <c:v>18071</c:v>
                </c:pt>
                <c:pt idx="1060">
                  <c:v>14098</c:v>
                </c:pt>
                <c:pt idx="1061">
                  <c:v>14522.5</c:v>
                </c:pt>
                <c:pt idx="1062">
                  <c:v>11540.7</c:v>
                </c:pt>
                <c:pt idx="1063">
                  <c:v>12830.9</c:v>
                </c:pt>
                <c:pt idx="1064">
                  <c:v>10174.1</c:v>
                </c:pt>
                <c:pt idx="1065">
                  <c:v>6591.92</c:v>
                </c:pt>
                <c:pt idx="1066">
                  <c:v>8429.41</c:v>
                </c:pt>
                <c:pt idx="1067">
                  <c:v>7263.25</c:v>
                </c:pt>
                <c:pt idx="1068">
                  <c:v>6431.73</c:v>
                </c:pt>
                <c:pt idx="1069">
                  <c:v>2407.36</c:v>
                </c:pt>
                <c:pt idx="1070">
                  <c:v>5460.41</c:v>
                </c:pt>
                <c:pt idx="1071">
                  <c:v>4422.25</c:v>
                </c:pt>
                <c:pt idx="1072">
                  <c:v>3378.01</c:v>
                </c:pt>
                <c:pt idx="1073">
                  <c:v>5119.2299999999996</c:v>
                </c:pt>
                <c:pt idx="1074">
                  <c:v>2884.84</c:v>
                </c:pt>
                <c:pt idx="1075">
                  <c:v>3834</c:v>
                </c:pt>
                <c:pt idx="1076">
                  <c:v>1210.76</c:v>
                </c:pt>
                <c:pt idx="1077">
                  <c:v>49617.599999999999</c:v>
                </c:pt>
                <c:pt idx="1078">
                  <c:v>50768.6</c:v>
                </c:pt>
                <c:pt idx="1079">
                  <c:v>55052.7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8E93-4751-AE37-626D1023E692}"/>
            </c:ext>
          </c:extLst>
        </c:ser>
        <c:ser>
          <c:idx val="7"/>
          <c:order val="1"/>
          <c:tx>
            <c:v>30 mm Tapered (50 um)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'30 mm_Tapered_50um_1E6_Imp'!$B$2:$B$1071</c:f>
              <c:numCache>
                <c:formatCode>0.00E+00</c:formatCode>
                <c:ptCount val="1070"/>
                <c:pt idx="0">
                  <c:v>9224330000</c:v>
                </c:pt>
                <c:pt idx="1">
                  <c:v>9225340000</c:v>
                </c:pt>
                <c:pt idx="2">
                  <c:v>9228460000</c:v>
                </c:pt>
                <c:pt idx="3">
                  <c:v>9233040000</c:v>
                </c:pt>
                <c:pt idx="4">
                  <c:v>9239540000</c:v>
                </c:pt>
                <c:pt idx="5">
                  <c:v>9247580000</c:v>
                </c:pt>
                <c:pt idx="6">
                  <c:v>9257080000</c:v>
                </c:pt>
                <c:pt idx="7">
                  <c:v>9267190000</c:v>
                </c:pt>
                <c:pt idx="8">
                  <c:v>9278360000</c:v>
                </c:pt>
                <c:pt idx="9">
                  <c:v>9289750000</c:v>
                </c:pt>
                <c:pt idx="10">
                  <c:v>9301800000</c:v>
                </c:pt>
                <c:pt idx="11">
                  <c:v>9313690000</c:v>
                </c:pt>
                <c:pt idx="12">
                  <c:v>9325160000</c:v>
                </c:pt>
                <c:pt idx="13">
                  <c:v>9336160000</c:v>
                </c:pt>
                <c:pt idx="14">
                  <c:v>9346170000</c:v>
                </c:pt>
                <c:pt idx="15">
                  <c:v>9355540000</c:v>
                </c:pt>
                <c:pt idx="16">
                  <c:v>9363540000</c:v>
                </c:pt>
                <c:pt idx="17">
                  <c:v>9370000000</c:v>
                </c:pt>
                <c:pt idx="18">
                  <c:v>9374450000</c:v>
                </c:pt>
                <c:pt idx="19">
                  <c:v>9377650000</c:v>
                </c:pt>
                <c:pt idx="20">
                  <c:v>11418800000</c:v>
                </c:pt>
                <c:pt idx="21">
                  <c:v>11424800000</c:v>
                </c:pt>
                <c:pt idx="22">
                  <c:v>11441500000</c:v>
                </c:pt>
                <c:pt idx="23">
                  <c:v>11468700000</c:v>
                </c:pt>
                <c:pt idx="24">
                  <c:v>11507200000</c:v>
                </c:pt>
                <c:pt idx="25">
                  <c:v>11551900000</c:v>
                </c:pt>
                <c:pt idx="26">
                  <c:v>11601500000</c:v>
                </c:pt>
                <c:pt idx="27">
                  <c:v>11654600000</c:v>
                </c:pt>
                <c:pt idx="28">
                  <c:v>11708100000</c:v>
                </c:pt>
                <c:pt idx="29">
                  <c:v>11760300000</c:v>
                </c:pt>
                <c:pt idx="30">
                  <c:v>11808400000</c:v>
                </c:pt>
                <c:pt idx="31">
                  <c:v>11849800000</c:v>
                </c:pt>
                <c:pt idx="32">
                  <c:v>11884300000</c:v>
                </c:pt>
                <c:pt idx="33">
                  <c:v>11912300000</c:v>
                </c:pt>
                <c:pt idx="34">
                  <c:v>11934100000</c:v>
                </c:pt>
                <c:pt idx="35">
                  <c:v>11950400000</c:v>
                </c:pt>
                <c:pt idx="36">
                  <c:v>11962300000</c:v>
                </c:pt>
                <c:pt idx="37">
                  <c:v>11970600000</c:v>
                </c:pt>
                <c:pt idx="38">
                  <c:v>11976000000</c:v>
                </c:pt>
                <c:pt idx="39">
                  <c:v>11979100000</c:v>
                </c:pt>
                <c:pt idx="40">
                  <c:v>12127900000</c:v>
                </c:pt>
                <c:pt idx="41">
                  <c:v>12129400000</c:v>
                </c:pt>
                <c:pt idx="42">
                  <c:v>12133900000</c:v>
                </c:pt>
                <c:pt idx="43">
                  <c:v>12140300000</c:v>
                </c:pt>
                <c:pt idx="44">
                  <c:v>12149500000</c:v>
                </c:pt>
                <c:pt idx="45">
                  <c:v>12160700000</c:v>
                </c:pt>
                <c:pt idx="46">
                  <c:v>12174000000</c:v>
                </c:pt>
                <c:pt idx="47">
                  <c:v>12187900000</c:v>
                </c:pt>
                <c:pt idx="48">
                  <c:v>12203600000</c:v>
                </c:pt>
                <c:pt idx="49">
                  <c:v>12220000000</c:v>
                </c:pt>
                <c:pt idx="50">
                  <c:v>12238300000</c:v>
                </c:pt>
                <c:pt idx="51">
                  <c:v>12257600000</c:v>
                </c:pt>
                <c:pt idx="52">
                  <c:v>12277100000</c:v>
                </c:pt>
                <c:pt idx="53">
                  <c:v>12297600000</c:v>
                </c:pt>
                <c:pt idx="54">
                  <c:v>12314000000</c:v>
                </c:pt>
                <c:pt idx="55">
                  <c:v>12316300000</c:v>
                </c:pt>
                <c:pt idx="56">
                  <c:v>12316600000</c:v>
                </c:pt>
                <c:pt idx="57">
                  <c:v>12318000000</c:v>
                </c:pt>
                <c:pt idx="58">
                  <c:v>12323000000</c:v>
                </c:pt>
                <c:pt idx="59">
                  <c:v>12331700000</c:v>
                </c:pt>
                <c:pt idx="60">
                  <c:v>12335300000</c:v>
                </c:pt>
                <c:pt idx="61">
                  <c:v>12342500000</c:v>
                </c:pt>
                <c:pt idx="62">
                  <c:v>12351500000</c:v>
                </c:pt>
                <c:pt idx="63">
                  <c:v>12356600000</c:v>
                </c:pt>
                <c:pt idx="64">
                  <c:v>12364900000</c:v>
                </c:pt>
                <c:pt idx="65">
                  <c:v>12373900000</c:v>
                </c:pt>
                <c:pt idx="66">
                  <c:v>12375700000</c:v>
                </c:pt>
                <c:pt idx="67">
                  <c:v>12381000000</c:v>
                </c:pt>
                <c:pt idx="68">
                  <c:v>12400100000</c:v>
                </c:pt>
                <c:pt idx="69">
                  <c:v>12430700000</c:v>
                </c:pt>
                <c:pt idx="70">
                  <c:v>12467800000</c:v>
                </c:pt>
                <c:pt idx="71">
                  <c:v>12509700000</c:v>
                </c:pt>
                <c:pt idx="72">
                  <c:v>12555500000</c:v>
                </c:pt>
                <c:pt idx="73">
                  <c:v>12604400000</c:v>
                </c:pt>
                <c:pt idx="74">
                  <c:v>12656100000</c:v>
                </c:pt>
                <c:pt idx="75">
                  <c:v>12705000000</c:v>
                </c:pt>
                <c:pt idx="76">
                  <c:v>12750400000</c:v>
                </c:pt>
                <c:pt idx="77">
                  <c:v>12786700000</c:v>
                </c:pt>
                <c:pt idx="78">
                  <c:v>12813700000</c:v>
                </c:pt>
                <c:pt idx="79">
                  <c:v>12832400000</c:v>
                </c:pt>
                <c:pt idx="80">
                  <c:v>12842700000</c:v>
                </c:pt>
                <c:pt idx="81">
                  <c:v>13400600000</c:v>
                </c:pt>
                <c:pt idx="82">
                  <c:v>13402100000</c:v>
                </c:pt>
                <c:pt idx="83">
                  <c:v>13406400000</c:v>
                </c:pt>
                <c:pt idx="84">
                  <c:v>13412900000</c:v>
                </c:pt>
                <c:pt idx="85">
                  <c:v>13420800000</c:v>
                </c:pt>
                <c:pt idx="86">
                  <c:v>13428700000</c:v>
                </c:pt>
                <c:pt idx="87">
                  <c:v>13436300000</c:v>
                </c:pt>
                <c:pt idx="88">
                  <c:v>13442900000</c:v>
                </c:pt>
                <c:pt idx="89">
                  <c:v>13448200000</c:v>
                </c:pt>
                <c:pt idx="90">
                  <c:v>13452000000</c:v>
                </c:pt>
                <c:pt idx="91">
                  <c:v>13453200000</c:v>
                </c:pt>
                <c:pt idx="92">
                  <c:v>13453600000</c:v>
                </c:pt>
                <c:pt idx="93">
                  <c:v>13454000000</c:v>
                </c:pt>
                <c:pt idx="94">
                  <c:v>13454700000</c:v>
                </c:pt>
                <c:pt idx="95">
                  <c:v>13454800000</c:v>
                </c:pt>
                <c:pt idx="96">
                  <c:v>13455500000</c:v>
                </c:pt>
                <c:pt idx="97">
                  <c:v>13456100000</c:v>
                </c:pt>
                <c:pt idx="98">
                  <c:v>13456200000</c:v>
                </c:pt>
                <c:pt idx="99">
                  <c:v>13456600000</c:v>
                </c:pt>
                <c:pt idx="100">
                  <c:v>13456700000</c:v>
                </c:pt>
                <c:pt idx="101">
                  <c:v>13881300000</c:v>
                </c:pt>
                <c:pt idx="102">
                  <c:v>13883000000</c:v>
                </c:pt>
                <c:pt idx="103">
                  <c:v>13883400000</c:v>
                </c:pt>
                <c:pt idx="104">
                  <c:v>13889100000</c:v>
                </c:pt>
                <c:pt idx="105">
                  <c:v>13890700000</c:v>
                </c:pt>
                <c:pt idx="106">
                  <c:v>13899300000</c:v>
                </c:pt>
                <c:pt idx="107">
                  <c:v>13901200000</c:v>
                </c:pt>
                <c:pt idx="108">
                  <c:v>13913000000</c:v>
                </c:pt>
                <c:pt idx="109">
                  <c:v>13914500000</c:v>
                </c:pt>
                <c:pt idx="110">
                  <c:v>13928600000</c:v>
                </c:pt>
                <c:pt idx="111">
                  <c:v>13931000000</c:v>
                </c:pt>
                <c:pt idx="112">
                  <c:v>13944600000</c:v>
                </c:pt>
                <c:pt idx="113">
                  <c:v>13948900000</c:v>
                </c:pt>
                <c:pt idx="114">
                  <c:v>13958200000</c:v>
                </c:pt>
                <c:pt idx="115">
                  <c:v>13967900000</c:v>
                </c:pt>
                <c:pt idx="116">
                  <c:v>13968400000</c:v>
                </c:pt>
                <c:pt idx="117">
                  <c:v>13987000000</c:v>
                </c:pt>
                <c:pt idx="118">
                  <c:v>14004800000</c:v>
                </c:pt>
                <c:pt idx="119">
                  <c:v>14018000000</c:v>
                </c:pt>
                <c:pt idx="120">
                  <c:v>14022900000</c:v>
                </c:pt>
                <c:pt idx="121">
                  <c:v>14225000000</c:v>
                </c:pt>
                <c:pt idx="122">
                  <c:v>14240900000</c:v>
                </c:pt>
                <c:pt idx="123">
                  <c:v>14271700000</c:v>
                </c:pt>
                <c:pt idx="124">
                  <c:v>14307400000</c:v>
                </c:pt>
                <c:pt idx="125">
                  <c:v>14344300000</c:v>
                </c:pt>
                <c:pt idx="126">
                  <c:v>14385100000</c:v>
                </c:pt>
                <c:pt idx="127">
                  <c:v>14427400000</c:v>
                </c:pt>
                <c:pt idx="128">
                  <c:v>14473000000</c:v>
                </c:pt>
                <c:pt idx="129">
                  <c:v>14518200000</c:v>
                </c:pt>
                <c:pt idx="130">
                  <c:v>14538900000</c:v>
                </c:pt>
                <c:pt idx="131">
                  <c:v>14542300000</c:v>
                </c:pt>
                <c:pt idx="132">
                  <c:v>14554500000</c:v>
                </c:pt>
                <c:pt idx="133">
                  <c:v>14564200000</c:v>
                </c:pt>
                <c:pt idx="134">
                  <c:v>14571800000</c:v>
                </c:pt>
                <c:pt idx="135">
                  <c:v>14595000000</c:v>
                </c:pt>
                <c:pt idx="136">
                  <c:v>14609600000</c:v>
                </c:pt>
                <c:pt idx="137">
                  <c:v>14618200000</c:v>
                </c:pt>
                <c:pt idx="138">
                  <c:v>14640200000</c:v>
                </c:pt>
                <c:pt idx="139">
                  <c:v>14642800000</c:v>
                </c:pt>
                <c:pt idx="140">
                  <c:v>14654200000</c:v>
                </c:pt>
                <c:pt idx="141">
                  <c:v>14748200000</c:v>
                </c:pt>
                <c:pt idx="142">
                  <c:v>14756300000</c:v>
                </c:pt>
                <c:pt idx="143">
                  <c:v>14763100000</c:v>
                </c:pt>
                <c:pt idx="144">
                  <c:v>14773800000</c:v>
                </c:pt>
                <c:pt idx="145">
                  <c:v>14793800000</c:v>
                </c:pt>
                <c:pt idx="146">
                  <c:v>14803000000</c:v>
                </c:pt>
                <c:pt idx="147">
                  <c:v>14813500000</c:v>
                </c:pt>
                <c:pt idx="148">
                  <c:v>14831400000</c:v>
                </c:pt>
                <c:pt idx="149">
                  <c:v>14847800000</c:v>
                </c:pt>
                <c:pt idx="150">
                  <c:v>14851000000</c:v>
                </c:pt>
                <c:pt idx="151">
                  <c:v>14861900000</c:v>
                </c:pt>
                <c:pt idx="152">
                  <c:v>14873700000</c:v>
                </c:pt>
                <c:pt idx="153">
                  <c:v>14882000000</c:v>
                </c:pt>
                <c:pt idx="154">
                  <c:v>14887900000</c:v>
                </c:pt>
                <c:pt idx="155">
                  <c:v>14893200000</c:v>
                </c:pt>
                <c:pt idx="156">
                  <c:v>14899000000</c:v>
                </c:pt>
                <c:pt idx="157">
                  <c:v>14941600000</c:v>
                </c:pt>
                <c:pt idx="158">
                  <c:v>14978100000</c:v>
                </c:pt>
                <c:pt idx="159">
                  <c:v>15001300000</c:v>
                </c:pt>
                <c:pt idx="160">
                  <c:v>15012000000</c:v>
                </c:pt>
                <c:pt idx="161">
                  <c:v>15415600000</c:v>
                </c:pt>
                <c:pt idx="162">
                  <c:v>15418600000</c:v>
                </c:pt>
                <c:pt idx="163">
                  <c:v>15427000000</c:v>
                </c:pt>
                <c:pt idx="164">
                  <c:v>15438500000</c:v>
                </c:pt>
                <c:pt idx="165">
                  <c:v>15455500000</c:v>
                </c:pt>
                <c:pt idx="166">
                  <c:v>15476700000</c:v>
                </c:pt>
                <c:pt idx="167">
                  <c:v>15502100000</c:v>
                </c:pt>
                <c:pt idx="168">
                  <c:v>15528100000</c:v>
                </c:pt>
                <c:pt idx="169">
                  <c:v>15557600000</c:v>
                </c:pt>
                <c:pt idx="170">
                  <c:v>15557700000</c:v>
                </c:pt>
                <c:pt idx="171">
                  <c:v>15587400000</c:v>
                </c:pt>
                <c:pt idx="172">
                  <c:v>15619600000</c:v>
                </c:pt>
                <c:pt idx="173">
                  <c:v>15651900000</c:v>
                </c:pt>
                <c:pt idx="174">
                  <c:v>15681900000</c:v>
                </c:pt>
                <c:pt idx="175">
                  <c:v>15711700000</c:v>
                </c:pt>
                <c:pt idx="176">
                  <c:v>15737700000</c:v>
                </c:pt>
                <c:pt idx="177">
                  <c:v>15763400000</c:v>
                </c:pt>
                <c:pt idx="178">
                  <c:v>15784700000</c:v>
                </c:pt>
                <c:pt idx="179">
                  <c:v>15802100000</c:v>
                </c:pt>
                <c:pt idx="180">
                  <c:v>15813000000</c:v>
                </c:pt>
                <c:pt idx="181">
                  <c:v>15822300000</c:v>
                </c:pt>
                <c:pt idx="182">
                  <c:v>16033100000</c:v>
                </c:pt>
                <c:pt idx="183">
                  <c:v>16071600000</c:v>
                </c:pt>
                <c:pt idx="184">
                  <c:v>16140800000</c:v>
                </c:pt>
                <c:pt idx="185">
                  <c:v>16225200000</c:v>
                </c:pt>
                <c:pt idx="186">
                  <c:v>16315400000</c:v>
                </c:pt>
                <c:pt idx="187">
                  <c:v>16406100000</c:v>
                </c:pt>
                <c:pt idx="188">
                  <c:v>16480600000</c:v>
                </c:pt>
                <c:pt idx="189">
                  <c:v>16527200000</c:v>
                </c:pt>
                <c:pt idx="190">
                  <c:v>16550200000</c:v>
                </c:pt>
                <c:pt idx="191">
                  <c:v>16561000000</c:v>
                </c:pt>
                <c:pt idx="192">
                  <c:v>16563300000</c:v>
                </c:pt>
                <c:pt idx="193">
                  <c:v>16563400000</c:v>
                </c:pt>
                <c:pt idx="194">
                  <c:v>16563800000</c:v>
                </c:pt>
                <c:pt idx="195">
                  <c:v>16564600000</c:v>
                </c:pt>
                <c:pt idx="196">
                  <c:v>16565500000</c:v>
                </c:pt>
                <c:pt idx="197">
                  <c:v>16565800000</c:v>
                </c:pt>
                <c:pt idx="198">
                  <c:v>16566500000</c:v>
                </c:pt>
                <c:pt idx="199">
                  <c:v>16567400000</c:v>
                </c:pt>
                <c:pt idx="200">
                  <c:v>16567600000</c:v>
                </c:pt>
                <c:pt idx="201">
                  <c:v>16567900000</c:v>
                </c:pt>
                <c:pt idx="202">
                  <c:v>16645800000</c:v>
                </c:pt>
                <c:pt idx="203">
                  <c:v>16646700000</c:v>
                </c:pt>
                <c:pt idx="204">
                  <c:v>16649500000</c:v>
                </c:pt>
                <c:pt idx="205">
                  <c:v>16653000000</c:v>
                </c:pt>
                <c:pt idx="206">
                  <c:v>16660000000</c:v>
                </c:pt>
                <c:pt idx="207">
                  <c:v>16675600000</c:v>
                </c:pt>
                <c:pt idx="208">
                  <c:v>16705700000</c:v>
                </c:pt>
                <c:pt idx="209">
                  <c:v>16752600000</c:v>
                </c:pt>
                <c:pt idx="210">
                  <c:v>16799000000</c:v>
                </c:pt>
                <c:pt idx="211">
                  <c:v>16835400000</c:v>
                </c:pt>
                <c:pt idx="212">
                  <c:v>16859900000</c:v>
                </c:pt>
                <c:pt idx="213">
                  <c:v>16877500000</c:v>
                </c:pt>
                <c:pt idx="214">
                  <c:v>16889600000</c:v>
                </c:pt>
                <c:pt idx="215">
                  <c:v>16899000000</c:v>
                </c:pt>
                <c:pt idx="216">
                  <c:v>16906100000</c:v>
                </c:pt>
                <c:pt idx="217">
                  <c:v>16911700000</c:v>
                </c:pt>
                <c:pt idx="218">
                  <c:v>16915800000</c:v>
                </c:pt>
                <c:pt idx="219">
                  <c:v>16918800000</c:v>
                </c:pt>
                <c:pt idx="220">
                  <c:v>16920500000</c:v>
                </c:pt>
                <c:pt idx="221">
                  <c:v>16933200000</c:v>
                </c:pt>
                <c:pt idx="222">
                  <c:v>16934100000</c:v>
                </c:pt>
                <c:pt idx="223">
                  <c:v>16936900000</c:v>
                </c:pt>
                <c:pt idx="224">
                  <c:v>16942100000</c:v>
                </c:pt>
                <c:pt idx="225">
                  <c:v>16950100000</c:v>
                </c:pt>
                <c:pt idx="226">
                  <c:v>16961700000</c:v>
                </c:pt>
                <c:pt idx="227">
                  <c:v>16979600000</c:v>
                </c:pt>
                <c:pt idx="228">
                  <c:v>17007900000</c:v>
                </c:pt>
                <c:pt idx="229">
                  <c:v>17053900000</c:v>
                </c:pt>
                <c:pt idx="230">
                  <c:v>17122500000</c:v>
                </c:pt>
                <c:pt idx="231">
                  <c:v>17216300000</c:v>
                </c:pt>
                <c:pt idx="232">
                  <c:v>17317800000</c:v>
                </c:pt>
                <c:pt idx="233">
                  <c:v>17417000000</c:v>
                </c:pt>
                <c:pt idx="234">
                  <c:v>17473800000</c:v>
                </c:pt>
                <c:pt idx="235">
                  <c:v>17474900000</c:v>
                </c:pt>
                <c:pt idx="236">
                  <c:v>17478000000</c:v>
                </c:pt>
                <c:pt idx="237">
                  <c:v>17482700000</c:v>
                </c:pt>
                <c:pt idx="238">
                  <c:v>17482900000</c:v>
                </c:pt>
                <c:pt idx="239">
                  <c:v>17489000000</c:v>
                </c:pt>
                <c:pt idx="240">
                  <c:v>17496400000</c:v>
                </c:pt>
                <c:pt idx="241">
                  <c:v>17501400000</c:v>
                </c:pt>
                <c:pt idx="242">
                  <c:v>17513100000</c:v>
                </c:pt>
                <c:pt idx="243">
                  <c:v>17513500000</c:v>
                </c:pt>
                <c:pt idx="244">
                  <c:v>17515100000</c:v>
                </c:pt>
                <c:pt idx="245">
                  <c:v>17517200000</c:v>
                </c:pt>
                <c:pt idx="246">
                  <c:v>17519900000</c:v>
                </c:pt>
                <c:pt idx="247">
                  <c:v>17522100000</c:v>
                </c:pt>
                <c:pt idx="248">
                  <c:v>17522400000</c:v>
                </c:pt>
                <c:pt idx="249">
                  <c:v>17524300000</c:v>
                </c:pt>
                <c:pt idx="250">
                  <c:v>17533800000</c:v>
                </c:pt>
                <c:pt idx="251">
                  <c:v>17544700000</c:v>
                </c:pt>
                <c:pt idx="252">
                  <c:v>17556300000</c:v>
                </c:pt>
                <c:pt idx="253">
                  <c:v>17558700000</c:v>
                </c:pt>
                <c:pt idx="254">
                  <c:v>17560500000</c:v>
                </c:pt>
                <c:pt idx="255">
                  <c:v>17562800000</c:v>
                </c:pt>
                <c:pt idx="256">
                  <c:v>17567200000</c:v>
                </c:pt>
                <c:pt idx="257">
                  <c:v>17568900000</c:v>
                </c:pt>
                <c:pt idx="258">
                  <c:v>17575400000</c:v>
                </c:pt>
                <c:pt idx="259">
                  <c:v>17576200000</c:v>
                </c:pt>
                <c:pt idx="260">
                  <c:v>17575800000</c:v>
                </c:pt>
                <c:pt idx="261">
                  <c:v>17576300000</c:v>
                </c:pt>
                <c:pt idx="262">
                  <c:v>17576300000</c:v>
                </c:pt>
                <c:pt idx="263">
                  <c:v>17583600000</c:v>
                </c:pt>
                <c:pt idx="264">
                  <c:v>17585000000</c:v>
                </c:pt>
                <c:pt idx="265">
                  <c:v>17590100000</c:v>
                </c:pt>
                <c:pt idx="266">
                  <c:v>17593400000</c:v>
                </c:pt>
                <c:pt idx="267">
                  <c:v>17593900000</c:v>
                </c:pt>
                <c:pt idx="268">
                  <c:v>17595700000</c:v>
                </c:pt>
                <c:pt idx="269">
                  <c:v>17600500000</c:v>
                </c:pt>
                <c:pt idx="270">
                  <c:v>17602200000</c:v>
                </c:pt>
                <c:pt idx="271">
                  <c:v>17604500000</c:v>
                </c:pt>
                <c:pt idx="272">
                  <c:v>17605800000</c:v>
                </c:pt>
                <c:pt idx="273">
                  <c:v>17607500000</c:v>
                </c:pt>
                <c:pt idx="274">
                  <c:v>17609200000</c:v>
                </c:pt>
                <c:pt idx="275">
                  <c:v>17609400000</c:v>
                </c:pt>
                <c:pt idx="276">
                  <c:v>17610100000</c:v>
                </c:pt>
                <c:pt idx="277">
                  <c:v>17613600000</c:v>
                </c:pt>
                <c:pt idx="278">
                  <c:v>17614600000</c:v>
                </c:pt>
                <c:pt idx="279">
                  <c:v>17618100000</c:v>
                </c:pt>
                <c:pt idx="280">
                  <c:v>17618200000</c:v>
                </c:pt>
                <c:pt idx="281">
                  <c:v>17620500000</c:v>
                </c:pt>
                <c:pt idx="282">
                  <c:v>17620600000</c:v>
                </c:pt>
                <c:pt idx="283">
                  <c:v>17621900000</c:v>
                </c:pt>
                <c:pt idx="284">
                  <c:v>17708500000</c:v>
                </c:pt>
                <c:pt idx="285">
                  <c:v>17709500000</c:v>
                </c:pt>
                <c:pt idx="286">
                  <c:v>17711000000</c:v>
                </c:pt>
                <c:pt idx="287">
                  <c:v>17711500000</c:v>
                </c:pt>
                <c:pt idx="288">
                  <c:v>17714100000</c:v>
                </c:pt>
                <c:pt idx="289">
                  <c:v>17716600000</c:v>
                </c:pt>
                <c:pt idx="290">
                  <c:v>17717200000</c:v>
                </c:pt>
                <c:pt idx="291">
                  <c:v>17719000000</c:v>
                </c:pt>
                <c:pt idx="292">
                  <c:v>17721800000</c:v>
                </c:pt>
                <c:pt idx="293">
                  <c:v>17727800000</c:v>
                </c:pt>
                <c:pt idx="294">
                  <c:v>17747300000</c:v>
                </c:pt>
                <c:pt idx="295">
                  <c:v>17784500000</c:v>
                </c:pt>
                <c:pt idx="296">
                  <c:v>17845100000</c:v>
                </c:pt>
                <c:pt idx="297">
                  <c:v>17931000000</c:v>
                </c:pt>
                <c:pt idx="298">
                  <c:v>18025300000</c:v>
                </c:pt>
                <c:pt idx="299">
                  <c:v>18117000000</c:v>
                </c:pt>
                <c:pt idx="300">
                  <c:v>18192500000</c:v>
                </c:pt>
                <c:pt idx="301">
                  <c:v>18241500000</c:v>
                </c:pt>
                <c:pt idx="302">
                  <c:v>18271700000</c:v>
                </c:pt>
                <c:pt idx="303">
                  <c:v>18333000000</c:v>
                </c:pt>
                <c:pt idx="304">
                  <c:v>18335200000</c:v>
                </c:pt>
                <c:pt idx="305">
                  <c:v>18340500000</c:v>
                </c:pt>
                <c:pt idx="306">
                  <c:v>18348500000</c:v>
                </c:pt>
                <c:pt idx="307">
                  <c:v>18359900000</c:v>
                </c:pt>
                <c:pt idx="308">
                  <c:v>18373700000</c:v>
                </c:pt>
                <c:pt idx="309">
                  <c:v>18390100000</c:v>
                </c:pt>
                <c:pt idx="310">
                  <c:v>18406800000</c:v>
                </c:pt>
                <c:pt idx="311">
                  <c:v>18425600000</c:v>
                </c:pt>
                <c:pt idx="312">
                  <c:v>18444700000</c:v>
                </c:pt>
                <c:pt idx="313">
                  <c:v>18465800000</c:v>
                </c:pt>
                <c:pt idx="314">
                  <c:v>18488400000</c:v>
                </c:pt>
                <c:pt idx="315">
                  <c:v>18512600000</c:v>
                </c:pt>
                <c:pt idx="316">
                  <c:v>18539800000</c:v>
                </c:pt>
                <c:pt idx="317">
                  <c:v>18572400000</c:v>
                </c:pt>
                <c:pt idx="318">
                  <c:v>18613300000</c:v>
                </c:pt>
                <c:pt idx="319">
                  <c:v>18667700000</c:v>
                </c:pt>
                <c:pt idx="320">
                  <c:v>18737300000</c:v>
                </c:pt>
                <c:pt idx="321">
                  <c:v>18815100000</c:v>
                </c:pt>
                <c:pt idx="322">
                  <c:v>18895300000</c:v>
                </c:pt>
                <c:pt idx="323">
                  <c:v>19171000000</c:v>
                </c:pt>
                <c:pt idx="324">
                  <c:v>19198000000</c:v>
                </c:pt>
                <c:pt idx="325">
                  <c:v>19248100000</c:v>
                </c:pt>
                <c:pt idx="326">
                  <c:v>19286800000</c:v>
                </c:pt>
                <c:pt idx="327">
                  <c:v>19313000000</c:v>
                </c:pt>
                <c:pt idx="328">
                  <c:v>19328400000</c:v>
                </c:pt>
                <c:pt idx="329">
                  <c:v>19339900000</c:v>
                </c:pt>
                <c:pt idx="330">
                  <c:v>19346500000</c:v>
                </c:pt>
                <c:pt idx="331">
                  <c:v>19350600000</c:v>
                </c:pt>
                <c:pt idx="332">
                  <c:v>19354600000</c:v>
                </c:pt>
                <c:pt idx="333">
                  <c:v>19360300000</c:v>
                </c:pt>
                <c:pt idx="334">
                  <c:v>19362500000</c:v>
                </c:pt>
                <c:pt idx="335">
                  <c:v>19368300000</c:v>
                </c:pt>
                <c:pt idx="336">
                  <c:v>19370700000</c:v>
                </c:pt>
                <c:pt idx="337">
                  <c:v>19373300000</c:v>
                </c:pt>
                <c:pt idx="338">
                  <c:v>19376000000</c:v>
                </c:pt>
                <c:pt idx="339">
                  <c:v>19380600000</c:v>
                </c:pt>
                <c:pt idx="340">
                  <c:v>19382900000</c:v>
                </c:pt>
                <c:pt idx="341">
                  <c:v>19384200000</c:v>
                </c:pt>
                <c:pt idx="342">
                  <c:v>19388300000</c:v>
                </c:pt>
                <c:pt idx="343">
                  <c:v>19488500000</c:v>
                </c:pt>
                <c:pt idx="344">
                  <c:v>19508100000</c:v>
                </c:pt>
                <c:pt idx="345">
                  <c:v>19508600000</c:v>
                </c:pt>
                <c:pt idx="346">
                  <c:v>19510000000</c:v>
                </c:pt>
                <c:pt idx="347">
                  <c:v>19510000000</c:v>
                </c:pt>
                <c:pt idx="348">
                  <c:v>19511800000</c:v>
                </c:pt>
                <c:pt idx="349">
                  <c:v>19513200000</c:v>
                </c:pt>
                <c:pt idx="350">
                  <c:v>19510100000</c:v>
                </c:pt>
                <c:pt idx="351">
                  <c:v>19510300000</c:v>
                </c:pt>
                <c:pt idx="352">
                  <c:v>19511900000</c:v>
                </c:pt>
                <c:pt idx="353">
                  <c:v>19513200000</c:v>
                </c:pt>
                <c:pt idx="354">
                  <c:v>19513600000</c:v>
                </c:pt>
                <c:pt idx="355">
                  <c:v>19513800000</c:v>
                </c:pt>
                <c:pt idx="356">
                  <c:v>19514300000</c:v>
                </c:pt>
                <c:pt idx="357">
                  <c:v>19515200000</c:v>
                </c:pt>
                <c:pt idx="358">
                  <c:v>19516600000</c:v>
                </c:pt>
                <c:pt idx="359">
                  <c:v>19516700000</c:v>
                </c:pt>
                <c:pt idx="360">
                  <c:v>19517200000</c:v>
                </c:pt>
                <c:pt idx="361">
                  <c:v>19518200000</c:v>
                </c:pt>
                <c:pt idx="362">
                  <c:v>19518900000</c:v>
                </c:pt>
                <c:pt idx="363">
                  <c:v>19519700000</c:v>
                </c:pt>
                <c:pt idx="364">
                  <c:v>19520700000</c:v>
                </c:pt>
                <c:pt idx="365">
                  <c:v>19520900000</c:v>
                </c:pt>
                <c:pt idx="366">
                  <c:v>19521800000</c:v>
                </c:pt>
                <c:pt idx="367">
                  <c:v>19521900000</c:v>
                </c:pt>
                <c:pt idx="368">
                  <c:v>19522400000</c:v>
                </c:pt>
                <c:pt idx="369">
                  <c:v>19522400000</c:v>
                </c:pt>
                <c:pt idx="370">
                  <c:v>19553100000</c:v>
                </c:pt>
                <c:pt idx="371">
                  <c:v>19598800000</c:v>
                </c:pt>
                <c:pt idx="372">
                  <c:v>19642600000</c:v>
                </c:pt>
                <c:pt idx="373">
                  <c:v>19678200000</c:v>
                </c:pt>
                <c:pt idx="374">
                  <c:v>19704400000</c:v>
                </c:pt>
                <c:pt idx="375">
                  <c:v>19705000000</c:v>
                </c:pt>
                <c:pt idx="376">
                  <c:v>19705100000</c:v>
                </c:pt>
                <c:pt idx="377">
                  <c:v>19710400000</c:v>
                </c:pt>
                <c:pt idx="378">
                  <c:v>19712200000</c:v>
                </c:pt>
                <c:pt idx="379">
                  <c:v>19717000000</c:v>
                </c:pt>
                <c:pt idx="380">
                  <c:v>19721300000</c:v>
                </c:pt>
                <c:pt idx="381">
                  <c:v>19722100000</c:v>
                </c:pt>
                <c:pt idx="382">
                  <c:v>19726600000</c:v>
                </c:pt>
                <c:pt idx="383">
                  <c:v>19729900000</c:v>
                </c:pt>
                <c:pt idx="384">
                  <c:v>19731100000</c:v>
                </c:pt>
                <c:pt idx="385">
                  <c:v>19733400000</c:v>
                </c:pt>
                <c:pt idx="386">
                  <c:v>19736600000</c:v>
                </c:pt>
                <c:pt idx="387">
                  <c:v>19900500000</c:v>
                </c:pt>
                <c:pt idx="388">
                  <c:v>19902100000</c:v>
                </c:pt>
                <c:pt idx="389">
                  <c:v>19907000000</c:v>
                </c:pt>
                <c:pt idx="390">
                  <c:v>19913000000</c:v>
                </c:pt>
                <c:pt idx="391">
                  <c:v>19922800000</c:v>
                </c:pt>
                <c:pt idx="392">
                  <c:v>19935100000</c:v>
                </c:pt>
                <c:pt idx="393">
                  <c:v>19950700000</c:v>
                </c:pt>
                <c:pt idx="394">
                  <c:v>19967300000</c:v>
                </c:pt>
                <c:pt idx="395">
                  <c:v>19986800000</c:v>
                </c:pt>
                <c:pt idx="396">
                  <c:v>20008200000</c:v>
                </c:pt>
                <c:pt idx="397">
                  <c:v>20031800000</c:v>
                </c:pt>
                <c:pt idx="398">
                  <c:v>20056900000</c:v>
                </c:pt>
                <c:pt idx="399">
                  <c:v>20082000000</c:v>
                </c:pt>
                <c:pt idx="400">
                  <c:v>20108600000</c:v>
                </c:pt>
                <c:pt idx="401">
                  <c:v>20133600000</c:v>
                </c:pt>
                <c:pt idx="402">
                  <c:v>20159500000</c:v>
                </c:pt>
                <c:pt idx="403">
                  <c:v>20183300000</c:v>
                </c:pt>
                <c:pt idx="404">
                  <c:v>20205000000</c:v>
                </c:pt>
                <c:pt idx="405">
                  <c:v>20220900000</c:v>
                </c:pt>
                <c:pt idx="406">
                  <c:v>20233500000</c:v>
                </c:pt>
                <c:pt idx="407">
                  <c:v>20491100000</c:v>
                </c:pt>
                <c:pt idx="408">
                  <c:v>20494700000</c:v>
                </c:pt>
                <c:pt idx="409">
                  <c:v>20505000000</c:v>
                </c:pt>
                <c:pt idx="410">
                  <c:v>20519900000</c:v>
                </c:pt>
                <c:pt idx="411">
                  <c:v>20537500000</c:v>
                </c:pt>
                <c:pt idx="412">
                  <c:v>20557600000</c:v>
                </c:pt>
                <c:pt idx="413">
                  <c:v>20577600000</c:v>
                </c:pt>
                <c:pt idx="414">
                  <c:v>20598600000</c:v>
                </c:pt>
                <c:pt idx="415">
                  <c:v>20617300000</c:v>
                </c:pt>
                <c:pt idx="416">
                  <c:v>20634800000</c:v>
                </c:pt>
                <c:pt idx="417">
                  <c:v>20635300000</c:v>
                </c:pt>
                <c:pt idx="418">
                  <c:v>20636200000</c:v>
                </c:pt>
                <c:pt idx="419">
                  <c:v>20639100000</c:v>
                </c:pt>
                <c:pt idx="420">
                  <c:v>20643400000</c:v>
                </c:pt>
                <c:pt idx="421">
                  <c:v>20649500000</c:v>
                </c:pt>
                <c:pt idx="422">
                  <c:v>20650000000</c:v>
                </c:pt>
                <c:pt idx="423">
                  <c:v>20656700000</c:v>
                </c:pt>
                <c:pt idx="424">
                  <c:v>20661000000</c:v>
                </c:pt>
                <c:pt idx="425">
                  <c:v>20665600000</c:v>
                </c:pt>
                <c:pt idx="426">
                  <c:v>20668400000</c:v>
                </c:pt>
                <c:pt idx="427">
                  <c:v>20671700000</c:v>
                </c:pt>
                <c:pt idx="428">
                  <c:v>20673400000</c:v>
                </c:pt>
                <c:pt idx="429">
                  <c:v>20673800000</c:v>
                </c:pt>
                <c:pt idx="430">
                  <c:v>20674600000</c:v>
                </c:pt>
                <c:pt idx="431">
                  <c:v>20676200000</c:v>
                </c:pt>
                <c:pt idx="432">
                  <c:v>20681900000</c:v>
                </c:pt>
                <c:pt idx="433">
                  <c:v>20684300000</c:v>
                </c:pt>
                <c:pt idx="434">
                  <c:v>20692100000</c:v>
                </c:pt>
                <c:pt idx="435">
                  <c:v>20694200000</c:v>
                </c:pt>
                <c:pt idx="436">
                  <c:v>20702900000</c:v>
                </c:pt>
                <c:pt idx="437">
                  <c:v>20704100000</c:v>
                </c:pt>
                <c:pt idx="438">
                  <c:v>20707500000</c:v>
                </c:pt>
                <c:pt idx="439">
                  <c:v>20713800000</c:v>
                </c:pt>
                <c:pt idx="440">
                  <c:v>20713800000</c:v>
                </c:pt>
                <c:pt idx="441">
                  <c:v>20724400000</c:v>
                </c:pt>
                <c:pt idx="442">
                  <c:v>20735000000</c:v>
                </c:pt>
                <c:pt idx="443">
                  <c:v>20744800000</c:v>
                </c:pt>
                <c:pt idx="444">
                  <c:v>20752900000</c:v>
                </c:pt>
                <c:pt idx="445">
                  <c:v>20754200000</c:v>
                </c:pt>
                <c:pt idx="446">
                  <c:v>20758700000</c:v>
                </c:pt>
                <c:pt idx="447">
                  <c:v>20758900000</c:v>
                </c:pt>
                <c:pt idx="448">
                  <c:v>20761200000</c:v>
                </c:pt>
                <c:pt idx="449">
                  <c:v>20828500000</c:v>
                </c:pt>
                <c:pt idx="450">
                  <c:v>20843700000</c:v>
                </c:pt>
                <c:pt idx="451">
                  <c:v>20866100000</c:v>
                </c:pt>
                <c:pt idx="452">
                  <c:v>20886800000</c:v>
                </c:pt>
                <c:pt idx="453">
                  <c:v>20906300000</c:v>
                </c:pt>
                <c:pt idx="454">
                  <c:v>20919800000</c:v>
                </c:pt>
                <c:pt idx="455">
                  <c:v>20931100000</c:v>
                </c:pt>
                <c:pt idx="456">
                  <c:v>20939200000</c:v>
                </c:pt>
                <c:pt idx="457">
                  <c:v>20945100000</c:v>
                </c:pt>
                <c:pt idx="458">
                  <c:v>20949000000</c:v>
                </c:pt>
                <c:pt idx="459">
                  <c:v>20953300000</c:v>
                </c:pt>
                <c:pt idx="460">
                  <c:v>20956500000</c:v>
                </c:pt>
                <c:pt idx="461">
                  <c:v>20958900000</c:v>
                </c:pt>
                <c:pt idx="462">
                  <c:v>20960300000</c:v>
                </c:pt>
                <c:pt idx="463">
                  <c:v>20961200000</c:v>
                </c:pt>
                <c:pt idx="464">
                  <c:v>20962200000</c:v>
                </c:pt>
                <c:pt idx="465">
                  <c:v>20963400000</c:v>
                </c:pt>
                <c:pt idx="466">
                  <c:v>20964600000</c:v>
                </c:pt>
                <c:pt idx="467">
                  <c:v>20965600000</c:v>
                </c:pt>
                <c:pt idx="468">
                  <c:v>21064800000</c:v>
                </c:pt>
                <c:pt idx="469">
                  <c:v>21066100000</c:v>
                </c:pt>
                <c:pt idx="470">
                  <c:v>21067200000</c:v>
                </c:pt>
                <c:pt idx="471">
                  <c:v>21068700000</c:v>
                </c:pt>
                <c:pt idx="472">
                  <c:v>21069600000</c:v>
                </c:pt>
                <c:pt idx="473">
                  <c:v>21071900000</c:v>
                </c:pt>
                <c:pt idx="474">
                  <c:v>21074300000</c:v>
                </c:pt>
                <c:pt idx="475">
                  <c:v>21076300000</c:v>
                </c:pt>
                <c:pt idx="476">
                  <c:v>21082800000</c:v>
                </c:pt>
                <c:pt idx="477">
                  <c:v>21094000000</c:v>
                </c:pt>
                <c:pt idx="478">
                  <c:v>21107500000</c:v>
                </c:pt>
                <c:pt idx="479">
                  <c:v>21122800000</c:v>
                </c:pt>
                <c:pt idx="480">
                  <c:v>21132500000</c:v>
                </c:pt>
                <c:pt idx="481">
                  <c:v>21137300000</c:v>
                </c:pt>
                <c:pt idx="482">
                  <c:v>21137900000</c:v>
                </c:pt>
                <c:pt idx="483">
                  <c:v>21153000000</c:v>
                </c:pt>
                <c:pt idx="484">
                  <c:v>21153000000</c:v>
                </c:pt>
                <c:pt idx="485">
                  <c:v>21166700000</c:v>
                </c:pt>
                <c:pt idx="486">
                  <c:v>21179100000</c:v>
                </c:pt>
                <c:pt idx="487">
                  <c:v>21181900000</c:v>
                </c:pt>
                <c:pt idx="488">
                  <c:v>21189300000</c:v>
                </c:pt>
                <c:pt idx="489">
                  <c:v>21196800000</c:v>
                </c:pt>
                <c:pt idx="490">
                  <c:v>21201600000</c:v>
                </c:pt>
                <c:pt idx="491">
                  <c:v>21224400000</c:v>
                </c:pt>
                <c:pt idx="492">
                  <c:v>21283900000</c:v>
                </c:pt>
                <c:pt idx="493">
                  <c:v>21354600000</c:v>
                </c:pt>
                <c:pt idx="494">
                  <c:v>21430500000</c:v>
                </c:pt>
                <c:pt idx="495">
                  <c:v>21503300000</c:v>
                </c:pt>
                <c:pt idx="496">
                  <c:v>21557800000</c:v>
                </c:pt>
                <c:pt idx="497">
                  <c:v>21568100000</c:v>
                </c:pt>
                <c:pt idx="498">
                  <c:v>21568400000</c:v>
                </c:pt>
                <c:pt idx="499">
                  <c:v>21569600000</c:v>
                </c:pt>
                <c:pt idx="500">
                  <c:v>21571200000</c:v>
                </c:pt>
                <c:pt idx="501">
                  <c:v>21573400000</c:v>
                </c:pt>
                <c:pt idx="502">
                  <c:v>21576000000</c:v>
                </c:pt>
                <c:pt idx="503">
                  <c:v>21578900000</c:v>
                </c:pt>
                <c:pt idx="504">
                  <c:v>21580600000</c:v>
                </c:pt>
                <c:pt idx="505">
                  <c:v>21581700000</c:v>
                </c:pt>
                <c:pt idx="506">
                  <c:v>21584100000</c:v>
                </c:pt>
                <c:pt idx="507">
                  <c:v>21585000000</c:v>
                </c:pt>
                <c:pt idx="508">
                  <c:v>21617000000</c:v>
                </c:pt>
                <c:pt idx="509">
                  <c:v>21617700000</c:v>
                </c:pt>
                <c:pt idx="510">
                  <c:v>21620400000</c:v>
                </c:pt>
                <c:pt idx="511">
                  <c:v>21622500000</c:v>
                </c:pt>
                <c:pt idx="512">
                  <c:v>21623500000</c:v>
                </c:pt>
                <c:pt idx="513">
                  <c:v>21626700000</c:v>
                </c:pt>
                <c:pt idx="514">
                  <c:v>21629900000</c:v>
                </c:pt>
                <c:pt idx="515">
                  <c:v>21632200000</c:v>
                </c:pt>
                <c:pt idx="516">
                  <c:v>21634000000</c:v>
                </c:pt>
                <c:pt idx="517">
                  <c:v>21645000000</c:v>
                </c:pt>
                <c:pt idx="518">
                  <c:v>21672800000</c:v>
                </c:pt>
                <c:pt idx="519">
                  <c:v>21696400000</c:v>
                </c:pt>
                <c:pt idx="520">
                  <c:v>21714700000</c:v>
                </c:pt>
                <c:pt idx="521">
                  <c:v>21729400000</c:v>
                </c:pt>
                <c:pt idx="522">
                  <c:v>21740800000</c:v>
                </c:pt>
                <c:pt idx="523">
                  <c:v>21746400000</c:v>
                </c:pt>
                <c:pt idx="524">
                  <c:v>21748100000</c:v>
                </c:pt>
                <c:pt idx="525">
                  <c:v>21750000000</c:v>
                </c:pt>
                <c:pt idx="526">
                  <c:v>21753300000</c:v>
                </c:pt>
                <c:pt idx="527">
                  <c:v>21756900000</c:v>
                </c:pt>
                <c:pt idx="528">
                  <c:v>21762000000</c:v>
                </c:pt>
                <c:pt idx="529">
                  <c:v>21762200000</c:v>
                </c:pt>
                <c:pt idx="530">
                  <c:v>23005400000</c:v>
                </c:pt>
                <c:pt idx="531">
                  <c:v>23009600000</c:v>
                </c:pt>
                <c:pt idx="532">
                  <c:v>23012200000</c:v>
                </c:pt>
                <c:pt idx="533">
                  <c:v>23023700000</c:v>
                </c:pt>
                <c:pt idx="534">
                  <c:v>23074800000</c:v>
                </c:pt>
                <c:pt idx="535">
                  <c:v>23125000000</c:v>
                </c:pt>
                <c:pt idx="536">
                  <c:v>23243700000</c:v>
                </c:pt>
                <c:pt idx="537">
                  <c:v>23245200000</c:v>
                </c:pt>
                <c:pt idx="538">
                  <c:v>23248900000</c:v>
                </c:pt>
                <c:pt idx="539">
                  <c:v>23249300000</c:v>
                </c:pt>
                <c:pt idx="540">
                  <c:v>23254400000</c:v>
                </c:pt>
                <c:pt idx="541">
                  <c:v>23262300000</c:v>
                </c:pt>
                <c:pt idx="542">
                  <c:v>23267200000</c:v>
                </c:pt>
                <c:pt idx="543">
                  <c:v>23271800000</c:v>
                </c:pt>
                <c:pt idx="544">
                  <c:v>23282700000</c:v>
                </c:pt>
                <c:pt idx="545">
                  <c:v>23294000000</c:v>
                </c:pt>
                <c:pt idx="546">
                  <c:v>23305500000</c:v>
                </c:pt>
                <c:pt idx="547">
                  <c:v>23306800000</c:v>
                </c:pt>
                <c:pt idx="548">
                  <c:v>23317100000</c:v>
                </c:pt>
                <c:pt idx="549">
                  <c:v>23328000000</c:v>
                </c:pt>
                <c:pt idx="550">
                  <c:v>23337800000</c:v>
                </c:pt>
                <c:pt idx="551">
                  <c:v>23339100000</c:v>
                </c:pt>
                <c:pt idx="552">
                  <c:v>23346300000</c:v>
                </c:pt>
                <c:pt idx="553">
                  <c:v>23352500000</c:v>
                </c:pt>
                <c:pt idx="554">
                  <c:v>23354700000</c:v>
                </c:pt>
                <c:pt idx="555">
                  <c:v>23357000000</c:v>
                </c:pt>
                <c:pt idx="556">
                  <c:v>23358200000</c:v>
                </c:pt>
                <c:pt idx="557">
                  <c:v>23387500000</c:v>
                </c:pt>
                <c:pt idx="558">
                  <c:v>23387900000</c:v>
                </c:pt>
                <c:pt idx="559">
                  <c:v>23391700000</c:v>
                </c:pt>
                <c:pt idx="560">
                  <c:v>23406000000</c:v>
                </c:pt>
                <c:pt idx="561">
                  <c:v>23424600000</c:v>
                </c:pt>
                <c:pt idx="562">
                  <c:v>23435400000</c:v>
                </c:pt>
                <c:pt idx="563">
                  <c:v>23437200000</c:v>
                </c:pt>
                <c:pt idx="564">
                  <c:v>23439100000</c:v>
                </c:pt>
                <c:pt idx="565">
                  <c:v>23440000000</c:v>
                </c:pt>
                <c:pt idx="566">
                  <c:v>23440600000</c:v>
                </c:pt>
                <c:pt idx="567">
                  <c:v>23441400000</c:v>
                </c:pt>
                <c:pt idx="568">
                  <c:v>23441700000</c:v>
                </c:pt>
                <c:pt idx="569">
                  <c:v>23443100000</c:v>
                </c:pt>
                <c:pt idx="570">
                  <c:v>23444800000</c:v>
                </c:pt>
                <c:pt idx="571">
                  <c:v>23445500000</c:v>
                </c:pt>
                <c:pt idx="572">
                  <c:v>23445900000</c:v>
                </c:pt>
                <c:pt idx="573">
                  <c:v>23448700000</c:v>
                </c:pt>
                <c:pt idx="574">
                  <c:v>23448800000</c:v>
                </c:pt>
                <c:pt idx="575">
                  <c:v>23449400000</c:v>
                </c:pt>
                <c:pt idx="576">
                  <c:v>23484800000</c:v>
                </c:pt>
                <c:pt idx="577">
                  <c:v>23485800000</c:v>
                </c:pt>
                <c:pt idx="578">
                  <c:v>23488900000</c:v>
                </c:pt>
                <c:pt idx="579">
                  <c:v>23494600000</c:v>
                </c:pt>
                <c:pt idx="580">
                  <c:v>23503700000</c:v>
                </c:pt>
                <c:pt idx="581">
                  <c:v>23518800000</c:v>
                </c:pt>
                <c:pt idx="582">
                  <c:v>23538000000</c:v>
                </c:pt>
                <c:pt idx="583">
                  <c:v>23562800000</c:v>
                </c:pt>
                <c:pt idx="584">
                  <c:v>23582100000</c:v>
                </c:pt>
                <c:pt idx="585">
                  <c:v>23601000000</c:v>
                </c:pt>
                <c:pt idx="586">
                  <c:v>23612200000</c:v>
                </c:pt>
                <c:pt idx="587">
                  <c:v>23621000000</c:v>
                </c:pt>
                <c:pt idx="588">
                  <c:v>23624800000</c:v>
                </c:pt>
                <c:pt idx="589">
                  <c:v>23630500000</c:v>
                </c:pt>
                <c:pt idx="590">
                  <c:v>23634400000</c:v>
                </c:pt>
                <c:pt idx="591">
                  <c:v>23643700000</c:v>
                </c:pt>
                <c:pt idx="592">
                  <c:v>23643800000</c:v>
                </c:pt>
                <c:pt idx="593">
                  <c:v>23645200000</c:v>
                </c:pt>
                <c:pt idx="594">
                  <c:v>23647500000</c:v>
                </c:pt>
                <c:pt idx="595">
                  <c:v>23652800000</c:v>
                </c:pt>
                <c:pt idx="596">
                  <c:v>23653300000</c:v>
                </c:pt>
                <c:pt idx="597">
                  <c:v>23660100000</c:v>
                </c:pt>
                <c:pt idx="598">
                  <c:v>23664900000</c:v>
                </c:pt>
                <c:pt idx="599">
                  <c:v>23671800000</c:v>
                </c:pt>
                <c:pt idx="600">
                  <c:v>23691300000</c:v>
                </c:pt>
                <c:pt idx="601">
                  <c:v>23714800000</c:v>
                </c:pt>
                <c:pt idx="602">
                  <c:v>23739700000</c:v>
                </c:pt>
                <c:pt idx="603">
                  <c:v>23768900000</c:v>
                </c:pt>
                <c:pt idx="604">
                  <c:v>23798200000</c:v>
                </c:pt>
                <c:pt idx="605">
                  <c:v>23829900000</c:v>
                </c:pt>
                <c:pt idx="606">
                  <c:v>23857100000</c:v>
                </c:pt>
                <c:pt idx="607">
                  <c:v>23857500000</c:v>
                </c:pt>
                <c:pt idx="608">
                  <c:v>23863200000</c:v>
                </c:pt>
                <c:pt idx="609">
                  <c:v>23866600000</c:v>
                </c:pt>
                <c:pt idx="610">
                  <c:v>23871100000</c:v>
                </c:pt>
                <c:pt idx="611">
                  <c:v>23882600000</c:v>
                </c:pt>
                <c:pt idx="612">
                  <c:v>23898500000</c:v>
                </c:pt>
                <c:pt idx="613">
                  <c:v>23901000000</c:v>
                </c:pt>
                <c:pt idx="614">
                  <c:v>23903100000</c:v>
                </c:pt>
                <c:pt idx="615">
                  <c:v>23927200000</c:v>
                </c:pt>
                <c:pt idx="616">
                  <c:v>23929800000</c:v>
                </c:pt>
                <c:pt idx="617">
                  <c:v>23941200000</c:v>
                </c:pt>
                <c:pt idx="618">
                  <c:v>23951500000</c:v>
                </c:pt>
                <c:pt idx="619">
                  <c:v>23961000000</c:v>
                </c:pt>
                <c:pt idx="620">
                  <c:v>33009700000</c:v>
                </c:pt>
                <c:pt idx="621">
                  <c:v>33029700000</c:v>
                </c:pt>
                <c:pt idx="622">
                  <c:v>33038500000</c:v>
                </c:pt>
                <c:pt idx="623">
                  <c:v>33040600000</c:v>
                </c:pt>
                <c:pt idx="624">
                  <c:v>33040700000</c:v>
                </c:pt>
                <c:pt idx="625">
                  <c:v>33040800000</c:v>
                </c:pt>
                <c:pt idx="626">
                  <c:v>33041100000</c:v>
                </c:pt>
                <c:pt idx="627">
                  <c:v>33074400000</c:v>
                </c:pt>
                <c:pt idx="628">
                  <c:v>33074500000</c:v>
                </c:pt>
                <c:pt idx="629">
                  <c:v>33078900000</c:v>
                </c:pt>
                <c:pt idx="630">
                  <c:v>33080000000</c:v>
                </c:pt>
                <c:pt idx="631">
                  <c:v>33081900000</c:v>
                </c:pt>
                <c:pt idx="632">
                  <c:v>33083800000</c:v>
                </c:pt>
                <c:pt idx="633">
                  <c:v>33084500000</c:v>
                </c:pt>
                <c:pt idx="634">
                  <c:v>33085500000</c:v>
                </c:pt>
                <c:pt idx="635">
                  <c:v>33087300000</c:v>
                </c:pt>
                <c:pt idx="636">
                  <c:v>33090300000</c:v>
                </c:pt>
                <c:pt idx="637">
                  <c:v>33090900000</c:v>
                </c:pt>
                <c:pt idx="638">
                  <c:v>33091500000</c:v>
                </c:pt>
                <c:pt idx="639">
                  <c:v>33091800000</c:v>
                </c:pt>
                <c:pt idx="640">
                  <c:v>33093500000</c:v>
                </c:pt>
                <c:pt idx="641">
                  <c:v>33096300000</c:v>
                </c:pt>
                <c:pt idx="642">
                  <c:v>33096600000</c:v>
                </c:pt>
                <c:pt idx="643">
                  <c:v>33097600000</c:v>
                </c:pt>
                <c:pt idx="644">
                  <c:v>33099200000</c:v>
                </c:pt>
                <c:pt idx="645">
                  <c:v>33100400000</c:v>
                </c:pt>
                <c:pt idx="646">
                  <c:v>33101500000</c:v>
                </c:pt>
                <c:pt idx="647">
                  <c:v>33123300000</c:v>
                </c:pt>
                <c:pt idx="648">
                  <c:v>33125100000</c:v>
                </c:pt>
                <c:pt idx="649">
                  <c:v>33126700000</c:v>
                </c:pt>
                <c:pt idx="650">
                  <c:v>33127200000</c:v>
                </c:pt>
                <c:pt idx="651">
                  <c:v>33127600000</c:v>
                </c:pt>
                <c:pt idx="652">
                  <c:v>33127700000</c:v>
                </c:pt>
                <c:pt idx="653">
                  <c:v>33128000000</c:v>
                </c:pt>
                <c:pt idx="654">
                  <c:v>33128300000</c:v>
                </c:pt>
                <c:pt idx="655">
                  <c:v>33128700000</c:v>
                </c:pt>
                <c:pt idx="656">
                  <c:v>33128900000</c:v>
                </c:pt>
                <c:pt idx="657">
                  <c:v>33129000000</c:v>
                </c:pt>
                <c:pt idx="658">
                  <c:v>33144900000</c:v>
                </c:pt>
                <c:pt idx="659">
                  <c:v>33158900000</c:v>
                </c:pt>
                <c:pt idx="660">
                  <c:v>33165100000</c:v>
                </c:pt>
                <c:pt idx="661">
                  <c:v>33166200000</c:v>
                </c:pt>
                <c:pt idx="662">
                  <c:v>33170600000</c:v>
                </c:pt>
                <c:pt idx="663">
                  <c:v>33171300000</c:v>
                </c:pt>
                <c:pt idx="664">
                  <c:v>33176200000</c:v>
                </c:pt>
                <c:pt idx="665">
                  <c:v>33179500000</c:v>
                </c:pt>
                <c:pt idx="666">
                  <c:v>33183400000</c:v>
                </c:pt>
                <c:pt idx="667">
                  <c:v>33191400000</c:v>
                </c:pt>
                <c:pt idx="668">
                  <c:v>33196300000</c:v>
                </c:pt>
                <c:pt idx="669">
                  <c:v>33201200000</c:v>
                </c:pt>
                <c:pt idx="670">
                  <c:v>33208900000</c:v>
                </c:pt>
                <c:pt idx="671">
                  <c:v>33209200000</c:v>
                </c:pt>
                <c:pt idx="672">
                  <c:v>33210800000</c:v>
                </c:pt>
                <c:pt idx="673">
                  <c:v>33218700000</c:v>
                </c:pt>
                <c:pt idx="674">
                  <c:v>33222700000</c:v>
                </c:pt>
                <c:pt idx="675">
                  <c:v>33228200000</c:v>
                </c:pt>
                <c:pt idx="676">
                  <c:v>33235100000</c:v>
                </c:pt>
                <c:pt idx="677">
                  <c:v>33247000000</c:v>
                </c:pt>
                <c:pt idx="678">
                  <c:v>33281200000</c:v>
                </c:pt>
                <c:pt idx="679">
                  <c:v>33318200000</c:v>
                </c:pt>
                <c:pt idx="680">
                  <c:v>33322700000</c:v>
                </c:pt>
                <c:pt idx="681">
                  <c:v>33331300000</c:v>
                </c:pt>
                <c:pt idx="682">
                  <c:v>33337300000</c:v>
                </c:pt>
                <c:pt idx="683">
                  <c:v>33341700000</c:v>
                </c:pt>
                <c:pt idx="684">
                  <c:v>33342900000</c:v>
                </c:pt>
                <c:pt idx="685">
                  <c:v>33344400000</c:v>
                </c:pt>
                <c:pt idx="686">
                  <c:v>33347900000</c:v>
                </c:pt>
                <c:pt idx="687">
                  <c:v>33371800000</c:v>
                </c:pt>
                <c:pt idx="688">
                  <c:v>33372400000</c:v>
                </c:pt>
                <c:pt idx="689">
                  <c:v>33373100000</c:v>
                </c:pt>
                <c:pt idx="690">
                  <c:v>33377100000</c:v>
                </c:pt>
                <c:pt idx="691">
                  <c:v>33378300000</c:v>
                </c:pt>
                <c:pt idx="692">
                  <c:v>33384700000</c:v>
                </c:pt>
                <c:pt idx="693">
                  <c:v>33385500000</c:v>
                </c:pt>
                <c:pt idx="694">
                  <c:v>33390700000</c:v>
                </c:pt>
                <c:pt idx="695">
                  <c:v>33393100000</c:v>
                </c:pt>
                <c:pt idx="696">
                  <c:v>33394800000</c:v>
                </c:pt>
                <c:pt idx="697">
                  <c:v>33401100000</c:v>
                </c:pt>
                <c:pt idx="698">
                  <c:v>33401300000</c:v>
                </c:pt>
                <c:pt idx="699">
                  <c:v>33405600000</c:v>
                </c:pt>
                <c:pt idx="700">
                  <c:v>33407200000</c:v>
                </c:pt>
                <c:pt idx="701">
                  <c:v>33422300000</c:v>
                </c:pt>
                <c:pt idx="702">
                  <c:v>33429200000</c:v>
                </c:pt>
                <c:pt idx="703">
                  <c:v>33435300000</c:v>
                </c:pt>
                <c:pt idx="704">
                  <c:v>33436100000</c:v>
                </c:pt>
                <c:pt idx="705">
                  <c:v>33439200000</c:v>
                </c:pt>
                <c:pt idx="706">
                  <c:v>33445300000</c:v>
                </c:pt>
                <c:pt idx="707">
                  <c:v>33451200000</c:v>
                </c:pt>
                <c:pt idx="708">
                  <c:v>33455700000</c:v>
                </c:pt>
                <c:pt idx="709">
                  <c:v>33458200000</c:v>
                </c:pt>
                <c:pt idx="710">
                  <c:v>33451200000</c:v>
                </c:pt>
                <c:pt idx="711">
                  <c:v>33455700000</c:v>
                </c:pt>
                <c:pt idx="712">
                  <c:v>33458300000</c:v>
                </c:pt>
                <c:pt idx="713">
                  <c:v>33466900000</c:v>
                </c:pt>
                <c:pt idx="714">
                  <c:v>33467500000</c:v>
                </c:pt>
                <c:pt idx="715">
                  <c:v>33477600000</c:v>
                </c:pt>
                <c:pt idx="716">
                  <c:v>33483100000</c:v>
                </c:pt>
                <c:pt idx="717">
                  <c:v>33488600000</c:v>
                </c:pt>
                <c:pt idx="718">
                  <c:v>33489200000</c:v>
                </c:pt>
                <c:pt idx="719">
                  <c:v>33497200000</c:v>
                </c:pt>
                <c:pt idx="720">
                  <c:v>33497700000</c:v>
                </c:pt>
                <c:pt idx="721">
                  <c:v>33504000000</c:v>
                </c:pt>
                <c:pt idx="722">
                  <c:v>33506500000</c:v>
                </c:pt>
                <c:pt idx="723">
                  <c:v>33509400000</c:v>
                </c:pt>
                <c:pt idx="724">
                  <c:v>33513800000</c:v>
                </c:pt>
                <c:pt idx="725">
                  <c:v>33518800000</c:v>
                </c:pt>
                <c:pt idx="726">
                  <c:v>33519700000</c:v>
                </c:pt>
                <c:pt idx="727">
                  <c:v>33525300000</c:v>
                </c:pt>
                <c:pt idx="728">
                  <c:v>33526100000</c:v>
                </c:pt>
                <c:pt idx="729">
                  <c:v>33526900000</c:v>
                </c:pt>
                <c:pt idx="730">
                  <c:v>33560700000</c:v>
                </c:pt>
                <c:pt idx="731">
                  <c:v>33575700000</c:v>
                </c:pt>
                <c:pt idx="732">
                  <c:v>33606600000</c:v>
                </c:pt>
                <c:pt idx="733">
                  <c:v>33617200000</c:v>
                </c:pt>
                <c:pt idx="734">
                  <c:v>33638300000</c:v>
                </c:pt>
                <c:pt idx="735">
                  <c:v>33664200000</c:v>
                </c:pt>
                <c:pt idx="736">
                  <c:v>33664400000</c:v>
                </c:pt>
                <c:pt idx="737">
                  <c:v>33690300000</c:v>
                </c:pt>
                <c:pt idx="738">
                  <c:v>33693700000</c:v>
                </c:pt>
                <c:pt idx="739">
                  <c:v>33710000000</c:v>
                </c:pt>
                <c:pt idx="740">
                  <c:v>33712200000</c:v>
                </c:pt>
                <c:pt idx="741">
                  <c:v>33725500000</c:v>
                </c:pt>
                <c:pt idx="742">
                  <c:v>33728400000</c:v>
                </c:pt>
                <c:pt idx="743">
                  <c:v>33737100000</c:v>
                </c:pt>
                <c:pt idx="744">
                  <c:v>33743800000</c:v>
                </c:pt>
                <c:pt idx="745">
                  <c:v>33746500000</c:v>
                </c:pt>
                <c:pt idx="746">
                  <c:v>33748700000</c:v>
                </c:pt>
                <c:pt idx="747">
                  <c:v>33749700000</c:v>
                </c:pt>
                <c:pt idx="748">
                  <c:v>33750300000</c:v>
                </c:pt>
                <c:pt idx="749">
                  <c:v>33750700000</c:v>
                </c:pt>
                <c:pt idx="750">
                  <c:v>33832400000</c:v>
                </c:pt>
                <c:pt idx="751">
                  <c:v>33832500000</c:v>
                </c:pt>
                <c:pt idx="752">
                  <c:v>33834500000</c:v>
                </c:pt>
                <c:pt idx="753">
                  <c:v>33835600000</c:v>
                </c:pt>
                <c:pt idx="754">
                  <c:v>33836300000</c:v>
                </c:pt>
                <c:pt idx="755">
                  <c:v>33837000000</c:v>
                </c:pt>
                <c:pt idx="756">
                  <c:v>33840800000</c:v>
                </c:pt>
                <c:pt idx="757">
                  <c:v>33842100000</c:v>
                </c:pt>
                <c:pt idx="758">
                  <c:v>33842800000</c:v>
                </c:pt>
                <c:pt idx="759">
                  <c:v>33843600000</c:v>
                </c:pt>
                <c:pt idx="760">
                  <c:v>33849400000</c:v>
                </c:pt>
                <c:pt idx="761">
                  <c:v>33855200000</c:v>
                </c:pt>
                <c:pt idx="762">
                  <c:v>33858900000</c:v>
                </c:pt>
                <c:pt idx="763">
                  <c:v>33861600000</c:v>
                </c:pt>
                <c:pt idx="764">
                  <c:v>33869500000</c:v>
                </c:pt>
                <c:pt idx="765">
                  <c:v>33871400000</c:v>
                </c:pt>
                <c:pt idx="766">
                  <c:v>33878600000</c:v>
                </c:pt>
                <c:pt idx="767">
                  <c:v>33885500000</c:v>
                </c:pt>
                <c:pt idx="768">
                  <c:v>33888700000</c:v>
                </c:pt>
                <c:pt idx="769">
                  <c:v>33900700000</c:v>
                </c:pt>
                <c:pt idx="770">
                  <c:v>33900900000</c:v>
                </c:pt>
                <c:pt idx="771">
                  <c:v>33910900000</c:v>
                </c:pt>
                <c:pt idx="772">
                  <c:v>33913600000</c:v>
                </c:pt>
                <c:pt idx="773">
                  <c:v>33923400000</c:v>
                </c:pt>
                <c:pt idx="774">
                  <c:v>33923900000</c:v>
                </c:pt>
                <c:pt idx="775">
                  <c:v>33930500000</c:v>
                </c:pt>
                <c:pt idx="776">
                  <c:v>33932900000</c:v>
                </c:pt>
                <c:pt idx="777">
                  <c:v>33935100000</c:v>
                </c:pt>
                <c:pt idx="778">
                  <c:v>33939900000</c:v>
                </c:pt>
                <c:pt idx="779">
                  <c:v>33947600000</c:v>
                </c:pt>
                <c:pt idx="780">
                  <c:v>33963200000</c:v>
                </c:pt>
                <c:pt idx="781">
                  <c:v>33984000000</c:v>
                </c:pt>
                <c:pt idx="782">
                  <c:v>33993500000</c:v>
                </c:pt>
                <c:pt idx="783">
                  <c:v>33993700000</c:v>
                </c:pt>
                <c:pt idx="784">
                  <c:v>33995800000</c:v>
                </c:pt>
                <c:pt idx="785">
                  <c:v>33999400000</c:v>
                </c:pt>
                <c:pt idx="786">
                  <c:v>34003500000</c:v>
                </c:pt>
                <c:pt idx="787">
                  <c:v>34008600000</c:v>
                </c:pt>
                <c:pt idx="788">
                  <c:v>34014000000</c:v>
                </c:pt>
                <c:pt idx="789">
                  <c:v>34015200000</c:v>
                </c:pt>
                <c:pt idx="790">
                  <c:v>34024800000</c:v>
                </c:pt>
                <c:pt idx="791">
                  <c:v>34031000000</c:v>
                </c:pt>
                <c:pt idx="792">
                  <c:v>34040200000</c:v>
                </c:pt>
                <c:pt idx="793">
                  <c:v>34046300000</c:v>
                </c:pt>
                <c:pt idx="794">
                  <c:v>34054000000</c:v>
                </c:pt>
                <c:pt idx="795">
                  <c:v>34060200000</c:v>
                </c:pt>
                <c:pt idx="796">
                  <c:v>34066300000</c:v>
                </c:pt>
                <c:pt idx="797">
                  <c:v>34067300000</c:v>
                </c:pt>
                <c:pt idx="798">
                  <c:v>34071200000</c:v>
                </c:pt>
                <c:pt idx="799">
                  <c:v>34075100000</c:v>
                </c:pt>
                <c:pt idx="800">
                  <c:v>34071200000</c:v>
                </c:pt>
                <c:pt idx="801">
                  <c:v>34075100000</c:v>
                </c:pt>
                <c:pt idx="802">
                  <c:v>34076700000</c:v>
                </c:pt>
                <c:pt idx="803">
                  <c:v>34077900000</c:v>
                </c:pt>
                <c:pt idx="804">
                  <c:v>34078600000</c:v>
                </c:pt>
                <c:pt idx="805">
                  <c:v>34079600000</c:v>
                </c:pt>
                <c:pt idx="806">
                  <c:v>34125900000</c:v>
                </c:pt>
                <c:pt idx="807">
                  <c:v>34126600000</c:v>
                </c:pt>
                <c:pt idx="808">
                  <c:v>34130300000</c:v>
                </c:pt>
                <c:pt idx="809">
                  <c:v>34136200000</c:v>
                </c:pt>
                <c:pt idx="810">
                  <c:v>34139500000</c:v>
                </c:pt>
                <c:pt idx="811">
                  <c:v>34145900000</c:v>
                </c:pt>
                <c:pt idx="812">
                  <c:v>34158000000</c:v>
                </c:pt>
                <c:pt idx="813">
                  <c:v>34173300000</c:v>
                </c:pt>
                <c:pt idx="814">
                  <c:v>34190100000</c:v>
                </c:pt>
                <c:pt idx="815">
                  <c:v>34194200000</c:v>
                </c:pt>
                <c:pt idx="816">
                  <c:v>34194600000</c:v>
                </c:pt>
                <c:pt idx="817">
                  <c:v>34195800000</c:v>
                </c:pt>
                <c:pt idx="818">
                  <c:v>34197400000</c:v>
                </c:pt>
                <c:pt idx="819">
                  <c:v>34198700000</c:v>
                </c:pt>
                <c:pt idx="820">
                  <c:v>34206200000</c:v>
                </c:pt>
                <c:pt idx="821">
                  <c:v>34208200000</c:v>
                </c:pt>
                <c:pt idx="822">
                  <c:v>34210800000</c:v>
                </c:pt>
                <c:pt idx="823">
                  <c:v>34216400000</c:v>
                </c:pt>
                <c:pt idx="824">
                  <c:v>34220700000</c:v>
                </c:pt>
                <c:pt idx="825">
                  <c:v>34222500000</c:v>
                </c:pt>
                <c:pt idx="826">
                  <c:v>34223700000</c:v>
                </c:pt>
                <c:pt idx="827">
                  <c:v>34224900000</c:v>
                </c:pt>
                <c:pt idx="828">
                  <c:v>34228100000</c:v>
                </c:pt>
                <c:pt idx="829">
                  <c:v>34230100000</c:v>
                </c:pt>
                <c:pt idx="830">
                  <c:v>34231400000</c:v>
                </c:pt>
                <c:pt idx="831">
                  <c:v>34231900000</c:v>
                </c:pt>
                <c:pt idx="832">
                  <c:v>34241200000</c:v>
                </c:pt>
                <c:pt idx="833">
                  <c:v>34251300000</c:v>
                </c:pt>
                <c:pt idx="834">
                  <c:v>34260400000</c:v>
                </c:pt>
                <c:pt idx="835">
                  <c:v>34266900000</c:v>
                </c:pt>
                <c:pt idx="836">
                  <c:v>34270200000</c:v>
                </c:pt>
                <c:pt idx="837">
                  <c:v>34274500000</c:v>
                </c:pt>
                <c:pt idx="838">
                  <c:v>34286900000</c:v>
                </c:pt>
                <c:pt idx="839">
                  <c:v>34305600000</c:v>
                </c:pt>
                <c:pt idx="840">
                  <c:v>34308700000</c:v>
                </c:pt>
                <c:pt idx="841">
                  <c:v>34336300000</c:v>
                </c:pt>
                <c:pt idx="842">
                  <c:v>34357300000</c:v>
                </c:pt>
                <c:pt idx="843">
                  <c:v>34361100000</c:v>
                </c:pt>
                <c:pt idx="844">
                  <c:v>34381900000</c:v>
                </c:pt>
                <c:pt idx="845">
                  <c:v>34384500000</c:v>
                </c:pt>
                <c:pt idx="846">
                  <c:v>34385700000</c:v>
                </c:pt>
                <c:pt idx="847">
                  <c:v>34385800000</c:v>
                </c:pt>
                <c:pt idx="848">
                  <c:v>34386400000</c:v>
                </c:pt>
                <c:pt idx="849">
                  <c:v>34393100000</c:v>
                </c:pt>
                <c:pt idx="850">
                  <c:v>34396000000</c:v>
                </c:pt>
                <c:pt idx="851">
                  <c:v>34405500000</c:v>
                </c:pt>
                <c:pt idx="852">
                  <c:v>34407300000</c:v>
                </c:pt>
                <c:pt idx="853">
                  <c:v>34408300000</c:v>
                </c:pt>
                <c:pt idx="854">
                  <c:v>34420500000</c:v>
                </c:pt>
                <c:pt idx="855">
                  <c:v>34420800000</c:v>
                </c:pt>
                <c:pt idx="856">
                  <c:v>34425400000</c:v>
                </c:pt>
                <c:pt idx="857">
                  <c:v>34430600000</c:v>
                </c:pt>
                <c:pt idx="858">
                  <c:v>34435800000</c:v>
                </c:pt>
                <c:pt idx="859">
                  <c:v>34435900000</c:v>
                </c:pt>
                <c:pt idx="860">
                  <c:v>34437500000</c:v>
                </c:pt>
                <c:pt idx="861">
                  <c:v>34441300000</c:v>
                </c:pt>
                <c:pt idx="862">
                  <c:v>34450800000</c:v>
                </c:pt>
                <c:pt idx="863">
                  <c:v>34455500000</c:v>
                </c:pt>
                <c:pt idx="864">
                  <c:v>34461600000</c:v>
                </c:pt>
                <c:pt idx="865">
                  <c:v>34462400000</c:v>
                </c:pt>
                <c:pt idx="866">
                  <c:v>34463200000</c:v>
                </c:pt>
                <c:pt idx="867">
                  <c:v>34464400000</c:v>
                </c:pt>
                <c:pt idx="868">
                  <c:v>34465000000</c:v>
                </c:pt>
                <c:pt idx="869">
                  <c:v>34465800000</c:v>
                </c:pt>
                <c:pt idx="870">
                  <c:v>34467000000</c:v>
                </c:pt>
                <c:pt idx="871">
                  <c:v>34469000000</c:v>
                </c:pt>
                <c:pt idx="872">
                  <c:v>34471800000</c:v>
                </c:pt>
                <c:pt idx="873">
                  <c:v>34474100000</c:v>
                </c:pt>
                <c:pt idx="874">
                  <c:v>34477800000</c:v>
                </c:pt>
                <c:pt idx="875">
                  <c:v>34481400000</c:v>
                </c:pt>
                <c:pt idx="876">
                  <c:v>34481900000</c:v>
                </c:pt>
                <c:pt idx="877">
                  <c:v>34490500000</c:v>
                </c:pt>
                <c:pt idx="878">
                  <c:v>34493300000</c:v>
                </c:pt>
                <c:pt idx="879">
                  <c:v>34495000000</c:v>
                </c:pt>
                <c:pt idx="880">
                  <c:v>34502000000</c:v>
                </c:pt>
                <c:pt idx="881">
                  <c:v>34502700000</c:v>
                </c:pt>
                <c:pt idx="882">
                  <c:v>34506400000</c:v>
                </c:pt>
                <c:pt idx="883">
                  <c:v>34511200000</c:v>
                </c:pt>
                <c:pt idx="884">
                  <c:v>34512100000</c:v>
                </c:pt>
                <c:pt idx="885">
                  <c:v>34513700000</c:v>
                </c:pt>
                <c:pt idx="886">
                  <c:v>34522100000</c:v>
                </c:pt>
                <c:pt idx="887">
                  <c:v>34528500000</c:v>
                </c:pt>
                <c:pt idx="888">
                  <c:v>34531100000</c:v>
                </c:pt>
                <c:pt idx="889">
                  <c:v>34531600000</c:v>
                </c:pt>
                <c:pt idx="890">
                  <c:v>34531100000</c:v>
                </c:pt>
                <c:pt idx="891">
                  <c:v>34531700000</c:v>
                </c:pt>
                <c:pt idx="892">
                  <c:v>34532800000</c:v>
                </c:pt>
                <c:pt idx="893">
                  <c:v>34534700000</c:v>
                </c:pt>
                <c:pt idx="894">
                  <c:v>34560200000</c:v>
                </c:pt>
                <c:pt idx="895">
                  <c:v>34567500000</c:v>
                </c:pt>
                <c:pt idx="896">
                  <c:v>34570500000</c:v>
                </c:pt>
                <c:pt idx="897">
                  <c:v>34571100000</c:v>
                </c:pt>
                <c:pt idx="898">
                  <c:v>34572700000</c:v>
                </c:pt>
                <c:pt idx="899">
                  <c:v>34574400000</c:v>
                </c:pt>
                <c:pt idx="900">
                  <c:v>34574400000</c:v>
                </c:pt>
                <c:pt idx="901">
                  <c:v>34574700000</c:v>
                </c:pt>
                <c:pt idx="902">
                  <c:v>34575000000</c:v>
                </c:pt>
                <c:pt idx="903">
                  <c:v>34575500000</c:v>
                </c:pt>
                <c:pt idx="904">
                  <c:v>34575800000</c:v>
                </c:pt>
                <c:pt idx="905">
                  <c:v>34576200000</c:v>
                </c:pt>
                <c:pt idx="906">
                  <c:v>34576400000</c:v>
                </c:pt>
                <c:pt idx="907">
                  <c:v>34576600000</c:v>
                </c:pt>
                <c:pt idx="908">
                  <c:v>34579000000</c:v>
                </c:pt>
                <c:pt idx="909">
                  <c:v>34587500000</c:v>
                </c:pt>
                <c:pt idx="910">
                  <c:v>34591000000</c:v>
                </c:pt>
                <c:pt idx="911">
                  <c:v>34599100000</c:v>
                </c:pt>
                <c:pt idx="912">
                  <c:v>34599200000</c:v>
                </c:pt>
                <c:pt idx="913">
                  <c:v>34599500000</c:v>
                </c:pt>
                <c:pt idx="914">
                  <c:v>34599500000</c:v>
                </c:pt>
                <c:pt idx="915">
                  <c:v>34599800000</c:v>
                </c:pt>
                <c:pt idx="916">
                  <c:v>34600000000</c:v>
                </c:pt>
                <c:pt idx="917">
                  <c:v>34600400000</c:v>
                </c:pt>
                <c:pt idx="918">
                  <c:v>34600900000</c:v>
                </c:pt>
                <c:pt idx="919">
                  <c:v>34600900000</c:v>
                </c:pt>
                <c:pt idx="920">
                  <c:v>34601500000</c:v>
                </c:pt>
                <c:pt idx="921">
                  <c:v>34602100000</c:v>
                </c:pt>
                <c:pt idx="922">
                  <c:v>34602800000</c:v>
                </c:pt>
                <c:pt idx="923">
                  <c:v>34603700000</c:v>
                </c:pt>
                <c:pt idx="924">
                  <c:v>34603900000</c:v>
                </c:pt>
                <c:pt idx="925">
                  <c:v>34604600000</c:v>
                </c:pt>
                <c:pt idx="926">
                  <c:v>34605500000</c:v>
                </c:pt>
                <c:pt idx="927">
                  <c:v>34605700000</c:v>
                </c:pt>
                <c:pt idx="928">
                  <c:v>34607000000</c:v>
                </c:pt>
                <c:pt idx="929">
                  <c:v>34607300000</c:v>
                </c:pt>
                <c:pt idx="930">
                  <c:v>34610700000</c:v>
                </c:pt>
                <c:pt idx="931">
                  <c:v>34613100000</c:v>
                </c:pt>
                <c:pt idx="932">
                  <c:v>34614700000</c:v>
                </c:pt>
                <c:pt idx="933">
                  <c:v>34614700000</c:v>
                </c:pt>
                <c:pt idx="934">
                  <c:v>34618400000</c:v>
                </c:pt>
                <c:pt idx="935">
                  <c:v>34619700000</c:v>
                </c:pt>
                <c:pt idx="936">
                  <c:v>34621200000</c:v>
                </c:pt>
                <c:pt idx="937">
                  <c:v>34627300000</c:v>
                </c:pt>
                <c:pt idx="938">
                  <c:v>34630100000</c:v>
                </c:pt>
                <c:pt idx="939">
                  <c:v>34635000000</c:v>
                </c:pt>
                <c:pt idx="940">
                  <c:v>34638100000</c:v>
                </c:pt>
                <c:pt idx="941">
                  <c:v>34645200000</c:v>
                </c:pt>
                <c:pt idx="942">
                  <c:v>34647000000</c:v>
                </c:pt>
                <c:pt idx="943">
                  <c:v>34653900000</c:v>
                </c:pt>
                <c:pt idx="944">
                  <c:v>34662700000</c:v>
                </c:pt>
                <c:pt idx="945">
                  <c:v>34663000000</c:v>
                </c:pt>
                <c:pt idx="946">
                  <c:v>34665500000</c:v>
                </c:pt>
                <c:pt idx="947">
                  <c:v>34671300000</c:v>
                </c:pt>
                <c:pt idx="948">
                  <c:v>34671600000</c:v>
                </c:pt>
                <c:pt idx="949">
                  <c:v>34671700000</c:v>
                </c:pt>
                <c:pt idx="950">
                  <c:v>34677400000</c:v>
                </c:pt>
                <c:pt idx="951">
                  <c:v>34677900000</c:v>
                </c:pt>
                <c:pt idx="952">
                  <c:v>34680300000</c:v>
                </c:pt>
                <c:pt idx="953">
                  <c:v>34680700000</c:v>
                </c:pt>
                <c:pt idx="954">
                  <c:v>34682100000</c:v>
                </c:pt>
                <c:pt idx="955">
                  <c:v>34697000000</c:v>
                </c:pt>
                <c:pt idx="956">
                  <c:v>34718600000</c:v>
                </c:pt>
                <c:pt idx="957">
                  <c:v>34724400000</c:v>
                </c:pt>
                <c:pt idx="958">
                  <c:v>34736600000</c:v>
                </c:pt>
                <c:pt idx="959">
                  <c:v>34747400000</c:v>
                </c:pt>
                <c:pt idx="960">
                  <c:v>34749500000</c:v>
                </c:pt>
                <c:pt idx="961">
                  <c:v>34750200000</c:v>
                </c:pt>
                <c:pt idx="962">
                  <c:v>34753300000</c:v>
                </c:pt>
                <c:pt idx="963">
                  <c:v>34754700000</c:v>
                </c:pt>
                <c:pt idx="964">
                  <c:v>34758700000</c:v>
                </c:pt>
                <c:pt idx="965">
                  <c:v>34764000000</c:v>
                </c:pt>
                <c:pt idx="966">
                  <c:v>34769300000</c:v>
                </c:pt>
                <c:pt idx="967">
                  <c:v>34772000000</c:v>
                </c:pt>
                <c:pt idx="968">
                  <c:v>34774300000</c:v>
                </c:pt>
                <c:pt idx="969">
                  <c:v>34776700000</c:v>
                </c:pt>
                <c:pt idx="970">
                  <c:v>34786100000</c:v>
                </c:pt>
                <c:pt idx="971">
                  <c:v>34842000000</c:v>
                </c:pt>
                <c:pt idx="972">
                  <c:v>34907900000</c:v>
                </c:pt>
                <c:pt idx="973">
                  <c:v>34934900000</c:v>
                </c:pt>
                <c:pt idx="974">
                  <c:v>35155800000</c:v>
                </c:pt>
                <c:pt idx="975">
                  <c:v>35156700000</c:v>
                </c:pt>
                <c:pt idx="976">
                  <c:v>35159800000</c:v>
                </c:pt>
                <c:pt idx="977">
                  <c:v>35160600000</c:v>
                </c:pt>
                <c:pt idx="978">
                  <c:v>35166100000</c:v>
                </c:pt>
                <c:pt idx="979">
                  <c:v>35166400000</c:v>
                </c:pt>
                <c:pt idx="980">
                  <c:v>39001500000</c:v>
                </c:pt>
                <c:pt idx="981">
                  <c:v>39004100000</c:v>
                </c:pt>
                <c:pt idx="982">
                  <c:v>39012700000</c:v>
                </c:pt>
                <c:pt idx="983">
                  <c:v>39014800000</c:v>
                </c:pt>
                <c:pt idx="984">
                  <c:v>39022300000</c:v>
                </c:pt>
                <c:pt idx="985">
                  <c:v>39024300000</c:v>
                </c:pt>
                <c:pt idx="986">
                  <c:v>39028500000</c:v>
                </c:pt>
                <c:pt idx="987">
                  <c:v>39028600000</c:v>
                </c:pt>
                <c:pt idx="988">
                  <c:v>39036400000</c:v>
                </c:pt>
                <c:pt idx="989">
                  <c:v>39041700000</c:v>
                </c:pt>
                <c:pt idx="990">
                  <c:v>39045100000</c:v>
                </c:pt>
                <c:pt idx="991">
                  <c:v>39055900000</c:v>
                </c:pt>
                <c:pt idx="992">
                  <c:v>39061300000</c:v>
                </c:pt>
                <c:pt idx="993">
                  <c:v>39069500000</c:v>
                </c:pt>
                <c:pt idx="994">
                  <c:v>39076300000</c:v>
                </c:pt>
                <c:pt idx="995">
                  <c:v>39077000000</c:v>
                </c:pt>
                <c:pt idx="996">
                  <c:v>39079600000</c:v>
                </c:pt>
                <c:pt idx="997">
                  <c:v>39081200000</c:v>
                </c:pt>
                <c:pt idx="998">
                  <c:v>39083300000</c:v>
                </c:pt>
                <c:pt idx="999">
                  <c:v>39083500000</c:v>
                </c:pt>
                <c:pt idx="1000">
                  <c:v>39107000000</c:v>
                </c:pt>
                <c:pt idx="1001">
                  <c:v>39107100000</c:v>
                </c:pt>
                <c:pt idx="1002">
                  <c:v>39121000000</c:v>
                </c:pt>
                <c:pt idx="1003">
                  <c:v>39132300000</c:v>
                </c:pt>
                <c:pt idx="1004">
                  <c:v>39134300000</c:v>
                </c:pt>
                <c:pt idx="1005">
                  <c:v>39134400000</c:v>
                </c:pt>
                <c:pt idx="1006">
                  <c:v>39134800000</c:v>
                </c:pt>
                <c:pt idx="1007">
                  <c:v>39135000000</c:v>
                </c:pt>
                <c:pt idx="1008">
                  <c:v>39137000000</c:v>
                </c:pt>
                <c:pt idx="1009">
                  <c:v>39143800000</c:v>
                </c:pt>
                <c:pt idx="1010">
                  <c:v>39152200000</c:v>
                </c:pt>
                <c:pt idx="1011">
                  <c:v>39159400000</c:v>
                </c:pt>
                <c:pt idx="1012">
                  <c:v>39161500000</c:v>
                </c:pt>
                <c:pt idx="1013">
                  <c:v>39162300000</c:v>
                </c:pt>
                <c:pt idx="1014">
                  <c:v>39168100000</c:v>
                </c:pt>
                <c:pt idx="1015">
                  <c:v>39175200000</c:v>
                </c:pt>
                <c:pt idx="1016">
                  <c:v>39177600000</c:v>
                </c:pt>
                <c:pt idx="1017">
                  <c:v>39183500000</c:v>
                </c:pt>
                <c:pt idx="1018">
                  <c:v>39184800000</c:v>
                </c:pt>
                <c:pt idx="1019">
                  <c:v>39189600000</c:v>
                </c:pt>
                <c:pt idx="1020">
                  <c:v>39189700000</c:v>
                </c:pt>
                <c:pt idx="1021">
                  <c:v>39196900000</c:v>
                </c:pt>
                <c:pt idx="1022">
                  <c:v>39204200000</c:v>
                </c:pt>
                <c:pt idx="1023">
                  <c:v>39205400000</c:v>
                </c:pt>
                <c:pt idx="1024">
                  <c:v>39208200000</c:v>
                </c:pt>
                <c:pt idx="1025">
                  <c:v>39212100000</c:v>
                </c:pt>
                <c:pt idx="1026">
                  <c:v>39215500000</c:v>
                </c:pt>
                <c:pt idx="1027">
                  <c:v>39228600000</c:v>
                </c:pt>
                <c:pt idx="1028">
                  <c:v>39245600000</c:v>
                </c:pt>
                <c:pt idx="1029">
                  <c:v>39251600000</c:v>
                </c:pt>
                <c:pt idx="1030">
                  <c:v>39254400000</c:v>
                </c:pt>
                <c:pt idx="1031">
                  <c:v>39257100000</c:v>
                </c:pt>
                <c:pt idx="1032">
                  <c:v>39282600000</c:v>
                </c:pt>
                <c:pt idx="1033">
                  <c:v>39282700000</c:v>
                </c:pt>
                <c:pt idx="1034">
                  <c:v>39283200000</c:v>
                </c:pt>
                <c:pt idx="1035">
                  <c:v>39284500000</c:v>
                </c:pt>
                <c:pt idx="1036">
                  <c:v>39285900000</c:v>
                </c:pt>
                <c:pt idx="1037">
                  <c:v>39287800000</c:v>
                </c:pt>
                <c:pt idx="1038">
                  <c:v>39288700000</c:v>
                </c:pt>
                <c:pt idx="1039">
                  <c:v>39292800000</c:v>
                </c:pt>
                <c:pt idx="1040">
                  <c:v>39294000000</c:v>
                </c:pt>
                <c:pt idx="1041">
                  <c:v>39295000000</c:v>
                </c:pt>
                <c:pt idx="1042">
                  <c:v>39295300000</c:v>
                </c:pt>
                <c:pt idx="1043">
                  <c:v>39296500000</c:v>
                </c:pt>
                <c:pt idx="1044">
                  <c:v>39297900000</c:v>
                </c:pt>
                <c:pt idx="1045">
                  <c:v>39298300000</c:v>
                </c:pt>
                <c:pt idx="1046">
                  <c:v>39300300000</c:v>
                </c:pt>
                <c:pt idx="1047">
                  <c:v>39300300000</c:v>
                </c:pt>
                <c:pt idx="1048">
                  <c:v>39300800000</c:v>
                </c:pt>
                <c:pt idx="1049">
                  <c:v>39301100000</c:v>
                </c:pt>
                <c:pt idx="1050">
                  <c:v>39301500000</c:v>
                </c:pt>
                <c:pt idx="1051">
                  <c:v>39301600000</c:v>
                </c:pt>
                <c:pt idx="1052">
                  <c:v>39301700000</c:v>
                </c:pt>
                <c:pt idx="1053">
                  <c:v>39301900000</c:v>
                </c:pt>
                <c:pt idx="1054">
                  <c:v>39302700000</c:v>
                </c:pt>
                <c:pt idx="1055">
                  <c:v>39302700000</c:v>
                </c:pt>
                <c:pt idx="1056">
                  <c:v>39303400000</c:v>
                </c:pt>
                <c:pt idx="1057">
                  <c:v>39304000000</c:v>
                </c:pt>
                <c:pt idx="1058">
                  <c:v>39304600000</c:v>
                </c:pt>
                <c:pt idx="1059">
                  <c:v>39306300000</c:v>
                </c:pt>
                <c:pt idx="1060">
                  <c:v>39312900000</c:v>
                </c:pt>
                <c:pt idx="1061">
                  <c:v>39313500000</c:v>
                </c:pt>
                <c:pt idx="1062">
                  <c:v>39317000000</c:v>
                </c:pt>
                <c:pt idx="1063">
                  <c:v>39322700000</c:v>
                </c:pt>
                <c:pt idx="1064">
                  <c:v>39324200000</c:v>
                </c:pt>
                <c:pt idx="1065">
                  <c:v>39328800000</c:v>
                </c:pt>
                <c:pt idx="1066">
                  <c:v>39336100000</c:v>
                </c:pt>
                <c:pt idx="1067">
                  <c:v>39344100000</c:v>
                </c:pt>
                <c:pt idx="1068">
                  <c:v>39353300000</c:v>
                </c:pt>
                <c:pt idx="1069">
                  <c:v>39359600000</c:v>
                </c:pt>
              </c:numCache>
              <c:extLst xmlns:c15="http://schemas.microsoft.com/office/drawing/2012/chart"/>
            </c:numRef>
          </c:xVal>
          <c:yVal>
            <c:numRef>
              <c:f>'30 mm_Tapered_50um_1E6_Imp'!$C$2:$C$1071</c:f>
              <c:numCache>
                <c:formatCode>0.00E+00</c:formatCode>
                <c:ptCount val="1070"/>
                <c:pt idx="0">
                  <c:v>1199390</c:v>
                </c:pt>
                <c:pt idx="1">
                  <c:v>853385</c:v>
                </c:pt>
                <c:pt idx="2">
                  <c:v>445944</c:v>
                </c:pt>
                <c:pt idx="3">
                  <c:v>247115</c:v>
                </c:pt>
                <c:pt idx="4">
                  <c:v>149741</c:v>
                </c:pt>
                <c:pt idx="5">
                  <c:v>97955.5</c:v>
                </c:pt>
                <c:pt idx="6">
                  <c:v>67524.100000000006</c:v>
                </c:pt>
                <c:pt idx="7">
                  <c:v>49174.2</c:v>
                </c:pt>
                <c:pt idx="8">
                  <c:v>36088.699999999997</c:v>
                </c:pt>
                <c:pt idx="9">
                  <c:v>27950.1</c:v>
                </c:pt>
                <c:pt idx="10">
                  <c:v>21719.5</c:v>
                </c:pt>
                <c:pt idx="11">
                  <c:v>17449.099999999999</c:v>
                </c:pt>
                <c:pt idx="12">
                  <c:v>14152.4</c:v>
                </c:pt>
                <c:pt idx="13">
                  <c:v>11944.6</c:v>
                </c:pt>
                <c:pt idx="14">
                  <c:v>10095.700000000001</c:v>
                </c:pt>
                <c:pt idx="15">
                  <c:v>8700.23</c:v>
                </c:pt>
                <c:pt idx="16">
                  <c:v>7707.6</c:v>
                </c:pt>
                <c:pt idx="17">
                  <c:v>7039.24</c:v>
                </c:pt>
                <c:pt idx="18">
                  <c:v>6527.62</c:v>
                </c:pt>
                <c:pt idx="19">
                  <c:v>6332.27</c:v>
                </c:pt>
                <c:pt idx="20">
                  <c:v>108.199</c:v>
                </c:pt>
                <c:pt idx="21">
                  <c:v>109.13500000000001</c:v>
                </c:pt>
                <c:pt idx="22">
                  <c:v>111.657</c:v>
                </c:pt>
                <c:pt idx="23">
                  <c:v>116.191</c:v>
                </c:pt>
                <c:pt idx="24">
                  <c:v>123.633</c:v>
                </c:pt>
                <c:pt idx="25">
                  <c:v>134.101</c:v>
                </c:pt>
                <c:pt idx="26">
                  <c:v>148.958</c:v>
                </c:pt>
                <c:pt idx="27">
                  <c:v>170.71100000000001</c:v>
                </c:pt>
                <c:pt idx="28">
                  <c:v>202.887</c:v>
                </c:pt>
                <c:pt idx="29">
                  <c:v>252.983</c:v>
                </c:pt>
                <c:pt idx="30">
                  <c:v>332.47199999999998</c:v>
                </c:pt>
                <c:pt idx="31">
                  <c:v>458.35399999999998</c:v>
                </c:pt>
                <c:pt idx="32">
                  <c:v>659.26</c:v>
                </c:pt>
                <c:pt idx="33">
                  <c:v>986.32600000000002</c:v>
                </c:pt>
                <c:pt idx="34">
                  <c:v>1489.33</c:v>
                </c:pt>
                <c:pt idx="35">
                  <c:v>2181.96</c:v>
                </c:pt>
                <c:pt idx="36">
                  <c:v>2993.76</c:v>
                </c:pt>
                <c:pt idx="37">
                  <c:v>3754.5</c:v>
                </c:pt>
                <c:pt idx="38">
                  <c:v>4304.4399999999996</c:v>
                </c:pt>
                <c:pt idx="39">
                  <c:v>4603.82</c:v>
                </c:pt>
                <c:pt idx="40">
                  <c:v>74566.8</c:v>
                </c:pt>
                <c:pt idx="41">
                  <c:v>64841.599999999999</c:v>
                </c:pt>
                <c:pt idx="42">
                  <c:v>43321.1</c:v>
                </c:pt>
                <c:pt idx="43">
                  <c:v>25884.5</c:v>
                </c:pt>
                <c:pt idx="44">
                  <c:v>14904.8</c:v>
                </c:pt>
                <c:pt idx="45">
                  <c:v>8641.24</c:v>
                </c:pt>
                <c:pt idx="46">
                  <c:v>5170.22</c:v>
                </c:pt>
                <c:pt idx="47">
                  <c:v>3401.9</c:v>
                </c:pt>
                <c:pt idx="48">
                  <c:v>2373.7800000000002</c:v>
                </c:pt>
                <c:pt idx="49">
                  <c:v>1851.38</c:v>
                </c:pt>
                <c:pt idx="50">
                  <c:v>1554.15</c:v>
                </c:pt>
                <c:pt idx="51">
                  <c:v>1434.27</c:v>
                </c:pt>
                <c:pt idx="52">
                  <c:v>1440.06</c:v>
                </c:pt>
                <c:pt idx="53">
                  <c:v>1561.31</c:v>
                </c:pt>
                <c:pt idx="54">
                  <c:v>146.38200000000001</c:v>
                </c:pt>
                <c:pt idx="55">
                  <c:v>145.21700000000001</c:v>
                </c:pt>
                <c:pt idx="56">
                  <c:v>1795.51</c:v>
                </c:pt>
                <c:pt idx="57">
                  <c:v>143.57</c:v>
                </c:pt>
                <c:pt idx="58">
                  <c:v>140.459</c:v>
                </c:pt>
                <c:pt idx="59">
                  <c:v>135.65299999999999</c:v>
                </c:pt>
                <c:pt idx="60">
                  <c:v>2104.7399999999998</c:v>
                </c:pt>
                <c:pt idx="61">
                  <c:v>130.60900000000001</c:v>
                </c:pt>
                <c:pt idx="62">
                  <c:v>2512.77</c:v>
                </c:pt>
                <c:pt idx="63">
                  <c:v>125.32899999999999</c:v>
                </c:pt>
                <c:pt idx="64">
                  <c:v>2962.36</c:v>
                </c:pt>
                <c:pt idx="65">
                  <c:v>3349.12</c:v>
                </c:pt>
                <c:pt idx="66">
                  <c:v>119.602</c:v>
                </c:pt>
                <c:pt idx="67">
                  <c:v>3718.22</c:v>
                </c:pt>
                <c:pt idx="68">
                  <c:v>114.123</c:v>
                </c:pt>
                <c:pt idx="69">
                  <c:v>108.828</c:v>
                </c:pt>
                <c:pt idx="70">
                  <c:v>104.375</c:v>
                </c:pt>
                <c:pt idx="71">
                  <c:v>101.008</c:v>
                </c:pt>
                <c:pt idx="72">
                  <c:v>98.798699999999997</c:v>
                </c:pt>
                <c:pt idx="73">
                  <c:v>97.830299999999994</c:v>
                </c:pt>
                <c:pt idx="74">
                  <c:v>97.888000000000005</c:v>
                </c:pt>
                <c:pt idx="75">
                  <c:v>99.027600000000007</c:v>
                </c:pt>
                <c:pt idx="76">
                  <c:v>100.583</c:v>
                </c:pt>
                <c:pt idx="77">
                  <c:v>102.345</c:v>
                </c:pt>
                <c:pt idx="78">
                  <c:v>103.884</c:v>
                </c:pt>
                <c:pt idx="79">
                  <c:v>104.669</c:v>
                </c:pt>
                <c:pt idx="80">
                  <c:v>124.372</c:v>
                </c:pt>
                <c:pt idx="81">
                  <c:v>8005.51</c:v>
                </c:pt>
                <c:pt idx="82">
                  <c:v>7775.16</c:v>
                </c:pt>
                <c:pt idx="83">
                  <c:v>7382.67</c:v>
                </c:pt>
                <c:pt idx="84">
                  <c:v>6954.14</c:v>
                </c:pt>
                <c:pt idx="85">
                  <c:v>6742.69</c:v>
                </c:pt>
                <c:pt idx="86">
                  <c:v>6779.97</c:v>
                </c:pt>
                <c:pt idx="87">
                  <c:v>7014.89</c:v>
                </c:pt>
                <c:pt idx="88">
                  <c:v>7367.54</c:v>
                </c:pt>
                <c:pt idx="89">
                  <c:v>7727.13</c:v>
                </c:pt>
                <c:pt idx="90">
                  <c:v>7916.83</c:v>
                </c:pt>
                <c:pt idx="91">
                  <c:v>5518.99</c:v>
                </c:pt>
                <c:pt idx="92">
                  <c:v>5587.19</c:v>
                </c:pt>
                <c:pt idx="93">
                  <c:v>5740.28</c:v>
                </c:pt>
                <c:pt idx="94">
                  <c:v>7902.61</c:v>
                </c:pt>
                <c:pt idx="95">
                  <c:v>6006.22</c:v>
                </c:pt>
                <c:pt idx="96">
                  <c:v>6312.92</c:v>
                </c:pt>
                <c:pt idx="97">
                  <c:v>7680.86</c:v>
                </c:pt>
                <c:pt idx="98">
                  <c:v>6637.71</c:v>
                </c:pt>
                <c:pt idx="99">
                  <c:v>7025.18</c:v>
                </c:pt>
                <c:pt idx="100">
                  <c:v>7385.14</c:v>
                </c:pt>
                <c:pt idx="101">
                  <c:v>818.38</c:v>
                </c:pt>
                <c:pt idx="102">
                  <c:v>841.74900000000002</c:v>
                </c:pt>
                <c:pt idx="103">
                  <c:v>807.56399999999996</c:v>
                </c:pt>
                <c:pt idx="104">
                  <c:v>887.81</c:v>
                </c:pt>
                <c:pt idx="105">
                  <c:v>808.60699999999997</c:v>
                </c:pt>
                <c:pt idx="106">
                  <c:v>992.91800000000001</c:v>
                </c:pt>
                <c:pt idx="107">
                  <c:v>794.63800000000003</c:v>
                </c:pt>
                <c:pt idx="108">
                  <c:v>1123.6199999999999</c:v>
                </c:pt>
                <c:pt idx="109">
                  <c:v>803.46</c:v>
                </c:pt>
                <c:pt idx="110">
                  <c:v>1330.7</c:v>
                </c:pt>
                <c:pt idx="111">
                  <c:v>830.78599999999994</c:v>
                </c:pt>
                <c:pt idx="112">
                  <c:v>1655.85</c:v>
                </c:pt>
                <c:pt idx="113">
                  <c:v>875.87199999999996</c:v>
                </c:pt>
                <c:pt idx="114">
                  <c:v>2165.65</c:v>
                </c:pt>
                <c:pt idx="115">
                  <c:v>2799.25</c:v>
                </c:pt>
                <c:pt idx="116">
                  <c:v>957.46900000000005</c:v>
                </c:pt>
                <c:pt idx="117">
                  <c:v>1086.54</c:v>
                </c:pt>
                <c:pt idx="118">
                  <c:v>1338.43</c:v>
                </c:pt>
                <c:pt idx="119">
                  <c:v>1802.2</c:v>
                </c:pt>
                <c:pt idx="120">
                  <c:v>2119.2199999999998</c:v>
                </c:pt>
                <c:pt idx="121">
                  <c:v>229.13</c:v>
                </c:pt>
                <c:pt idx="122">
                  <c:v>237.39099999999999</c:v>
                </c:pt>
                <c:pt idx="123">
                  <c:v>244.67599999999999</c:v>
                </c:pt>
                <c:pt idx="124">
                  <c:v>248.76599999999999</c:v>
                </c:pt>
                <c:pt idx="125">
                  <c:v>248.542</c:v>
                </c:pt>
                <c:pt idx="126">
                  <c:v>244.279</c:v>
                </c:pt>
                <c:pt idx="127">
                  <c:v>237.22900000000001</c:v>
                </c:pt>
                <c:pt idx="128">
                  <c:v>227.37</c:v>
                </c:pt>
                <c:pt idx="129">
                  <c:v>214.405</c:v>
                </c:pt>
                <c:pt idx="130">
                  <c:v>273.30399999999997</c:v>
                </c:pt>
                <c:pt idx="131">
                  <c:v>275.40300000000002</c:v>
                </c:pt>
                <c:pt idx="132">
                  <c:v>282.82299999999998</c:v>
                </c:pt>
                <c:pt idx="133">
                  <c:v>198.67099999999999</c:v>
                </c:pt>
                <c:pt idx="134">
                  <c:v>290.09500000000003</c:v>
                </c:pt>
                <c:pt idx="135">
                  <c:v>296.62400000000002</c:v>
                </c:pt>
                <c:pt idx="136">
                  <c:v>181.179</c:v>
                </c:pt>
                <c:pt idx="137">
                  <c:v>287.87400000000002</c:v>
                </c:pt>
                <c:pt idx="138">
                  <c:v>254.238</c:v>
                </c:pt>
                <c:pt idx="139">
                  <c:v>173.30699999999999</c:v>
                </c:pt>
                <c:pt idx="140">
                  <c:v>202.99600000000001</c:v>
                </c:pt>
                <c:pt idx="141">
                  <c:v>3981.87</c:v>
                </c:pt>
                <c:pt idx="142">
                  <c:v>4524.5600000000004</c:v>
                </c:pt>
                <c:pt idx="143">
                  <c:v>660.96699999999998</c:v>
                </c:pt>
                <c:pt idx="144">
                  <c:v>2331.54</c:v>
                </c:pt>
                <c:pt idx="145">
                  <c:v>1742.42</c:v>
                </c:pt>
                <c:pt idx="146">
                  <c:v>333.98899999999998</c:v>
                </c:pt>
                <c:pt idx="147">
                  <c:v>1534.16</c:v>
                </c:pt>
                <c:pt idx="148">
                  <c:v>1448.97</c:v>
                </c:pt>
                <c:pt idx="149">
                  <c:v>1392.17</c:v>
                </c:pt>
                <c:pt idx="150">
                  <c:v>257.97000000000003</c:v>
                </c:pt>
                <c:pt idx="151">
                  <c:v>1370.32</c:v>
                </c:pt>
                <c:pt idx="152">
                  <c:v>1357.15</c:v>
                </c:pt>
                <c:pt idx="153">
                  <c:v>1370.46</c:v>
                </c:pt>
                <c:pt idx="154">
                  <c:v>1371.46</c:v>
                </c:pt>
                <c:pt idx="155">
                  <c:v>1344.27</c:v>
                </c:pt>
                <c:pt idx="156">
                  <c:v>223.76499999999999</c:v>
                </c:pt>
                <c:pt idx="157">
                  <c:v>204.40799999999999</c:v>
                </c:pt>
                <c:pt idx="158">
                  <c:v>190.8</c:v>
                </c:pt>
                <c:pt idx="159">
                  <c:v>183.41200000000001</c:v>
                </c:pt>
                <c:pt idx="160">
                  <c:v>179.41300000000001</c:v>
                </c:pt>
                <c:pt idx="161">
                  <c:v>13674.2</c:v>
                </c:pt>
                <c:pt idx="162">
                  <c:v>13550.5</c:v>
                </c:pt>
                <c:pt idx="163">
                  <c:v>13286.2</c:v>
                </c:pt>
                <c:pt idx="164">
                  <c:v>13113.5</c:v>
                </c:pt>
                <c:pt idx="165">
                  <c:v>13012.8</c:v>
                </c:pt>
                <c:pt idx="166">
                  <c:v>13267</c:v>
                </c:pt>
                <c:pt idx="167">
                  <c:v>13704</c:v>
                </c:pt>
                <c:pt idx="168">
                  <c:v>14510.4</c:v>
                </c:pt>
                <c:pt idx="169">
                  <c:v>15148.1</c:v>
                </c:pt>
                <c:pt idx="170">
                  <c:v>16508.8</c:v>
                </c:pt>
                <c:pt idx="171">
                  <c:v>17732.599999999999</c:v>
                </c:pt>
                <c:pt idx="172">
                  <c:v>18794.3</c:v>
                </c:pt>
                <c:pt idx="173">
                  <c:v>19803.900000000001</c:v>
                </c:pt>
                <c:pt idx="174">
                  <c:v>20976</c:v>
                </c:pt>
                <c:pt idx="175">
                  <c:v>22584.2</c:v>
                </c:pt>
                <c:pt idx="176">
                  <c:v>23581.1</c:v>
                </c:pt>
                <c:pt idx="177">
                  <c:v>24525.3</c:v>
                </c:pt>
                <c:pt idx="178">
                  <c:v>25408.5</c:v>
                </c:pt>
                <c:pt idx="179">
                  <c:v>26618.3</c:v>
                </c:pt>
                <c:pt idx="180">
                  <c:v>26903.7</c:v>
                </c:pt>
                <c:pt idx="181">
                  <c:v>27786</c:v>
                </c:pt>
                <c:pt idx="182">
                  <c:v>220.40799999999999</c:v>
                </c:pt>
                <c:pt idx="183">
                  <c:v>219.50800000000001</c:v>
                </c:pt>
                <c:pt idx="184">
                  <c:v>222.66800000000001</c:v>
                </c:pt>
                <c:pt idx="185">
                  <c:v>232.39599999999999</c:v>
                </c:pt>
                <c:pt idx="186">
                  <c:v>255.85599999999999</c:v>
                </c:pt>
                <c:pt idx="187">
                  <c:v>319.58600000000001</c:v>
                </c:pt>
                <c:pt idx="188">
                  <c:v>504.98200000000003</c:v>
                </c:pt>
                <c:pt idx="189">
                  <c:v>1010.89</c:v>
                </c:pt>
                <c:pt idx="190">
                  <c:v>1859.13</c:v>
                </c:pt>
                <c:pt idx="191">
                  <c:v>2633.45</c:v>
                </c:pt>
                <c:pt idx="192">
                  <c:v>3080.23</c:v>
                </c:pt>
                <c:pt idx="193">
                  <c:v>3077.12</c:v>
                </c:pt>
                <c:pt idx="194">
                  <c:v>3086.7</c:v>
                </c:pt>
                <c:pt idx="195">
                  <c:v>3097.87</c:v>
                </c:pt>
                <c:pt idx="196">
                  <c:v>3111.77</c:v>
                </c:pt>
                <c:pt idx="197">
                  <c:v>3026.21</c:v>
                </c:pt>
                <c:pt idx="198">
                  <c:v>3130.37</c:v>
                </c:pt>
                <c:pt idx="199">
                  <c:v>3156.94</c:v>
                </c:pt>
                <c:pt idx="200">
                  <c:v>3154.75</c:v>
                </c:pt>
                <c:pt idx="201">
                  <c:v>3170.17</c:v>
                </c:pt>
                <c:pt idx="202">
                  <c:v>869.55100000000004</c:v>
                </c:pt>
                <c:pt idx="203">
                  <c:v>869.26</c:v>
                </c:pt>
                <c:pt idx="204">
                  <c:v>804.51900000000001</c:v>
                </c:pt>
                <c:pt idx="205">
                  <c:v>711.63800000000003</c:v>
                </c:pt>
                <c:pt idx="206">
                  <c:v>601.68299999999999</c:v>
                </c:pt>
                <c:pt idx="207">
                  <c:v>473.03899999999999</c:v>
                </c:pt>
                <c:pt idx="208">
                  <c:v>379.28300000000002</c:v>
                </c:pt>
                <c:pt idx="209">
                  <c:v>382.62599999999998</c:v>
                </c:pt>
                <c:pt idx="210">
                  <c:v>521.35299999999995</c:v>
                </c:pt>
                <c:pt idx="211">
                  <c:v>862.93200000000002</c:v>
                </c:pt>
                <c:pt idx="212">
                  <c:v>1475.72</c:v>
                </c:pt>
                <c:pt idx="213">
                  <c:v>2521.7199999999998</c:v>
                </c:pt>
                <c:pt idx="214">
                  <c:v>4041.55</c:v>
                </c:pt>
                <c:pt idx="215">
                  <c:v>6308.04</c:v>
                </c:pt>
                <c:pt idx="216">
                  <c:v>9501.7000000000007</c:v>
                </c:pt>
                <c:pt idx="217">
                  <c:v>14003.8</c:v>
                </c:pt>
                <c:pt idx="218">
                  <c:v>19957.099999999999</c:v>
                </c:pt>
                <c:pt idx="219">
                  <c:v>26801.5</c:v>
                </c:pt>
                <c:pt idx="220">
                  <c:v>32851</c:v>
                </c:pt>
                <c:pt idx="221">
                  <c:v>4711.25</c:v>
                </c:pt>
                <c:pt idx="222">
                  <c:v>4487.51</c:v>
                </c:pt>
                <c:pt idx="223">
                  <c:v>3902.52</c:v>
                </c:pt>
                <c:pt idx="224">
                  <c:v>3108.27</c:v>
                </c:pt>
                <c:pt idx="225">
                  <c:v>2296.66</c:v>
                </c:pt>
                <c:pt idx="226">
                  <c:v>1608.51</c:v>
                </c:pt>
                <c:pt idx="227">
                  <c:v>1050.77</c:v>
                </c:pt>
                <c:pt idx="228">
                  <c:v>657.19100000000003</c:v>
                </c:pt>
                <c:pt idx="229">
                  <c:v>415.86700000000002</c:v>
                </c:pt>
                <c:pt idx="230">
                  <c:v>300.34699999999998</c:v>
                </c:pt>
                <c:pt idx="231">
                  <c:v>257.322</c:v>
                </c:pt>
                <c:pt idx="232">
                  <c:v>262.77600000000001</c:v>
                </c:pt>
                <c:pt idx="233">
                  <c:v>329.178</c:v>
                </c:pt>
                <c:pt idx="234">
                  <c:v>843679</c:v>
                </c:pt>
                <c:pt idx="235">
                  <c:v>674449</c:v>
                </c:pt>
                <c:pt idx="236">
                  <c:v>321818</c:v>
                </c:pt>
                <c:pt idx="237">
                  <c:v>602.35900000000004</c:v>
                </c:pt>
                <c:pt idx="238">
                  <c:v>158858</c:v>
                </c:pt>
                <c:pt idx="239">
                  <c:v>72925.8</c:v>
                </c:pt>
                <c:pt idx="240">
                  <c:v>23876.6</c:v>
                </c:pt>
                <c:pt idx="241">
                  <c:v>3827.97</c:v>
                </c:pt>
                <c:pt idx="242">
                  <c:v>14746.7</c:v>
                </c:pt>
                <c:pt idx="243">
                  <c:v>14230.2</c:v>
                </c:pt>
                <c:pt idx="244">
                  <c:v>12910.1</c:v>
                </c:pt>
                <c:pt idx="245">
                  <c:v>10695.4</c:v>
                </c:pt>
                <c:pt idx="246">
                  <c:v>7740.19</c:v>
                </c:pt>
                <c:pt idx="247">
                  <c:v>4728.01</c:v>
                </c:pt>
                <c:pt idx="248">
                  <c:v>2664.14</c:v>
                </c:pt>
                <c:pt idx="249">
                  <c:v>5164.97</c:v>
                </c:pt>
                <c:pt idx="250">
                  <c:v>10652.4</c:v>
                </c:pt>
                <c:pt idx="251">
                  <c:v>16173.5</c:v>
                </c:pt>
                <c:pt idx="252">
                  <c:v>21098.400000000001</c:v>
                </c:pt>
                <c:pt idx="253">
                  <c:v>5194.8999999999996</c:v>
                </c:pt>
                <c:pt idx="254">
                  <c:v>2197.84</c:v>
                </c:pt>
                <c:pt idx="255">
                  <c:v>8593.56</c:v>
                </c:pt>
                <c:pt idx="256">
                  <c:v>30731.3</c:v>
                </c:pt>
                <c:pt idx="257">
                  <c:v>10215.799999999999</c:v>
                </c:pt>
                <c:pt idx="258">
                  <c:v>1311.97</c:v>
                </c:pt>
                <c:pt idx="259">
                  <c:v>10951.7</c:v>
                </c:pt>
                <c:pt idx="260">
                  <c:v>1396.11</c:v>
                </c:pt>
                <c:pt idx="261">
                  <c:v>33197.9</c:v>
                </c:pt>
                <c:pt idx="262">
                  <c:v>11753.7</c:v>
                </c:pt>
                <c:pt idx="263">
                  <c:v>36262.1</c:v>
                </c:pt>
                <c:pt idx="264">
                  <c:v>11761.7</c:v>
                </c:pt>
                <c:pt idx="265">
                  <c:v>35209.800000000003</c:v>
                </c:pt>
                <c:pt idx="266">
                  <c:v>1712.1</c:v>
                </c:pt>
                <c:pt idx="267">
                  <c:v>13210</c:v>
                </c:pt>
                <c:pt idx="268">
                  <c:v>32804.699999999997</c:v>
                </c:pt>
                <c:pt idx="269">
                  <c:v>31431.4</c:v>
                </c:pt>
                <c:pt idx="270">
                  <c:v>16684.5</c:v>
                </c:pt>
                <c:pt idx="271">
                  <c:v>30115.8</c:v>
                </c:pt>
                <c:pt idx="272">
                  <c:v>2374.4899999999998</c:v>
                </c:pt>
                <c:pt idx="273">
                  <c:v>29047.5</c:v>
                </c:pt>
                <c:pt idx="274">
                  <c:v>22660.5</c:v>
                </c:pt>
                <c:pt idx="275">
                  <c:v>27305.8</c:v>
                </c:pt>
                <c:pt idx="276">
                  <c:v>27650.5</c:v>
                </c:pt>
                <c:pt idx="277">
                  <c:v>3141.1</c:v>
                </c:pt>
                <c:pt idx="278">
                  <c:v>32285.599999999999</c:v>
                </c:pt>
                <c:pt idx="279">
                  <c:v>3801.69</c:v>
                </c:pt>
                <c:pt idx="280">
                  <c:v>49342</c:v>
                </c:pt>
                <c:pt idx="281">
                  <c:v>85497.7</c:v>
                </c:pt>
                <c:pt idx="282">
                  <c:v>4264.68</c:v>
                </c:pt>
                <c:pt idx="283">
                  <c:v>168118</c:v>
                </c:pt>
                <c:pt idx="284">
                  <c:v>2113.34</c:v>
                </c:pt>
                <c:pt idx="285">
                  <c:v>2101.62</c:v>
                </c:pt>
                <c:pt idx="286">
                  <c:v>2114.31</c:v>
                </c:pt>
                <c:pt idx="287">
                  <c:v>1940.94</c:v>
                </c:pt>
                <c:pt idx="288">
                  <c:v>2028.28</c:v>
                </c:pt>
                <c:pt idx="289">
                  <c:v>2004.88</c:v>
                </c:pt>
                <c:pt idx="290">
                  <c:v>1657.22</c:v>
                </c:pt>
                <c:pt idx="291">
                  <c:v>1945.35</c:v>
                </c:pt>
                <c:pt idx="292">
                  <c:v>1908.84</c:v>
                </c:pt>
                <c:pt idx="293">
                  <c:v>1265.19</c:v>
                </c:pt>
                <c:pt idx="294">
                  <c:v>883.52599999999995</c:v>
                </c:pt>
                <c:pt idx="295">
                  <c:v>563.33299999999997</c:v>
                </c:pt>
                <c:pt idx="296">
                  <c:v>394.87599999999998</c:v>
                </c:pt>
                <c:pt idx="297">
                  <c:v>332.57799999999997</c:v>
                </c:pt>
                <c:pt idx="298">
                  <c:v>335.48</c:v>
                </c:pt>
                <c:pt idx="299">
                  <c:v>388.005</c:v>
                </c:pt>
                <c:pt idx="300">
                  <c:v>497.26900000000001</c:v>
                </c:pt>
                <c:pt idx="301">
                  <c:v>656.54100000000005</c:v>
                </c:pt>
                <c:pt idx="302">
                  <c:v>835.23900000000003</c:v>
                </c:pt>
                <c:pt idx="303">
                  <c:v>8769.0400000000009</c:v>
                </c:pt>
                <c:pt idx="304">
                  <c:v>8512.6</c:v>
                </c:pt>
                <c:pt idx="305">
                  <c:v>7739.56</c:v>
                </c:pt>
                <c:pt idx="306">
                  <c:v>6722.75</c:v>
                </c:pt>
                <c:pt idx="307">
                  <c:v>5698.53</c:v>
                </c:pt>
                <c:pt idx="308">
                  <c:v>4805.82</c:v>
                </c:pt>
                <c:pt idx="309">
                  <c:v>4031.68</c:v>
                </c:pt>
                <c:pt idx="310">
                  <c:v>3391.55</c:v>
                </c:pt>
                <c:pt idx="311">
                  <c:v>2836.17</c:v>
                </c:pt>
                <c:pt idx="312">
                  <c:v>2391.6999999999998</c:v>
                </c:pt>
                <c:pt idx="313">
                  <c:v>1981.34</c:v>
                </c:pt>
                <c:pt idx="314">
                  <c:v>1623.74</c:v>
                </c:pt>
                <c:pt idx="315">
                  <c:v>1286.33</c:v>
                </c:pt>
                <c:pt idx="316">
                  <c:v>1010.67</c:v>
                </c:pt>
                <c:pt idx="317">
                  <c:v>769.63499999999999</c:v>
                </c:pt>
                <c:pt idx="318">
                  <c:v>588.90700000000004</c:v>
                </c:pt>
                <c:pt idx="319">
                  <c:v>450.024</c:v>
                </c:pt>
                <c:pt idx="320">
                  <c:v>364.24299999999999</c:v>
                </c:pt>
                <c:pt idx="321">
                  <c:v>328.77199999999999</c:v>
                </c:pt>
                <c:pt idx="322">
                  <c:v>329.947</c:v>
                </c:pt>
                <c:pt idx="323">
                  <c:v>163.36600000000001</c:v>
                </c:pt>
                <c:pt idx="324">
                  <c:v>174.66900000000001</c:v>
                </c:pt>
                <c:pt idx="325">
                  <c:v>193.952</c:v>
                </c:pt>
                <c:pt idx="326">
                  <c:v>219.85300000000001</c:v>
                </c:pt>
                <c:pt idx="327">
                  <c:v>249.815</c:v>
                </c:pt>
                <c:pt idx="328">
                  <c:v>277.495</c:v>
                </c:pt>
                <c:pt idx="329">
                  <c:v>301.517</c:v>
                </c:pt>
                <c:pt idx="330">
                  <c:v>321.02199999999999</c:v>
                </c:pt>
                <c:pt idx="331">
                  <c:v>334.16399999999999</c:v>
                </c:pt>
                <c:pt idx="332">
                  <c:v>343.964</c:v>
                </c:pt>
                <c:pt idx="333">
                  <c:v>356.89800000000002</c:v>
                </c:pt>
                <c:pt idx="334">
                  <c:v>362.65899999999999</c:v>
                </c:pt>
                <c:pt idx="335">
                  <c:v>373.42</c:v>
                </c:pt>
                <c:pt idx="336">
                  <c:v>376.197</c:v>
                </c:pt>
                <c:pt idx="337">
                  <c:v>377.34300000000002</c:v>
                </c:pt>
                <c:pt idx="338">
                  <c:v>381.60199999999998</c:v>
                </c:pt>
                <c:pt idx="339">
                  <c:v>389.06400000000002</c:v>
                </c:pt>
                <c:pt idx="340">
                  <c:v>386.399</c:v>
                </c:pt>
                <c:pt idx="341">
                  <c:v>387.53800000000001</c:v>
                </c:pt>
                <c:pt idx="342">
                  <c:v>398.62200000000001</c:v>
                </c:pt>
                <c:pt idx="343">
                  <c:v>1688.02</c:v>
                </c:pt>
                <c:pt idx="344">
                  <c:v>4124.4799999999996</c:v>
                </c:pt>
                <c:pt idx="345">
                  <c:v>4138.12</c:v>
                </c:pt>
                <c:pt idx="346">
                  <c:v>4189.49</c:v>
                </c:pt>
                <c:pt idx="347">
                  <c:v>1659.17</c:v>
                </c:pt>
                <c:pt idx="348">
                  <c:v>4272.55</c:v>
                </c:pt>
                <c:pt idx="349">
                  <c:v>6632.73</c:v>
                </c:pt>
                <c:pt idx="350">
                  <c:v>4414.29</c:v>
                </c:pt>
                <c:pt idx="351">
                  <c:v>1792.08</c:v>
                </c:pt>
                <c:pt idx="352">
                  <c:v>4502.2299999999996</c:v>
                </c:pt>
                <c:pt idx="353">
                  <c:v>6993.68</c:v>
                </c:pt>
                <c:pt idx="354">
                  <c:v>7003.8</c:v>
                </c:pt>
                <c:pt idx="355">
                  <c:v>5008.68</c:v>
                </c:pt>
                <c:pt idx="356">
                  <c:v>4637.93</c:v>
                </c:pt>
                <c:pt idx="357">
                  <c:v>5419.38</c:v>
                </c:pt>
                <c:pt idx="358">
                  <c:v>4804.22</c:v>
                </c:pt>
                <c:pt idx="359">
                  <c:v>5455.12</c:v>
                </c:pt>
                <c:pt idx="360">
                  <c:v>2668.35</c:v>
                </c:pt>
                <c:pt idx="361">
                  <c:v>5423.42</c:v>
                </c:pt>
                <c:pt idx="362">
                  <c:v>4964.24</c:v>
                </c:pt>
                <c:pt idx="363">
                  <c:v>5379.65</c:v>
                </c:pt>
                <c:pt idx="364">
                  <c:v>5110.09</c:v>
                </c:pt>
                <c:pt idx="365">
                  <c:v>5356.5</c:v>
                </c:pt>
                <c:pt idx="366">
                  <c:v>5331.22</c:v>
                </c:pt>
                <c:pt idx="367">
                  <c:v>5225.04</c:v>
                </c:pt>
                <c:pt idx="368">
                  <c:v>5287.68</c:v>
                </c:pt>
                <c:pt idx="369">
                  <c:v>5296.32</c:v>
                </c:pt>
                <c:pt idx="370">
                  <c:v>900.68700000000001</c:v>
                </c:pt>
                <c:pt idx="371">
                  <c:v>643.78399999999999</c:v>
                </c:pt>
                <c:pt idx="372">
                  <c:v>525.57399999999996</c:v>
                </c:pt>
                <c:pt idx="373">
                  <c:v>458.99400000000003</c:v>
                </c:pt>
                <c:pt idx="374">
                  <c:v>413.34899999999999</c:v>
                </c:pt>
                <c:pt idx="375">
                  <c:v>343.71499999999997</c:v>
                </c:pt>
                <c:pt idx="376">
                  <c:v>347.92</c:v>
                </c:pt>
                <c:pt idx="377">
                  <c:v>339.75400000000002</c:v>
                </c:pt>
                <c:pt idx="378">
                  <c:v>338.68400000000003</c:v>
                </c:pt>
                <c:pt idx="379">
                  <c:v>337.435</c:v>
                </c:pt>
                <c:pt idx="380">
                  <c:v>383.50799999999998</c:v>
                </c:pt>
                <c:pt idx="381">
                  <c:v>340.97300000000001</c:v>
                </c:pt>
                <c:pt idx="382">
                  <c:v>340.28</c:v>
                </c:pt>
                <c:pt idx="383">
                  <c:v>368.00700000000001</c:v>
                </c:pt>
                <c:pt idx="384">
                  <c:v>347.58600000000001</c:v>
                </c:pt>
                <c:pt idx="385">
                  <c:v>348.262</c:v>
                </c:pt>
                <c:pt idx="386">
                  <c:v>350.82799999999997</c:v>
                </c:pt>
                <c:pt idx="387">
                  <c:v>6373.95</c:v>
                </c:pt>
                <c:pt idx="388">
                  <c:v>6378.75</c:v>
                </c:pt>
                <c:pt idx="389">
                  <c:v>6144.44</c:v>
                </c:pt>
                <c:pt idx="390">
                  <c:v>6000.21</c:v>
                </c:pt>
                <c:pt idx="391">
                  <c:v>5898.72</c:v>
                </c:pt>
                <c:pt idx="392">
                  <c:v>6076.13</c:v>
                </c:pt>
                <c:pt idx="393">
                  <c:v>6726.96</c:v>
                </c:pt>
                <c:pt idx="394">
                  <c:v>7633.32</c:v>
                </c:pt>
                <c:pt idx="395">
                  <c:v>9306.7099999999991</c:v>
                </c:pt>
                <c:pt idx="396">
                  <c:v>10906.3</c:v>
                </c:pt>
                <c:pt idx="397">
                  <c:v>12922.1</c:v>
                </c:pt>
                <c:pt idx="398">
                  <c:v>14968.7</c:v>
                </c:pt>
                <c:pt idx="399">
                  <c:v>15598.6</c:v>
                </c:pt>
                <c:pt idx="400">
                  <c:v>15857.4</c:v>
                </c:pt>
                <c:pt idx="401">
                  <c:v>15819.8</c:v>
                </c:pt>
                <c:pt idx="402">
                  <c:v>15343.8</c:v>
                </c:pt>
                <c:pt idx="403">
                  <c:v>14565.4</c:v>
                </c:pt>
                <c:pt idx="404">
                  <c:v>13413.4</c:v>
                </c:pt>
                <c:pt idx="405">
                  <c:v>12850.1</c:v>
                </c:pt>
                <c:pt idx="406">
                  <c:v>11940.3</c:v>
                </c:pt>
                <c:pt idx="407">
                  <c:v>2646570</c:v>
                </c:pt>
                <c:pt idx="408">
                  <c:v>429150</c:v>
                </c:pt>
                <c:pt idx="409">
                  <c:v>126131</c:v>
                </c:pt>
                <c:pt idx="410">
                  <c:v>64995</c:v>
                </c:pt>
                <c:pt idx="411">
                  <c:v>42240.800000000003</c:v>
                </c:pt>
                <c:pt idx="412">
                  <c:v>30334.1</c:v>
                </c:pt>
                <c:pt idx="413">
                  <c:v>23433.8</c:v>
                </c:pt>
                <c:pt idx="414">
                  <c:v>18073.3</c:v>
                </c:pt>
                <c:pt idx="415">
                  <c:v>14378.3</c:v>
                </c:pt>
                <c:pt idx="416">
                  <c:v>11004.6</c:v>
                </c:pt>
                <c:pt idx="417">
                  <c:v>197234</c:v>
                </c:pt>
                <c:pt idx="418">
                  <c:v>202143</c:v>
                </c:pt>
                <c:pt idx="419">
                  <c:v>148187</c:v>
                </c:pt>
                <c:pt idx="420">
                  <c:v>112706</c:v>
                </c:pt>
                <c:pt idx="421">
                  <c:v>80925.5</c:v>
                </c:pt>
                <c:pt idx="422">
                  <c:v>8054.35</c:v>
                </c:pt>
                <c:pt idx="423">
                  <c:v>61338.9</c:v>
                </c:pt>
                <c:pt idx="424">
                  <c:v>5633.59</c:v>
                </c:pt>
                <c:pt idx="425">
                  <c:v>45486.3</c:v>
                </c:pt>
                <c:pt idx="426">
                  <c:v>3859.49</c:v>
                </c:pt>
                <c:pt idx="427">
                  <c:v>2694.2</c:v>
                </c:pt>
                <c:pt idx="428">
                  <c:v>1927.71</c:v>
                </c:pt>
                <c:pt idx="429">
                  <c:v>1466.14</c:v>
                </c:pt>
                <c:pt idx="430">
                  <c:v>34513.599999999999</c:v>
                </c:pt>
                <c:pt idx="431">
                  <c:v>1163.3</c:v>
                </c:pt>
                <c:pt idx="432">
                  <c:v>1035.3599999999999</c:v>
                </c:pt>
                <c:pt idx="433">
                  <c:v>29671.7</c:v>
                </c:pt>
                <c:pt idx="434">
                  <c:v>1068.22</c:v>
                </c:pt>
                <c:pt idx="435">
                  <c:v>24995.7</c:v>
                </c:pt>
                <c:pt idx="436">
                  <c:v>1813.55</c:v>
                </c:pt>
                <c:pt idx="437">
                  <c:v>21804.5</c:v>
                </c:pt>
                <c:pt idx="438">
                  <c:v>5164.74</c:v>
                </c:pt>
                <c:pt idx="439">
                  <c:v>21374.799999999999</c:v>
                </c:pt>
                <c:pt idx="440">
                  <c:v>22039.9</c:v>
                </c:pt>
                <c:pt idx="441">
                  <c:v>23104</c:v>
                </c:pt>
                <c:pt idx="442">
                  <c:v>25265</c:v>
                </c:pt>
                <c:pt idx="443">
                  <c:v>25227.4</c:v>
                </c:pt>
                <c:pt idx="444">
                  <c:v>19074.8</c:v>
                </c:pt>
                <c:pt idx="445">
                  <c:v>631.12199999999996</c:v>
                </c:pt>
                <c:pt idx="446">
                  <c:v>9600.8799999999992</c:v>
                </c:pt>
                <c:pt idx="447">
                  <c:v>1432.45</c:v>
                </c:pt>
                <c:pt idx="448">
                  <c:v>3725.33</c:v>
                </c:pt>
                <c:pt idx="449">
                  <c:v>261.69900000000001</c:v>
                </c:pt>
                <c:pt idx="450">
                  <c:v>255.59700000000001</c:v>
                </c:pt>
                <c:pt idx="451">
                  <c:v>281.61</c:v>
                </c:pt>
                <c:pt idx="452">
                  <c:v>342.20400000000001</c:v>
                </c:pt>
                <c:pt idx="453">
                  <c:v>458.82900000000001</c:v>
                </c:pt>
                <c:pt idx="454">
                  <c:v>639.22799999999995</c:v>
                </c:pt>
                <c:pt idx="455">
                  <c:v>887.57</c:v>
                </c:pt>
                <c:pt idx="456">
                  <c:v>1195.58</c:v>
                </c:pt>
                <c:pt idx="457">
                  <c:v>1492.06</c:v>
                </c:pt>
                <c:pt idx="458">
                  <c:v>1705.22</c:v>
                </c:pt>
                <c:pt idx="459">
                  <c:v>1844.24</c:v>
                </c:pt>
                <c:pt idx="460">
                  <c:v>1920.53</c:v>
                </c:pt>
                <c:pt idx="461">
                  <c:v>1964.27</c:v>
                </c:pt>
                <c:pt idx="462">
                  <c:v>1982.69</c:v>
                </c:pt>
                <c:pt idx="463">
                  <c:v>1993.34</c:v>
                </c:pt>
                <c:pt idx="464">
                  <c:v>2032.02</c:v>
                </c:pt>
                <c:pt idx="465">
                  <c:v>2011.99</c:v>
                </c:pt>
                <c:pt idx="466">
                  <c:v>2023.24</c:v>
                </c:pt>
                <c:pt idx="467">
                  <c:v>2033.17</c:v>
                </c:pt>
                <c:pt idx="468">
                  <c:v>854.11300000000006</c:v>
                </c:pt>
                <c:pt idx="469">
                  <c:v>867.97500000000002</c:v>
                </c:pt>
                <c:pt idx="470">
                  <c:v>823.84299999999996</c:v>
                </c:pt>
                <c:pt idx="471">
                  <c:v>918.03099999999995</c:v>
                </c:pt>
                <c:pt idx="472">
                  <c:v>750.22199999999998</c:v>
                </c:pt>
                <c:pt idx="473">
                  <c:v>722.59</c:v>
                </c:pt>
                <c:pt idx="474">
                  <c:v>984.06700000000001</c:v>
                </c:pt>
                <c:pt idx="475">
                  <c:v>669.11900000000003</c:v>
                </c:pt>
                <c:pt idx="476">
                  <c:v>1060.8800000000001</c:v>
                </c:pt>
                <c:pt idx="477">
                  <c:v>1150.5899999999999</c:v>
                </c:pt>
                <c:pt idx="478">
                  <c:v>1253.73</c:v>
                </c:pt>
                <c:pt idx="479">
                  <c:v>1357.71</c:v>
                </c:pt>
                <c:pt idx="480">
                  <c:v>2130.2800000000002</c:v>
                </c:pt>
                <c:pt idx="481">
                  <c:v>1565.2</c:v>
                </c:pt>
                <c:pt idx="482">
                  <c:v>1447.88</c:v>
                </c:pt>
                <c:pt idx="483">
                  <c:v>910.19</c:v>
                </c:pt>
                <c:pt idx="484">
                  <c:v>1529.84</c:v>
                </c:pt>
                <c:pt idx="485">
                  <c:v>1599.55</c:v>
                </c:pt>
                <c:pt idx="486">
                  <c:v>1658.79</c:v>
                </c:pt>
                <c:pt idx="487">
                  <c:v>566.51199999999994</c:v>
                </c:pt>
                <c:pt idx="488">
                  <c:v>1706.39</c:v>
                </c:pt>
                <c:pt idx="489">
                  <c:v>1744.64</c:v>
                </c:pt>
                <c:pt idx="490">
                  <c:v>1762.19</c:v>
                </c:pt>
                <c:pt idx="491">
                  <c:v>409.976</c:v>
                </c:pt>
                <c:pt idx="492">
                  <c:v>333.30599999999998</c:v>
                </c:pt>
                <c:pt idx="493">
                  <c:v>311.30500000000001</c:v>
                </c:pt>
                <c:pt idx="494">
                  <c:v>335.30900000000003</c:v>
                </c:pt>
                <c:pt idx="495">
                  <c:v>444.255</c:v>
                </c:pt>
                <c:pt idx="496">
                  <c:v>939.35699999999997</c:v>
                </c:pt>
                <c:pt idx="497">
                  <c:v>6666</c:v>
                </c:pt>
                <c:pt idx="498">
                  <c:v>6685.49</c:v>
                </c:pt>
                <c:pt idx="499">
                  <c:v>6838.24</c:v>
                </c:pt>
                <c:pt idx="500">
                  <c:v>7010.71</c:v>
                </c:pt>
                <c:pt idx="501">
                  <c:v>7323.37</c:v>
                </c:pt>
                <c:pt idx="502">
                  <c:v>7753.42</c:v>
                </c:pt>
                <c:pt idx="503">
                  <c:v>8414.6200000000008</c:v>
                </c:pt>
                <c:pt idx="504">
                  <c:v>4859.55</c:v>
                </c:pt>
                <c:pt idx="505">
                  <c:v>9487.52</c:v>
                </c:pt>
                <c:pt idx="506">
                  <c:v>11264.4</c:v>
                </c:pt>
                <c:pt idx="507">
                  <c:v>12434.7</c:v>
                </c:pt>
                <c:pt idx="508">
                  <c:v>1451.78</c:v>
                </c:pt>
                <c:pt idx="509">
                  <c:v>1857.37</c:v>
                </c:pt>
                <c:pt idx="510">
                  <c:v>2071.42</c:v>
                </c:pt>
                <c:pt idx="511">
                  <c:v>927.71900000000005</c:v>
                </c:pt>
                <c:pt idx="512">
                  <c:v>2154.84</c:v>
                </c:pt>
                <c:pt idx="513">
                  <c:v>2151.2399999999998</c:v>
                </c:pt>
                <c:pt idx="514">
                  <c:v>2085.08</c:v>
                </c:pt>
                <c:pt idx="515">
                  <c:v>2029.82</c:v>
                </c:pt>
                <c:pt idx="516">
                  <c:v>1971.1</c:v>
                </c:pt>
                <c:pt idx="517">
                  <c:v>833.4</c:v>
                </c:pt>
                <c:pt idx="518">
                  <c:v>1237.3699999999999</c:v>
                </c:pt>
                <c:pt idx="519">
                  <c:v>2056.73</c:v>
                </c:pt>
                <c:pt idx="520">
                  <c:v>3371.71</c:v>
                </c:pt>
                <c:pt idx="521">
                  <c:v>5361.84</c:v>
                </c:pt>
                <c:pt idx="522">
                  <c:v>7995.95</c:v>
                </c:pt>
                <c:pt idx="523">
                  <c:v>6191.84</c:v>
                </c:pt>
                <c:pt idx="524">
                  <c:v>5478.81</c:v>
                </c:pt>
                <c:pt idx="525">
                  <c:v>11131.5</c:v>
                </c:pt>
                <c:pt idx="526">
                  <c:v>4058.11</c:v>
                </c:pt>
                <c:pt idx="527">
                  <c:v>14176.3</c:v>
                </c:pt>
                <c:pt idx="528">
                  <c:v>16602.8</c:v>
                </c:pt>
                <c:pt idx="529">
                  <c:v>2812.27</c:v>
                </c:pt>
                <c:pt idx="530">
                  <c:v>4622.34</c:v>
                </c:pt>
                <c:pt idx="531">
                  <c:v>5081.4399999999996</c:v>
                </c:pt>
                <c:pt idx="532">
                  <c:v>5406.35</c:v>
                </c:pt>
                <c:pt idx="533">
                  <c:v>373.99700000000001</c:v>
                </c:pt>
                <c:pt idx="534">
                  <c:v>306.92099999999999</c:v>
                </c:pt>
                <c:pt idx="535">
                  <c:v>274.10500000000002</c:v>
                </c:pt>
                <c:pt idx="536">
                  <c:v>3961.28</c:v>
                </c:pt>
                <c:pt idx="537">
                  <c:v>3974.16</c:v>
                </c:pt>
                <c:pt idx="538">
                  <c:v>4031.56</c:v>
                </c:pt>
                <c:pt idx="539">
                  <c:v>391.59199999999998</c:v>
                </c:pt>
                <c:pt idx="540">
                  <c:v>4085.69</c:v>
                </c:pt>
                <c:pt idx="541">
                  <c:v>4219.8599999999997</c:v>
                </c:pt>
                <c:pt idx="542">
                  <c:v>376.76100000000002</c:v>
                </c:pt>
                <c:pt idx="543">
                  <c:v>4401.34</c:v>
                </c:pt>
                <c:pt idx="544">
                  <c:v>4606.26</c:v>
                </c:pt>
                <c:pt idx="545">
                  <c:v>4882.8500000000004</c:v>
                </c:pt>
                <c:pt idx="546">
                  <c:v>5038.6499999999996</c:v>
                </c:pt>
                <c:pt idx="547">
                  <c:v>401.54300000000001</c:v>
                </c:pt>
                <c:pt idx="548">
                  <c:v>5153.18</c:v>
                </c:pt>
                <c:pt idx="549">
                  <c:v>4938.8</c:v>
                </c:pt>
                <c:pt idx="550">
                  <c:v>4535.8999999999996</c:v>
                </c:pt>
                <c:pt idx="551">
                  <c:v>579.74400000000003</c:v>
                </c:pt>
                <c:pt idx="552">
                  <c:v>3957.11</c:v>
                </c:pt>
                <c:pt idx="553">
                  <c:v>3405.06</c:v>
                </c:pt>
                <c:pt idx="554">
                  <c:v>1234.6400000000001</c:v>
                </c:pt>
                <c:pt idx="555">
                  <c:v>2841.22</c:v>
                </c:pt>
                <c:pt idx="556">
                  <c:v>2190.2399999999998</c:v>
                </c:pt>
                <c:pt idx="557">
                  <c:v>705.56700000000001</c:v>
                </c:pt>
                <c:pt idx="558">
                  <c:v>645.26199999999994</c:v>
                </c:pt>
                <c:pt idx="559">
                  <c:v>458.80799999999999</c:v>
                </c:pt>
                <c:pt idx="560">
                  <c:v>369.64400000000001</c:v>
                </c:pt>
                <c:pt idx="561">
                  <c:v>413.798</c:v>
                </c:pt>
                <c:pt idx="562">
                  <c:v>522.23</c:v>
                </c:pt>
                <c:pt idx="563">
                  <c:v>1073.75</c:v>
                </c:pt>
                <c:pt idx="564">
                  <c:v>1115.1300000000001</c:v>
                </c:pt>
                <c:pt idx="565">
                  <c:v>1114.08</c:v>
                </c:pt>
                <c:pt idx="566">
                  <c:v>1108.92</c:v>
                </c:pt>
                <c:pt idx="567">
                  <c:v>1120.95</c:v>
                </c:pt>
                <c:pt idx="568">
                  <c:v>1107.76</c:v>
                </c:pt>
                <c:pt idx="569">
                  <c:v>708.54</c:v>
                </c:pt>
                <c:pt idx="570">
                  <c:v>1069.79</c:v>
                </c:pt>
                <c:pt idx="571">
                  <c:v>1094.98</c:v>
                </c:pt>
                <c:pt idx="572">
                  <c:v>852.072</c:v>
                </c:pt>
                <c:pt idx="573">
                  <c:v>1150.72</c:v>
                </c:pt>
                <c:pt idx="574">
                  <c:v>1014.75</c:v>
                </c:pt>
                <c:pt idx="575">
                  <c:v>1109.97</c:v>
                </c:pt>
                <c:pt idx="576">
                  <c:v>31045.599999999999</c:v>
                </c:pt>
                <c:pt idx="577">
                  <c:v>17788.8</c:v>
                </c:pt>
                <c:pt idx="578">
                  <c:v>6830.27</c:v>
                </c:pt>
                <c:pt idx="579">
                  <c:v>2913.16</c:v>
                </c:pt>
                <c:pt idx="580">
                  <c:v>1424.49</c:v>
                </c:pt>
                <c:pt idx="581">
                  <c:v>775.55899999999997</c:v>
                </c:pt>
                <c:pt idx="582">
                  <c:v>546.57899999999995</c:v>
                </c:pt>
                <c:pt idx="583">
                  <c:v>438.01900000000001</c:v>
                </c:pt>
                <c:pt idx="584">
                  <c:v>403.74299999999999</c:v>
                </c:pt>
                <c:pt idx="585">
                  <c:v>387.9</c:v>
                </c:pt>
                <c:pt idx="586">
                  <c:v>386.23899999999998</c:v>
                </c:pt>
                <c:pt idx="587">
                  <c:v>389.142</c:v>
                </c:pt>
                <c:pt idx="588">
                  <c:v>400.548</c:v>
                </c:pt>
                <c:pt idx="589">
                  <c:v>419.73899999999998</c:v>
                </c:pt>
                <c:pt idx="590">
                  <c:v>418.495</c:v>
                </c:pt>
                <c:pt idx="591">
                  <c:v>20479</c:v>
                </c:pt>
                <c:pt idx="592">
                  <c:v>449.30700000000002</c:v>
                </c:pt>
                <c:pt idx="593">
                  <c:v>9755.8700000000008</c:v>
                </c:pt>
                <c:pt idx="594">
                  <c:v>482.46199999999999</c:v>
                </c:pt>
                <c:pt idx="595">
                  <c:v>2505.16</c:v>
                </c:pt>
                <c:pt idx="596">
                  <c:v>570.41800000000001</c:v>
                </c:pt>
                <c:pt idx="597">
                  <c:v>502.69900000000001</c:v>
                </c:pt>
                <c:pt idx="598">
                  <c:v>457.42899999999997</c:v>
                </c:pt>
                <c:pt idx="599">
                  <c:v>1555.61</c:v>
                </c:pt>
                <c:pt idx="600">
                  <c:v>2469.61</c:v>
                </c:pt>
                <c:pt idx="601">
                  <c:v>3700.79</c:v>
                </c:pt>
                <c:pt idx="602">
                  <c:v>5553.29</c:v>
                </c:pt>
                <c:pt idx="603">
                  <c:v>8464.59</c:v>
                </c:pt>
                <c:pt idx="604">
                  <c:v>9893.64</c:v>
                </c:pt>
                <c:pt idx="605">
                  <c:v>7653.57</c:v>
                </c:pt>
                <c:pt idx="606">
                  <c:v>402.767</c:v>
                </c:pt>
                <c:pt idx="607">
                  <c:v>390.04500000000002</c:v>
                </c:pt>
                <c:pt idx="608">
                  <c:v>2795.34</c:v>
                </c:pt>
                <c:pt idx="609">
                  <c:v>327.84699999999998</c:v>
                </c:pt>
                <c:pt idx="610">
                  <c:v>427.142</c:v>
                </c:pt>
                <c:pt idx="611">
                  <c:v>296.36500000000001</c:v>
                </c:pt>
                <c:pt idx="612">
                  <c:v>4826.43</c:v>
                </c:pt>
                <c:pt idx="613">
                  <c:v>479.71499999999997</c:v>
                </c:pt>
                <c:pt idx="614">
                  <c:v>272.04599999999999</c:v>
                </c:pt>
                <c:pt idx="615">
                  <c:v>249.304</c:v>
                </c:pt>
                <c:pt idx="616">
                  <c:v>7246.33</c:v>
                </c:pt>
                <c:pt idx="617">
                  <c:v>556.471</c:v>
                </c:pt>
                <c:pt idx="618">
                  <c:v>226.273</c:v>
                </c:pt>
                <c:pt idx="619">
                  <c:v>6804.41</c:v>
                </c:pt>
                <c:pt idx="620">
                  <c:v>947.45500000000004</c:v>
                </c:pt>
                <c:pt idx="621">
                  <c:v>1704.34</c:v>
                </c:pt>
                <c:pt idx="622">
                  <c:v>3673.18</c:v>
                </c:pt>
                <c:pt idx="623">
                  <c:v>8769.61</c:v>
                </c:pt>
                <c:pt idx="624">
                  <c:v>30570</c:v>
                </c:pt>
                <c:pt idx="625">
                  <c:v>24698.9</c:v>
                </c:pt>
                <c:pt idx="626">
                  <c:v>43999.5</c:v>
                </c:pt>
                <c:pt idx="627">
                  <c:v>2112</c:v>
                </c:pt>
                <c:pt idx="628">
                  <c:v>2254.08</c:v>
                </c:pt>
                <c:pt idx="629">
                  <c:v>2318.5100000000002</c:v>
                </c:pt>
                <c:pt idx="630">
                  <c:v>2595.5300000000002</c:v>
                </c:pt>
                <c:pt idx="631">
                  <c:v>5605.19</c:v>
                </c:pt>
                <c:pt idx="632">
                  <c:v>3861.92</c:v>
                </c:pt>
                <c:pt idx="633">
                  <c:v>8916.8799999999992</c:v>
                </c:pt>
                <c:pt idx="634">
                  <c:v>2781.86</c:v>
                </c:pt>
                <c:pt idx="635">
                  <c:v>3470.17</c:v>
                </c:pt>
                <c:pt idx="636">
                  <c:v>12726.8</c:v>
                </c:pt>
                <c:pt idx="637">
                  <c:v>3516.9</c:v>
                </c:pt>
                <c:pt idx="638">
                  <c:v>3478.07</c:v>
                </c:pt>
                <c:pt idx="639">
                  <c:v>3859.74</c:v>
                </c:pt>
                <c:pt idx="640">
                  <c:v>3730.85</c:v>
                </c:pt>
                <c:pt idx="641">
                  <c:v>3877.1</c:v>
                </c:pt>
                <c:pt idx="642">
                  <c:v>12966.2</c:v>
                </c:pt>
                <c:pt idx="643">
                  <c:v>6169.23</c:v>
                </c:pt>
                <c:pt idx="644">
                  <c:v>7669.41</c:v>
                </c:pt>
                <c:pt idx="645">
                  <c:v>9543.4599999999991</c:v>
                </c:pt>
                <c:pt idx="646">
                  <c:v>11941.2</c:v>
                </c:pt>
                <c:pt idx="647">
                  <c:v>5580.55</c:v>
                </c:pt>
                <c:pt idx="648">
                  <c:v>8613.27</c:v>
                </c:pt>
                <c:pt idx="649">
                  <c:v>9621.43</c:v>
                </c:pt>
                <c:pt idx="650">
                  <c:v>8808.65</c:v>
                </c:pt>
                <c:pt idx="651">
                  <c:v>9059.19</c:v>
                </c:pt>
                <c:pt idx="652">
                  <c:v>8414.93</c:v>
                </c:pt>
                <c:pt idx="653">
                  <c:v>8176.83</c:v>
                </c:pt>
                <c:pt idx="654">
                  <c:v>8055.49</c:v>
                </c:pt>
                <c:pt idx="655">
                  <c:v>8428.65</c:v>
                </c:pt>
                <c:pt idx="656">
                  <c:v>8694.66</c:v>
                </c:pt>
                <c:pt idx="657">
                  <c:v>3044.41</c:v>
                </c:pt>
                <c:pt idx="658">
                  <c:v>2838.04</c:v>
                </c:pt>
                <c:pt idx="659">
                  <c:v>2742.67</c:v>
                </c:pt>
                <c:pt idx="660">
                  <c:v>1272.49</c:v>
                </c:pt>
                <c:pt idx="661">
                  <c:v>1282.8800000000001</c:v>
                </c:pt>
                <c:pt idx="662">
                  <c:v>1146.9100000000001</c:v>
                </c:pt>
                <c:pt idx="663">
                  <c:v>2428.5500000000002</c:v>
                </c:pt>
                <c:pt idx="664">
                  <c:v>1067.6199999999999</c:v>
                </c:pt>
                <c:pt idx="665">
                  <c:v>1009.69</c:v>
                </c:pt>
                <c:pt idx="666">
                  <c:v>2167.7800000000002</c:v>
                </c:pt>
                <c:pt idx="667">
                  <c:v>874.08600000000001</c:v>
                </c:pt>
                <c:pt idx="668">
                  <c:v>1913.89</c:v>
                </c:pt>
                <c:pt idx="669">
                  <c:v>774.27499999999998</c:v>
                </c:pt>
                <c:pt idx="670">
                  <c:v>701.70799999999997</c:v>
                </c:pt>
                <c:pt idx="671">
                  <c:v>1707.22</c:v>
                </c:pt>
                <c:pt idx="672">
                  <c:v>699.74300000000005</c:v>
                </c:pt>
                <c:pt idx="673">
                  <c:v>667.9</c:v>
                </c:pt>
                <c:pt idx="674">
                  <c:v>1493.49</c:v>
                </c:pt>
                <c:pt idx="675">
                  <c:v>655.24599999999998</c:v>
                </c:pt>
                <c:pt idx="676">
                  <c:v>1338.3</c:v>
                </c:pt>
                <c:pt idx="677">
                  <c:v>1191.83</c:v>
                </c:pt>
                <c:pt idx="678">
                  <c:v>529.66800000000001</c:v>
                </c:pt>
                <c:pt idx="679">
                  <c:v>2150.91</c:v>
                </c:pt>
                <c:pt idx="680">
                  <c:v>2286.4699999999998</c:v>
                </c:pt>
                <c:pt idx="681">
                  <c:v>3062.78</c:v>
                </c:pt>
                <c:pt idx="682">
                  <c:v>5318.63</c:v>
                </c:pt>
                <c:pt idx="683">
                  <c:v>9121.43</c:v>
                </c:pt>
                <c:pt idx="684">
                  <c:v>2023.1</c:v>
                </c:pt>
                <c:pt idx="685">
                  <c:v>14937.3</c:v>
                </c:pt>
                <c:pt idx="686">
                  <c:v>11996.7</c:v>
                </c:pt>
                <c:pt idx="687">
                  <c:v>5755.27</c:v>
                </c:pt>
                <c:pt idx="688">
                  <c:v>7382.69</c:v>
                </c:pt>
                <c:pt idx="689">
                  <c:v>4246.87</c:v>
                </c:pt>
                <c:pt idx="690">
                  <c:v>3649.37</c:v>
                </c:pt>
                <c:pt idx="691">
                  <c:v>2295.31</c:v>
                </c:pt>
                <c:pt idx="692">
                  <c:v>3532.47</c:v>
                </c:pt>
                <c:pt idx="693">
                  <c:v>4454.49</c:v>
                </c:pt>
                <c:pt idx="694">
                  <c:v>1772.3</c:v>
                </c:pt>
                <c:pt idx="695">
                  <c:v>3401.31</c:v>
                </c:pt>
                <c:pt idx="696">
                  <c:v>6007.17</c:v>
                </c:pt>
                <c:pt idx="697">
                  <c:v>2809.19</c:v>
                </c:pt>
                <c:pt idx="698">
                  <c:v>974.75</c:v>
                </c:pt>
                <c:pt idx="699">
                  <c:v>1407.99</c:v>
                </c:pt>
                <c:pt idx="700">
                  <c:v>6647.99</c:v>
                </c:pt>
                <c:pt idx="701">
                  <c:v>6879.35</c:v>
                </c:pt>
                <c:pt idx="702">
                  <c:v>1073.3699999999999</c:v>
                </c:pt>
                <c:pt idx="703">
                  <c:v>6443.54</c:v>
                </c:pt>
                <c:pt idx="704">
                  <c:v>2648.69</c:v>
                </c:pt>
                <c:pt idx="705">
                  <c:v>627.096</c:v>
                </c:pt>
                <c:pt idx="706">
                  <c:v>3803.74</c:v>
                </c:pt>
                <c:pt idx="707">
                  <c:v>6395.82</c:v>
                </c:pt>
                <c:pt idx="708">
                  <c:v>4383.1899999999996</c:v>
                </c:pt>
                <c:pt idx="709">
                  <c:v>899.44</c:v>
                </c:pt>
                <c:pt idx="710">
                  <c:v>6444.86</c:v>
                </c:pt>
                <c:pt idx="711">
                  <c:v>4412.84</c:v>
                </c:pt>
                <c:pt idx="712">
                  <c:v>904.25099999999998</c:v>
                </c:pt>
                <c:pt idx="713">
                  <c:v>5874.9</c:v>
                </c:pt>
                <c:pt idx="714">
                  <c:v>5253.27</c:v>
                </c:pt>
                <c:pt idx="715">
                  <c:v>5168.3500000000004</c:v>
                </c:pt>
                <c:pt idx="716">
                  <c:v>6896.25</c:v>
                </c:pt>
                <c:pt idx="717">
                  <c:v>5478.08</c:v>
                </c:pt>
                <c:pt idx="718">
                  <c:v>780.97699999999998</c:v>
                </c:pt>
                <c:pt idx="719">
                  <c:v>6938.29</c:v>
                </c:pt>
                <c:pt idx="720">
                  <c:v>6550.73</c:v>
                </c:pt>
                <c:pt idx="721">
                  <c:v>508.89699999999999</c:v>
                </c:pt>
                <c:pt idx="722">
                  <c:v>6346.88</c:v>
                </c:pt>
                <c:pt idx="723">
                  <c:v>8159.9</c:v>
                </c:pt>
                <c:pt idx="724">
                  <c:v>7085.8</c:v>
                </c:pt>
                <c:pt idx="725">
                  <c:v>8634.07</c:v>
                </c:pt>
                <c:pt idx="726">
                  <c:v>7986.59</c:v>
                </c:pt>
                <c:pt idx="727">
                  <c:v>14737.1</c:v>
                </c:pt>
                <c:pt idx="728">
                  <c:v>21485.4</c:v>
                </c:pt>
                <c:pt idx="729">
                  <c:v>31135.1</c:v>
                </c:pt>
                <c:pt idx="730">
                  <c:v>453.387</c:v>
                </c:pt>
                <c:pt idx="731">
                  <c:v>635.43200000000002</c:v>
                </c:pt>
                <c:pt idx="732">
                  <c:v>636.31200000000001</c:v>
                </c:pt>
                <c:pt idx="733">
                  <c:v>380.09899999999999</c:v>
                </c:pt>
                <c:pt idx="734">
                  <c:v>614.46600000000001</c:v>
                </c:pt>
                <c:pt idx="735">
                  <c:v>419.45</c:v>
                </c:pt>
                <c:pt idx="736">
                  <c:v>596.22400000000005</c:v>
                </c:pt>
                <c:pt idx="737">
                  <c:v>560.55499999999995</c:v>
                </c:pt>
                <c:pt idx="738">
                  <c:v>458.3</c:v>
                </c:pt>
                <c:pt idx="739">
                  <c:v>527.428</c:v>
                </c:pt>
                <c:pt idx="740">
                  <c:v>490.02499999999998</c:v>
                </c:pt>
                <c:pt idx="741">
                  <c:v>489.16300000000001</c:v>
                </c:pt>
                <c:pt idx="742">
                  <c:v>507.90100000000001</c:v>
                </c:pt>
                <c:pt idx="743">
                  <c:v>446.50599999999997</c:v>
                </c:pt>
                <c:pt idx="744">
                  <c:v>394.45299999999997</c:v>
                </c:pt>
                <c:pt idx="745">
                  <c:v>337.84699999999998</c:v>
                </c:pt>
                <c:pt idx="746">
                  <c:v>293.50099999999998</c:v>
                </c:pt>
                <c:pt idx="747">
                  <c:v>317.56700000000001</c:v>
                </c:pt>
                <c:pt idx="748">
                  <c:v>303.38600000000002</c:v>
                </c:pt>
                <c:pt idx="749">
                  <c:v>354.37799999999999</c:v>
                </c:pt>
                <c:pt idx="750">
                  <c:v>1462.82</c:v>
                </c:pt>
                <c:pt idx="751">
                  <c:v>1651.52</c:v>
                </c:pt>
                <c:pt idx="752">
                  <c:v>1577.77</c:v>
                </c:pt>
                <c:pt idx="753">
                  <c:v>1320.38</c:v>
                </c:pt>
                <c:pt idx="754">
                  <c:v>1730.36</c:v>
                </c:pt>
                <c:pt idx="755">
                  <c:v>1534.8</c:v>
                </c:pt>
                <c:pt idx="756">
                  <c:v>1420.36</c:v>
                </c:pt>
                <c:pt idx="757">
                  <c:v>1770.02</c:v>
                </c:pt>
                <c:pt idx="758">
                  <c:v>1495.4</c:v>
                </c:pt>
                <c:pt idx="759">
                  <c:v>1488.05</c:v>
                </c:pt>
                <c:pt idx="760">
                  <c:v>2046.71</c:v>
                </c:pt>
                <c:pt idx="761">
                  <c:v>469.00299999999999</c:v>
                </c:pt>
                <c:pt idx="762">
                  <c:v>2482.9499999999998</c:v>
                </c:pt>
                <c:pt idx="763">
                  <c:v>449.99299999999999</c:v>
                </c:pt>
                <c:pt idx="764">
                  <c:v>447.803</c:v>
                </c:pt>
                <c:pt idx="765">
                  <c:v>3335.7</c:v>
                </c:pt>
                <c:pt idx="766">
                  <c:v>423.18</c:v>
                </c:pt>
                <c:pt idx="767">
                  <c:v>4596.03</c:v>
                </c:pt>
                <c:pt idx="768">
                  <c:v>421.51</c:v>
                </c:pt>
                <c:pt idx="769">
                  <c:v>5380.73</c:v>
                </c:pt>
                <c:pt idx="770">
                  <c:v>417.86599999999999</c:v>
                </c:pt>
                <c:pt idx="771">
                  <c:v>425.28199999999998</c:v>
                </c:pt>
                <c:pt idx="772">
                  <c:v>4798.51</c:v>
                </c:pt>
                <c:pt idx="773">
                  <c:v>4043.16</c:v>
                </c:pt>
                <c:pt idx="774">
                  <c:v>443.40199999999999</c:v>
                </c:pt>
                <c:pt idx="775">
                  <c:v>3623.3</c:v>
                </c:pt>
                <c:pt idx="776">
                  <c:v>451.59300000000002</c:v>
                </c:pt>
                <c:pt idx="777">
                  <c:v>3433.61</c:v>
                </c:pt>
                <c:pt idx="778">
                  <c:v>3102.28</c:v>
                </c:pt>
                <c:pt idx="779">
                  <c:v>464.61500000000001</c:v>
                </c:pt>
                <c:pt idx="780">
                  <c:v>475.755</c:v>
                </c:pt>
                <c:pt idx="781">
                  <c:v>484.17899999999997</c:v>
                </c:pt>
                <c:pt idx="782">
                  <c:v>25896.2</c:v>
                </c:pt>
                <c:pt idx="783">
                  <c:v>26466.7</c:v>
                </c:pt>
                <c:pt idx="784">
                  <c:v>25981</c:v>
                </c:pt>
                <c:pt idx="785">
                  <c:v>23014.9</c:v>
                </c:pt>
                <c:pt idx="786">
                  <c:v>19490.2</c:v>
                </c:pt>
                <c:pt idx="787">
                  <c:v>14138.7</c:v>
                </c:pt>
                <c:pt idx="788">
                  <c:v>494.17</c:v>
                </c:pt>
                <c:pt idx="789">
                  <c:v>7593.41</c:v>
                </c:pt>
                <c:pt idx="790">
                  <c:v>5916.08</c:v>
                </c:pt>
                <c:pt idx="791">
                  <c:v>14663.8</c:v>
                </c:pt>
                <c:pt idx="792">
                  <c:v>18545.599999999999</c:v>
                </c:pt>
                <c:pt idx="793">
                  <c:v>18213.2</c:v>
                </c:pt>
                <c:pt idx="794">
                  <c:v>17698.5</c:v>
                </c:pt>
                <c:pt idx="795">
                  <c:v>17436.7</c:v>
                </c:pt>
                <c:pt idx="796">
                  <c:v>17710.8</c:v>
                </c:pt>
                <c:pt idx="797">
                  <c:v>478.40800000000002</c:v>
                </c:pt>
                <c:pt idx="798">
                  <c:v>17889.400000000001</c:v>
                </c:pt>
                <c:pt idx="799">
                  <c:v>17527.3</c:v>
                </c:pt>
                <c:pt idx="800">
                  <c:v>18026</c:v>
                </c:pt>
                <c:pt idx="801">
                  <c:v>17664.099999999999</c:v>
                </c:pt>
                <c:pt idx="802">
                  <c:v>15592</c:v>
                </c:pt>
                <c:pt idx="803">
                  <c:v>16529.2</c:v>
                </c:pt>
                <c:pt idx="804">
                  <c:v>15382.2</c:v>
                </c:pt>
                <c:pt idx="805">
                  <c:v>16255.3</c:v>
                </c:pt>
                <c:pt idx="806">
                  <c:v>10155.700000000001</c:v>
                </c:pt>
                <c:pt idx="807">
                  <c:v>10448.4</c:v>
                </c:pt>
                <c:pt idx="808">
                  <c:v>11619.3</c:v>
                </c:pt>
                <c:pt idx="809">
                  <c:v>13519.1</c:v>
                </c:pt>
                <c:pt idx="810">
                  <c:v>487.48700000000002</c:v>
                </c:pt>
                <c:pt idx="811">
                  <c:v>15975</c:v>
                </c:pt>
                <c:pt idx="812">
                  <c:v>16421.900000000001</c:v>
                </c:pt>
                <c:pt idx="813">
                  <c:v>13014.7</c:v>
                </c:pt>
                <c:pt idx="814">
                  <c:v>9141.6</c:v>
                </c:pt>
                <c:pt idx="815">
                  <c:v>12995.3</c:v>
                </c:pt>
                <c:pt idx="816">
                  <c:v>12932</c:v>
                </c:pt>
                <c:pt idx="817">
                  <c:v>12572.7</c:v>
                </c:pt>
                <c:pt idx="818">
                  <c:v>12022.8</c:v>
                </c:pt>
                <c:pt idx="819">
                  <c:v>6477.91</c:v>
                </c:pt>
                <c:pt idx="820">
                  <c:v>5060.04</c:v>
                </c:pt>
                <c:pt idx="821">
                  <c:v>6462.9</c:v>
                </c:pt>
                <c:pt idx="822">
                  <c:v>6131.04</c:v>
                </c:pt>
                <c:pt idx="823">
                  <c:v>5960.16</c:v>
                </c:pt>
                <c:pt idx="824">
                  <c:v>3286.25</c:v>
                </c:pt>
                <c:pt idx="825">
                  <c:v>5543.38</c:v>
                </c:pt>
                <c:pt idx="826">
                  <c:v>5228.32</c:v>
                </c:pt>
                <c:pt idx="827">
                  <c:v>3248.83</c:v>
                </c:pt>
                <c:pt idx="828">
                  <c:v>5143.2299999999996</c:v>
                </c:pt>
                <c:pt idx="829">
                  <c:v>4987.05</c:v>
                </c:pt>
                <c:pt idx="830">
                  <c:v>548.48800000000006</c:v>
                </c:pt>
                <c:pt idx="831">
                  <c:v>3166.68</c:v>
                </c:pt>
                <c:pt idx="832">
                  <c:v>3046.84</c:v>
                </c:pt>
                <c:pt idx="833">
                  <c:v>2964.1</c:v>
                </c:pt>
                <c:pt idx="834">
                  <c:v>2943.5</c:v>
                </c:pt>
                <c:pt idx="835">
                  <c:v>2935.1</c:v>
                </c:pt>
                <c:pt idx="836">
                  <c:v>2983.25</c:v>
                </c:pt>
                <c:pt idx="837">
                  <c:v>2888.61</c:v>
                </c:pt>
                <c:pt idx="838">
                  <c:v>2671.4</c:v>
                </c:pt>
                <c:pt idx="839">
                  <c:v>709.625</c:v>
                </c:pt>
                <c:pt idx="840">
                  <c:v>2403.9699999999998</c:v>
                </c:pt>
                <c:pt idx="841">
                  <c:v>2231.2399999999998</c:v>
                </c:pt>
                <c:pt idx="842">
                  <c:v>1110.57</c:v>
                </c:pt>
                <c:pt idx="843">
                  <c:v>2277.4299999999998</c:v>
                </c:pt>
                <c:pt idx="844">
                  <c:v>4158.09</c:v>
                </c:pt>
                <c:pt idx="845">
                  <c:v>4282.33</c:v>
                </c:pt>
                <c:pt idx="846">
                  <c:v>2472.21</c:v>
                </c:pt>
                <c:pt idx="847">
                  <c:v>1708.5</c:v>
                </c:pt>
                <c:pt idx="848">
                  <c:v>3883.77</c:v>
                </c:pt>
                <c:pt idx="849">
                  <c:v>4457.66</c:v>
                </c:pt>
                <c:pt idx="850">
                  <c:v>3539.03</c:v>
                </c:pt>
                <c:pt idx="851">
                  <c:v>4451.21</c:v>
                </c:pt>
                <c:pt idx="852">
                  <c:v>2923.44</c:v>
                </c:pt>
                <c:pt idx="853">
                  <c:v>3244.56</c:v>
                </c:pt>
                <c:pt idx="854">
                  <c:v>3061.28</c:v>
                </c:pt>
                <c:pt idx="855">
                  <c:v>4547.1899999999996</c:v>
                </c:pt>
                <c:pt idx="856">
                  <c:v>3456.1</c:v>
                </c:pt>
                <c:pt idx="857">
                  <c:v>2945.69</c:v>
                </c:pt>
                <c:pt idx="858">
                  <c:v>2969.13</c:v>
                </c:pt>
                <c:pt idx="859">
                  <c:v>4729.5</c:v>
                </c:pt>
                <c:pt idx="860">
                  <c:v>2987.5</c:v>
                </c:pt>
                <c:pt idx="861">
                  <c:v>4061.59</c:v>
                </c:pt>
                <c:pt idx="862">
                  <c:v>5037.87</c:v>
                </c:pt>
                <c:pt idx="863">
                  <c:v>5063.1899999999996</c:v>
                </c:pt>
                <c:pt idx="864">
                  <c:v>10432.1</c:v>
                </c:pt>
                <c:pt idx="865">
                  <c:v>10775.5</c:v>
                </c:pt>
                <c:pt idx="866">
                  <c:v>9898.34</c:v>
                </c:pt>
                <c:pt idx="867">
                  <c:v>12193.4</c:v>
                </c:pt>
                <c:pt idx="868">
                  <c:v>5379.11</c:v>
                </c:pt>
                <c:pt idx="869">
                  <c:v>8171.66</c:v>
                </c:pt>
                <c:pt idx="870">
                  <c:v>8018.4</c:v>
                </c:pt>
                <c:pt idx="871">
                  <c:v>12572.5</c:v>
                </c:pt>
                <c:pt idx="872">
                  <c:v>6528.86</c:v>
                </c:pt>
                <c:pt idx="873">
                  <c:v>11283.2</c:v>
                </c:pt>
                <c:pt idx="874">
                  <c:v>5201.09</c:v>
                </c:pt>
                <c:pt idx="875">
                  <c:v>5037.46</c:v>
                </c:pt>
                <c:pt idx="876">
                  <c:v>8358.27</c:v>
                </c:pt>
                <c:pt idx="877">
                  <c:v>4547.41</c:v>
                </c:pt>
                <c:pt idx="878">
                  <c:v>5678.3</c:v>
                </c:pt>
                <c:pt idx="879">
                  <c:v>3873.68</c:v>
                </c:pt>
                <c:pt idx="880">
                  <c:v>3461.28</c:v>
                </c:pt>
                <c:pt idx="881">
                  <c:v>3438.18</c:v>
                </c:pt>
                <c:pt idx="882">
                  <c:v>3914.89</c:v>
                </c:pt>
                <c:pt idx="883">
                  <c:v>2321.5700000000002</c:v>
                </c:pt>
                <c:pt idx="884">
                  <c:v>1582.43</c:v>
                </c:pt>
                <c:pt idx="885">
                  <c:v>1739.95</c:v>
                </c:pt>
                <c:pt idx="886">
                  <c:v>3143.36</c:v>
                </c:pt>
                <c:pt idx="887">
                  <c:v>3174.45</c:v>
                </c:pt>
                <c:pt idx="888">
                  <c:v>3146.54</c:v>
                </c:pt>
                <c:pt idx="889">
                  <c:v>3178.19</c:v>
                </c:pt>
                <c:pt idx="890">
                  <c:v>3169.3</c:v>
                </c:pt>
                <c:pt idx="891">
                  <c:v>3199.19</c:v>
                </c:pt>
                <c:pt idx="892">
                  <c:v>3259.6</c:v>
                </c:pt>
                <c:pt idx="893">
                  <c:v>3493.14</c:v>
                </c:pt>
                <c:pt idx="894">
                  <c:v>3527</c:v>
                </c:pt>
                <c:pt idx="895">
                  <c:v>10090.6</c:v>
                </c:pt>
                <c:pt idx="896">
                  <c:v>11618.9</c:v>
                </c:pt>
                <c:pt idx="897">
                  <c:v>3482.3</c:v>
                </c:pt>
                <c:pt idx="898">
                  <c:v>12003.3</c:v>
                </c:pt>
                <c:pt idx="899">
                  <c:v>12387.4</c:v>
                </c:pt>
                <c:pt idx="900">
                  <c:v>8046.99</c:v>
                </c:pt>
                <c:pt idx="901">
                  <c:v>5908.21</c:v>
                </c:pt>
                <c:pt idx="902">
                  <c:v>10045.799999999999</c:v>
                </c:pt>
                <c:pt idx="903">
                  <c:v>12764.4</c:v>
                </c:pt>
                <c:pt idx="904">
                  <c:v>11350.1</c:v>
                </c:pt>
                <c:pt idx="905">
                  <c:v>12900.9</c:v>
                </c:pt>
                <c:pt idx="906">
                  <c:v>12938.8</c:v>
                </c:pt>
                <c:pt idx="907">
                  <c:v>12669</c:v>
                </c:pt>
                <c:pt idx="908">
                  <c:v>3738.52</c:v>
                </c:pt>
                <c:pt idx="909">
                  <c:v>1912.96</c:v>
                </c:pt>
                <c:pt idx="910">
                  <c:v>3000.97</c:v>
                </c:pt>
                <c:pt idx="911">
                  <c:v>14958.5</c:v>
                </c:pt>
                <c:pt idx="912">
                  <c:v>21473.8</c:v>
                </c:pt>
                <c:pt idx="913">
                  <c:v>18483.900000000001</c:v>
                </c:pt>
                <c:pt idx="914">
                  <c:v>21664.2</c:v>
                </c:pt>
                <c:pt idx="915">
                  <c:v>17865.7</c:v>
                </c:pt>
                <c:pt idx="916">
                  <c:v>17611.7</c:v>
                </c:pt>
                <c:pt idx="917">
                  <c:v>18226.099999999999</c:v>
                </c:pt>
                <c:pt idx="918">
                  <c:v>17494.2</c:v>
                </c:pt>
                <c:pt idx="919">
                  <c:v>6682.05</c:v>
                </c:pt>
                <c:pt idx="920">
                  <c:v>16567</c:v>
                </c:pt>
                <c:pt idx="921">
                  <c:v>15460.4</c:v>
                </c:pt>
                <c:pt idx="922">
                  <c:v>14384.8</c:v>
                </c:pt>
                <c:pt idx="923">
                  <c:v>13106.3</c:v>
                </c:pt>
                <c:pt idx="924">
                  <c:v>9435.5499999999993</c:v>
                </c:pt>
                <c:pt idx="925">
                  <c:v>11633.9</c:v>
                </c:pt>
                <c:pt idx="926">
                  <c:v>9662.11</c:v>
                </c:pt>
                <c:pt idx="927">
                  <c:v>9891</c:v>
                </c:pt>
                <c:pt idx="928">
                  <c:v>9735.08</c:v>
                </c:pt>
                <c:pt idx="929">
                  <c:v>7343.75</c:v>
                </c:pt>
                <c:pt idx="930">
                  <c:v>4024.43</c:v>
                </c:pt>
                <c:pt idx="931">
                  <c:v>2830.8</c:v>
                </c:pt>
                <c:pt idx="932">
                  <c:v>1733.48</c:v>
                </c:pt>
                <c:pt idx="933">
                  <c:v>2954.72</c:v>
                </c:pt>
                <c:pt idx="934">
                  <c:v>2962.25</c:v>
                </c:pt>
                <c:pt idx="935">
                  <c:v>2629.8</c:v>
                </c:pt>
                <c:pt idx="936">
                  <c:v>2927.81</c:v>
                </c:pt>
                <c:pt idx="937">
                  <c:v>3259.84</c:v>
                </c:pt>
                <c:pt idx="938">
                  <c:v>3126.45</c:v>
                </c:pt>
                <c:pt idx="939">
                  <c:v>2904.14</c:v>
                </c:pt>
                <c:pt idx="940">
                  <c:v>2291.4699999999998</c:v>
                </c:pt>
                <c:pt idx="941">
                  <c:v>1770.94</c:v>
                </c:pt>
                <c:pt idx="942">
                  <c:v>2592.7399999999998</c:v>
                </c:pt>
                <c:pt idx="943">
                  <c:v>2563.4699999999998</c:v>
                </c:pt>
                <c:pt idx="944">
                  <c:v>2480.75</c:v>
                </c:pt>
                <c:pt idx="945">
                  <c:v>1516.8</c:v>
                </c:pt>
                <c:pt idx="946">
                  <c:v>1873.21</c:v>
                </c:pt>
                <c:pt idx="947">
                  <c:v>2420</c:v>
                </c:pt>
                <c:pt idx="948">
                  <c:v>1446.94</c:v>
                </c:pt>
                <c:pt idx="949">
                  <c:v>2169.2399999999998</c:v>
                </c:pt>
                <c:pt idx="950">
                  <c:v>2379.44</c:v>
                </c:pt>
                <c:pt idx="951">
                  <c:v>2306.34</c:v>
                </c:pt>
                <c:pt idx="952">
                  <c:v>982.81600000000003</c:v>
                </c:pt>
                <c:pt idx="953">
                  <c:v>2455.5</c:v>
                </c:pt>
                <c:pt idx="954">
                  <c:v>2337.36</c:v>
                </c:pt>
                <c:pt idx="955">
                  <c:v>1370.75</c:v>
                </c:pt>
                <c:pt idx="956">
                  <c:v>1345.21</c:v>
                </c:pt>
                <c:pt idx="957">
                  <c:v>1444.22</c:v>
                </c:pt>
                <c:pt idx="958">
                  <c:v>1320.69</c:v>
                </c:pt>
                <c:pt idx="959">
                  <c:v>1325.05</c:v>
                </c:pt>
                <c:pt idx="960">
                  <c:v>10813.9</c:v>
                </c:pt>
                <c:pt idx="961">
                  <c:v>10594.6</c:v>
                </c:pt>
                <c:pt idx="962">
                  <c:v>53479</c:v>
                </c:pt>
                <c:pt idx="963">
                  <c:v>1324.42</c:v>
                </c:pt>
                <c:pt idx="964">
                  <c:v>1314.37</c:v>
                </c:pt>
                <c:pt idx="965">
                  <c:v>1315.32</c:v>
                </c:pt>
                <c:pt idx="966">
                  <c:v>1365.93</c:v>
                </c:pt>
                <c:pt idx="967">
                  <c:v>1365.42</c:v>
                </c:pt>
                <c:pt idx="968">
                  <c:v>1319.59</c:v>
                </c:pt>
                <c:pt idx="969">
                  <c:v>1041.19</c:v>
                </c:pt>
                <c:pt idx="970">
                  <c:v>534.64</c:v>
                </c:pt>
                <c:pt idx="971">
                  <c:v>351.16399999999999</c:v>
                </c:pt>
                <c:pt idx="972">
                  <c:v>337.44900000000001</c:v>
                </c:pt>
                <c:pt idx="973">
                  <c:v>341.55099999999999</c:v>
                </c:pt>
                <c:pt idx="974">
                  <c:v>1097.49</c:v>
                </c:pt>
                <c:pt idx="975">
                  <c:v>1125.69</c:v>
                </c:pt>
                <c:pt idx="976">
                  <c:v>1127.96</c:v>
                </c:pt>
                <c:pt idx="977">
                  <c:v>1197.1099999999999</c:v>
                </c:pt>
                <c:pt idx="978">
                  <c:v>1176.1600000000001</c:v>
                </c:pt>
                <c:pt idx="979">
                  <c:v>1303.6300000000001</c:v>
                </c:pt>
                <c:pt idx="980">
                  <c:v>2139.19</c:v>
                </c:pt>
                <c:pt idx="981">
                  <c:v>2599.36</c:v>
                </c:pt>
                <c:pt idx="982">
                  <c:v>1643.37</c:v>
                </c:pt>
                <c:pt idx="983">
                  <c:v>2516.44</c:v>
                </c:pt>
                <c:pt idx="984">
                  <c:v>2038.28</c:v>
                </c:pt>
                <c:pt idx="985">
                  <c:v>1741.31</c:v>
                </c:pt>
                <c:pt idx="986">
                  <c:v>1875.79</c:v>
                </c:pt>
                <c:pt idx="987">
                  <c:v>2326.52</c:v>
                </c:pt>
                <c:pt idx="988">
                  <c:v>1550.2</c:v>
                </c:pt>
                <c:pt idx="989">
                  <c:v>744.03200000000004</c:v>
                </c:pt>
                <c:pt idx="990">
                  <c:v>2212.4499999999998</c:v>
                </c:pt>
                <c:pt idx="991">
                  <c:v>1491.66</c:v>
                </c:pt>
                <c:pt idx="992">
                  <c:v>2192.2800000000002</c:v>
                </c:pt>
                <c:pt idx="993">
                  <c:v>1668</c:v>
                </c:pt>
                <c:pt idx="994">
                  <c:v>2298.2600000000002</c:v>
                </c:pt>
                <c:pt idx="995">
                  <c:v>1847.72</c:v>
                </c:pt>
                <c:pt idx="996">
                  <c:v>1818.2</c:v>
                </c:pt>
                <c:pt idx="997">
                  <c:v>1803.65</c:v>
                </c:pt>
                <c:pt idx="998">
                  <c:v>1752.32</c:v>
                </c:pt>
                <c:pt idx="999">
                  <c:v>1900.26</c:v>
                </c:pt>
                <c:pt idx="1000">
                  <c:v>602.19399999999996</c:v>
                </c:pt>
                <c:pt idx="1001">
                  <c:v>1154.78</c:v>
                </c:pt>
                <c:pt idx="1002">
                  <c:v>1197.73</c:v>
                </c:pt>
                <c:pt idx="1003">
                  <c:v>1776.63</c:v>
                </c:pt>
                <c:pt idx="1004">
                  <c:v>1097.0899999999999</c:v>
                </c:pt>
                <c:pt idx="1005">
                  <c:v>4190.8599999999997</c:v>
                </c:pt>
                <c:pt idx="1006">
                  <c:v>4640.1099999999997</c:v>
                </c:pt>
                <c:pt idx="1007">
                  <c:v>4177.9399999999996</c:v>
                </c:pt>
                <c:pt idx="1008">
                  <c:v>3340.67</c:v>
                </c:pt>
                <c:pt idx="1009">
                  <c:v>2394.6</c:v>
                </c:pt>
                <c:pt idx="1010">
                  <c:v>980.54700000000003</c:v>
                </c:pt>
                <c:pt idx="1011">
                  <c:v>1663.39</c:v>
                </c:pt>
                <c:pt idx="1012">
                  <c:v>1615.74</c:v>
                </c:pt>
                <c:pt idx="1013">
                  <c:v>3122.45</c:v>
                </c:pt>
                <c:pt idx="1014">
                  <c:v>3487.17</c:v>
                </c:pt>
                <c:pt idx="1015">
                  <c:v>3406.52</c:v>
                </c:pt>
                <c:pt idx="1016">
                  <c:v>919.39599999999996</c:v>
                </c:pt>
                <c:pt idx="1017">
                  <c:v>3093.29</c:v>
                </c:pt>
                <c:pt idx="1018">
                  <c:v>1341.03</c:v>
                </c:pt>
                <c:pt idx="1019">
                  <c:v>2902.61</c:v>
                </c:pt>
                <c:pt idx="1020">
                  <c:v>555.50400000000002</c:v>
                </c:pt>
                <c:pt idx="1021">
                  <c:v>4061.47</c:v>
                </c:pt>
                <c:pt idx="1022">
                  <c:v>3432.18</c:v>
                </c:pt>
                <c:pt idx="1023">
                  <c:v>899.99599999999998</c:v>
                </c:pt>
                <c:pt idx="1024">
                  <c:v>2982.36</c:v>
                </c:pt>
                <c:pt idx="1025">
                  <c:v>2744.08</c:v>
                </c:pt>
                <c:pt idx="1026">
                  <c:v>1697.17</c:v>
                </c:pt>
                <c:pt idx="1027">
                  <c:v>1159.8699999999999</c:v>
                </c:pt>
                <c:pt idx="1028">
                  <c:v>1680.03</c:v>
                </c:pt>
                <c:pt idx="1029">
                  <c:v>624.41700000000003</c:v>
                </c:pt>
                <c:pt idx="1030">
                  <c:v>2294.5100000000002</c:v>
                </c:pt>
                <c:pt idx="1031">
                  <c:v>2601.8200000000002</c:v>
                </c:pt>
                <c:pt idx="1032">
                  <c:v>1868.72</c:v>
                </c:pt>
                <c:pt idx="1033">
                  <c:v>8696.59</c:v>
                </c:pt>
                <c:pt idx="1034">
                  <c:v>8237.9500000000007</c:v>
                </c:pt>
                <c:pt idx="1035">
                  <c:v>7555.3</c:v>
                </c:pt>
                <c:pt idx="1036">
                  <c:v>6679.36</c:v>
                </c:pt>
                <c:pt idx="1037">
                  <c:v>5708.9</c:v>
                </c:pt>
                <c:pt idx="1038">
                  <c:v>3907.44</c:v>
                </c:pt>
                <c:pt idx="1039">
                  <c:v>4421.9799999999996</c:v>
                </c:pt>
                <c:pt idx="1040">
                  <c:v>3933.11</c:v>
                </c:pt>
                <c:pt idx="1041">
                  <c:v>4306.09</c:v>
                </c:pt>
                <c:pt idx="1042">
                  <c:v>3255.44</c:v>
                </c:pt>
                <c:pt idx="1043">
                  <c:v>2268.3000000000002</c:v>
                </c:pt>
                <c:pt idx="1044">
                  <c:v>1364.9</c:v>
                </c:pt>
                <c:pt idx="1045">
                  <c:v>3759.41</c:v>
                </c:pt>
                <c:pt idx="1046">
                  <c:v>10062.4</c:v>
                </c:pt>
                <c:pt idx="1047">
                  <c:v>9903.99</c:v>
                </c:pt>
                <c:pt idx="1048">
                  <c:v>9698.77</c:v>
                </c:pt>
                <c:pt idx="1049">
                  <c:v>9663.36</c:v>
                </c:pt>
                <c:pt idx="1050">
                  <c:v>8599.98</c:v>
                </c:pt>
                <c:pt idx="1051">
                  <c:v>748.09799999999996</c:v>
                </c:pt>
                <c:pt idx="1052">
                  <c:v>3416.15</c:v>
                </c:pt>
                <c:pt idx="1053">
                  <c:v>8329.84</c:v>
                </c:pt>
                <c:pt idx="1054">
                  <c:v>6507.67</c:v>
                </c:pt>
                <c:pt idx="1055">
                  <c:v>7782.69</c:v>
                </c:pt>
                <c:pt idx="1056">
                  <c:v>4335.4399999999996</c:v>
                </c:pt>
                <c:pt idx="1057">
                  <c:v>7537.18</c:v>
                </c:pt>
                <c:pt idx="1058">
                  <c:v>7457.67</c:v>
                </c:pt>
                <c:pt idx="1059">
                  <c:v>547.10699999999997</c:v>
                </c:pt>
                <c:pt idx="1060">
                  <c:v>4432.2299999999996</c:v>
                </c:pt>
                <c:pt idx="1061">
                  <c:v>4186.45</c:v>
                </c:pt>
                <c:pt idx="1062">
                  <c:v>3306.53</c:v>
                </c:pt>
                <c:pt idx="1063">
                  <c:v>2746.54</c:v>
                </c:pt>
                <c:pt idx="1064">
                  <c:v>1365.78</c:v>
                </c:pt>
                <c:pt idx="1065">
                  <c:v>2412</c:v>
                </c:pt>
                <c:pt idx="1066">
                  <c:v>2177.9299999999998</c:v>
                </c:pt>
                <c:pt idx="1067">
                  <c:v>2135.34</c:v>
                </c:pt>
                <c:pt idx="1068">
                  <c:v>2594.1999999999998</c:v>
                </c:pt>
                <c:pt idx="1069">
                  <c:v>5092.91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8E93-4751-AE37-626D1023E692}"/>
            </c:ext>
          </c:extLst>
        </c:ser>
        <c:ser>
          <c:idx val="8"/>
          <c:order val="2"/>
          <c:tx>
            <c:v>30 mm Tapered (0.5 um)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'30 mm_Tapered_0.5um_1E6_Imp'!$B$2:$B$1068</c:f>
              <c:numCache>
                <c:formatCode>0.00E+00</c:formatCode>
                <c:ptCount val="1067"/>
                <c:pt idx="0">
                  <c:v>9005730000</c:v>
                </c:pt>
                <c:pt idx="1">
                  <c:v>9028480000</c:v>
                </c:pt>
                <c:pt idx="2">
                  <c:v>9049360000</c:v>
                </c:pt>
                <c:pt idx="3">
                  <c:v>9068920000</c:v>
                </c:pt>
                <c:pt idx="4">
                  <c:v>9085680000</c:v>
                </c:pt>
                <c:pt idx="5">
                  <c:v>9097330000</c:v>
                </c:pt>
                <c:pt idx="6">
                  <c:v>9106860000</c:v>
                </c:pt>
                <c:pt idx="7">
                  <c:v>9113830000</c:v>
                </c:pt>
                <c:pt idx="8">
                  <c:v>9224260000</c:v>
                </c:pt>
                <c:pt idx="9">
                  <c:v>9225390000</c:v>
                </c:pt>
                <c:pt idx="10">
                  <c:v>9228550000</c:v>
                </c:pt>
                <c:pt idx="11">
                  <c:v>9233360000</c:v>
                </c:pt>
                <c:pt idx="12">
                  <c:v>9240170000</c:v>
                </c:pt>
                <c:pt idx="13">
                  <c:v>9248660000</c:v>
                </c:pt>
                <c:pt idx="14">
                  <c:v>9258630000</c:v>
                </c:pt>
                <c:pt idx="15">
                  <c:v>9269350000</c:v>
                </c:pt>
                <c:pt idx="16">
                  <c:v>9281370000</c:v>
                </c:pt>
                <c:pt idx="17">
                  <c:v>9293770000</c:v>
                </c:pt>
                <c:pt idx="18">
                  <c:v>9306750000</c:v>
                </c:pt>
                <c:pt idx="19">
                  <c:v>9320150000</c:v>
                </c:pt>
                <c:pt idx="20">
                  <c:v>9332780000</c:v>
                </c:pt>
                <c:pt idx="21">
                  <c:v>9345370000</c:v>
                </c:pt>
                <c:pt idx="22">
                  <c:v>9357010000</c:v>
                </c:pt>
                <c:pt idx="23">
                  <c:v>9367900000</c:v>
                </c:pt>
                <c:pt idx="24">
                  <c:v>9377410000</c:v>
                </c:pt>
                <c:pt idx="25">
                  <c:v>9385280000</c:v>
                </c:pt>
                <c:pt idx="26">
                  <c:v>9390640000</c:v>
                </c:pt>
                <c:pt idx="27">
                  <c:v>9394500000</c:v>
                </c:pt>
                <c:pt idx="28">
                  <c:v>11736900000</c:v>
                </c:pt>
                <c:pt idx="29">
                  <c:v>11738800000</c:v>
                </c:pt>
                <c:pt idx="30">
                  <c:v>11746000000</c:v>
                </c:pt>
                <c:pt idx="31">
                  <c:v>11757100000</c:v>
                </c:pt>
                <c:pt idx="32">
                  <c:v>11772000000</c:v>
                </c:pt>
                <c:pt idx="33">
                  <c:v>11789700000</c:v>
                </c:pt>
                <c:pt idx="34">
                  <c:v>11809100000</c:v>
                </c:pt>
                <c:pt idx="35">
                  <c:v>11830200000</c:v>
                </c:pt>
                <c:pt idx="36">
                  <c:v>11851500000</c:v>
                </c:pt>
                <c:pt idx="37">
                  <c:v>11872700000</c:v>
                </c:pt>
                <c:pt idx="38">
                  <c:v>11893000000</c:v>
                </c:pt>
                <c:pt idx="39">
                  <c:v>11911600000</c:v>
                </c:pt>
                <c:pt idx="40">
                  <c:v>11928600000</c:v>
                </c:pt>
                <c:pt idx="41">
                  <c:v>11943600000</c:v>
                </c:pt>
                <c:pt idx="42">
                  <c:v>11956500000</c:v>
                </c:pt>
                <c:pt idx="43">
                  <c:v>11967200000</c:v>
                </c:pt>
                <c:pt idx="44">
                  <c:v>11975900000</c:v>
                </c:pt>
                <c:pt idx="45">
                  <c:v>11982400000</c:v>
                </c:pt>
                <c:pt idx="46">
                  <c:v>11987000000</c:v>
                </c:pt>
                <c:pt idx="47">
                  <c:v>11989800000</c:v>
                </c:pt>
                <c:pt idx="48">
                  <c:v>12128000000</c:v>
                </c:pt>
                <c:pt idx="49">
                  <c:v>12129900000</c:v>
                </c:pt>
                <c:pt idx="50">
                  <c:v>12134300000</c:v>
                </c:pt>
                <c:pt idx="51">
                  <c:v>12141100000</c:v>
                </c:pt>
                <c:pt idx="52">
                  <c:v>12151000000</c:v>
                </c:pt>
                <c:pt idx="53">
                  <c:v>12163200000</c:v>
                </c:pt>
                <c:pt idx="54">
                  <c:v>12178000000</c:v>
                </c:pt>
                <c:pt idx="55">
                  <c:v>12193600000</c:v>
                </c:pt>
                <c:pt idx="56">
                  <c:v>12211600000</c:v>
                </c:pt>
                <c:pt idx="57">
                  <c:v>12230200000</c:v>
                </c:pt>
                <c:pt idx="58">
                  <c:v>12250400000</c:v>
                </c:pt>
                <c:pt idx="59">
                  <c:v>12271100000</c:v>
                </c:pt>
                <c:pt idx="60">
                  <c:v>12290900000</c:v>
                </c:pt>
                <c:pt idx="61">
                  <c:v>12310900000</c:v>
                </c:pt>
                <c:pt idx="62">
                  <c:v>12329000000</c:v>
                </c:pt>
                <c:pt idx="63">
                  <c:v>12346300000</c:v>
                </c:pt>
                <c:pt idx="64">
                  <c:v>12361200000</c:v>
                </c:pt>
                <c:pt idx="65">
                  <c:v>12373900000</c:v>
                </c:pt>
                <c:pt idx="66">
                  <c:v>12382100000</c:v>
                </c:pt>
                <c:pt idx="67">
                  <c:v>12388500000</c:v>
                </c:pt>
                <c:pt idx="68">
                  <c:v>13002200000</c:v>
                </c:pt>
                <c:pt idx="69">
                  <c:v>13003200000</c:v>
                </c:pt>
                <c:pt idx="70">
                  <c:v>13013500000</c:v>
                </c:pt>
                <c:pt idx="71">
                  <c:v>13025100000</c:v>
                </c:pt>
                <c:pt idx="72">
                  <c:v>13042800000</c:v>
                </c:pt>
                <c:pt idx="73">
                  <c:v>13064400000</c:v>
                </c:pt>
                <c:pt idx="74">
                  <c:v>13088600000</c:v>
                </c:pt>
                <c:pt idx="75">
                  <c:v>13119000000</c:v>
                </c:pt>
                <c:pt idx="76">
                  <c:v>13151900000</c:v>
                </c:pt>
                <c:pt idx="77">
                  <c:v>13188800000</c:v>
                </c:pt>
                <c:pt idx="78">
                  <c:v>13226300000</c:v>
                </c:pt>
                <c:pt idx="79">
                  <c:v>13263500000</c:v>
                </c:pt>
                <c:pt idx="80">
                  <c:v>13205100000</c:v>
                </c:pt>
                <c:pt idx="81">
                  <c:v>13241400000</c:v>
                </c:pt>
                <c:pt idx="82">
                  <c:v>13276700000</c:v>
                </c:pt>
                <c:pt idx="83">
                  <c:v>13311600000</c:v>
                </c:pt>
                <c:pt idx="84">
                  <c:v>13342100000</c:v>
                </c:pt>
                <c:pt idx="85">
                  <c:v>13366600000</c:v>
                </c:pt>
                <c:pt idx="86">
                  <c:v>13381800000</c:v>
                </c:pt>
                <c:pt idx="87">
                  <c:v>13392100000</c:v>
                </c:pt>
                <c:pt idx="88">
                  <c:v>13398500000</c:v>
                </c:pt>
                <c:pt idx="89">
                  <c:v>13402800000</c:v>
                </c:pt>
                <c:pt idx="90">
                  <c:v>13405200000</c:v>
                </c:pt>
                <c:pt idx="91">
                  <c:v>13406000000</c:v>
                </c:pt>
                <c:pt idx="92">
                  <c:v>13464000000</c:v>
                </c:pt>
                <c:pt idx="93">
                  <c:v>13464500000</c:v>
                </c:pt>
                <c:pt idx="94">
                  <c:v>13465300000</c:v>
                </c:pt>
                <c:pt idx="95">
                  <c:v>13466500000</c:v>
                </c:pt>
                <c:pt idx="96">
                  <c:v>13468100000</c:v>
                </c:pt>
                <c:pt idx="97">
                  <c:v>13470200000</c:v>
                </c:pt>
                <c:pt idx="98">
                  <c:v>13472900000</c:v>
                </c:pt>
                <c:pt idx="99">
                  <c:v>13476000000</c:v>
                </c:pt>
                <c:pt idx="100">
                  <c:v>13480000000</c:v>
                </c:pt>
                <c:pt idx="101">
                  <c:v>13484800000</c:v>
                </c:pt>
                <c:pt idx="102">
                  <c:v>13490200000</c:v>
                </c:pt>
                <c:pt idx="103">
                  <c:v>13497400000</c:v>
                </c:pt>
                <c:pt idx="104">
                  <c:v>13506900000</c:v>
                </c:pt>
                <c:pt idx="105">
                  <c:v>13521100000</c:v>
                </c:pt>
                <c:pt idx="106">
                  <c:v>13536100000</c:v>
                </c:pt>
                <c:pt idx="107">
                  <c:v>13552200000</c:v>
                </c:pt>
                <c:pt idx="108">
                  <c:v>13563400000</c:v>
                </c:pt>
                <c:pt idx="109">
                  <c:v>13573200000</c:v>
                </c:pt>
                <c:pt idx="110">
                  <c:v>13584800000</c:v>
                </c:pt>
                <c:pt idx="111">
                  <c:v>13953300000</c:v>
                </c:pt>
                <c:pt idx="112">
                  <c:v>13953900000</c:v>
                </c:pt>
                <c:pt idx="113">
                  <c:v>13956400000</c:v>
                </c:pt>
                <c:pt idx="114">
                  <c:v>13958300000</c:v>
                </c:pt>
                <c:pt idx="115">
                  <c:v>13963200000</c:v>
                </c:pt>
                <c:pt idx="116">
                  <c:v>13965600000</c:v>
                </c:pt>
                <c:pt idx="117">
                  <c:v>13972600000</c:v>
                </c:pt>
                <c:pt idx="118">
                  <c:v>13974200000</c:v>
                </c:pt>
                <c:pt idx="119">
                  <c:v>13982000000</c:v>
                </c:pt>
                <c:pt idx="120">
                  <c:v>13985400000</c:v>
                </c:pt>
                <c:pt idx="121">
                  <c:v>13987800000</c:v>
                </c:pt>
                <c:pt idx="122">
                  <c:v>14000000000</c:v>
                </c:pt>
                <c:pt idx="123">
                  <c:v>14015900000</c:v>
                </c:pt>
                <c:pt idx="124">
                  <c:v>14033100000</c:v>
                </c:pt>
                <c:pt idx="125">
                  <c:v>14050400000</c:v>
                </c:pt>
                <c:pt idx="126">
                  <c:v>14066300000</c:v>
                </c:pt>
                <c:pt idx="127">
                  <c:v>14080900000</c:v>
                </c:pt>
                <c:pt idx="128">
                  <c:v>14092800000</c:v>
                </c:pt>
                <c:pt idx="129">
                  <c:v>14100200000</c:v>
                </c:pt>
                <c:pt idx="130">
                  <c:v>14103200000</c:v>
                </c:pt>
                <c:pt idx="131">
                  <c:v>14569500000</c:v>
                </c:pt>
                <c:pt idx="132">
                  <c:v>14578800000</c:v>
                </c:pt>
                <c:pt idx="133">
                  <c:v>14600800000</c:v>
                </c:pt>
                <c:pt idx="134">
                  <c:v>14625800000</c:v>
                </c:pt>
                <c:pt idx="135">
                  <c:v>14656300000</c:v>
                </c:pt>
                <c:pt idx="136">
                  <c:v>14657300000</c:v>
                </c:pt>
                <c:pt idx="137">
                  <c:v>14659700000</c:v>
                </c:pt>
                <c:pt idx="138">
                  <c:v>14667600000</c:v>
                </c:pt>
                <c:pt idx="139">
                  <c:v>14679300000</c:v>
                </c:pt>
                <c:pt idx="140">
                  <c:v>14688000000</c:v>
                </c:pt>
                <c:pt idx="141">
                  <c:v>14694500000</c:v>
                </c:pt>
                <c:pt idx="142">
                  <c:v>14711300000</c:v>
                </c:pt>
                <c:pt idx="143">
                  <c:v>14717900000</c:v>
                </c:pt>
                <c:pt idx="144">
                  <c:v>14728300000</c:v>
                </c:pt>
                <c:pt idx="145">
                  <c:v>14743900000</c:v>
                </c:pt>
                <c:pt idx="146">
                  <c:v>14744800000</c:v>
                </c:pt>
                <c:pt idx="147">
                  <c:v>14758400000</c:v>
                </c:pt>
                <c:pt idx="148">
                  <c:v>14761600000</c:v>
                </c:pt>
                <c:pt idx="149">
                  <c:v>14767300000</c:v>
                </c:pt>
                <c:pt idx="150">
                  <c:v>14769200000</c:v>
                </c:pt>
                <c:pt idx="151">
                  <c:v>15003000000</c:v>
                </c:pt>
                <c:pt idx="152">
                  <c:v>15003700000</c:v>
                </c:pt>
                <c:pt idx="153">
                  <c:v>15007200000</c:v>
                </c:pt>
                <c:pt idx="154">
                  <c:v>15009600000</c:v>
                </c:pt>
                <c:pt idx="155">
                  <c:v>15014400000</c:v>
                </c:pt>
                <c:pt idx="156">
                  <c:v>15016300000</c:v>
                </c:pt>
                <c:pt idx="157">
                  <c:v>15019400000</c:v>
                </c:pt>
                <c:pt idx="158">
                  <c:v>15030000000</c:v>
                </c:pt>
                <c:pt idx="159">
                  <c:v>15030600000</c:v>
                </c:pt>
                <c:pt idx="160">
                  <c:v>15059700000</c:v>
                </c:pt>
                <c:pt idx="161">
                  <c:v>15100300000</c:v>
                </c:pt>
                <c:pt idx="162">
                  <c:v>15146000000</c:v>
                </c:pt>
                <c:pt idx="163">
                  <c:v>15201600000</c:v>
                </c:pt>
                <c:pt idx="164">
                  <c:v>15259800000</c:v>
                </c:pt>
                <c:pt idx="165">
                  <c:v>15318100000</c:v>
                </c:pt>
                <c:pt idx="166">
                  <c:v>15372000000</c:v>
                </c:pt>
                <c:pt idx="167">
                  <c:v>15400800000</c:v>
                </c:pt>
                <c:pt idx="168">
                  <c:v>15402700000</c:v>
                </c:pt>
                <c:pt idx="169">
                  <c:v>15402800000</c:v>
                </c:pt>
                <c:pt idx="170">
                  <c:v>15400800000</c:v>
                </c:pt>
                <c:pt idx="171">
                  <c:v>15402400000</c:v>
                </c:pt>
                <c:pt idx="172">
                  <c:v>15402800000</c:v>
                </c:pt>
                <c:pt idx="173">
                  <c:v>15405300000</c:v>
                </c:pt>
                <c:pt idx="174">
                  <c:v>15487400000</c:v>
                </c:pt>
                <c:pt idx="175">
                  <c:v>15498000000</c:v>
                </c:pt>
                <c:pt idx="176">
                  <c:v>15499000000</c:v>
                </c:pt>
                <c:pt idx="177">
                  <c:v>15519000000</c:v>
                </c:pt>
                <c:pt idx="178">
                  <c:v>15533500000</c:v>
                </c:pt>
                <c:pt idx="179">
                  <c:v>15541700000</c:v>
                </c:pt>
                <c:pt idx="180">
                  <c:v>15558600000</c:v>
                </c:pt>
                <c:pt idx="181">
                  <c:v>15569500000</c:v>
                </c:pt>
                <c:pt idx="182">
                  <c:v>15573200000</c:v>
                </c:pt>
                <c:pt idx="183">
                  <c:v>15597800000</c:v>
                </c:pt>
                <c:pt idx="184">
                  <c:v>15628600000</c:v>
                </c:pt>
                <c:pt idx="185">
                  <c:v>15660500000</c:v>
                </c:pt>
                <c:pt idx="186">
                  <c:v>15689500000</c:v>
                </c:pt>
                <c:pt idx="187">
                  <c:v>15719100000</c:v>
                </c:pt>
                <c:pt idx="188">
                  <c:v>15744500000</c:v>
                </c:pt>
                <c:pt idx="189">
                  <c:v>15769300000</c:v>
                </c:pt>
                <c:pt idx="190">
                  <c:v>15790600000</c:v>
                </c:pt>
                <c:pt idx="191">
                  <c:v>15807900000</c:v>
                </c:pt>
                <c:pt idx="192">
                  <c:v>15818700000</c:v>
                </c:pt>
                <c:pt idx="193">
                  <c:v>15827700000</c:v>
                </c:pt>
                <c:pt idx="194">
                  <c:v>16339300000</c:v>
                </c:pt>
                <c:pt idx="195">
                  <c:v>16369800000</c:v>
                </c:pt>
                <c:pt idx="196">
                  <c:v>16414300000</c:v>
                </c:pt>
                <c:pt idx="197">
                  <c:v>16461200000</c:v>
                </c:pt>
                <c:pt idx="198">
                  <c:v>16504600000</c:v>
                </c:pt>
                <c:pt idx="199">
                  <c:v>16539100000</c:v>
                </c:pt>
                <c:pt idx="200">
                  <c:v>16565000000</c:v>
                </c:pt>
                <c:pt idx="201">
                  <c:v>16582900000</c:v>
                </c:pt>
                <c:pt idx="202">
                  <c:v>16594800000</c:v>
                </c:pt>
                <c:pt idx="203">
                  <c:v>16602300000</c:v>
                </c:pt>
                <c:pt idx="204">
                  <c:v>16606600000</c:v>
                </c:pt>
                <c:pt idx="205">
                  <c:v>16607500000</c:v>
                </c:pt>
                <c:pt idx="206">
                  <c:v>16607600000</c:v>
                </c:pt>
                <c:pt idx="207">
                  <c:v>16608000000</c:v>
                </c:pt>
                <c:pt idx="208">
                  <c:v>16608600000</c:v>
                </c:pt>
                <c:pt idx="209">
                  <c:v>16609000000</c:v>
                </c:pt>
                <c:pt idx="210">
                  <c:v>16609300000</c:v>
                </c:pt>
                <c:pt idx="211">
                  <c:v>16609800000</c:v>
                </c:pt>
                <c:pt idx="212">
                  <c:v>16610100000</c:v>
                </c:pt>
                <c:pt idx="213">
                  <c:v>16610200000</c:v>
                </c:pt>
                <c:pt idx="214">
                  <c:v>16844200000</c:v>
                </c:pt>
                <c:pt idx="215">
                  <c:v>16844700000</c:v>
                </c:pt>
                <c:pt idx="216">
                  <c:v>16849200000</c:v>
                </c:pt>
                <c:pt idx="217">
                  <c:v>16851800000</c:v>
                </c:pt>
                <c:pt idx="218">
                  <c:v>16856700000</c:v>
                </c:pt>
                <c:pt idx="219">
                  <c:v>16861900000</c:v>
                </c:pt>
                <c:pt idx="220">
                  <c:v>16867300000</c:v>
                </c:pt>
                <c:pt idx="221">
                  <c:v>16873400000</c:v>
                </c:pt>
                <c:pt idx="222">
                  <c:v>16879800000</c:v>
                </c:pt>
                <c:pt idx="223">
                  <c:v>16885800000</c:v>
                </c:pt>
                <c:pt idx="224">
                  <c:v>16892000000</c:v>
                </c:pt>
                <c:pt idx="225">
                  <c:v>16897900000</c:v>
                </c:pt>
                <c:pt idx="226">
                  <c:v>16903100000</c:v>
                </c:pt>
                <c:pt idx="227">
                  <c:v>16908000000</c:v>
                </c:pt>
                <c:pt idx="228">
                  <c:v>16912300000</c:v>
                </c:pt>
                <c:pt idx="229">
                  <c:v>16915900000</c:v>
                </c:pt>
                <c:pt idx="230">
                  <c:v>16918900000</c:v>
                </c:pt>
                <c:pt idx="231">
                  <c:v>16921000000</c:v>
                </c:pt>
                <c:pt idx="232">
                  <c:v>16922300000</c:v>
                </c:pt>
                <c:pt idx="233">
                  <c:v>16960300000</c:v>
                </c:pt>
                <c:pt idx="234">
                  <c:v>16964700000</c:v>
                </c:pt>
                <c:pt idx="235">
                  <c:v>16979000000</c:v>
                </c:pt>
                <c:pt idx="236">
                  <c:v>17005800000</c:v>
                </c:pt>
                <c:pt idx="237">
                  <c:v>17046500000</c:v>
                </c:pt>
                <c:pt idx="238">
                  <c:v>17104800000</c:v>
                </c:pt>
                <c:pt idx="239">
                  <c:v>17176900000</c:v>
                </c:pt>
                <c:pt idx="240">
                  <c:v>17260600000</c:v>
                </c:pt>
                <c:pt idx="241">
                  <c:v>17349300000</c:v>
                </c:pt>
                <c:pt idx="242">
                  <c:v>17431100000</c:v>
                </c:pt>
                <c:pt idx="243">
                  <c:v>17473900000</c:v>
                </c:pt>
                <c:pt idx="244">
                  <c:v>17475200000</c:v>
                </c:pt>
                <c:pt idx="245">
                  <c:v>17478100000</c:v>
                </c:pt>
                <c:pt idx="246">
                  <c:v>17483400000</c:v>
                </c:pt>
                <c:pt idx="247">
                  <c:v>17490200000</c:v>
                </c:pt>
                <c:pt idx="248">
                  <c:v>17492300000</c:v>
                </c:pt>
                <c:pt idx="249">
                  <c:v>17498100000</c:v>
                </c:pt>
                <c:pt idx="250">
                  <c:v>17507500000</c:v>
                </c:pt>
                <c:pt idx="251">
                  <c:v>17516700000</c:v>
                </c:pt>
                <c:pt idx="252">
                  <c:v>17516800000</c:v>
                </c:pt>
                <c:pt idx="253">
                  <c:v>17517500000</c:v>
                </c:pt>
                <c:pt idx="254">
                  <c:v>17519300000</c:v>
                </c:pt>
                <c:pt idx="255">
                  <c:v>17521900000</c:v>
                </c:pt>
                <c:pt idx="256">
                  <c:v>17522200000</c:v>
                </c:pt>
                <c:pt idx="257">
                  <c:v>17531100000</c:v>
                </c:pt>
                <c:pt idx="258">
                  <c:v>17536600000</c:v>
                </c:pt>
                <c:pt idx="259">
                  <c:v>17542500000</c:v>
                </c:pt>
                <c:pt idx="260">
                  <c:v>17548700000</c:v>
                </c:pt>
                <c:pt idx="261">
                  <c:v>17555200000</c:v>
                </c:pt>
                <c:pt idx="262">
                  <c:v>17562800000</c:v>
                </c:pt>
                <c:pt idx="263">
                  <c:v>17571700000</c:v>
                </c:pt>
                <c:pt idx="264">
                  <c:v>17579900000</c:v>
                </c:pt>
                <c:pt idx="265">
                  <c:v>17585000000</c:v>
                </c:pt>
                <c:pt idx="266">
                  <c:v>17587000000</c:v>
                </c:pt>
                <c:pt idx="267">
                  <c:v>17588100000</c:v>
                </c:pt>
                <c:pt idx="268">
                  <c:v>17591200000</c:v>
                </c:pt>
                <c:pt idx="269">
                  <c:v>17593400000</c:v>
                </c:pt>
                <c:pt idx="270">
                  <c:v>17594800000</c:v>
                </c:pt>
                <c:pt idx="271">
                  <c:v>17599300000</c:v>
                </c:pt>
                <c:pt idx="272">
                  <c:v>17602100000</c:v>
                </c:pt>
                <c:pt idx="273">
                  <c:v>17604200000</c:v>
                </c:pt>
                <c:pt idx="274">
                  <c:v>17605700000</c:v>
                </c:pt>
                <c:pt idx="275">
                  <c:v>17608300000</c:v>
                </c:pt>
                <c:pt idx="276">
                  <c:v>17608700000</c:v>
                </c:pt>
                <c:pt idx="277">
                  <c:v>17611700000</c:v>
                </c:pt>
                <c:pt idx="278">
                  <c:v>17613900000</c:v>
                </c:pt>
                <c:pt idx="279">
                  <c:v>17614200000</c:v>
                </c:pt>
                <c:pt idx="280">
                  <c:v>17614800000</c:v>
                </c:pt>
                <c:pt idx="281">
                  <c:v>17617000000</c:v>
                </c:pt>
                <c:pt idx="282">
                  <c:v>17618000000</c:v>
                </c:pt>
                <c:pt idx="283">
                  <c:v>17620500000</c:v>
                </c:pt>
                <c:pt idx="284">
                  <c:v>17622000000</c:v>
                </c:pt>
                <c:pt idx="285">
                  <c:v>17622500000</c:v>
                </c:pt>
                <c:pt idx="286">
                  <c:v>17625400000</c:v>
                </c:pt>
                <c:pt idx="287">
                  <c:v>17630800000</c:v>
                </c:pt>
                <c:pt idx="288">
                  <c:v>17634500000</c:v>
                </c:pt>
                <c:pt idx="289">
                  <c:v>17636900000</c:v>
                </c:pt>
                <c:pt idx="290">
                  <c:v>17638300000</c:v>
                </c:pt>
                <c:pt idx="291">
                  <c:v>17639300000</c:v>
                </c:pt>
                <c:pt idx="292">
                  <c:v>17766000000</c:v>
                </c:pt>
                <c:pt idx="293">
                  <c:v>17766200000</c:v>
                </c:pt>
                <c:pt idx="294">
                  <c:v>17768800000</c:v>
                </c:pt>
                <c:pt idx="295">
                  <c:v>17771500000</c:v>
                </c:pt>
                <c:pt idx="296">
                  <c:v>17772800000</c:v>
                </c:pt>
                <c:pt idx="297">
                  <c:v>17776100000</c:v>
                </c:pt>
                <c:pt idx="298">
                  <c:v>17781200000</c:v>
                </c:pt>
                <c:pt idx="299">
                  <c:v>17785600000</c:v>
                </c:pt>
                <c:pt idx="300">
                  <c:v>17813200000</c:v>
                </c:pt>
                <c:pt idx="301">
                  <c:v>17859800000</c:v>
                </c:pt>
                <c:pt idx="302">
                  <c:v>17930200000</c:v>
                </c:pt>
                <c:pt idx="303">
                  <c:v>18016600000</c:v>
                </c:pt>
                <c:pt idx="304">
                  <c:v>18098900000</c:v>
                </c:pt>
                <c:pt idx="305">
                  <c:v>18176700000</c:v>
                </c:pt>
                <c:pt idx="306">
                  <c:v>18238400000</c:v>
                </c:pt>
                <c:pt idx="307">
                  <c:v>18286200000</c:v>
                </c:pt>
                <c:pt idx="308">
                  <c:v>18320400000</c:v>
                </c:pt>
                <c:pt idx="309">
                  <c:v>18341200000</c:v>
                </c:pt>
                <c:pt idx="310">
                  <c:v>18346800000</c:v>
                </c:pt>
                <c:pt idx="311">
                  <c:v>18349300000</c:v>
                </c:pt>
                <c:pt idx="312">
                  <c:v>18354100000</c:v>
                </c:pt>
                <c:pt idx="313">
                  <c:v>18356300000</c:v>
                </c:pt>
                <c:pt idx="314">
                  <c:v>18366200000</c:v>
                </c:pt>
                <c:pt idx="315">
                  <c:v>18380600000</c:v>
                </c:pt>
                <c:pt idx="316">
                  <c:v>18398800000</c:v>
                </c:pt>
                <c:pt idx="317">
                  <c:v>18419500000</c:v>
                </c:pt>
                <c:pt idx="318">
                  <c:v>18441900000</c:v>
                </c:pt>
                <c:pt idx="319">
                  <c:v>18468200000</c:v>
                </c:pt>
                <c:pt idx="320">
                  <c:v>18496800000</c:v>
                </c:pt>
                <c:pt idx="321">
                  <c:v>18529200000</c:v>
                </c:pt>
                <c:pt idx="322">
                  <c:v>18568600000</c:v>
                </c:pt>
                <c:pt idx="323">
                  <c:v>18615500000</c:v>
                </c:pt>
                <c:pt idx="324">
                  <c:v>18672100000</c:v>
                </c:pt>
                <c:pt idx="325">
                  <c:v>18745800000</c:v>
                </c:pt>
                <c:pt idx="326">
                  <c:v>18832200000</c:v>
                </c:pt>
                <c:pt idx="327">
                  <c:v>18932200000</c:v>
                </c:pt>
                <c:pt idx="328">
                  <c:v>19043200000</c:v>
                </c:pt>
                <c:pt idx="329">
                  <c:v>19146200000</c:v>
                </c:pt>
                <c:pt idx="330">
                  <c:v>19234200000</c:v>
                </c:pt>
                <c:pt idx="331">
                  <c:v>19508300000</c:v>
                </c:pt>
                <c:pt idx="332">
                  <c:v>19508600000</c:v>
                </c:pt>
                <c:pt idx="333">
                  <c:v>19508800000</c:v>
                </c:pt>
                <c:pt idx="334">
                  <c:v>19509000000</c:v>
                </c:pt>
                <c:pt idx="335">
                  <c:v>19509400000</c:v>
                </c:pt>
                <c:pt idx="336">
                  <c:v>19509500000</c:v>
                </c:pt>
                <c:pt idx="337">
                  <c:v>19509700000</c:v>
                </c:pt>
                <c:pt idx="338">
                  <c:v>19509900000</c:v>
                </c:pt>
                <c:pt idx="339">
                  <c:v>19510200000</c:v>
                </c:pt>
                <c:pt idx="340">
                  <c:v>19511400000</c:v>
                </c:pt>
                <c:pt idx="341">
                  <c:v>19512500000</c:v>
                </c:pt>
                <c:pt idx="342">
                  <c:v>19514200000</c:v>
                </c:pt>
                <c:pt idx="343">
                  <c:v>19515600000</c:v>
                </c:pt>
                <c:pt idx="344">
                  <c:v>19517900000</c:v>
                </c:pt>
                <c:pt idx="345">
                  <c:v>19519600000</c:v>
                </c:pt>
                <c:pt idx="346">
                  <c:v>19522000000</c:v>
                </c:pt>
                <c:pt idx="347">
                  <c:v>19522200000</c:v>
                </c:pt>
                <c:pt idx="348">
                  <c:v>19524600000</c:v>
                </c:pt>
                <c:pt idx="349">
                  <c:v>19525500000</c:v>
                </c:pt>
                <c:pt idx="350">
                  <c:v>19526200000</c:v>
                </c:pt>
                <c:pt idx="351">
                  <c:v>19526300000</c:v>
                </c:pt>
                <c:pt idx="352">
                  <c:v>19535800000</c:v>
                </c:pt>
                <c:pt idx="353">
                  <c:v>19536200000</c:v>
                </c:pt>
                <c:pt idx="354">
                  <c:v>19537200000</c:v>
                </c:pt>
                <c:pt idx="355">
                  <c:v>19538200000</c:v>
                </c:pt>
                <c:pt idx="356">
                  <c:v>19538600000</c:v>
                </c:pt>
                <c:pt idx="357">
                  <c:v>19539600000</c:v>
                </c:pt>
                <c:pt idx="358">
                  <c:v>19540300000</c:v>
                </c:pt>
                <c:pt idx="359">
                  <c:v>19542200000</c:v>
                </c:pt>
                <c:pt idx="360">
                  <c:v>19542300000</c:v>
                </c:pt>
                <c:pt idx="361">
                  <c:v>19543900000</c:v>
                </c:pt>
                <c:pt idx="362">
                  <c:v>19544200000</c:v>
                </c:pt>
                <c:pt idx="363">
                  <c:v>19546000000</c:v>
                </c:pt>
                <c:pt idx="364">
                  <c:v>19546200000</c:v>
                </c:pt>
                <c:pt idx="365">
                  <c:v>19547600000</c:v>
                </c:pt>
                <c:pt idx="366">
                  <c:v>19548100000</c:v>
                </c:pt>
                <c:pt idx="367">
                  <c:v>19548800000</c:v>
                </c:pt>
                <c:pt idx="368">
                  <c:v>19548900000</c:v>
                </c:pt>
                <c:pt idx="369">
                  <c:v>19549600000</c:v>
                </c:pt>
                <c:pt idx="370">
                  <c:v>19549900000</c:v>
                </c:pt>
                <c:pt idx="371">
                  <c:v>19550000000</c:v>
                </c:pt>
                <c:pt idx="372">
                  <c:v>19662100000</c:v>
                </c:pt>
                <c:pt idx="373">
                  <c:v>19690000000</c:v>
                </c:pt>
                <c:pt idx="374">
                  <c:v>19754700000</c:v>
                </c:pt>
                <c:pt idx="375">
                  <c:v>19818800000</c:v>
                </c:pt>
                <c:pt idx="376">
                  <c:v>19867200000</c:v>
                </c:pt>
                <c:pt idx="377">
                  <c:v>19899900000</c:v>
                </c:pt>
                <c:pt idx="378">
                  <c:v>19926800000</c:v>
                </c:pt>
                <c:pt idx="379">
                  <c:v>19943100000</c:v>
                </c:pt>
                <c:pt idx="380">
                  <c:v>19946900000</c:v>
                </c:pt>
                <c:pt idx="381">
                  <c:v>19950400000</c:v>
                </c:pt>
                <c:pt idx="382">
                  <c:v>19961100000</c:v>
                </c:pt>
                <c:pt idx="383">
                  <c:v>19974800000</c:v>
                </c:pt>
                <c:pt idx="384">
                  <c:v>19986900000</c:v>
                </c:pt>
                <c:pt idx="385">
                  <c:v>19998200000</c:v>
                </c:pt>
                <c:pt idx="386">
                  <c:v>20023700000</c:v>
                </c:pt>
                <c:pt idx="387">
                  <c:v>20031300000</c:v>
                </c:pt>
                <c:pt idx="388">
                  <c:v>20049500000</c:v>
                </c:pt>
                <c:pt idx="389">
                  <c:v>20073600000</c:v>
                </c:pt>
                <c:pt idx="390">
                  <c:v>20082800000</c:v>
                </c:pt>
                <c:pt idx="391">
                  <c:v>20098500000</c:v>
                </c:pt>
                <c:pt idx="392">
                  <c:v>20121100000</c:v>
                </c:pt>
                <c:pt idx="393">
                  <c:v>20130000000</c:v>
                </c:pt>
                <c:pt idx="394">
                  <c:v>20142000000</c:v>
                </c:pt>
                <c:pt idx="395">
                  <c:v>20160200000</c:v>
                </c:pt>
                <c:pt idx="396">
                  <c:v>20169200000</c:v>
                </c:pt>
                <c:pt idx="397">
                  <c:v>20172200000</c:v>
                </c:pt>
                <c:pt idx="398">
                  <c:v>20178300000</c:v>
                </c:pt>
                <c:pt idx="399">
                  <c:v>20181200000</c:v>
                </c:pt>
                <c:pt idx="400">
                  <c:v>20199200000</c:v>
                </c:pt>
                <c:pt idx="401">
                  <c:v>20219100000</c:v>
                </c:pt>
                <c:pt idx="402">
                  <c:v>20234800000</c:v>
                </c:pt>
                <c:pt idx="403">
                  <c:v>20239100000</c:v>
                </c:pt>
                <c:pt idx="404">
                  <c:v>20240600000</c:v>
                </c:pt>
                <c:pt idx="405">
                  <c:v>20244700000</c:v>
                </c:pt>
                <c:pt idx="406">
                  <c:v>20246600000</c:v>
                </c:pt>
                <c:pt idx="407">
                  <c:v>20247400000</c:v>
                </c:pt>
                <c:pt idx="408">
                  <c:v>20253300000</c:v>
                </c:pt>
                <c:pt idx="409">
                  <c:v>20262700000</c:v>
                </c:pt>
                <c:pt idx="410">
                  <c:v>20270600000</c:v>
                </c:pt>
                <c:pt idx="411">
                  <c:v>20280000000</c:v>
                </c:pt>
                <c:pt idx="412">
                  <c:v>20491900000</c:v>
                </c:pt>
                <c:pt idx="413">
                  <c:v>20496100000</c:v>
                </c:pt>
                <c:pt idx="414">
                  <c:v>20507200000</c:v>
                </c:pt>
                <c:pt idx="415">
                  <c:v>20523800000</c:v>
                </c:pt>
                <c:pt idx="416">
                  <c:v>20543000000</c:v>
                </c:pt>
                <c:pt idx="417">
                  <c:v>20564300000</c:v>
                </c:pt>
                <c:pt idx="418">
                  <c:v>20586400000</c:v>
                </c:pt>
                <c:pt idx="419">
                  <c:v>20608000000</c:v>
                </c:pt>
                <c:pt idx="420">
                  <c:v>20628700000</c:v>
                </c:pt>
                <c:pt idx="421">
                  <c:v>20635800000</c:v>
                </c:pt>
                <c:pt idx="422">
                  <c:v>20636900000</c:v>
                </c:pt>
                <c:pt idx="423">
                  <c:v>20639800000</c:v>
                </c:pt>
                <c:pt idx="424">
                  <c:v>20644300000</c:v>
                </c:pt>
                <c:pt idx="425">
                  <c:v>20647700000</c:v>
                </c:pt>
                <c:pt idx="426">
                  <c:v>20651200000</c:v>
                </c:pt>
                <c:pt idx="427">
                  <c:v>20658700000</c:v>
                </c:pt>
                <c:pt idx="428">
                  <c:v>20665400000</c:v>
                </c:pt>
                <c:pt idx="429">
                  <c:v>20668000000</c:v>
                </c:pt>
                <c:pt idx="430">
                  <c:v>20677800000</c:v>
                </c:pt>
                <c:pt idx="431">
                  <c:v>20679300000</c:v>
                </c:pt>
                <c:pt idx="432">
                  <c:v>20688200000</c:v>
                </c:pt>
                <c:pt idx="433">
                  <c:v>20690700000</c:v>
                </c:pt>
                <c:pt idx="434">
                  <c:v>20698400000</c:v>
                </c:pt>
                <c:pt idx="435">
                  <c:v>20698900000</c:v>
                </c:pt>
                <c:pt idx="436">
                  <c:v>20704400000</c:v>
                </c:pt>
                <c:pt idx="437">
                  <c:v>20704400000</c:v>
                </c:pt>
                <c:pt idx="438">
                  <c:v>20709300000</c:v>
                </c:pt>
                <c:pt idx="439">
                  <c:v>20709500000</c:v>
                </c:pt>
                <c:pt idx="440">
                  <c:v>20714100000</c:v>
                </c:pt>
                <c:pt idx="441">
                  <c:v>20718200000</c:v>
                </c:pt>
                <c:pt idx="442">
                  <c:v>20719600000</c:v>
                </c:pt>
                <c:pt idx="443">
                  <c:v>20722900000</c:v>
                </c:pt>
                <c:pt idx="444">
                  <c:v>20725100000</c:v>
                </c:pt>
                <c:pt idx="445">
                  <c:v>20726200000</c:v>
                </c:pt>
                <c:pt idx="446">
                  <c:v>20730200000</c:v>
                </c:pt>
                <c:pt idx="447">
                  <c:v>20740000000</c:v>
                </c:pt>
                <c:pt idx="448">
                  <c:v>20749700000</c:v>
                </c:pt>
                <c:pt idx="449">
                  <c:v>20757800000</c:v>
                </c:pt>
                <c:pt idx="450">
                  <c:v>20764300000</c:v>
                </c:pt>
                <c:pt idx="451">
                  <c:v>20769600000</c:v>
                </c:pt>
                <c:pt idx="452">
                  <c:v>20772900000</c:v>
                </c:pt>
                <c:pt idx="453">
                  <c:v>20775600000</c:v>
                </c:pt>
                <c:pt idx="454">
                  <c:v>21006000000</c:v>
                </c:pt>
                <c:pt idx="455">
                  <c:v>21006300000</c:v>
                </c:pt>
                <c:pt idx="456">
                  <c:v>21008000000</c:v>
                </c:pt>
                <c:pt idx="457">
                  <c:v>21011200000</c:v>
                </c:pt>
                <c:pt idx="458">
                  <c:v>21012500000</c:v>
                </c:pt>
                <c:pt idx="459">
                  <c:v>21015900000</c:v>
                </c:pt>
                <c:pt idx="460">
                  <c:v>21018000000</c:v>
                </c:pt>
                <c:pt idx="461">
                  <c:v>21021500000</c:v>
                </c:pt>
                <c:pt idx="462">
                  <c:v>21026500000</c:v>
                </c:pt>
                <c:pt idx="463">
                  <c:v>21034100000</c:v>
                </c:pt>
                <c:pt idx="464">
                  <c:v>21042200000</c:v>
                </c:pt>
                <c:pt idx="465">
                  <c:v>21046300000</c:v>
                </c:pt>
                <c:pt idx="466">
                  <c:v>21049900000</c:v>
                </c:pt>
                <c:pt idx="467">
                  <c:v>21050500000</c:v>
                </c:pt>
                <c:pt idx="468">
                  <c:v>21053000000</c:v>
                </c:pt>
                <c:pt idx="469">
                  <c:v>21053400000</c:v>
                </c:pt>
                <c:pt idx="470">
                  <c:v>21054100000</c:v>
                </c:pt>
                <c:pt idx="471">
                  <c:v>21054200000</c:v>
                </c:pt>
                <c:pt idx="472">
                  <c:v>21054900000</c:v>
                </c:pt>
                <c:pt idx="473">
                  <c:v>21162900000</c:v>
                </c:pt>
                <c:pt idx="474">
                  <c:v>21164100000</c:v>
                </c:pt>
                <c:pt idx="475">
                  <c:v>21164400000</c:v>
                </c:pt>
                <c:pt idx="476">
                  <c:v>21167400000</c:v>
                </c:pt>
                <c:pt idx="477">
                  <c:v>21169200000</c:v>
                </c:pt>
                <c:pt idx="478">
                  <c:v>21171400000</c:v>
                </c:pt>
                <c:pt idx="479">
                  <c:v>21175800000</c:v>
                </c:pt>
                <c:pt idx="480">
                  <c:v>21178400000</c:v>
                </c:pt>
                <c:pt idx="481">
                  <c:v>21179300000</c:v>
                </c:pt>
                <c:pt idx="482">
                  <c:v>21182000000</c:v>
                </c:pt>
                <c:pt idx="483">
                  <c:v>21183000000</c:v>
                </c:pt>
                <c:pt idx="484">
                  <c:v>21191100000</c:v>
                </c:pt>
                <c:pt idx="485">
                  <c:v>21207700000</c:v>
                </c:pt>
                <c:pt idx="486">
                  <c:v>21224500000</c:v>
                </c:pt>
                <c:pt idx="487">
                  <c:v>21243100000</c:v>
                </c:pt>
                <c:pt idx="488">
                  <c:v>21258400000</c:v>
                </c:pt>
                <c:pt idx="489">
                  <c:v>21273100000</c:v>
                </c:pt>
                <c:pt idx="490">
                  <c:v>21285200000</c:v>
                </c:pt>
                <c:pt idx="491">
                  <c:v>21293300000</c:v>
                </c:pt>
                <c:pt idx="492">
                  <c:v>21298600000</c:v>
                </c:pt>
                <c:pt idx="493">
                  <c:v>21489200000</c:v>
                </c:pt>
                <c:pt idx="494">
                  <c:v>21496600000</c:v>
                </c:pt>
                <c:pt idx="495">
                  <c:v>21509100000</c:v>
                </c:pt>
                <c:pt idx="496">
                  <c:v>21523000000</c:v>
                </c:pt>
                <c:pt idx="497">
                  <c:v>21538100000</c:v>
                </c:pt>
                <c:pt idx="498">
                  <c:v>21553000000</c:v>
                </c:pt>
                <c:pt idx="499">
                  <c:v>21566000000</c:v>
                </c:pt>
                <c:pt idx="500">
                  <c:v>21577000000</c:v>
                </c:pt>
                <c:pt idx="501">
                  <c:v>21582200000</c:v>
                </c:pt>
                <c:pt idx="502">
                  <c:v>21582500000</c:v>
                </c:pt>
                <c:pt idx="503">
                  <c:v>21583400000</c:v>
                </c:pt>
                <c:pt idx="504">
                  <c:v>21584900000</c:v>
                </c:pt>
                <c:pt idx="505">
                  <c:v>21585100000</c:v>
                </c:pt>
                <c:pt idx="506">
                  <c:v>21586700000</c:v>
                </c:pt>
                <c:pt idx="507">
                  <c:v>21588800000</c:v>
                </c:pt>
                <c:pt idx="508">
                  <c:v>21590300000</c:v>
                </c:pt>
                <c:pt idx="509">
                  <c:v>21590800000</c:v>
                </c:pt>
                <c:pt idx="510">
                  <c:v>21592400000</c:v>
                </c:pt>
                <c:pt idx="511">
                  <c:v>21592800000</c:v>
                </c:pt>
                <c:pt idx="512">
                  <c:v>21593300000</c:v>
                </c:pt>
                <c:pt idx="513">
                  <c:v>21701800000</c:v>
                </c:pt>
                <c:pt idx="514">
                  <c:v>21703000000</c:v>
                </c:pt>
                <c:pt idx="515">
                  <c:v>21703200000</c:v>
                </c:pt>
                <c:pt idx="516">
                  <c:v>21707600000</c:v>
                </c:pt>
                <c:pt idx="517">
                  <c:v>21707800000</c:v>
                </c:pt>
                <c:pt idx="518">
                  <c:v>21714500000</c:v>
                </c:pt>
                <c:pt idx="519">
                  <c:v>21714600000</c:v>
                </c:pt>
                <c:pt idx="520">
                  <c:v>21723200000</c:v>
                </c:pt>
                <c:pt idx="521">
                  <c:v>21724100000</c:v>
                </c:pt>
                <c:pt idx="522">
                  <c:v>21732500000</c:v>
                </c:pt>
                <c:pt idx="523">
                  <c:v>21735700000</c:v>
                </c:pt>
                <c:pt idx="524">
                  <c:v>21742100000</c:v>
                </c:pt>
                <c:pt idx="525">
                  <c:v>21747900000</c:v>
                </c:pt>
                <c:pt idx="526">
                  <c:v>21750900000</c:v>
                </c:pt>
                <c:pt idx="527">
                  <c:v>23000700000</c:v>
                </c:pt>
                <c:pt idx="528">
                  <c:v>23006300000</c:v>
                </c:pt>
                <c:pt idx="529">
                  <c:v>23008200000</c:v>
                </c:pt>
                <c:pt idx="530">
                  <c:v>23014600000</c:v>
                </c:pt>
                <c:pt idx="531">
                  <c:v>23020700000</c:v>
                </c:pt>
                <c:pt idx="532">
                  <c:v>23025800000</c:v>
                </c:pt>
                <c:pt idx="533">
                  <c:v>23030300000</c:v>
                </c:pt>
                <c:pt idx="534">
                  <c:v>23033800000</c:v>
                </c:pt>
                <c:pt idx="535">
                  <c:v>23036200000</c:v>
                </c:pt>
                <c:pt idx="536">
                  <c:v>23038000000</c:v>
                </c:pt>
                <c:pt idx="537">
                  <c:v>23092800000</c:v>
                </c:pt>
                <c:pt idx="538">
                  <c:v>23167800000</c:v>
                </c:pt>
                <c:pt idx="539">
                  <c:v>23223400000</c:v>
                </c:pt>
                <c:pt idx="540">
                  <c:v>23260200000</c:v>
                </c:pt>
                <c:pt idx="541">
                  <c:v>23262500000</c:v>
                </c:pt>
                <c:pt idx="542">
                  <c:v>23263700000</c:v>
                </c:pt>
                <c:pt idx="543">
                  <c:v>23267700000</c:v>
                </c:pt>
                <c:pt idx="544">
                  <c:v>23272900000</c:v>
                </c:pt>
                <c:pt idx="545">
                  <c:v>23280800000</c:v>
                </c:pt>
                <c:pt idx="546">
                  <c:v>23284400000</c:v>
                </c:pt>
                <c:pt idx="547">
                  <c:v>23290800000</c:v>
                </c:pt>
                <c:pt idx="548">
                  <c:v>23299700000</c:v>
                </c:pt>
                <c:pt idx="549">
                  <c:v>23301700000</c:v>
                </c:pt>
                <c:pt idx="550">
                  <c:v>23308700000</c:v>
                </c:pt>
                <c:pt idx="551">
                  <c:v>23314300000</c:v>
                </c:pt>
                <c:pt idx="552">
                  <c:v>23328400000</c:v>
                </c:pt>
                <c:pt idx="553">
                  <c:v>23344000000</c:v>
                </c:pt>
                <c:pt idx="554">
                  <c:v>23361900000</c:v>
                </c:pt>
                <c:pt idx="555">
                  <c:v>23382100000</c:v>
                </c:pt>
                <c:pt idx="556">
                  <c:v>23406600000</c:v>
                </c:pt>
                <c:pt idx="557">
                  <c:v>23436700000</c:v>
                </c:pt>
                <c:pt idx="558">
                  <c:v>23476500000</c:v>
                </c:pt>
                <c:pt idx="559">
                  <c:v>23480500000</c:v>
                </c:pt>
                <c:pt idx="560">
                  <c:v>23483100000</c:v>
                </c:pt>
                <c:pt idx="561">
                  <c:v>23483200000</c:v>
                </c:pt>
                <c:pt idx="562">
                  <c:v>23483500000</c:v>
                </c:pt>
                <c:pt idx="563">
                  <c:v>23483600000</c:v>
                </c:pt>
                <c:pt idx="564">
                  <c:v>23483700000</c:v>
                </c:pt>
                <c:pt idx="565">
                  <c:v>23484000000</c:v>
                </c:pt>
                <c:pt idx="566">
                  <c:v>23484300000</c:v>
                </c:pt>
                <c:pt idx="567">
                  <c:v>23484800000</c:v>
                </c:pt>
                <c:pt idx="568">
                  <c:v>23484900000</c:v>
                </c:pt>
                <c:pt idx="569">
                  <c:v>23485800000</c:v>
                </c:pt>
                <c:pt idx="570">
                  <c:v>23485800000</c:v>
                </c:pt>
                <c:pt idx="571">
                  <c:v>23486200000</c:v>
                </c:pt>
                <c:pt idx="572">
                  <c:v>23486500000</c:v>
                </c:pt>
                <c:pt idx="573">
                  <c:v>23486500000</c:v>
                </c:pt>
                <c:pt idx="574">
                  <c:v>23487800000</c:v>
                </c:pt>
                <c:pt idx="575">
                  <c:v>23489200000</c:v>
                </c:pt>
                <c:pt idx="576">
                  <c:v>23491000000</c:v>
                </c:pt>
                <c:pt idx="577">
                  <c:v>23493200000</c:v>
                </c:pt>
                <c:pt idx="578">
                  <c:v>23494200000</c:v>
                </c:pt>
                <c:pt idx="579">
                  <c:v>23537200000</c:v>
                </c:pt>
                <c:pt idx="580">
                  <c:v>23579000000</c:v>
                </c:pt>
                <c:pt idx="581">
                  <c:v>23612700000</c:v>
                </c:pt>
                <c:pt idx="582">
                  <c:v>23636000000</c:v>
                </c:pt>
                <c:pt idx="583">
                  <c:v>23645000000</c:v>
                </c:pt>
                <c:pt idx="584">
                  <c:v>23645700000</c:v>
                </c:pt>
                <c:pt idx="585">
                  <c:v>23649800000</c:v>
                </c:pt>
                <c:pt idx="586">
                  <c:v>23651100000</c:v>
                </c:pt>
                <c:pt idx="587">
                  <c:v>23656800000</c:v>
                </c:pt>
                <c:pt idx="588">
                  <c:v>23668700000</c:v>
                </c:pt>
                <c:pt idx="589">
                  <c:v>23687300000</c:v>
                </c:pt>
                <c:pt idx="590">
                  <c:v>23707600000</c:v>
                </c:pt>
                <c:pt idx="591">
                  <c:v>23733100000</c:v>
                </c:pt>
                <c:pt idx="592">
                  <c:v>23762800000</c:v>
                </c:pt>
                <c:pt idx="593">
                  <c:v>23793400000</c:v>
                </c:pt>
                <c:pt idx="594">
                  <c:v>23825900000</c:v>
                </c:pt>
                <c:pt idx="595">
                  <c:v>23860000000</c:v>
                </c:pt>
                <c:pt idx="596">
                  <c:v>23893300000</c:v>
                </c:pt>
                <c:pt idx="597">
                  <c:v>23927000000</c:v>
                </c:pt>
                <c:pt idx="598">
                  <c:v>23957800000</c:v>
                </c:pt>
                <c:pt idx="599">
                  <c:v>23961400000</c:v>
                </c:pt>
                <c:pt idx="600">
                  <c:v>23962700000</c:v>
                </c:pt>
                <c:pt idx="601">
                  <c:v>23965400000</c:v>
                </c:pt>
                <c:pt idx="602">
                  <c:v>23970800000</c:v>
                </c:pt>
                <c:pt idx="603">
                  <c:v>23974800000</c:v>
                </c:pt>
                <c:pt idx="604">
                  <c:v>23978000000</c:v>
                </c:pt>
                <c:pt idx="605">
                  <c:v>23986000000</c:v>
                </c:pt>
                <c:pt idx="606">
                  <c:v>23986800000</c:v>
                </c:pt>
                <c:pt idx="607">
                  <c:v>23990400000</c:v>
                </c:pt>
                <c:pt idx="608">
                  <c:v>23994500000</c:v>
                </c:pt>
                <c:pt idx="609">
                  <c:v>23995200000</c:v>
                </c:pt>
                <c:pt idx="610">
                  <c:v>23996800000</c:v>
                </c:pt>
                <c:pt idx="611">
                  <c:v>23998700000</c:v>
                </c:pt>
                <c:pt idx="612">
                  <c:v>24001000000</c:v>
                </c:pt>
                <c:pt idx="613">
                  <c:v>24002000000</c:v>
                </c:pt>
                <c:pt idx="614">
                  <c:v>24002000000</c:v>
                </c:pt>
                <c:pt idx="615">
                  <c:v>24005700000</c:v>
                </c:pt>
                <c:pt idx="616">
                  <c:v>24008400000</c:v>
                </c:pt>
                <c:pt idx="617">
                  <c:v>33008400000</c:v>
                </c:pt>
                <c:pt idx="618">
                  <c:v>33021300000</c:v>
                </c:pt>
                <c:pt idx="619">
                  <c:v>33033700000</c:v>
                </c:pt>
                <c:pt idx="620">
                  <c:v>33035100000</c:v>
                </c:pt>
                <c:pt idx="621">
                  <c:v>33041200000</c:v>
                </c:pt>
                <c:pt idx="622">
                  <c:v>33042700000</c:v>
                </c:pt>
                <c:pt idx="623">
                  <c:v>33046700000</c:v>
                </c:pt>
                <c:pt idx="624">
                  <c:v>33048300000</c:v>
                </c:pt>
                <c:pt idx="625">
                  <c:v>33048500000</c:v>
                </c:pt>
                <c:pt idx="626">
                  <c:v>33055200000</c:v>
                </c:pt>
                <c:pt idx="627">
                  <c:v>33055500000</c:v>
                </c:pt>
                <c:pt idx="628">
                  <c:v>33067200000</c:v>
                </c:pt>
                <c:pt idx="629">
                  <c:v>33079500000</c:v>
                </c:pt>
                <c:pt idx="630">
                  <c:v>33091900000</c:v>
                </c:pt>
                <c:pt idx="631">
                  <c:v>33102000000</c:v>
                </c:pt>
                <c:pt idx="632">
                  <c:v>33109300000</c:v>
                </c:pt>
                <c:pt idx="633">
                  <c:v>33110600000</c:v>
                </c:pt>
                <c:pt idx="634">
                  <c:v>33110900000</c:v>
                </c:pt>
                <c:pt idx="635">
                  <c:v>33111400000</c:v>
                </c:pt>
                <c:pt idx="636">
                  <c:v>33111400000</c:v>
                </c:pt>
                <c:pt idx="637">
                  <c:v>33111600000</c:v>
                </c:pt>
                <c:pt idx="638">
                  <c:v>33111900000</c:v>
                </c:pt>
                <c:pt idx="639">
                  <c:v>33112000000</c:v>
                </c:pt>
                <c:pt idx="640">
                  <c:v>33113000000</c:v>
                </c:pt>
                <c:pt idx="641">
                  <c:v>33113100000</c:v>
                </c:pt>
                <c:pt idx="642">
                  <c:v>33113300000</c:v>
                </c:pt>
                <c:pt idx="643">
                  <c:v>33113700000</c:v>
                </c:pt>
                <c:pt idx="644">
                  <c:v>33125500000</c:v>
                </c:pt>
                <c:pt idx="645">
                  <c:v>33139600000</c:v>
                </c:pt>
                <c:pt idx="646">
                  <c:v>33140100000</c:v>
                </c:pt>
                <c:pt idx="647">
                  <c:v>33140200000</c:v>
                </c:pt>
                <c:pt idx="648">
                  <c:v>33140800000</c:v>
                </c:pt>
                <c:pt idx="649">
                  <c:v>33141800000</c:v>
                </c:pt>
                <c:pt idx="650">
                  <c:v>33141900000</c:v>
                </c:pt>
                <c:pt idx="651">
                  <c:v>33142600000</c:v>
                </c:pt>
                <c:pt idx="652">
                  <c:v>33143300000</c:v>
                </c:pt>
                <c:pt idx="653">
                  <c:v>33143700000</c:v>
                </c:pt>
                <c:pt idx="654">
                  <c:v>33144200000</c:v>
                </c:pt>
                <c:pt idx="655">
                  <c:v>33144300000</c:v>
                </c:pt>
                <c:pt idx="656">
                  <c:v>33145900000</c:v>
                </c:pt>
                <c:pt idx="657">
                  <c:v>33146900000</c:v>
                </c:pt>
                <c:pt idx="658">
                  <c:v>33147600000</c:v>
                </c:pt>
                <c:pt idx="659">
                  <c:v>33148300000</c:v>
                </c:pt>
                <c:pt idx="660">
                  <c:v>33148500000</c:v>
                </c:pt>
                <c:pt idx="661">
                  <c:v>33148800000</c:v>
                </c:pt>
                <c:pt idx="662">
                  <c:v>33149000000</c:v>
                </c:pt>
                <c:pt idx="663">
                  <c:v>33149200000</c:v>
                </c:pt>
                <c:pt idx="664">
                  <c:v>33149300000</c:v>
                </c:pt>
                <c:pt idx="665">
                  <c:v>33217200000</c:v>
                </c:pt>
                <c:pt idx="666">
                  <c:v>33272500000</c:v>
                </c:pt>
                <c:pt idx="667">
                  <c:v>33289600000</c:v>
                </c:pt>
                <c:pt idx="668">
                  <c:v>33299300000</c:v>
                </c:pt>
                <c:pt idx="669">
                  <c:v>33309800000</c:v>
                </c:pt>
                <c:pt idx="670">
                  <c:v>33321500000</c:v>
                </c:pt>
                <c:pt idx="671">
                  <c:v>33333900000</c:v>
                </c:pt>
                <c:pt idx="672">
                  <c:v>33344900000</c:v>
                </c:pt>
                <c:pt idx="673">
                  <c:v>33348800000</c:v>
                </c:pt>
                <c:pt idx="674">
                  <c:v>33348900000</c:v>
                </c:pt>
                <c:pt idx="675">
                  <c:v>33349000000</c:v>
                </c:pt>
                <c:pt idx="676">
                  <c:v>33349200000</c:v>
                </c:pt>
                <c:pt idx="677">
                  <c:v>33350300000</c:v>
                </c:pt>
                <c:pt idx="678">
                  <c:v>33352500000</c:v>
                </c:pt>
                <c:pt idx="679">
                  <c:v>33352700000</c:v>
                </c:pt>
                <c:pt idx="680">
                  <c:v>33355400000</c:v>
                </c:pt>
                <c:pt idx="681">
                  <c:v>33359100000</c:v>
                </c:pt>
                <c:pt idx="682">
                  <c:v>33359400000</c:v>
                </c:pt>
                <c:pt idx="683">
                  <c:v>33359500000</c:v>
                </c:pt>
                <c:pt idx="684">
                  <c:v>33362900000</c:v>
                </c:pt>
                <c:pt idx="685">
                  <c:v>33363300000</c:v>
                </c:pt>
                <c:pt idx="686">
                  <c:v>33366700000</c:v>
                </c:pt>
                <c:pt idx="687">
                  <c:v>33370500000</c:v>
                </c:pt>
                <c:pt idx="688">
                  <c:v>33371800000</c:v>
                </c:pt>
                <c:pt idx="689">
                  <c:v>33376900000</c:v>
                </c:pt>
                <c:pt idx="690">
                  <c:v>33379200000</c:v>
                </c:pt>
                <c:pt idx="691">
                  <c:v>33386400000</c:v>
                </c:pt>
                <c:pt idx="692">
                  <c:v>33399000000</c:v>
                </c:pt>
                <c:pt idx="693">
                  <c:v>33409100000</c:v>
                </c:pt>
                <c:pt idx="694">
                  <c:v>33410300000</c:v>
                </c:pt>
                <c:pt idx="695">
                  <c:v>33411600000</c:v>
                </c:pt>
                <c:pt idx="696">
                  <c:v>33415300000</c:v>
                </c:pt>
                <c:pt idx="697">
                  <c:v>33416500000</c:v>
                </c:pt>
                <c:pt idx="698">
                  <c:v>33420900000</c:v>
                </c:pt>
                <c:pt idx="699">
                  <c:v>33422300000</c:v>
                </c:pt>
                <c:pt idx="700">
                  <c:v>33428200000</c:v>
                </c:pt>
                <c:pt idx="701">
                  <c:v>33436700000</c:v>
                </c:pt>
                <c:pt idx="702">
                  <c:v>33445300000</c:v>
                </c:pt>
                <c:pt idx="703">
                  <c:v>33452400000</c:v>
                </c:pt>
                <c:pt idx="704">
                  <c:v>33454000000</c:v>
                </c:pt>
                <c:pt idx="705">
                  <c:v>33454000000</c:v>
                </c:pt>
                <c:pt idx="706">
                  <c:v>33460100000</c:v>
                </c:pt>
                <c:pt idx="707">
                  <c:v>33460100000</c:v>
                </c:pt>
                <c:pt idx="708">
                  <c:v>33461700000</c:v>
                </c:pt>
                <c:pt idx="709">
                  <c:v>33467500000</c:v>
                </c:pt>
                <c:pt idx="710">
                  <c:v>33468000000</c:v>
                </c:pt>
                <c:pt idx="711">
                  <c:v>33472600000</c:v>
                </c:pt>
                <c:pt idx="712">
                  <c:v>33483900000</c:v>
                </c:pt>
                <c:pt idx="713">
                  <c:v>33499700000</c:v>
                </c:pt>
                <c:pt idx="714">
                  <c:v>33508800000</c:v>
                </c:pt>
                <c:pt idx="715">
                  <c:v>33520600000</c:v>
                </c:pt>
                <c:pt idx="716">
                  <c:v>33520700000</c:v>
                </c:pt>
                <c:pt idx="717">
                  <c:v>33521700000</c:v>
                </c:pt>
                <c:pt idx="718">
                  <c:v>33525000000</c:v>
                </c:pt>
                <c:pt idx="719">
                  <c:v>33526100000</c:v>
                </c:pt>
                <c:pt idx="720">
                  <c:v>33530000000</c:v>
                </c:pt>
                <c:pt idx="721">
                  <c:v>33530000000</c:v>
                </c:pt>
                <c:pt idx="722">
                  <c:v>33535600000</c:v>
                </c:pt>
                <c:pt idx="723">
                  <c:v>33540100000</c:v>
                </c:pt>
                <c:pt idx="724">
                  <c:v>33542700000</c:v>
                </c:pt>
                <c:pt idx="725">
                  <c:v>33544100000</c:v>
                </c:pt>
                <c:pt idx="726">
                  <c:v>33545400000</c:v>
                </c:pt>
                <c:pt idx="727">
                  <c:v>33563500000</c:v>
                </c:pt>
                <c:pt idx="728">
                  <c:v>33684400000</c:v>
                </c:pt>
                <c:pt idx="729">
                  <c:v>33817300000</c:v>
                </c:pt>
                <c:pt idx="730">
                  <c:v>33828000000</c:v>
                </c:pt>
                <c:pt idx="731">
                  <c:v>33832100000</c:v>
                </c:pt>
                <c:pt idx="732">
                  <c:v>33835200000</c:v>
                </c:pt>
                <c:pt idx="733">
                  <c:v>33835600000</c:v>
                </c:pt>
                <c:pt idx="734">
                  <c:v>33836400000</c:v>
                </c:pt>
                <c:pt idx="735">
                  <c:v>33838100000</c:v>
                </c:pt>
                <c:pt idx="736">
                  <c:v>33840000000</c:v>
                </c:pt>
                <c:pt idx="737">
                  <c:v>33842900000</c:v>
                </c:pt>
                <c:pt idx="738">
                  <c:v>33846100000</c:v>
                </c:pt>
                <c:pt idx="739">
                  <c:v>33848400000</c:v>
                </c:pt>
                <c:pt idx="740">
                  <c:v>33850500000</c:v>
                </c:pt>
                <c:pt idx="741">
                  <c:v>33855000000</c:v>
                </c:pt>
                <c:pt idx="742">
                  <c:v>33860800000</c:v>
                </c:pt>
                <c:pt idx="743">
                  <c:v>33866600000</c:v>
                </c:pt>
                <c:pt idx="744">
                  <c:v>33871300000</c:v>
                </c:pt>
                <c:pt idx="745">
                  <c:v>33874300000</c:v>
                </c:pt>
                <c:pt idx="746">
                  <c:v>33877500000</c:v>
                </c:pt>
                <c:pt idx="747">
                  <c:v>33883900000</c:v>
                </c:pt>
                <c:pt idx="748">
                  <c:v>33885600000</c:v>
                </c:pt>
                <c:pt idx="749">
                  <c:v>33891400000</c:v>
                </c:pt>
                <c:pt idx="750">
                  <c:v>33897800000</c:v>
                </c:pt>
                <c:pt idx="751">
                  <c:v>33899600000</c:v>
                </c:pt>
                <c:pt idx="752">
                  <c:v>33901700000</c:v>
                </c:pt>
                <c:pt idx="753">
                  <c:v>33904700000</c:v>
                </c:pt>
                <c:pt idx="754">
                  <c:v>33906800000</c:v>
                </c:pt>
                <c:pt idx="755">
                  <c:v>33931100000</c:v>
                </c:pt>
                <c:pt idx="756">
                  <c:v>33953700000</c:v>
                </c:pt>
                <c:pt idx="757">
                  <c:v>33972900000</c:v>
                </c:pt>
                <c:pt idx="758">
                  <c:v>33988300000</c:v>
                </c:pt>
                <c:pt idx="759">
                  <c:v>33999500000</c:v>
                </c:pt>
                <c:pt idx="760">
                  <c:v>34001400000</c:v>
                </c:pt>
                <c:pt idx="761">
                  <c:v>34002800000</c:v>
                </c:pt>
                <c:pt idx="762">
                  <c:v>34003200000</c:v>
                </c:pt>
                <c:pt idx="763">
                  <c:v>34003300000</c:v>
                </c:pt>
                <c:pt idx="764">
                  <c:v>34007600000</c:v>
                </c:pt>
                <c:pt idx="765">
                  <c:v>34014600000</c:v>
                </c:pt>
                <c:pt idx="766">
                  <c:v>34016200000</c:v>
                </c:pt>
                <c:pt idx="767">
                  <c:v>34023100000</c:v>
                </c:pt>
                <c:pt idx="768">
                  <c:v>34028300000</c:v>
                </c:pt>
                <c:pt idx="769">
                  <c:v>34033600000</c:v>
                </c:pt>
                <c:pt idx="770">
                  <c:v>34041700000</c:v>
                </c:pt>
                <c:pt idx="771">
                  <c:v>34046700000</c:v>
                </c:pt>
                <c:pt idx="772">
                  <c:v>34051100000</c:v>
                </c:pt>
                <c:pt idx="773">
                  <c:v>34060900000</c:v>
                </c:pt>
                <c:pt idx="774">
                  <c:v>34061200000</c:v>
                </c:pt>
                <c:pt idx="775">
                  <c:v>34067800000</c:v>
                </c:pt>
                <c:pt idx="776">
                  <c:v>34071200000</c:v>
                </c:pt>
                <c:pt idx="777">
                  <c:v>34073100000</c:v>
                </c:pt>
                <c:pt idx="778">
                  <c:v>34073300000</c:v>
                </c:pt>
                <c:pt idx="779">
                  <c:v>34076900000</c:v>
                </c:pt>
                <c:pt idx="780">
                  <c:v>34091900000</c:v>
                </c:pt>
                <c:pt idx="781">
                  <c:v>34104100000</c:v>
                </c:pt>
                <c:pt idx="782">
                  <c:v>34113400000</c:v>
                </c:pt>
                <c:pt idx="783">
                  <c:v>34116500000</c:v>
                </c:pt>
                <c:pt idx="784">
                  <c:v>34121900000</c:v>
                </c:pt>
                <c:pt idx="785">
                  <c:v>34127700000</c:v>
                </c:pt>
                <c:pt idx="786">
                  <c:v>34131600000</c:v>
                </c:pt>
                <c:pt idx="787">
                  <c:v>34132700000</c:v>
                </c:pt>
                <c:pt idx="788">
                  <c:v>34134400000</c:v>
                </c:pt>
                <c:pt idx="789">
                  <c:v>34135800000</c:v>
                </c:pt>
                <c:pt idx="790">
                  <c:v>34139300000</c:v>
                </c:pt>
                <c:pt idx="791">
                  <c:v>34139800000</c:v>
                </c:pt>
                <c:pt idx="792">
                  <c:v>34159200000</c:v>
                </c:pt>
                <c:pt idx="793">
                  <c:v>34161400000</c:v>
                </c:pt>
                <c:pt idx="794">
                  <c:v>34165500000</c:v>
                </c:pt>
                <c:pt idx="795">
                  <c:v>34170600000</c:v>
                </c:pt>
                <c:pt idx="796">
                  <c:v>34171100000</c:v>
                </c:pt>
                <c:pt idx="797">
                  <c:v>34170600000</c:v>
                </c:pt>
                <c:pt idx="798">
                  <c:v>34171100000</c:v>
                </c:pt>
                <c:pt idx="799">
                  <c:v>34183600000</c:v>
                </c:pt>
                <c:pt idx="800">
                  <c:v>34190200000</c:v>
                </c:pt>
                <c:pt idx="801">
                  <c:v>34197500000</c:v>
                </c:pt>
                <c:pt idx="802">
                  <c:v>34197800000</c:v>
                </c:pt>
                <c:pt idx="803">
                  <c:v>34201000000</c:v>
                </c:pt>
                <c:pt idx="804">
                  <c:v>34202300000</c:v>
                </c:pt>
                <c:pt idx="805">
                  <c:v>34202600000</c:v>
                </c:pt>
                <c:pt idx="806">
                  <c:v>34211900000</c:v>
                </c:pt>
                <c:pt idx="807">
                  <c:v>34223900000</c:v>
                </c:pt>
                <c:pt idx="808">
                  <c:v>34234900000</c:v>
                </c:pt>
                <c:pt idx="809">
                  <c:v>34240900000</c:v>
                </c:pt>
                <c:pt idx="810">
                  <c:v>34243900000</c:v>
                </c:pt>
                <c:pt idx="811">
                  <c:v>34246700000</c:v>
                </c:pt>
                <c:pt idx="812">
                  <c:v>34247100000</c:v>
                </c:pt>
                <c:pt idx="813">
                  <c:v>34248100000</c:v>
                </c:pt>
                <c:pt idx="814">
                  <c:v>34249900000</c:v>
                </c:pt>
                <c:pt idx="815">
                  <c:v>34253900000</c:v>
                </c:pt>
                <c:pt idx="816">
                  <c:v>34253900000</c:v>
                </c:pt>
                <c:pt idx="817">
                  <c:v>34256800000</c:v>
                </c:pt>
                <c:pt idx="818">
                  <c:v>34276000000</c:v>
                </c:pt>
                <c:pt idx="819">
                  <c:v>34279400000</c:v>
                </c:pt>
                <c:pt idx="820">
                  <c:v>34281500000</c:v>
                </c:pt>
                <c:pt idx="821">
                  <c:v>34285400000</c:v>
                </c:pt>
                <c:pt idx="822">
                  <c:v>34287600000</c:v>
                </c:pt>
                <c:pt idx="823">
                  <c:v>34288100000</c:v>
                </c:pt>
                <c:pt idx="824">
                  <c:v>34299300000</c:v>
                </c:pt>
                <c:pt idx="825">
                  <c:v>34300200000</c:v>
                </c:pt>
                <c:pt idx="826">
                  <c:v>34315100000</c:v>
                </c:pt>
                <c:pt idx="827">
                  <c:v>34315800000</c:v>
                </c:pt>
                <c:pt idx="828">
                  <c:v>34319700000</c:v>
                </c:pt>
                <c:pt idx="829">
                  <c:v>34331800000</c:v>
                </c:pt>
                <c:pt idx="830">
                  <c:v>34335900000</c:v>
                </c:pt>
                <c:pt idx="831">
                  <c:v>34347200000</c:v>
                </c:pt>
                <c:pt idx="832">
                  <c:v>34351300000</c:v>
                </c:pt>
                <c:pt idx="833">
                  <c:v>34385400000</c:v>
                </c:pt>
                <c:pt idx="834">
                  <c:v>34390400000</c:v>
                </c:pt>
                <c:pt idx="835">
                  <c:v>34396600000</c:v>
                </c:pt>
                <c:pt idx="836">
                  <c:v>34402900000</c:v>
                </c:pt>
                <c:pt idx="837">
                  <c:v>34403000000</c:v>
                </c:pt>
                <c:pt idx="838">
                  <c:v>34416600000</c:v>
                </c:pt>
                <c:pt idx="839">
                  <c:v>34417000000</c:v>
                </c:pt>
                <c:pt idx="840">
                  <c:v>34425700000</c:v>
                </c:pt>
                <c:pt idx="841">
                  <c:v>34430400000</c:v>
                </c:pt>
                <c:pt idx="842">
                  <c:v>34431400000</c:v>
                </c:pt>
                <c:pt idx="843">
                  <c:v>34432100000</c:v>
                </c:pt>
                <c:pt idx="844">
                  <c:v>34433400000</c:v>
                </c:pt>
                <c:pt idx="845">
                  <c:v>34443300000</c:v>
                </c:pt>
                <c:pt idx="846">
                  <c:v>34451000000</c:v>
                </c:pt>
                <c:pt idx="847">
                  <c:v>34454500000</c:v>
                </c:pt>
                <c:pt idx="848">
                  <c:v>34455200000</c:v>
                </c:pt>
                <c:pt idx="849">
                  <c:v>34457100000</c:v>
                </c:pt>
                <c:pt idx="850">
                  <c:v>34461000000</c:v>
                </c:pt>
                <c:pt idx="851">
                  <c:v>34463200000</c:v>
                </c:pt>
                <c:pt idx="852">
                  <c:v>34464200000</c:v>
                </c:pt>
                <c:pt idx="853">
                  <c:v>34464500000</c:v>
                </c:pt>
                <c:pt idx="854">
                  <c:v>34466000000</c:v>
                </c:pt>
                <c:pt idx="855">
                  <c:v>34466500000</c:v>
                </c:pt>
                <c:pt idx="856">
                  <c:v>34467500000</c:v>
                </c:pt>
                <c:pt idx="857">
                  <c:v>34467900000</c:v>
                </c:pt>
                <c:pt idx="858">
                  <c:v>34473000000</c:v>
                </c:pt>
                <c:pt idx="859">
                  <c:v>34475500000</c:v>
                </c:pt>
                <c:pt idx="860">
                  <c:v>34476000000</c:v>
                </c:pt>
                <c:pt idx="861">
                  <c:v>34476900000</c:v>
                </c:pt>
                <c:pt idx="862">
                  <c:v>34478000000</c:v>
                </c:pt>
                <c:pt idx="863">
                  <c:v>34478400000</c:v>
                </c:pt>
                <c:pt idx="864">
                  <c:v>34481000000</c:v>
                </c:pt>
                <c:pt idx="865">
                  <c:v>34484500000</c:v>
                </c:pt>
                <c:pt idx="866">
                  <c:v>34485500000</c:v>
                </c:pt>
                <c:pt idx="867">
                  <c:v>34486400000</c:v>
                </c:pt>
                <c:pt idx="868">
                  <c:v>34487000000</c:v>
                </c:pt>
                <c:pt idx="869">
                  <c:v>34488100000</c:v>
                </c:pt>
                <c:pt idx="870">
                  <c:v>34490900000</c:v>
                </c:pt>
                <c:pt idx="871">
                  <c:v>34491100000</c:v>
                </c:pt>
                <c:pt idx="872">
                  <c:v>34492700000</c:v>
                </c:pt>
                <c:pt idx="873">
                  <c:v>34493400000</c:v>
                </c:pt>
                <c:pt idx="874">
                  <c:v>34495400000</c:v>
                </c:pt>
                <c:pt idx="875">
                  <c:v>34501700000</c:v>
                </c:pt>
                <c:pt idx="876">
                  <c:v>34503000000</c:v>
                </c:pt>
                <c:pt idx="877">
                  <c:v>34506400000</c:v>
                </c:pt>
                <c:pt idx="878">
                  <c:v>34515100000</c:v>
                </c:pt>
                <c:pt idx="879">
                  <c:v>34520500000</c:v>
                </c:pt>
                <c:pt idx="880">
                  <c:v>34534200000</c:v>
                </c:pt>
                <c:pt idx="881">
                  <c:v>34536300000</c:v>
                </c:pt>
                <c:pt idx="882">
                  <c:v>34552300000</c:v>
                </c:pt>
                <c:pt idx="883">
                  <c:v>34555200000</c:v>
                </c:pt>
                <c:pt idx="884">
                  <c:v>34555900000</c:v>
                </c:pt>
                <c:pt idx="885">
                  <c:v>34557700000</c:v>
                </c:pt>
                <c:pt idx="886">
                  <c:v>34559500000</c:v>
                </c:pt>
                <c:pt idx="887">
                  <c:v>34552300000</c:v>
                </c:pt>
                <c:pt idx="888">
                  <c:v>34555200000</c:v>
                </c:pt>
                <c:pt idx="889">
                  <c:v>34555900000</c:v>
                </c:pt>
                <c:pt idx="890">
                  <c:v>34557700000</c:v>
                </c:pt>
                <c:pt idx="891">
                  <c:v>34559500000</c:v>
                </c:pt>
                <c:pt idx="892">
                  <c:v>34561200000</c:v>
                </c:pt>
                <c:pt idx="893">
                  <c:v>34561500000</c:v>
                </c:pt>
                <c:pt idx="894">
                  <c:v>34562100000</c:v>
                </c:pt>
                <c:pt idx="895">
                  <c:v>34565100000</c:v>
                </c:pt>
                <c:pt idx="896">
                  <c:v>34566100000</c:v>
                </c:pt>
                <c:pt idx="897">
                  <c:v>34574300000</c:v>
                </c:pt>
                <c:pt idx="898">
                  <c:v>34575600000</c:v>
                </c:pt>
                <c:pt idx="899">
                  <c:v>34589000000</c:v>
                </c:pt>
                <c:pt idx="900">
                  <c:v>34589200000</c:v>
                </c:pt>
                <c:pt idx="901">
                  <c:v>34589200000</c:v>
                </c:pt>
                <c:pt idx="902">
                  <c:v>34589500000</c:v>
                </c:pt>
                <c:pt idx="903">
                  <c:v>34589900000</c:v>
                </c:pt>
                <c:pt idx="904">
                  <c:v>34590200000</c:v>
                </c:pt>
                <c:pt idx="905">
                  <c:v>34590700000</c:v>
                </c:pt>
                <c:pt idx="906">
                  <c:v>34591200000</c:v>
                </c:pt>
                <c:pt idx="907">
                  <c:v>34591600000</c:v>
                </c:pt>
                <c:pt idx="908">
                  <c:v>34593500000</c:v>
                </c:pt>
                <c:pt idx="909">
                  <c:v>34598800000</c:v>
                </c:pt>
                <c:pt idx="910">
                  <c:v>34602300000</c:v>
                </c:pt>
                <c:pt idx="911">
                  <c:v>34607400000</c:v>
                </c:pt>
                <c:pt idx="912">
                  <c:v>34609200000</c:v>
                </c:pt>
                <c:pt idx="913">
                  <c:v>34611700000</c:v>
                </c:pt>
                <c:pt idx="914">
                  <c:v>34612900000</c:v>
                </c:pt>
                <c:pt idx="915">
                  <c:v>34613700000</c:v>
                </c:pt>
                <c:pt idx="916">
                  <c:v>34614700000</c:v>
                </c:pt>
                <c:pt idx="917">
                  <c:v>34616000000</c:v>
                </c:pt>
                <c:pt idx="918">
                  <c:v>34617500000</c:v>
                </c:pt>
                <c:pt idx="919">
                  <c:v>34617500000</c:v>
                </c:pt>
                <c:pt idx="920">
                  <c:v>34617900000</c:v>
                </c:pt>
                <c:pt idx="921">
                  <c:v>34619600000</c:v>
                </c:pt>
                <c:pt idx="922">
                  <c:v>34622000000</c:v>
                </c:pt>
                <c:pt idx="923">
                  <c:v>34625100000</c:v>
                </c:pt>
                <c:pt idx="924">
                  <c:v>34626500000</c:v>
                </c:pt>
                <c:pt idx="925">
                  <c:v>34629100000</c:v>
                </c:pt>
                <c:pt idx="926">
                  <c:v>34630500000</c:v>
                </c:pt>
                <c:pt idx="927">
                  <c:v>34634200000</c:v>
                </c:pt>
                <c:pt idx="928">
                  <c:v>34636300000</c:v>
                </c:pt>
                <c:pt idx="929">
                  <c:v>34637800000</c:v>
                </c:pt>
                <c:pt idx="930">
                  <c:v>34642400000</c:v>
                </c:pt>
                <c:pt idx="931">
                  <c:v>34655300000</c:v>
                </c:pt>
                <c:pt idx="932">
                  <c:v>34665600000</c:v>
                </c:pt>
                <c:pt idx="933">
                  <c:v>34675400000</c:v>
                </c:pt>
                <c:pt idx="934">
                  <c:v>34679400000</c:v>
                </c:pt>
                <c:pt idx="935">
                  <c:v>34681600000</c:v>
                </c:pt>
                <c:pt idx="936">
                  <c:v>34684600000</c:v>
                </c:pt>
                <c:pt idx="937">
                  <c:v>34696600000</c:v>
                </c:pt>
                <c:pt idx="938">
                  <c:v>34714100000</c:v>
                </c:pt>
                <c:pt idx="939">
                  <c:v>34719400000</c:v>
                </c:pt>
                <c:pt idx="940">
                  <c:v>34738300000</c:v>
                </c:pt>
                <c:pt idx="941">
                  <c:v>34750500000</c:v>
                </c:pt>
                <c:pt idx="942">
                  <c:v>34756200000</c:v>
                </c:pt>
                <c:pt idx="943">
                  <c:v>34757200000</c:v>
                </c:pt>
                <c:pt idx="944">
                  <c:v>34766500000</c:v>
                </c:pt>
                <c:pt idx="945">
                  <c:v>34773000000</c:v>
                </c:pt>
                <c:pt idx="946">
                  <c:v>34775000000</c:v>
                </c:pt>
                <c:pt idx="947">
                  <c:v>34783200000</c:v>
                </c:pt>
                <c:pt idx="948">
                  <c:v>34786800000</c:v>
                </c:pt>
                <c:pt idx="949">
                  <c:v>34788200000</c:v>
                </c:pt>
                <c:pt idx="950">
                  <c:v>34801600000</c:v>
                </c:pt>
                <c:pt idx="951">
                  <c:v>34807200000</c:v>
                </c:pt>
                <c:pt idx="952">
                  <c:v>34818200000</c:v>
                </c:pt>
                <c:pt idx="953">
                  <c:v>34831300000</c:v>
                </c:pt>
                <c:pt idx="954">
                  <c:v>34848200000</c:v>
                </c:pt>
                <c:pt idx="955">
                  <c:v>34859500000</c:v>
                </c:pt>
                <c:pt idx="956">
                  <c:v>34877100000</c:v>
                </c:pt>
                <c:pt idx="957">
                  <c:v>34884500000</c:v>
                </c:pt>
                <c:pt idx="958">
                  <c:v>34903000000</c:v>
                </c:pt>
                <c:pt idx="959">
                  <c:v>34907600000</c:v>
                </c:pt>
                <c:pt idx="960">
                  <c:v>34908600000</c:v>
                </c:pt>
                <c:pt idx="961">
                  <c:v>34915400000</c:v>
                </c:pt>
                <c:pt idx="962">
                  <c:v>34919700000</c:v>
                </c:pt>
                <c:pt idx="963">
                  <c:v>34924900000</c:v>
                </c:pt>
                <c:pt idx="964">
                  <c:v>34927700000</c:v>
                </c:pt>
                <c:pt idx="965">
                  <c:v>34931100000</c:v>
                </c:pt>
                <c:pt idx="966">
                  <c:v>34936100000</c:v>
                </c:pt>
                <c:pt idx="967">
                  <c:v>34942400000</c:v>
                </c:pt>
                <c:pt idx="968">
                  <c:v>34942600000</c:v>
                </c:pt>
                <c:pt idx="969">
                  <c:v>34944000000</c:v>
                </c:pt>
                <c:pt idx="970">
                  <c:v>34949700000</c:v>
                </c:pt>
                <c:pt idx="971">
                  <c:v>34964100000</c:v>
                </c:pt>
                <c:pt idx="972">
                  <c:v>34989600000</c:v>
                </c:pt>
                <c:pt idx="973">
                  <c:v>35005600000</c:v>
                </c:pt>
                <c:pt idx="974">
                  <c:v>35026700000</c:v>
                </c:pt>
                <c:pt idx="975">
                  <c:v>35047300000</c:v>
                </c:pt>
                <c:pt idx="976">
                  <c:v>35066400000</c:v>
                </c:pt>
                <c:pt idx="977">
                  <c:v>39003500000</c:v>
                </c:pt>
                <c:pt idx="978">
                  <c:v>39011500000</c:v>
                </c:pt>
                <c:pt idx="979">
                  <c:v>39019600000</c:v>
                </c:pt>
                <c:pt idx="980">
                  <c:v>39023800000</c:v>
                </c:pt>
                <c:pt idx="981">
                  <c:v>39029100000</c:v>
                </c:pt>
                <c:pt idx="982">
                  <c:v>39030400000</c:v>
                </c:pt>
                <c:pt idx="983">
                  <c:v>39031000000</c:v>
                </c:pt>
                <c:pt idx="984">
                  <c:v>39034800000</c:v>
                </c:pt>
                <c:pt idx="985">
                  <c:v>39039000000</c:v>
                </c:pt>
                <c:pt idx="986">
                  <c:v>39043600000</c:v>
                </c:pt>
                <c:pt idx="987">
                  <c:v>39044100000</c:v>
                </c:pt>
                <c:pt idx="988">
                  <c:v>39098500000</c:v>
                </c:pt>
                <c:pt idx="989">
                  <c:v>39099400000</c:v>
                </c:pt>
                <c:pt idx="990">
                  <c:v>39101300000</c:v>
                </c:pt>
                <c:pt idx="991">
                  <c:v>39102400000</c:v>
                </c:pt>
                <c:pt idx="992">
                  <c:v>39103600000</c:v>
                </c:pt>
                <c:pt idx="993">
                  <c:v>39107900000</c:v>
                </c:pt>
                <c:pt idx="994">
                  <c:v>39113800000</c:v>
                </c:pt>
                <c:pt idx="995">
                  <c:v>39115100000</c:v>
                </c:pt>
                <c:pt idx="996">
                  <c:v>39117900000</c:v>
                </c:pt>
                <c:pt idx="997">
                  <c:v>39122000000</c:v>
                </c:pt>
                <c:pt idx="998">
                  <c:v>39128800000</c:v>
                </c:pt>
                <c:pt idx="999">
                  <c:v>39138500000</c:v>
                </c:pt>
                <c:pt idx="1000">
                  <c:v>39139700000</c:v>
                </c:pt>
                <c:pt idx="1001">
                  <c:v>39149000000</c:v>
                </c:pt>
                <c:pt idx="1002">
                  <c:v>39149900000</c:v>
                </c:pt>
                <c:pt idx="1003">
                  <c:v>39153900000</c:v>
                </c:pt>
                <c:pt idx="1004">
                  <c:v>39156500000</c:v>
                </c:pt>
                <c:pt idx="1005">
                  <c:v>39157200000</c:v>
                </c:pt>
                <c:pt idx="1006">
                  <c:v>39158000000</c:v>
                </c:pt>
                <c:pt idx="1007">
                  <c:v>39159100000</c:v>
                </c:pt>
                <c:pt idx="1008">
                  <c:v>39160200000</c:v>
                </c:pt>
                <c:pt idx="1009">
                  <c:v>39160400000</c:v>
                </c:pt>
                <c:pt idx="1010">
                  <c:v>39169100000</c:v>
                </c:pt>
                <c:pt idx="1011">
                  <c:v>39171100000</c:v>
                </c:pt>
                <c:pt idx="1012">
                  <c:v>39171300000</c:v>
                </c:pt>
                <c:pt idx="1013">
                  <c:v>39174800000</c:v>
                </c:pt>
                <c:pt idx="1014">
                  <c:v>39177100000</c:v>
                </c:pt>
                <c:pt idx="1015">
                  <c:v>39177300000</c:v>
                </c:pt>
                <c:pt idx="1016">
                  <c:v>39179200000</c:v>
                </c:pt>
                <c:pt idx="1017">
                  <c:v>39182400000</c:v>
                </c:pt>
                <c:pt idx="1018">
                  <c:v>39185900000</c:v>
                </c:pt>
                <c:pt idx="1019">
                  <c:v>39187400000</c:v>
                </c:pt>
                <c:pt idx="1020">
                  <c:v>39191600000</c:v>
                </c:pt>
                <c:pt idx="1021">
                  <c:v>39193800000</c:v>
                </c:pt>
                <c:pt idx="1022">
                  <c:v>39194300000</c:v>
                </c:pt>
                <c:pt idx="1023">
                  <c:v>39195800000</c:v>
                </c:pt>
                <c:pt idx="1024">
                  <c:v>39212600000</c:v>
                </c:pt>
                <c:pt idx="1025">
                  <c:v>39213500000</c:v>
                </c:pt>
                <c:pt idx="1026">
                  <c:v>39215100000</c:v>
                </c:pt>
                <c:pt idx="1027">
                  <c:v>39216300000</c:v>
                </c:pt>
                <c:pt idx="1028">
                  <c:v>39220700000</c:v>
                </c:pt>
                <c:pt idx="1029">
                  <c:v>39222300000</c:v>
                </c:pt>
                <c:pt idx="1030">
                  <c:v>39224200000</c:v>
                </c:pt>
                <c:pt idx="1031">
                  <c:v>39236100000</c:v>
                </c:pt>
                <c:pt idx="1032">
                  <c:v>39238200000</c:v>
                </c:pt>
                <c:pt idx="1033">
                  <c:v>39239200000</c:v>
                </c:pt>
                <c:pt idx="1034">
                  <c:v>39243800000</c:v>
                </c:pt>
                <c:pt idx="1035">
                  <c:v>39250500000</c:v>
                </c:pt>
                <c:pt idx="1036">
                  <c:v>39258200000</c:v>
                </c:pt>
                <c:pt idx="1037">
                  <c:v>39259500000</c:v>
                </c:pt>
                <c:pt idx="1038">
                  <c:v>39274700000</c:v>
                </c:pt>
                <c:pt idx="1039">
                  <c:v>39283300000</c:v>
                </c:pt>
                <c:pt idx="1040">
                  <c:v>39285000000</c:v>
                </c:pt>
                <c:pt idx="1041">
                  <c:v>39289900000</c:v>
                </c:pt>
                <c:pt idx="1042">
                  <c:v>39290000000</c:v>
                </c:pt>
                <c:pt idx="1043">
                  <c:v>39291300000</c:v>
                </c:pt>
                <c:pt idx="1044">
                  <c:v>39296000000</c:v>
                </c:pt>
                <c:pt idx="1045">
                  <c:v>39296400000</c:v>
                </c:pt>
                <c:pt idx="1046">
                  <c:v>39298200000</c:v>
                </c:pt>
                <c:pt idx="1047">
                  <c:v>39300300000</c:v>
                </c:pt>
                <c:pt idx="1048">
                  <c:v>39315100000</c:v>
                </c:pt>
                <c:pt idx="1049">
                  <c:v>39315800000</c:v>
                </c:pt>
                <c:pt idx="1050">
                  <c:v>39322100000</c:v>
                </c:pt>
                <c:pt idx="1051">
                  <c:v>39322100000</c:v>
                </c:pt>
                <c:pt idx="1052">
                  <c:v>39322400000</c:v>
                </c:pt>
                <c:pt idx="1053">
                  <c:v>39322500000</c:v>
                </c:pt>
                <c:pt idx="1054">
                  <c:v>39323100000</c:v>
                </c:pt>
                <c:pt idx="1055">
                  <c:v>39323200000</c:v>
                </c:pt>
                <c:pt idx="1056">
                  <c:v>39323300000</c:v>
                </c:pt>
                <c:pt idx="1057">
                  <c:v>39323500000</c:v>
                </c:pt>
                <c:pt idx="1058">
                  <c:v>39323700000</c:v>
                </c:pt>
                <c:pt idx="1059">
                  <c:v>39323900000</c:v>
                </c:pt>
                <c:pt idx="1060">
                  <c:v>39325400000</c:v>
                </c:pt>
                <c:pt idx="1061">
                  <c:v>39327700000</c:v>
                </c:pt>
                <c:pt idx="1062">
                  <c:v>39328100000</c:v>
                </c:pt>
                <c:pt idx="1063">
                  <c:v>39330800000</c:v>
                </c:pt>
                <c:pt idx="1064">
                  <c:v>39331300000</c:v>
                </c:pt>
                <c:pt idx="1065">
                  <c:v>39333000000</c:v>
                </c:pt>
                <c:pt idx="1066">
                  <c:v>39336500000</c:v>
                </c:pt>
              </c:numCache>
              <c:extLst xmlns:c15="http://schemas.microsoft.com/office/drawing/2012/chart"/>
            </c:numRef>
          </c:xVal>
          <c:yVal>
            <c:numRef>
              <c:f>'30 mm_Tapered_0.5um_1E6_Imp'!$C$2:$C$1068</c:f>
              <c:numCache>
                <c:formatCode>0.00E+00</c:formatCode>
                <c:ptCount val="1067"/>
                <c:pt idx="0">
                  <c:v>89.090900000000005</c:v>
                </c:pt>
                <c:pt idx="1">
                  <c:v>91.787800000000004</c:v>
                </c:pt>
                <c:pt idx="2">
                  <c:v>94.683000000000007</c:v>
                </c:pt>
                <c:pt idx="3">
                  <c:v>97.557599999999994</c:v>
                </c:pt>
                <c:pt idx="4">
                  <c:v>100.39700000000001</c:v>
                </c:pt>
                <c:pt idx="5">
                  <c:v>102.861</c:v>
                </c:pt>
                <c:pt idx="6">
                  <c:v>104.86799999999999</c:v>
                </c:pt>
                <c:pt idx="7">
                  <c:v>105.97199999999999</c:v>
                </c:pt>
                <c:pt idx="8">
                  <c:v>1081680</c:v>
                </c:pt>
                <c:pt idx="9">
                  <c:v>339383</c:v>
                </c:pt>
                <c:pt idx="10">
                  <c:v>103640</c:v>
                </c:pt>
                <c:pt idx="11">
                  <c:v>48129.599999999999</c:v>
                </c:pt>
                <c:pt idx="12">
                  <c:v>26719.200000000001</c:v>
                </c:pt>
                <c:pt idx="13">
                  <c:v>16851.3</c:v>
                </c:pt>
                <c:pt idx="14">
                  <c:v>11345.3</c:v>
                </c:pt>
                <c:pt idx="15">
                  <c:v>8123.85</c:v>
                </c:pt>
                <c:pt idx="16">
                  <c:v>5975.46</c:v>
                </c:pt>
                <c:pt idx="17">
                  <c:v>4483.2</c:v>
                </c:pt>
                <c:pt idx="18">
                  <c:v>3517.09</c:v>
                </c:pt>
                <c:pt idx="19">
                  <c:v>2761.42</c:v>
                </c:pt>
                <c:pt idx="20">
                  <c:v>2275.14</c:v>
                </c:pt>
                <c:pt idx="21">
                  <c:v>1880.01</c:v>
                </c:pt>
                <c:pt idx="22">
                  <c:v>1581.4</c:v>
                </c:pt>
                <c:pt idx="23">
                  <c:v>1361.78</c:v>
                </c:pt>
                <c:pt idx="24">
                  <c:v>1199.1500000000001</c:v>
                </c:pt>
                <c:pt idx="25">
                  <c:v>1101.95</c:v>
                </c:pt>
                <c:pt idx="26">
                  <c:v>1027.23</c:v>
                </c:pt>
                <c:pt idx="27">
                  <c:v>985.38400000000001</c:v>
                </c:pt>
                <c:pt idx="28">
                  <c:v>315.40300000000002</c:v>
                </c:pt>
                <c:pt idx="29">
                  <c:v>318.15600000000001</c:v>
                </c:pt>
                <c:pt idx="30">
                  <c:v>330.82900000000001</c:v>
                </c:pt>
                <c:pt idx="31">
                  <c:v>351.517</c:v>
                </c:pt>
                <c:pt idx="32">
                  <c:v>383.38600000000002</c:v>
                </c:pt>
                <c:pt idx="33">
                  <c:v>428.11799999999999</c:v>
                </c:pt>
                <c:pt idx="34">
                  <c:v>488.10500000000002</c:v>
                </c:pt>
                <c:pt idx="35">
                  <c:v>571.70299999999997</c:v>
                </c:pt>
                <c:pt idx="36">
                  <c:v>683.41800000000001</c:v>
                </c:pt>
                <c:pt idx="37">
                  <c:v>835.23599999999999</c:v>
                </c:pt>
                <c:pt idx="38">
                  <c:v>1038.94</c:v>
                </c:pt>
                <c:pt idx="39">
                  <c:v>1298.67</c:v>
                </c:pt>
                <c:pt idx="40">
                  <c:v>1630.74</c:v>
                </c:pt>
                <c:pt idx="41">
                  <c:v>2029.15</c:v>
                </c:pt>
                <c:pt idx="42">
                  <c:v>2475.14</c:v>
                </c:pt>
                <c:pt idx="43">
                  <c:v>2907.5</c:v>
                </c:pt>
                <c:pt idx="44">
                  <c:v>3296.23</c:v>
                </c:pt>
                <c:pt idx="45">
                  <c:v>3589.56</c:v>
                </c:pt>
                <c:pt idx="46">
                  <c:v>3788.83</c:v>
                </c:pt>
                <c:pt idx="47">
                  <c:v>3882.3</c:v>
                </c:pt>
                <c:pt idx="48">
                  <c:v>340955</c:v>
                </c:pt>
                <c:pt idx="49">
                  <c:v>291007</c:v>
                </c:pt>
                <c:pt idx="50">
                  <c:v>195343</c:v>
                </c:pt>
                <c:pt idx="51">
                  <c:v>123262</c:v>
                </c:pt>
                <c:pt idx="52">
                  <c:v>77122.7</c:v>
                </c:pt>
                <c:pt idx="53">
                  <c:v>50503</c:v>
                </c:pt>
                <c:pt idx="54">
                  <c:v>34431.5</c:v>
                </c:pt>
                <c:pt idx="55">
                  <c:v>25242.7</c:v>
                </c:pt>
                <c:pt idx="56">
                  <c:v>19255.099999999999</c:v>
                </c:pt>
                <c:pt idx="57">
                  <c:v>15642.5</c:v>
                </c:pt>
                <c:pt idx="58">
                  <c:v>13419.8</c:v>
                </c:pt>
                <c:pt idx="59">
                  <c:v>11939.7</c:v>
                </c:pt>
                <c:pt idx="60">
                  <c:v>11398.7</c:v>
                </c:pt>
                <c:pt idx="61">
                  <c:v>11224.7</c:v>
                </c:pt>
                <c:pt idx="62">
                  <c:v>11523.7</c:v>
                </c:pt>
                <c:pt idx="63">
                  <c:v>12054.4</c:v>
                </c:pt>
                <c:pt idx="64">
                  <c:v>12856.7</c:v>
                </c:pt>
                <c:pt idx="65">
                  <c:v>13809.8</c:v>
                </c:pt>
                <c:pt idx="66">
                  <c:v>14690.2</c:v>
                </c:pt>
                <c:pt idx="67">
                  <c:v>15670.7</c:v>
                </c:pt>
                <c:pt idx="68">
                  <c:v>62.012799999999999</c:v>
                </c:pt>
                <c:pt idx="69">
                  <c:v>62.011099999999999</c:v>
                </c:pt>
                <c:pt idx="70">
                  <c:v>61.986499999999999</c:v>
                </c:pt>
                <c:pt idx="71">
                  <c:v>62.088500000000003</c:v>
                </c:pt>
                <c:pt idx="72">
                  <c:v>62.265000000000001</c:v>
                </c:pt>
                <c:pt idx="73">
                  <c:v>62.626199999999997</c:v>
                </c:pt>
                <c:pt idx="74">
                  <c:v>63.204099999999997</c:v>
                </c:pt>
                <c:pt idx="75">
                  <c:v>64.158500000000004</c:v>
                </c:pt>
                <c:pt idx="76">
                  <c:v>65.5989</c:v>
                </c:pt>
                <c:pt idx="77">
                  <c:v>67.869399999999999</c:v>
                </c:pt>
                <c:pt idx="78">
                  <c:v>71.402100000000004</c:v>
                </c:pt>
                <c:pt idx="79">
                  <c:v>76.721100000000007</c:v>
                </c:pt>
                <c:pt idx="80">
                  <c:v>83.448700000000002</c:v>
                </c:pt>
                <c:pt idx="81">
                  <c:v>88.620900000000006</c:v>
                </c:pt>
                <c:pt idx="82">
                  <c:v>96.669899999999998</c:v>
                </c:pt>
                <c:pt idx="83">
                  <c:v>111.1</c:v>
                </c:pt>
                <c:pt idx="84">
                  <c:v>138.12899999999999</c:v>
                </c:pt>
                <c:pt idx="85">
                  <c:v>194.43799999999999</c:v>
                </c:pt>
                <c:pt idx="86">
                  <c:v>294.72899999999998</c:v>
                </c:pt>
                <c:pt idx="87">
                  <c:v>498.44600000000003</c:v>
                </c:pt>
                <c:pt idx="88">
                  <c:v>906.053</c:v>
                </c:pt>
                <c:pt idx="89">
                  <c:v>1948.5</c:v>
                </c:pt>
                <c:pt idx="90">
                  <c:v>5655.28</c:v>
                </c:pt>
                <c:pt idx="91">
                  <c:v>13494.9</c:v>
                </c:pt>
                <c:pt idx="92">
                  <c:v>8240.16</c:v>
                </c:pt>
                <c:pt idx="93">
                  <c:v>7089.62</c:v>
                </c:pt>
                <c:pt idx="94">
                  <c:v>5595.23</c:v>
                </c:pt>
                <c:pt idx="95">
                  <c:v>4179.8500000000004</c:v>
                </c:pt>
                <c:pt idx="96">
                  <c:v>3044.49</c:v>
                </c:pt>
                <c:pt idx="97">
                  <c:v>2186.4699999999998</c:v>
                </c:pt>
                <c:pt idx="98">
                  <c:v>1530.26</c:v>
                </c:pt>
                <c:pt idx="99">
                  <c:v>1071.0899999999999</c:v>
                </c:pt>
                <c:pt idx="100">
                  <c:v>738.596</c:v>
                </c:pt>
                <c:pt idx="101">
                  <c:v>509.54899999999998</c:v>
                </c:pt>
                <c:pt idx="102">
                  <c:v>356.39400000000001</c:v>
                </c:pt>
                <c:pt idx="103">
                  <c:v>247.27099999999999</c:v>
                </c:pt>
                <c:pt idx="104">
                  <c:v>176.19399999999999</c:v>
                </c:pt>
                <c:pt idx="105">
                  <c:v>131.102</c:v>
                </c:pt>
                <c:pt idx="106">
                  <c:v>108.655</c:v>
                </c:pt>
                <c:pt idx="107">
                  <c:v>96.195999999999998</c:v>
                </c:pt>
                <c:pt idx="108">
                  <c:v>89.945599999999999</c:v>
                </c:pt>
                <c:pt idx="109">
                  <c:v>87.026700000000005</c:v>
                </c:pt>
                <c:pt idx="110">
                  <c:v>85.308300000000003</c:v>
                </c:pt>
                <c:pt idx="111">
                  <c:v>1101.57</c:v>
                </c:pt>
                <c:pt idx="112">
                  <c:v>1390.16</c:v>
                </c:pt>
                <c:pt idx="113">
                  <c:v>891.31100000000004</c:v>
                </c:pt>
                <c:pt idx="114">
                  <c:v>1790.69</c:v>
                </c:pt>
                <c:pt idx="115">
                  <c:v>753.28399999999999</c:v>
                </c:pt>
                <c:pt idx="116">
                  <c:v>2265.27</c:v>
                </c:pt>
                <c:pt idx="117">
                  <c:v>656.68299999999999</c:v>
                </c:pt>
                <c:pt idx="118">
                  <c:v>2641.14</c:v>
                </c:pt>
                <c:pt idx="119">
                  <c:v>2857.23</c:v>
                </c:pt>
                <c:pt idx="120">
                  <c:v>588.46400000000006</c:v>
                </c:pt>
                <c:pt idx="121">
                  <c:v>2926.81</c:v>
                </c:pt>
                <c:pt idx="122">
                  <c:v>542.95100000000002</c:v>
                </c:pt>
                <c:pt idx="123">
                  <c:v>508.85599999999999</c:v>
                </c:pt>
                <c:pt idx="124">
                  <c:v>485.33600000000001</c:v>
                </c:pt>
                <c:pt idx="125">
                  <c:v>465.91800000000001</c:v>
                </c:pt>
                <c:pt idx="126">
                  <c:v>453.91800000000001</c:v>
                </c:pt>
                <c:pt idx="127">
                  <c:v>446.19499999999999</c:v>
                </c:pt>
                <c:pt idx="128">
                  <c:v>441.33499999999998</c:v>
                </c:pt>
                <c:pt idx="129">
                  <c:v>439.49700000000001</c:v>
                </c:pt>
                <c:pt idx="130">
                  <c:v>436.21199999999999</c:v>
                </c:pt>
                <c:pt idx="131">
                  <c:v>270.30099999999999</c:v>
                </c:pt>
                <c:pt idx="132">
                  <c:v>270.03100000000001</c:v>
                </c:pt>
                <c:pt idx="133">
                  <c:v>281.75900000000001</c:v>
                </c:pt>
                <c:pt idx="134">
                  <c:v>294.28199999999998</c:v>
                </c:pt>
                <c:pt idx="135">
                  <c:v>320.34399999999999</c:v>
                </c:pt>
                <c:pt idx="136">
                  <c:v>1157.8599999999999</c:v>
                </c:pt>
                <c:pt idx="137">
                  <c:v>1168.4100000000001</c:v>
                </c:pt>
                <c:pt idx="138">
                  <c:v>1238.3</c:v>
                </c:pt>
                <c:pt idx="139">
                  <c:v>1343.01</c:v>
                </c:pt>
                <c:pt idx="140">
                  <c:v>364.25700000000001</c:v>
                </c:pt>
                <c:pt idx="141">
                  <c:v>1526.69</c:v>
                </c:pt>
                <c:pt idx="142">
                  <c:v>1790.75</c:v>
                </c:pt>
                <c:pt idx="143">
                  <c:v>446.82799999999997</c:v>
                </c:pt>
                <c:pt idx="144">
                  <c:v>2188.88</c:v>
                </c:pt>
                <c:pt idx="145">
                  <c:v>634.29899999999998</c:v>
                </c:pt>
                <c:pt idx="146">
                  <c:v>2803.58</c:v>
                </c:pt>
                <c:pt idx="147">
                  <c:v>3448.32</c:v>
                </c:pt>
                <c:pt idx="148">
                  <c:v>1063.1199999999999</c:v>
                </c:pt>
                <c:pt idx="149">
                  <c:v>3235.07</c:v>
                </c:pt>
                <c:pt idx="150">
                  <c:v>1989.63</c:v>
                </c:pt>
                <c:pt idx="151">
                  <c:v>194.87700000000001</c:v>
                </c:pt>
                <c:pt idx="152">
                  <c:v>209.33500000000001</c:v>
                </c:pt>
                <c:pt idx="153">
                  <c:v>247.26499999999999</c:v>
                </c:pt>
                <c:pt idx="154">
                  <c:v>266.51400000000001</c:v>
                </c:pt>
                <c:pt idx="155">
                  <c:v>174.42099999999999</c:v>
                </c:pt>
                <c:pt idx="156">
                  <c:v>272.74299999999999</c:v>
                </c:pt>
                <c:pt idx="157">
                  <c:v>279.37599999999998</c:v>
                </c:pt>
                <c:pt idx="158">
                  <c:v>146.76599999999999</c:v>
                </c:pt>
                <c:pt idx="159">
                  <c:v>279.52800000000002</c:v>
                </c:pt>
                <c:pt idx="160">
                  <c:v>133.81700000000001</c:v>
                </c:pt>
                <c:pt idx="161">
                  <c:v>126.767</c:v>
                </c:pt>
                <c:pt idx="162">
                  <c:v>123.42700000000001</c:v>
                </c:pt>
                <c:pt idx="163">
                  <c:v>122.401</c:v>
                </c:pt>
                <c:pt idx="164">
                  <c:v>123.124</c:v>
                </c:pt>
                <c:pt idx="165">
                  <c:v>129.16399999999999</c:v>
                </c:pt>
                <c:pt idx="166">
                  <c:v>154.70599999999999</c:v>
                </c:pt>
                <c:pt idx="167">
                  <c:v>1487.58</c:v>
                </c:pt>
                <c:pt idx="168">
                  <c:v>307.452</c:v>
                </c:pt>
                <c:pt idx="169">
                  <c:v>1328.38</c:v>
                </c:pt>
                <c:pt idx="170">
                  <c:v>1652.99</c:v>
                </c:pt>
                <c:pt idx="171">
                  <c:v>351.17700000000002</c:v>
                </c:pt>
                <c:pt idx="172">
                  <c:v>1488.65</c:v>
                </c:pt>
                <c:pt idx="173">
                  <c:v>828.93299999999999</c:v>
                </c:pt>
                <c:pt idx="174">
                  <c:v>342.88799999999998</c:v>
                </c:pt>
                <c:pt idx="175">
                  <c:v>165.047</c:v>
                </c:pt>
                <c:pt idx="176">
                  <c:v>726.90599999999995</c:v>
                </c:pt>
                <c:pt idx="177">
                  <c:v>1266.8699999999999</c:v>
                </c:pt>
                <c:pt idx="178">
                  <c:v>126.03700000000001</c:v>
                </c:pt>
                <c:pt idx="179">
                  <c:v>1920.15</c:v>
                </c:pt>
                <c:pt idx="180">
                  <c:v>116.19799999999999</c:v>
                </c:pt>
                <c:pt idx="181">
                  <c:v>2658.58</c:v>
                </c:pt>
                <c:pt idx="182">
                  <c:v>113.31100000000001</c:v>
                </c:pt>
                <c:pt idx="183">
                  <c:v>3385.54</c:v>
                </c:pt>
                <c:pt idx="184">
                  <c:v>4272.62</c:v>
                </c:pt>
                <c:pt idx="185">
                  <c:v>5049.28</c:v>
                </c:pt>
                <c:pt idx="186">
                  <c:v>5966.68</c:v>
                </c:pt>
                <c:pt idx="187">
                  <c:v>6827.95</c:v>
                </c:pt>
                <c:pt idx="188">
                  <c:v>7555.86</c:v>
                </c:pt>
                <c:pt idx="189">
                  <c:v>8297.8700000000008</c:v>
                </c:pt>
                <c:pt idx="190">
                  <c:v>8977.6299999999992</c:v>
                </c:pt>
                <c:pt idx="191">
                  <c:v>9670.61</c:v>
                </c:pt>
                <c:pt idx="192">
                  <c:v>10056.799999999999</c:v>
                </c:pt>
                <c:pt idx="193">
                  <c:v>10310.299999999999</c:v>
                </c:pt>
                <c:pt idx="194">
                  <c:v>335.53699999999998</c:v>
                </c:pt>
                <c:pt idx="195">
                  <c:v>353.303</c:v>
                </c:pt>
                <c:pt idx="196">
                  <c:v>403.09199999999998</c:v>
                </c:pt>
                <c:pt idx="197">
                  <c:v>491.23700000000002</c:v>
                </c:pt>
                <c:pt idx="198">
                  <c:v>644.52499999999998</c:v>
                </c:pt>
                <c:pt idx="199">
                  <c:v>857.93200000000002</c:v>
                </c:pt>
                <c:pt idx="200">
                  <c:v>1099.0899999999999</c:v>
                </c:pt>
                <c:pt idx="201">
                  <c:v>1299.7</c:v>
                </c:pt>
                <c:pt idx="202">
                  <c:v>1416.98</c:v>
                </c:pt>
                <c:pt idx="203">
                  <c:v>1463.78</c:v>
                </c:pt>
                <c:pt idx="204">
                  <c:v>1478.29</c:v>
                </c:pt>
                <c:pt idx="205">
                  <c:v>1439.81</c:v>
                </c:pt>
                <c:pt idx="206">
                  <c:v>1441.32</c:v>
                </c:pt>
                <c:pt idx="207">
                  <c:v>1436.88</c:v>
                </c:pt>
                <c:pt idx="208">
                  <c:v>1440.87</c:v>
                </c:pt>
                <c:pt idx="209">
                  <c:v>1468.47</c:v>
                </c:pt>
                <c:pt idx="210">
                  <c:v>1443.35</c:v>
                </c:pt>
                <c:pt idx="211">
                  <c:v>1449.37</c:v>
                </c:pt>
                <c:pt idx="212">
                  <c:v>1456.94</c:v>
                </c:pt>
                <c:pt idx="213">
                  <c:v>1451.42</c:v>
                </c:pt>
                <c:pt idx="214">
                  <c:v>247.17699999999999</c:v>
                </c:pt>
                <c:pt idx="215">
                  <c:v>256.96800000000002</c:v>
                </c:pt>
                <c:pt idx="216">
                  <c:v>303.245</c:v>
                </c:pt>
                <c:pt idx="217">
                  <c:v>373.16800000000001</c:v>
                </c:pt>
                <c:pt idx="218">
                  <c:v>476.96600000000001</c:v>
                </c:pt>
                <c:pt idx="219">
                  <c:v>632.60900000000004</c:v>
                </c:pt>
                <c:pt idx="220">
                  <c:v>857.35400000000004</c:v>
                </c:pt>
                <c:pt idx="221">
                  <c:v>1180.8399999999999</c:v>
                </c:pt>
                <c:pt idx="222">
                  <c:v>1635.86</c:v>
                </c:pt>
                <c:pt idx="223">
                  <c:v>2258.79</c:v>
                </c:pt>
                <c:pt idx="224">
                  <c:v>3148.83</c:v>
                </c:pt>
                <c:pt idx="225">
                  <c:v>4413.6499999999996</c:v>
                </c:pt>
                <c:pt idx="226">
                  <c:v>6114.06</c:v>
                </c:pt>
                <c:pt idx="227">
                  <c:v>8558.9599999999991</c:v>
                </c:pt>
                <c:pt idx="228">
                  <c:v>11901.7</c:v>
                </c:pt>
                <c:pt idx="229">
                  <c:v>16514.099999999999</c:v>
                </c:pt>
                <c:pt idx="230">
                  <c:v>22528.6</c:v>
                </c:pt>
                <c:pt idx="231">
                  <c:v>29456.3</c:v>
                </c:pt>
                <c:pt idx="232">
                  <c:v>35739.5</c:v>
                </c:pt>
                <c:pt idx="233">
                  <c:v>1826.17</c:v>
                </c:pt>
                <c:pt idx="234">
                  <c:v>1326.52</c:v>
                </c:pt>
                <c:pt idx="235">
                  <c:v>744.73900000000003</c:v>
                </c:pt>
                <c:pt idx="236">
                  <c:v>443.74</c:v>
                </c:pt>
                <c:pt idx="237">
                  <c:v>306.78100000000001</c:v>
                </c:pt>
                <c:pt idx="238">
                  <c:v>238.459</c:v>
                </c:pt>
                <c:pt idx="239">
                  <c:v>208.05099999999999</c:v>
                </c:pt>
                <c:pt idx="240">
                  <c:v>199.274</c:v>
                </c:pt>
                <c:pt idx="241">
                  <c:v>211.53200000000001</c:v>
                </c:pt>
                <c:pt idx="242">
                  <c:v>258.428</c:v>
                </c:pt>
                <c:pt idx="243">
                  <c:v>1222160</c:v>
                </c:pt>
                <c:pt idx="244">
                  <c:v>788845</c:v>
                </c:pt>
                <c:pt idx="245">
                  <c:v>371582</c:v>
                </c:pt>
                <c:pt idx="246">
                  <c:v>194896</c:v>
                </c:pt>
                <c:pt idx="247">
                  <c:v>112414</c:v>
                </c:pt>
                <c:pt idx="248">
                  <c:v>401.37</c:v>
                </c:pt>
                <c:pt idx="249">
                  <c:v>64993</c:v>
                </c:pt>
                <c:pt idx="250">
                  <c:v>35263.1</c:v>
                </c:pt>
                <c:pt idx="251">
                  <c:v>15132.5</c:v>
                </c:pt>
                <c:pt idx="252">
                  <c:v>18281.599999999999</c:v>
                </c:pt>
                <c:pt idx="253">
                  <c:v>17829.599999999999</c:v>
                </c:pt>
                <c:pt idx="254">
                  <c:v>16949.7</c:v>
                </c:pt>
                <c:pt idx="255">
                  <c:v>1070.5999999999999</c:v>
                </c:pt>
                <c:pt idx="256">
                  <c:v>15261.3</c:v>
                </c:pt>
                <c:pt idx="257">
                  <c:v>11694.9</c:v>
                </c:pt>
                <c:pt idx="258">
                  <c:v>9172.76</c:v>
                </c:pt>
                <c:pt idx="259">
                  <c:v>6708.83</c:v>
                </c:pt>
                <c:pt idx="260">
                  <c:v>4864.68</c:v>
                </c:pt>
                <c:pt idx="261">
                  <c:v>4348.75</c:v>
                </c:pt>
                <c:pt idx="262">
                  <c:v>5899.33</c:v>
                </c:pt>
                <c:pt idx="263">
                  <c:v>8520.32</c:v>
                </c:pt>
                <c:pt idx="264">
                  <c:v>12138.2</c:v>
                </c:pt>
                <c:pt idx="265">
                  <c:v>2294</c:v>
                </c:pt>
                <c:pt idx="266">
                  <c:v>15048.1</c:v>
                </c:pt>
                <c:pt idx="267">
                  <c:v>4526.67</c:v>
                </c:pt>
                <c:pt idx="268">
                  <c:v>1252.4100000000001</c:v>
                </c:pt>
                <c:pt idx="269">
                  <c:v>17560.8</c:v>
                </c:pt>
                <c:pt idx="270">
                  <c:v>6848.29</c:v>
                </c:pt>
                <c:pt idx="271">
                  <c:v>18141.8</c:v>
                </c:pt>
                <c:pt idx="272">
                  <c:v>8786.1</c:v>
                </c:pt>
                <c:pt idx="273">
                  <c:v>17724.3</c:v>
                </c:pt>
                <c:pt idx="274">
                  <c:v>1284.99</c:v>
                </c:pt>
                <c:pt idx="275">
                  <c:v>15124.3</c:v>
                </c:pt>
                <c:pt idx="276">
                  <c:v>11961.2</c:v>
                </c:pt>
                <c:pt idx="277">
                  <c:v>15289.4</c:v>
                </c:pt>
                <c:pt idx="278">
                  <c:v>13590.9</c:v>
                </c:pt>
                <c:pt idx="279">
                  <c:v>14254.1</c:v>
                </c:pt>
                <c:pt idx="280">
                  <c:v>12884.9</c:v>
                </c:pt>
                <c:pt idx="281">
                  <c:v>1695.63</c:v>
                </c:pt>
                <c:pt idx="282">
                  <c:v>18956.7</c:v>
                </c:pt>
                <c:pt idx="283">
                  <c:v>27294.7</c:v>
                </c:pt>
                <c:pt idx="284">
                  <c:v>45199.5</c:v>
                </c:pt>
                <c:pt idx="285">
                  <c:v>105733</c:v>
                </c:pt>
                <c:pt idx="286">
                  <c:v>2303.98</c:v>
                </c:pt>
                <c:pt idx="287">
                  <c:v>2967.79</c:v>
                </c:pt>
                <c:pt idx="288">
                  <c:v>3667.04</c:v>
                </c:pt>
                <c:pt idx="289">
                  <c:v>4302.24</c:v>
                </c:pt>
                <c:pt idx="290">
                  <c:v>4807.79</c:v>
                </c:pt>
                <c:pt idx="291">
                  <c:v>5065.46</c:v>
                </c:pt>
                <c:pt idx="292">
                  <c:v>1034.97</c:v>
                </c:pt>
                <c:pt idx="293">
                  <c:v>973.952</c:v>
                </c:pt>
                <c:pt idx="294">
                  <c:v>1087.92</c:v>
                </c:pt>
                <c:pt idx="295">
                  <c:v>803.08</c:v>
                </c:pt>
                <c:pt idx="296">
                  <c:v>1105.04</c:v>
                </c:pt>
                <c:pt idx="297">
                  <c:v>1140.3800000000001</c:v>
                </c:pt>
                <c:pt idx="298">
                  <c:v>1122.81</c:v>
                </c:pt>
                <c:pt idx="299">
                  <c:v>593.18399999999997</c:v>
                </c:pt>
                <c:pt idx="300">
                  <c:v>426.822</c:v>
                </c:pt>
                <c:pt idx="301">
                  <c:v>318.22000000000003</c:v>
                </c:pt>
                <c:pt idx="302">
                  <c:v>268.06</c:v>
                </c:pt>
                <c:pt idx="303">
                  <c:v>262.12799999999999</c:v>
                </c:pt>
                <c:pt idx="304">
                  <c:v>290.46499999999997</c:v>
                </c:pt>
                <c:pt idx="305">
                  <c:v>358.53100000000001</c:v>
                </c:pt>
                <c:pt idx="306">
                  <c:v>470.93700000000001</c:v>
                </c:pt>
                <c:pt idx="307">
                  <c:v>642.43700000000001</c:v>
                </c:pt>
                <c:pt idx="308">
                  <c:v>877.31799999999998</c:v>
                </c:pt>
                <c:pt idx="309">
                  <c:v>1130.22</c:v>
                </c:pt>
                <c:pt idx="310">
                  <c:v>4729.4799999999996</c:v>
                </c:pt>
                <c:pt idx="311">
                  <c:v>4700.6400000000003</c:v>
                </c:pt>
                <c:pt idx="312">
                  <c:v>1319.97</c:v>
                </c:pt>
                <c:pt idx="313">
                  <c:v>4181.68</c:v>
                </c:pt>
                <c:pt idx="314">
                  <c:v>3521.35</c:v>
                </c:pt>
                <c:pt idx="315">
                  <c:v>2917.46</c:v>
                </c:pt>
                <c:pt idx="316">
                  <c:v>2367.35</c:v>
                </c:pt>
                <c:pt idx="317">
                  <c:v>1921.3</c:v>
                </c:pt>
                <c:pt idx="318">
                  <c:v>1548.29</c:v>
                </c:pt>
                <c:pt idx="319">
                  <c:v>1236.25</c:v>
                </c:pt>
                <c:pt idx="320">
                  <c:v>976.77800000000002</c:v>
                </c:pt>
                <c:pt idx="321">
                  <c:v>771.83299999999997</c:v>
                </c:pt>
                <c:pt idx="322">
                  <c:v>594.14400000000001</c:v>
                </c:pt>
                <c:pt idx="323">
                  <c:v>450.53399999999999</c:v>
                </c:pt>
                <c:pt idx="324">
                  <c:v>353.70800000000003</c:v>
                </c:pt>
                <c:pt idx="325">
                  <c:v>281.34500000000003</c:v>
                </c:pt>
                <c:pt idx="326">
                  <c:v>240.678</c:v>
                </c:pt>
                <c:pt idx="327">
                  <c:v>217.93899999999999</c:v>
                </c:pt>
                <c:pt idx="328">
                  <c:v>208.50700000000001</c:v>
                </c:pt>
                <c:pt idx="329">
                  <c:v>209.95699999999999</c:v>
                </c:pt>
                <c:pt idx="330">
                  <c:v>220.38300000000001</c:v>
                </c:pt>
                <c:pt idx="331">
                  <c:v>1720.88</c:v>
                </c:pt>
                <c:pt idx="332">
                  <c:v>1661.06</c:v>
                </c:pt>
                <c:pt idx="333">
                  <c:v>1688.95</c:v>
                </c:pt>
                <c:pt idx="334">
                  <c:v>1781.2</c:v>
                </c:pt>
                <c:pt idx="335">
                  <c:v>1858.61</c:v>
                </c:pt>
                <c:pt idx="336">
                  <c:v>1635.17</c:v>
                </c:pt>
                <c:pt idx="337">
                  <c:v>1872.14</c:v>
                </c:pt>
                <c:pt idx="338">
                  <c:v>1936.46</c:v>
                </c:pt>
                <c:pt idx="339">
                  <c:v>1586.84</c:v>
                </c:pt>
                <c:pt idx="340">
                  <c:v>1577.17</c:v>
                </c:pt>
                <c:pt idx="341">
                  <c:v>1546.67</c:v>
                </c:pt>
                <c:pt idx="342">
                  <c:v>1544.95</c:v>
                </c:pt>
                <c:pt idx="343">
                  <c:v>1533.17</c:v>
                </c:pt>
                <c:pt idx="344">
                  <c:v>1560.36</c:v>
                </c:pt>
                <c:pt idx="345">
                  <c:v>1562.39</c:v>
                </c:pt>
                <c:pt idx="346">
                  <c:v>1639.99</c:v>
                </c:pt>
                <c:pt idx="347">
                  <c:v>1755.61</c:v>
                </c:pt>
                <c:pt idx="348">
                  <c:v>1956.48</c:v>
                </c:pt>
                <c:pt idx="349">
                  <c:v>3383.46</c:v>
                </c:pt>
                <c:pt idx="350">
                  <c:v>2275.3000000000002</c:v>
                </c:pt>
                <c:pt idx="351">
                  <c:v>3060.33</c:v>
                </c:pt>
                <c:pt idx="352">
                  <c:v>2975.71</c:v>
                </c:pt>
                <c:pt idx="353">
                  <c:v>2992.45</c:v>
                </c:pt>
                <c:pt idx="354">
                  <c:v>3023.43</c:v>
                </c:pt>
                <c:pt idx="355">
                  <c:v>1203.18</c:v>
                </c:pt>
                <c:pt idx="356">
                  <c:v>3063.03</c:v>
                </c:pt>
                <c:pt idx="357">
                  <c:v>1403.22</c:v>
                </c:pt>
                <c:pt idx="358">
                  <c:v>3094.83</c:v>
                </c:pt>
                <c:pt idx="359">
                  <c:v>3098.36</c:v>
                </c:pt>
                <c:pt idx="360">
                  <c:v>1576.84</c:v>
                </c:pt>
                <c:pt idx="361">
                  <c:v>1783.56</c:v>
                </c:pt>
                <c:pt idx="362">
                  <c:v>3065.66</c:v>
                </c:pt>
                <c:pt idx="363">
                  <c:v>2984.07</c:v>
                </c:pt>
                <c:pt idx="364">
                  <c:v>1860.21</c:v>
                </c:pt>
                <c:pt idx="365">
                  <c:v>2871.15</c:v>
                </c:pt>
                <c:pt idx="366">
                  <c:v>1998.81</c:v>
                </c:pt>
                <c:pt idx="367">
                  <c:v>2738.76</c:v>
                </c:pt>
                <c:pt idx="368">
                  <c:v>2158.16</c:v>
                </c:pt>
                <c:pt idx="369">
                  <c:v>2549.0700000000002</c:v>
                </c:pt>
                <c:pt idx="370">
                  <c:v>2459.14</c:v>
                </c:pt>
                <c:pt idx="371">
                  <c:v>2283.1799999999998</c:v>
                </c:pt>
                <c:pt idx="372">
                  <c:v>177.05500000000001</c:v>
                </c:pt>
                <c:pt idx="373">
                  <c:v>187.726</c:v>
                </c:pt>
                <c:pt idx="374">
                  <c:v>223.614</c:v>
                </c:pt>
                <c:pt idx="375">
                  <c:v>319.351</c:v>
                </c:pt>
                <c:pt idx="376">
                  <c:v>569.97900000000004</c:v>
                </c:pt>
                <c:pt idx="377">
                  <c:v>1077.23</c:v>
                </c:pt>
                <c:pt idx="378">
                  <c:v>1836.04</c:v>
                </c:pt>
                <c:pt idx="379">
                  <c:v>642.67700000000002</c:v>
                </c:pt>
                <c:pt idx="380">
                  <c:v>588.36699999999996</c:v>
                </c:pt>
                <c:pt idx="381">
                  <c:v>2754.85</c:v>
                </c:pt>
                <c:pt idx="382">
                  <c:v>440.45400000000001</c:v>
                </c:pt>
                <c:pt idx="383">
                  <c:v>3709.94</c:v>
                </c:pt>
                <c:pt idx="384">
                  <c:v>294.83800000000002</c:v>
                </c:pt>
                <c:pt idx="385">
                  <c:v>4403.42</c:v>
                </c:pt>
                <c:pt idx="386">
                  <c:v>4606.1400000000003</c:v>
                </c:pt>
                <c:pt idx="387">
                  <c:v>215.84899999999999</c:v>
                </c:pt>
                <c:pt idx="388">
                  <c:v>4076.09</c:v>
                </c:pt>
                <c:pt idx="389">
                  <c:v>3321.74</c:v>
                </c:pt>
                <c:pt idx="390">
                  <c:v>186.595</c:v>
                </c:pt>
                <c:pt idx="391">
                  <c:v>2348.36</c:v>
                </c:pt>
                <c:pt idx="392">
                  <c:v>1711.69</c:v>
                </c:pt>
                <c:pt idx="393">
                  <c:v>176.52</c:v>
                </c:pt>
                <c:pt idx="394">
                  <c:v>1055.32</c:v>
                </c:pt>
                <c:pt idx="395">
                  <c:v>698.01099999999997</c:v>
                </c:pt>
                <c:pt idx="396">
                  <c:v>174.14500000000001</c:v>
                </c:pt>
                <c:pt idx="397">
                  <c:v>494.74400000000003</c:v>
                </c:pt>
                <c:pt idx="398">
                  <c:v>385.49799999999999</c:v>
                </c:pt>
                <c:pt idx="399">
                  <c:v>336.72</c:v>
                </c:pt>
                <c:pt idx="400">
                  <c:v>173.54900000000001</c:v>
                </c:pt>
                <c:pt idx="401">
                  <c:v>176.28700000000001</c:v>
                </c:pt>
                <c:pt idx="402">
                  <c:v>181.1</c:v>
                </c:pt>
                <c:pt idx="403">
                  <c:v>181.79499999999999</c:v>
                </c:pt>
                <c:pt idx="404">
                  <c:v>194.80199999999999</c:v>
                </c:pt>
                <c:pt idx="405">
                  <c:v>211.405</c:v>
                </c:pt>
                <c:pt idx="406">
                  <c:v>186.92500000000001</c:v>
                </c:pt>
                <c:pt idx="407">
                  <c:v>200.06700000000001</c:v>
                </c:pt>
                <c:pt idx="408">
                  <c:v>234.221</c:v>
                </c:pt>
                <c:pt idx="409">
                  <c:v>278.91399999999999</c:v>
                </c:pt>
                <c:pt idx="410">
                  <c:v>324.02199999999999</c:v>
                </c:pt>
                <c:pt idx="411">
                  <c:v>363.97399999999999</c:v>
                </c:pt>
                <c:pt idx="412">
                  <c:v>1265920</c:v>
                </c:pt>
                <c:pt idx="413">
                  <c:v>76624.100000000006</c:v>
                </c:pt>
                <c:pt idx="414">
                  <c:v>22790.3</c:v>
                </c:pt>
                <c:pt idx="415">
                  <c:v>12355.8</c:v>
                </c:pt>
                <c:pt idx="416">
                  <c:v>9021.84</c:v>
                </c:pt>
                <c:pt idx="417">
                  <c:v>7167.85</c:v>
                </c:pt>
                <c:pt idx="418">
                  <c:v>6171.65</c:v>
                </c:pt>
                <c:pt idx="419">
                  <c:v>5530.58</c:v>
                </c:pt>
                <c:pt idx="420">
                  <c:v>5013.53</c:v>
                </c:pt>
                <c:pt idx="421">
                  <c:v>230064</c:v>
                </c:pt>
                <c:pt idx="422">
                  <c:v>199604</c:v>
                </c:pt>
                <c:pt idx="423">
                  <c:v>132768</c:v>
                </c:pt>
                <c:pt idx="424">
                  <c:v>87995</c:v>
                </c:pt>
                <c:pt idx="425">
                  <c:v>4769.2700000000004</c:v>
                </c:pt>
                <c:pt idx="426">
                  <c:v>57689.1</c:v>
                </c:pt>
                <c:pt idx="427">
                  <c:v>46450.400000000001</c:v>
                </c:pt>
                <c:pt idx="428">
                  <c:v>4374.26</c:v>
                </c:pt>
                <c:pt idx="429">
                  <c:v>34697.4</c:v>
                </c:pt>
                <c:pt idx="430">
                  <c:v>29000.3</c:v>
                </c:pt>
                <c:pt idx="431">
                  <c:v>4221.47</c:v>
                </c:pt>
                <c:pt idx="432">
                  <c:v>23787.599999999999</c:v>
                </c:pt>
                <c:pt idx="433">
                  <c:v>4072.08</c:v>
                </c:pt>
                <c:pt idx="434">
                  <c:v>4056.61</c:v>
                </c:pt>
                <c:pt idx="435">
                  <c:v>19982.900000000001</c:v>
                </c:pt>
                <c:pt idx="436">
                  <c:v>4109.47</c:v>
                </c:pt>
                <c:pt idx="437">
                  <c:v>4232.51</c:v>
                </c:pt>
                <c:pt idx="438">
                  <c:v>4330.7</c:v>
                </c:pt>
                <c:pt idx="439">
                  <c:v>18367.3</c:v>
                </c:pt>
                <c:pt idx="440">
                  <c:v>4564.1000000000004</c:v>
                </c:pt>
                <c:pt idx="441">
                  <c:v>4938.13</c:v>
                </c:pt>
                <c:pt idx="442">
                  <c:v>17410.099999999999</c:v>
                </c:pt>
                <c:pt idx="443">
                  <c:v>5486.7</c:v>
                </c:pt>
                <c:pt idx="444">
                  <c:v>6030.32</c:v>
                </c:pt>
                <c:pt idx="445">
                  <c:v>6293.55</c:v>
                </c:pt>
                <c:pt idx="446">
                  <c:v>16095.7</c:v>
                </c:pt>
                <c:pt idx="447">
                  <c:v>16270.5</c:v>
                </c:pt>
                <c:pt idx="448">
                  <c:v>16290</c:v>
                </c:pt>
                <c:pt idx="449">
                  <c:v>16430</c:v>
                </c:pt>
                <c:pt idx="450">
                  <c:v>16169.3</c:v>
                </c:pt>
                <c:pt idx="451">
                  <c:v>14821.6</c:v>
                </c:pt>
                <c:pt idx="452">
                  <c:v>13486.4</c:v>
                </c:pt>
                <c:pt idx="453">
                  <c:v>12676.9</c:v>
                </c:pt>
                <c:pt idx="454">
                  <c:v>1251.31</c:v>
                </c:pt>
                <c:pt idx="455">
                  <c:v>1135.7</c:v>
                </c:pt>
                <c:pt idx="456">
                  <c:v>1207.8599999999999</c:v>
                </c:pt>
                <c:pt idx="457">
                  <c:v>1102.03</c:v>
                </c:pt>
                <c:pt idx="458">
                  <c:v>1322.77</c:v>
                </c:pt>
                <c:pt idx="459">
                  <c:v>1323.83</c:v>
                </c:pt>
                <c:pt idx="460">
                  <c:v>910.36599999999999</c:v>
                </c:pt>
                <c:pt idx="461">
                  <c:v>1336.83</c:v>
                </c:pt>
                <c:pt idx="462">
                  <c:v>819.45600000000002</c:v>
                </c:pt>
                <c:pt idx="463">
                  <c:v>749.38900000000001</c:v>
                </c:pt>
                <c:pt idx="464">
                  <c:v>733.697</c:v>
                </c:pt>
                <c:pt idx="465">
                  <c:v>743.27599999999995</c:v>
                </c:pt>
                <c:pt idx="466">
                  <c:v>745.36</c:v>
                </c:pt>
                <c:pt idx="467">
                  <c:v>776.60400000000004</c:v>
                </c:pt>
                <c:pt idx="468">
                  <c:v>789.93100000000004</c:v>
                </c:pt>
                <c:pt idx="469">
                  <c:v>763.63599999999997</c:v>
                </c:pt>
                <c:pt idx="470">
                  <c:v>788.84199999999998</c:v>
                </c:pt>
                <c:pt idx="471">
                  <c:v>817.63499999999999</c:v>
                </c:pt>
                <c:pt idx="472">
                  <c:v>809.86400000000003</c:v>
                </c:pt>
                <c:pt idx="473">
                  <c:v>1406.72</c:v>
                </c:pt>
                <c:pt idx="474">
                  <c:v>1393.73</c:v>
                </c:pt>
                <c:pt idx="475">
                  <c:v>1424.7</c:v>
                </c:pt>
                <c:pt idx="476">
                  <c:v>1490.25</c:v>
                </c:pt>
                <c:pt idx="477">
                  <c:v>1312.09</c:v>
                </c:pt>
                <c:pt idx="478">
                  <c:v>1577.99</c:v>
                </c:pt>
                <c:pt idx="479">
                  <c:v>1719.98</c:v>
                </c:pt>
                <c:pt idx="480">
                  <c:v>1190.08</c:v>
                </c:pt>
                <c:pt idx="481">
                  <c:v>1889.52</c:v>
                </c:pt>
                <c:pt idx="482">
                  <c:v>2058.79</c:v>
                </c:pt>
                <c:pt idx="483">
                  <c:v>2131.1</c:v>
                </c:pt>
                <c:pt idx="484">
                  <c:v>1054.77</c:v>
                </c:pt>
                <c:pt idx="485">
                  <c:v>919.59400000000005</c:v>
                </c:pt>
                <c:pt idx="486">
                  <c:v>825.54</c:v>
                </c:pt>
                <c:pt idx="487">
                  <c:v>742.00699999999995</c:v>
                </c:pt>
                <c:pt idx="488">
                  <c:v>701.13599999999997</c:v>
                </c:pt>
                <c:pt idx="489">
                  <c:v>661.08399999999995</c:v>
                </c:pt>
                <c:pt idx="490">
                  <c:v>635.21500000000003</c:v>
                </c:pt>
                <c:pt idx="491">
                  <c:v>623.43600000000004</c:v>
                </c:pt>
                <c:pt idx="492">
                  <c:v>614.30600000000004</c:v>
                </c:pt>
                <c:pt idx="493">
                  <c:v>425.536</c:v>
                </c:pt>
                <c:pt idx="494">
                  <c:v>471.99299999999999</c:v>
                </c:pt>
                <c:pt idx="495">
                  <c:v>573.38099999999997</c:v>
                </c:pt>
                <c:pt idx="496">
                  <c:v>735.65099999999995</c:v>
                </c:pt>
                <c:pt idx="497">
                  <c:v>1021.25</c:v>
                </c:pt>
                <c:pt idx="498">
                  <c:v>1539.97</c:v>
                </c:pt>
                <c:pt idx="499">
                  <c:v>2483.87</c:v>
                </c:pt>
                <c:pt idx="500">
                  <c:v>4302.4399999999996</c:v>
                </c:pt>
                <c:pt idx="501">
                  <c:v>8524.5</c:v>
                </c:pt>
                <c:pt idx="502">
                  <c:v>8461.09</c:v>
                </c:pt>
                <c:pt idx="503">
                  <c:v>8306.1299999999992</c:v>
                </c:pt>
                <c:pt idx="504">
                  <c:v>8086.21</c:v>
                </c:pt>
                <c:pt idx="505">
                  <c:v>7165.25</c:v>
                </c:pt>
                <c:pt idx="506">
                  <c:v>7929.85</c:v>
                </c:pt>
                <c:pt idx="507">
                  <c:v>7883.82</c:v>
                </c:pt>
                <c:pt idx="508">
                  <c:v>9615.48</c:v>
                </c:pt>
                <c:pt idx="509">
                  <c:v>7978.73</c:v>
                </c:pt>
                <c:pt idx="510">
                  <c:v>8437.16</c:v>
                </c:pt>
                <c:pt idx="511">
                  <c:v>9964.7800000000007</c:v>
                </c:pt>
                <c:pt idx="512">
                  <c:v>9123.08</c:v>
                </c:pt>
                <c:pt idx="513">
                  <c:v>1626.04</c:v>
                </c:pt>
                <c:pt idx="514">
                  <c:v>1406.39</c:v>
                </c:pt>
                <c:pt idx="515">
                  <c:v>1983.17</c:v>
                </c:pt>
                <c:pt idx="516">
                  <c:v>1274.01</c:v>
                </c:pt>
                <c:pt idx="517">
                  <c:v>2568.0300000000002</c:v>
                </c:pt>
                <c:pt idx="518">
                  <c:v>1185.22</c:v>
                </c:pt>
                <c:pt idx="519">
                  <c:v>3463.27</c:v>
                </c:pt>
                <c:pt idx="520">
                  <c:v>4754.8900000000003</c:v>
                </c:pt>
                <c:pt idx="521">
                  <c:v>1159.9000000000001</c:v>
                </c:pt>
                <c:pt idx="522">
                  <c:v>6244.21</c:v>
                </c:pt>
                <c:pt idx="523">
                  <c:v>1230.3599999999999</c:v>
                </c:pt>
                <c:pt idx="524">
                  <c:v>7486.64</c:v>
                </c:pt>
                <c:pt idx="525">
                  <c:v>1510.37</c:v>
                </c:pt>
                <c:pt idx="526">
                  <c:v>8045.44</c:v>
                </c:pt>
                <c:pt idx="527">
                  <c:v>1528.7</c:v>
                </c:pt>
                <c:pt idx="528">
                  <c:v>186.16</c:v>
                </c:pt>
                <c:pt idx="529">
                  <c:v>1706.35</c:v>
                </c:pt>
                <c:pt idx="530">
                  <c:v>1880.41</c:v>
                </c:pt>
                <c:pt idx="531">
                  <c:v>2025.21</c:v>
                </c:pt>
                <c:pt idx="532">
                  <c:v>2165.6999999999998</c:v>
                </c:pt>
                <c:pt idx="533">
                  <c:v>2282.08</c:v>
                </c:pt>
                <c:pt idx="534">
                  <c:v>2383.06</c:v>
                </c:pt>
                <c:pt idx="535">
                  <c:v>2468.12</c:v>
                </c:pt>
                <c:pt idx="536">
                  <c:v>2498.25</c:v>
                </c:pt>
                <c:pt idx="537">
                  <c:v>212.98400000000001</c:v>
                </c:pt>
                <c:pt idx="538">
                  <c:v>285.54399999999998</c:v>
                </c:pt>
                <c:pt idx="539">
                  <c:v>437.43400000000003</c:v>
                </c:pt>
                <c:pt idx="540">
                  <c:v>721.17</c:v>
                </c:pt>
                <c:pt idx="541">
                  <c:v>6486.22</c:v>
                </c:pt>
                <c:pt idx="542">
                  <c:v>6401.31</c:v>
                </c:pt>
                <c:pt idx="543">
                  <c:v>6134.41</c:v>
                </c:pt>
                <c:pt idx="544">
                  <c:v>5705.34</c:v>
                </c:pt>
                <c:pt idx="545">
                  <c:v>5165.8500000000004</c:v>
                </c:pt>
                <c:pt idx="546">
                  <c:v>1251.56</c:v>
                </c:pt>
                <c:pt idx="547">
                  <c:v>4534.24</c:v>
                </c:pt>
                <c:pt idx="548">
                  <c:v>2142.46</c:v>
                </c:pt>
                <c:pt idx="549">
                  <c:v>3858.68</c:v>
                </c:pt>
                <c:pt idx="550">
                  <c:v>3469.57</c:v>
                </c:pt>
                <c:pt idx="551">
                  <c:v>3151.08</c:v>
                </c:pt>
                <c:pt idx="552">
                  <c:v>2452.5300000000002</c:v>
                </c:pt>
                <c:pt idx="553">
                  <c:v>1838.33</c:v>
                </c:pt>
                <c:pt idx="554">
                  <c:v>1317.7</c:v>
                </c:pt>
                <c:pt idx="555">
                  <c:v>924.66899999999998</c:v>
                </c:pt>
                <c:pt idx="556">
                  <c:v>637.53399999999999</c:v>
                </c:pt>
                <c:pt idx="557">
                  <c:v>466.108</c:v>
                </c:pt>
                <c:pt idx="558">
                  <c:v>714.27</c:v>
                </c:pt>
                <c:pt idx="559">
                  <c:v>2889.48</c:v>
                </c:pt>
                <c:pt idx="560">
                  <c:v>6712.82</c:v>
                </c:pt>
                <c:pt idx="561">
                  <c:v>6939.94</c:v>
                </c:pt>
                <c:pt idx="562">
                  <c:v>6795.68</c:v>
                </c:pt>
                <c:pt idx="563">
                  <c:v>6727.25</c:v>
                </c:pt>
                <c:pt idx="564">
                  <c:v>6802.81</c:v>
                </c:pt>
                <c:pt idx="565">
                  <c:v>6942.21</c:v>
                </c:pt>
                <c:pt idx="566">
                  <c:v>7012.82</c:v>
                </c:pt>
                <c:pt idx="567">
                  <c:v>14680.3</c:v>
                </c:pt>
                <c:pt idx="568">
                  <c:v>7120.68</c:v>
                </c:pt>
                <c:pt idx="569">
                  <c:v>26222.5</c:v>
                </c:pt>
                <c:pt idx="570">
                  <c:v>7094.27</c:v>
                </c:pt>
                <c:pt idx="571">
                  <c:v>40182</c:v>
                </c:pt>
                <c:pt idx="572">
                  <c:v>45287.4</c:v>
                </c:pt>
                <c:pt idx="573">
                  <c:v>6777.11</c:v>
                </c:pt>
                <c:pt idx="574">
                  <c:v>6119.04</c:v>
                </c:pt>
                <c:pt idx="575">
                  <c:v>4867.01</c:v>
                </c:pt>
                <c:pt idx="576">
                  <c:v>3213.61</c:v>
                </c:pt>
                <c:pt idx="577">
                  <c:v>1613.05</c:v>
                </c:pt>
                <c:pt idx="578">
                  <c:v>403.315</c:v>
                </c:pt>
                <c:pt idx="579">
                  <c:v>222.00399999999999</c:v>
                </c:pt>
                <c:pt idx="580">
                  <c:v>194.14</c:v>
                </c:pt>
                <c:pt idx="581">
                  <c:v>193.505</c:v>
                </c:pt>
                <c:pt idx="582">
                  <c:v>203.209</c:v>
                </c:pt>
                <c:pt idx="583">
                  <c:v>423478</c:v>
                </c:pt>
                <c:pt idx="584">
                  <c:v>213.83199999999999</c:v>
                </c:pt>
                <c:pt idx="585">
                  <c:v>535459</c:v>
                </c:pt>
                <c:pt idx="586">
                  <c:v>217.22300000000001</c:v>
                </c:pt>
                <c:pt idx="587">
                  <c:v>214526</c:v>
                </c:pt>
                <c:pt idx="588">
                  <c:v>109415</c:v>
                </c:pt>
                <c:pt idx="589">
                  <c:v>70820.3</c:v>
                </c:pt>
                <c:pt idx="590">
                  <c:v>45440.4</c:v>
                </c:pt>
                <c:pt idx="591">
                  <c:v>30647.4</c:v>
                </c:pt>
                <c:pt idx="592">
                  <c:v>23766.5</c:v>
                </c:pt>
                <c:pt idx="593">
                  <c:v>19008.599999999999</c:v>
                </c:pt>
                <c:pt idx="594">
                  <c:v>16216.9</c:v>
                </c:pt>
                <c:pt idx="595">
                  <c:v>14894.6</c:v>
                </c:pt>
                <c:pt idx="596">
                  <c:v>12993.9</c:v>
                </c:pt>
                <c:pt idx="597">
                  <c:v>16574.5</c:v>
                </c:pt>
                <c:pt idx="598">
                  <c:v>19257.8</c:v>
                </c:pt>
                <c:pt idx="599">
                  <c:v>288.298</c:v>
                </c:pt>
                <c:pt idx="600">
                  <c:v>235.56</c:v>
                </c:pt>
                <c:pt idx="601">
                  <c:v>346.63600000000002</c:v>
                </c:pt>
                <c:pt idx="602">
                  <c:v>194.62</c:v>
                </c:pt>
                <c:pt idx="603">
                  <c:v>380.95</c:v>
                </c:pt>
                <c:pt idx="604">
                  <c:v>171.095</c:v>
                </c:pt>
                <c:pt idx="605">
                  <c:v>410.74700000000001</c:v>
                </c:pt>
                <c:pt idx="606">
                  <c:v>4582.3</c:v>
                </c:pt>
                <c:pt idx="607">
                  <c:v>161.614</c:v>
                </c:pt>
                <c:pt idx="608">
                  <c:v>438.87799999999999</c:v>
                </c:pt>
                <c:pt idx="609">
                  <c:v>447.01400000000001</c:v>
                </c:pt>
                <c:pt idx="610">
                  <c:v>431.13</c:v>
                </c:pt>
                <c:pt idx="611">
                  <c:v>446.72399999999999</c:v>
                </c:pt>
                <c:pt idx="612">
                  <c:v>443.26799999999997</c:v>
                </c:pt>
                <c:pt idx="613">
                  <c:v>435.15600000000001</c:v>
                </c:pt>
                <c:pt idx="614">
                  <c:v>429.303</c:v>
                </c:pt>
                <c:pt idx="615">
                  <c:v>422.012</c:v>
                </c:pt>
                <c:pt idx="616">
                  <c:v>428.78300000000002</c:v>
                </c:pt>
                <c:pt idx="617">
                  <c:v>2020.25</c:v>
                </c:pt>
                <c:pt idx="618">
                  <c:v>1894.95</c:v>
                </c:pt>
                <c:pt idx="619">
                  <c:v>1764.41</c:v>
                </c:pt>
                <c:pt idx="620">
                  <c:v>4184.68</c:v>
                </c:pt>
                <c:pt idx="621">
                  <c:v>4524.63</c:v>
                </c:pt>
                <c:pt idx="622">
                  <c:v>1413.06</c:v>
                </c:pt>
                <c:pt idx="623">
                  <c:v>18053.2</c:v>
                </c:pt>
                <c:pt idx="624">
                  <c:v>1858</c:v>
                </c:pt>
                <c:pt idx="625">
                  <c:v>388.255</c:v>
                </c:pt>
                <c:pt idx="626">
                  <c:v>1883.01</c:v>
                </c:pt>
                <c:pt idx="627">
                  <c:v>5403.13</c:v>
                </c:pt>
                <c:pt idx="628">
                  <c:v>4984.3100000000004</c:v>
                </c:pt>
                <c:pt idx="629">
                  <c:v>5097.8</c:v>
                </c:pt>
                <c:pt idx="630">
                  <c:v>5652.24</c:v>
                </c:pt>
                <c:pt idx="631">
                  <c:v>6590.29</c:v>
                </c:pt>
                <c:pt idx="632">
                  <c:v>7485.3</c:v>
                </c:pt>
                <c:pt idx="633">
                  <c:v>9630.5400000000009</c:v>
                </c:pt>
                <c:pt idx="634">
                  <c:v>10231.700000000001</c:v>
                </c:pt>
                <c:pt idx="635">
                  <c:v>7925.36</c:v>
                </c:pt>
                <c:pt idx="636">
                  <c:v>12454.5</c:v>
                </c:pt>
                <c:pt idx="637">
                  <c:v>11826.2</c:v>
                </c:pt>
                <c:pt idx="638">
                  <c:v>10122.9</c:v>
                </c:pt>
                <c:pt idx="639">
                  <c:v>7175.84</c:v>
                </c:pt>
                <c:pt idx="640">
                  <c:v>5640.63</c:v>
                </c:pt>
                <c:pt idx="641">
                  <c:v>6897.98</c:v>
                </c:pt>
                <c:pt idx="642">
                  <c:v>4340.9799999999996</c:v>
                </c:pt>
                <c:pt idx="643">
                  <c:v>6045.43</c:v>
                </c:pt>
                <c:pt idx="644">
                  <c:v>295.78899999999999</c:v>
                </c:pt>
                <c:pt idx="645">
                  <c:v>2964.85</c:v>
                </c:pt>
                <c:pt idx="646">
                  <c:v>3071.56</c:v>
                </c:pt>
                <c:pt idx="647">
                  <c:v>3038.1</c:v>
                </c:pt>
                <c:pt idx="648">
                  <c:v>3193.27</c:v>
                </c:pt>
                <c:pt idx="649">
                  <c:v>3367.43</c:v>
                </c:pt>
                <c:pt idx="650">
                  <c:v>3351.16</c:v>
                </c:pt>
                <c:pt idx="651">
                  <c:v>3490.77</c:v>
                </c:pt>
                <c:pt idx="652">
                  <c:v>3596.71</c:v>
                </c:pt>
                <c:pt idx="653">
                  <c:v>3653.81</c:v>
                </c:pt>
                <c:pt idx="654">
                  <c:v>4017.08</c:v>
                </c:pt>
                <c:pt idx="655">
                  <c:v>3748.24</c:v>
                </c:pt>
                <c:pt idx="656">
                  <c:v>5535.45</c:v>
                </c:pt>
                <c:pt idx="657">
                  <c:v>5810.33</c:v>
                </c:pt>
                <c:pt idx="658">
                  <c:v>6066.44</c:v>
                </c:pt>
                <c:pt idx="659">
                  <c:v>6320.83</c:v>
                </c:pt>
                <c:pt idx="660">
                  <c:v>6506.19</c:v>
                </c:pt>
                <c:pt idx="661">
                  <c:v>6601.67</c:v>
                </c:pt>
                <c:pt idx="662">
                  <c:v>6697.78</c:v>
                </c:pt>
                <c:pt idx="663">
                  <c:v>6789.45</c:v>
                </c:pt>
                <c:pt idx="664">
                  <c:v>6754.42</c:v>
                </c:pt>
                <c:pt idx="665">
                  <c:v>301.262</c:v>
                </c:pt>
                <c:pt idx="666">
                  <c:v>514.68100000000004</c:v>
                </c:pt>
                <c:pt idx="667">
                  <c:v>754.09</c:v>
                </c:pt>
                <c:pt idx="668">
                  <c:v>890.89</c:v>
                </c:pt>
                <c:pt idx="669">
                  <c:v>981.89099999999996</c:v>
                </c:pt>
                <c:pt idx="670">
                  <c:v>1047.76</c:v>
                </c:pt>
                <c:pt idx="671">
                  <c:v>1119.3900000000001</c:v>
                </c:pt>
                <c:pt idx="672">
                  <c:v>1270.28</c:v>
                </c:pt>
                <c:pt idx="673">
                  <c:v>4578.38</c:v>
                </c:pt>
                <c:pt idx="674">
                  <c:v>796.61599999999999</c:v>
                </c:pt>
                <c:pt idx="675">
                  <c:v>734.06700000000001</c:v>
                </c:pt>
                <c:pt idx="676">
                  <c:v>4184.71</c:v>
                </c:pt>
                <c:pt idx="677">
                  <c:v>3382.41</c:v>
                </c:pt>
                <c:pt idx="678">
                  <c:v>9176.36</c:v>
                </c:pt>
                <c:pt idx="679">
                  <c:v>11258.1</c:v>
                </c:pt>
                <c:pt idx="680">
                  <c:v>8801.56</c:v>
                </c:pt>
                <c:pt idx="681">
                  <c:v>1967.1</c:v>
                </c:pt>
                <c:pt idx="682">
                  <c:v>5960.84</c:v>
                </c:pt>
                <c:pt idx="683">
                  <c:v>851.12300000000005</c:v>
                </c:pt>
                <c:pt idx="684">
                  <c:v>998.28499999999997</c:v>
                </c:pt>
                <c:pt idx="685">
                  <c:v>4042.41</c:v>
                </c:pt>
                <c:pt idx="686">
                  <c:v>2170.94</c:v>
                </c:pt>
                <c:pt idx="687">
                  <c:v>2049.34</c:v>
                </c:pt>
                <c:pt idx="688">
                  <c:v>878.721</c:v>
                </c:pt>
                <c:pt idx="689">
                  <c:v>2256.37</c:v>
                </c:pt>
                <c:pt idx="690">
                  <c:v>2370.96</c:v>
                </c:pt>
                <c:pt idx="691">
                  <c:v>909.35599999999999</c:v>
                </c:pt>
                <c:pt idx="692">
                  <c:v>927.95</c:v>
                </c:pt>
                <c:pt idx="693">
                  <c:v>940.73599999999999</c:v>
                </c:pt>
                <c:pt idx="694">
                  <c:v>2515.35</c:v>
                </c:pt>
                <c:pt idx="695">
                  <c:v>2545.89</c:v>
                </c:pt>
                <c:pt idx="696">
                  <c:v>2602.08</c:v>
                </c:pt>
                <c:pt idx="697">
                  <c:v>951.44</c:v>
                </c:pt>
                <c:pt idx="698">
                  <c:v>2643.12</c:v>
                </c:pt>
                <c:pt idx="699">
                  <c:v>959.87900000000002</c:v>
                </c:pt>
                <c:pt idx="700">
                  <c:v>2663.95</c:v>
                </c:pt>
                <c:pt idx="701">
                  <c:v>2698</c:v>
                </c:pt>
                <c:pt idx="702">
                  <c:v>2703.15</c:v>
                </c:pt>
                <c:pt idx="703">
                  <c:v>2100.3200000000002</c:v>
                </c:pt>
                <c:pt idx="704">
                  <c:v>1194.72</c:v>
                </c:pt>
                <c:pt idx="705">
                  <c:v>2697.08</c:v>
                </c:pt>
                <c:pt idx="706">
                  <c:v>3444.64</c:v>
                </c:pt>
                <c:pt idx="707">
                  <c:v>3462.52</c:v>
                </c:pt>
                <c:pt idx="708">
                  <c:v>2619.59</c:v>
                </c:pt>
                <c:pt idx="709">
                  <c:v>2241.75</c:v>
                </c:pt>
                <c:pt idx="710">
                  <c:v>1406.2</c:v>
                </c:pt>
                <c:pt idx="711">
                  <c:v>5044.87</c:v>
                </c:pt>
                <c:pt idx="712">
                  <c:v>6952.54</c:v>
                </c:pt>
                <c:pt idx="713">
                  <c:v>9243.4599999999991</c:v>
                </c:pt>
                <c:pt idx="714">
                  <c:v>13098.4</c:v>
                </c:pt>
                <c:pt idx="715">
                  <c:v>16161.4</c:v>
                </c:pt>
                <c:pt idx="716">
                  <c:v>1427.44</c:v>
                </c:pt>
                <c:pt idx="717">
                  <c:v>726.96500000000003</c:v>
                </c:pt>
                <c:pt idx="718">
                  <c:v>1997.41</c:v>
                </c:pt>
                <c:pt idx="719">
                  <c:v>27466</c:v>
                </c:pt>
                <c:pt idx="720">
                  <c:v>27516.799999999999</c:v>
                </c:pt>
                <c:pt idx="721">
                  <c:v>2511.9699999999998</c:v>
                </c:pt>
                <c:pt idx="722">
                  <c:v>2832.98</c:v>
                </c:pt>
                <c:pt idx="723">
                  <c:v>3252.41</c:v>
                </c:pt>
                <c:pt idx="724">
                  <c:v>3501.85</c:v>
                </c:pt>
                <c:pt idx="725">
                  <c:v>3732.6</c:v>
                </c:pt>
                <c:pt idx="726">
                  <c:v>3711.27</c:v>
                </c:pt>
                <c:pt idx="727">
                  <c:v>263.48500000000001</c:v>
                </c:pt>
                <c:pt idx="728">
                  <c:v>188.619</c:v>
                </c:pt>
                <c:pt idx="729">
                  <c:v>197.38</c:v>
                </c:pt>
                <c:pt idx="730">
                  <c:v>203.59899999999999</c:v>
                </c:pt>
                <c:pt idx="731">
                  <c:v>194.47800000000001</c:v>
                </c:pt>
                <c:pt idx="732">
                  <c:v>8699.77</c:v>
                </c:pt>
                <c:pt idx="733">
                  <c:v>8715.02</c:v>
                </c:pt>
                <c:pt idx="734">
                  <c:v>8841.49</c:v>
                </c:pt>
                <c:pt idx="735">
                  <c:v>8935.5</c:v>
                </c:pt>
                <c:pt idx="736">
                  <c:v>9071.5300000000007</c:v>
                </c:pt>
                <c:pt idx="737">
                  <c:v>9260.41</c:v>
                </c:pt>
                <c:pt idx="738">
                  <c:v>9356.19</c:v>
                </c:pt>
                <c:pt idx="739">
                  <c:v>215.50299999999999</c:v>
                </c:pt>
                <c:pt idx="740">
                  <c:v>9577.91</c:v>
                </c:pt>
                <c:pt idx="741">
                  <c:v>9725.07</c:v>
                </c:pt>
                <c:pt idx="742">
                  <c:v>9801.4599999999991</c:v>
                </c:pt>
                <c:pt idx="743">
                  <c:v>9545.06</c:v>
                </c:pt>
                <c:pt idx="744">
                  <c:v>232.83099999999999</c:v>
                </c:pt>
                <c:pt idx="745">
                  <c:v>7200.18</c:v>
                </c:pt>
                <c:pt idx="746">
                  <c:v>1580.19</c:v>
                </c:pt>
                <c:pt idx="747">
                  <c:v>2057.71</c:v>
                </c:pt>
                <c:pt idx="748">
                  <c:v>1763.72</c:v>
                </c:pt>
                <c:pt idx="749">
                  <c:v>2249.14</c:v>
                </c:pt>
                <c:pt idx="750">
                  <c:v>2860.99</c:v>
                </c:pt>
                <c:pt idx="751">
                  <c:v>261.13600000000002</c:v>
                </c:pt>
                <c:pt idx="752">
                  <c:v>3319.93</c:v>
                </c:pt>
                <c:pt idx="753">
                  <c:v>3813.22</c:v>
                </c:pt>
                <c:pt idx="754">
                  <c:v>4045.56</c:v>
                </c:pt>
                <c:pt idx="755">
                  <c:v>302.553</c:v>
                </c:pt>
                <c:pt idx="756">
                  <c:v>359.108</c:v>
                </c:pt>
                <c:pt idx="757">
                  <c:v>434.31799999999998</c:v>
                </c:pt>
                <c:pt idx="758">
                  <c:v>547.82799999999997</c:v>
                </c:pt>
                <c:pt idx="759">
                  <c:v>24366.7</c:v>
                </c:pt>
                <c:pt idx="760">
                  <c:v>21232.400000000001</c:v>
                </c:pt>
                <c:pt idx="761">
                  <c:v>691.00699999999995</c:v>
                </c:pt>
                <c:pt idx="762">
                  <c:v>210.88300000000001</c:v>
                </c:pt>
                <c:pt idx="763">
                  <c:v>11875.2</c:v>
                </c:pt>
                <c:pt idx="764">
                  <c:v>7339.62</c:v>
                </c:pt>
                <c:pt idx="765">
                  <c:v>4303.6400000000003</c:v>
                </c:pt>
                <c:pt idx="766">
                  <c:v>864.19200000000001</c:v>
                </c:pt>
                <c:pt idx="767">
                  <c:v>2558.84</c:v>
                </c:pt>
                <c:pt idx="768">
                  <c:v>1058.72</c:v>
                </c:pt>
                <c:pt idx="769">
                  <c:v>1583.3</c:v>
                </c:pt>
                <c:pt idx="770">
                  <c:v>1320.54</c:v>
                </c:pt>
                <c:pt idx="771">
                  <c:v>1192.3599999999999</c:v>
                </c:pt>
                <c:pt idx="772">
                  <c:v>1667.54</c:v>
                </c:pt>
                <c:pt idx="773">
                  <c:v>2307.85</c:v>
                </c:pt>
                <c:pt idx="774">
                  <c:v>867.50199999999995</c:v>
                </c:pt>
                <c:pt idx="775">
                  <c:v>3221.67</c:v>
                </c:pt>
                <c:pt idx="776">
                  <c:v>4561.38</c:v>
                </c:pt>
                <c:pt idx="777">
                  <c:v>7649.69</c:v>
                </c:pt>
                <c:pt idx="778">
                  <c:v>6287.32</c:v>
                </c:pt>
                <c:pt idx="779">
                  <c:v>752.01700000000005</c:v>
                </c:pt>
                <c:pt idx="780">
                  <c:v>716.41499999999996</c:v>
                </c:pt>
                <c:pt idx="781">
                  <c:v>739.84699999999998</c:v>
                </c:pt>
                <c:pt idx="782">
                  <c:v>777.42399999999998</c:v>
                </c:pt>
                <c:pt idx="783">
                  <c:v>292.78800000000001</c:v>
                </c:pt>
                <c:pt idx="784">
                  <c:v>824.19299999999998</c:v>
                </c:pt>
                <c:pt idx="785">
                  <c:v>851.88800000000003</c:v>
                </c:pt>
                <c:pt idx="786">
                  <c:v>4427.68</c:v>
                </c:pt>
                <c:pt idx="787">
                  <c:v>4157.6899999999996</c:v>
                </c:pt>
                <c:pt idx="788">
                  <c:v>914.50699999999995</c:v>
                </c:pt>
                <c:pt idx="789">
                  <c:v>3245.37</c:v>
                </c:pt>
                <c:pt idx="790">
                  <c:v>1076.7</c:v>
                </c:pt>
                <c:pt idx="791">
                  <c:v>1849.41</c:v>
                </c:pt>
                <c:pt idx="792">
                  <c:v>2218.8200000000002</c:v>
                </c:pt>
                <c:pt idx="793">
                  <c:v>5542.4</c:v>
                </c:pt>
                <c:pt idx="794">
                  <c:v>1880.04</c:v>
                </c:pt>
                <c:pt idx="795">
                  <c:v>7827.22</c:v>
                </c:pt>
                <c:pt idx="796">
                  <c:v>2111.16</c:v>
                </c:pt>
                <c:pt idx="797">
                  <c:v>7902.79</c:v>
                </c:pt>
                <c:pt idx="798">
                  <c:v>2139.4699999999998</c:v>
                </c:pt>
                <c:pt idx="799">
                  <c:v>5717.88</c:v>
                </c:pt>
                <c:pt idx="800">
                  <c:v>1035.72</c:v>
                </c:pt>
                <c:pt idx="801">
                  <c:v>3737.23</c:v>
                </c:pt>
                <c:pt idx="802">
                  <c:v>1971.97</c:v>
                </c:pt>
                <c:pt idx="803">
                  <c:v>4056</c:v>
                </c:pt>
                <c:pt idx="804">
                  <c:v>10396.4</c:v>
                </c:pt>
                <c:pt idx="805">
                  <c:v>18857.8</c:v>
                </c:pt>
                <c:pt idx="806">
                  <c:v>2439.71</c:v>
                </c:pt>
                <c:pt idx="807">
                  <c:v>1689.79</c:v>
                </c:pt>
                <c:pt idx="808">
                  <c:v>1302.99</c:v>
                </c:pt>
                <c:pt idx="809">
                  <c:v>1108.67</c:v>
                </c:pt>
                <c:pt idx="810">
                  <c:v>400.858</c:v>
                </c:pt>
                <c:pt idx="811">
                  <c:v>1154.93</c:v>
                </c:pt>
                <c:pt idx="812">
                  <c:v>394.93400000000003</c:v>
                </c:pt>
                <c:pt idx="813">
                  <c:v>449.72500000000002</c:v>
                </c:pt>
                <c:pt idx="814">
                  <c:v>536.38099999999997</c:v>
                </c:pt>
                <c:pt idx="815">
                  <c:v>686.46900000000005</c:v>
                </c:pt>
                <c:pt idx="816">
                  <c:v>1306.96</c:v>
                </c:pt>
                <c:pt idx="817">
                  <c:v>979.81700000000001</c:v>
                </c:pt>
                <c:pt idx="818">
                  <c:v>602.78899999999999</c:v>
                </c:pt>
                <c:pt idx="819">
                  <c:v>625.78499999999997</c:v>
                </c:pt>
                <c:pt idx="820">
                  <c:v>738.52300000000002</c:v>
                </c:pt>
                <c:pt idx="821">
                  <c:v>539.25300000000004</c:v>
                </c:pt>
                <c:pt idx="822">
                  <c:v>831.15599999999995</c:v>
                </c:pt>
                <c:pt idx="823">
                  <c:v>670.60299999999995</c:v>
                </c:pt>
                <c:pt idx="824">
                  <c:v>748.99699999999996</c:v>
                </c:pt>
                <c:pt idx="825">
                  <c:v>738.63900000000001</c:v>
                </c:pt>
                <c:pt idx="826">
                  <c:v>784.29600000000005</c:v>
                </c:pt>
                <c:pt idx="827">
                  <c:v>618.61900000000003</c:v>
                </c:pt>
                <c:pt idx="828">
                  <c:v>374.11500000000001</c:v>
                </c:pt>
                <c:pt idx="829">
                  <c:v>811.80100000000004</c:v>
                </c:pt>
                <c:pt idx="830">
                  <c:v>518.16800000000001</c:v>
                </c:pt>
                <c:pt idx="831">
                  <c:v>710.34699999999998</c:v>
                </c:pt>
                <c:pt idx="832">
                  <c:v>497.52199999999999</c:v>
                </c:pt>
                <c:pt idx="833">
                  <c:v>1911.56</c:v>
                </c:pt>
                <c:pt idx="834">
                  <c:v>2996.23</c:v>
                </c:pt>
                <c:pt idx="835">
                  <c:v>727.24300000000005</c:v>
                </c:pt>
                <c:pt idx="836">
                  <c:v>361.065</c:v>
                </c:pt>
                <c:pt idx="837">
                  <c:v>2577.9299999999998</c:v>
                </c:pt>
                <c:pt idx="838">
                  <c:v>578.726</c:v>
                </c:pt>
                <c:pt idx="839">
                  <c:v>2236.94</c:v>
                </c:pt>
                <c:pt idx="840">
                  <c:v>577.27200000000005</c:v>
                </c:pt>
                <c:pt idx="841">
                  <c:v>631.26199999999994</c:v>
                </c:pt>
                <c:pt idx="842">
                  <c:v>1996.22</c:v>
                </c:pt>
                <c:pt idx="843">
                  <c:v>626.35</c:v>
                </c:pt>
                <c:pt idx="844">
                  <c:v>659.96299999999997</c:v>
                </c:pt>
                <c:pt idx="845">
                  <c:v>1840.44</c:v>
                </c:pt>
                <c:pt idx="846">
                  <c:v>1880.55</c:v>
                </c:pt>
                <c:pt idx="847">
                  <c:v>2095.7399999999998</c:v>
                </c:pt>
                <c:pt idx="848">
                  <c:v>3168.43</c:v>
                </c:pt>
                <c:pt idx="849">
                  <c:v>2115.31</c:v>
                </c:pt>
                <c:pt idx="850">
                  <c:v>6639.5</c:v>
                </c:pt>
                <c:pt idx="851">
                  <c:v>2575.8000000000002</c:v>
                </c:pt>
                <c:pt idx="852">
                  <c:v>6311.68</c:v>
                </c:pt>
                <c:pt idx="853">
                  <c:v>2178.77</c:v>
                </c:pt>
                <c:pt idx="854">
                  <c:v>6022.95</c:v>
                </c:pt>
                <c:pt idx="855">
                  <c:v>3402.03</c:v>
                </c:pt>
                <c:pt idx="856">
                  <c:v>1868.89</c:v>
                </c:pt>
                <c:pt idx="857">
                  <c:v>724.04499999999996</c:v>
                </c:pt>
                <c:pt idx="858">
                  <c:v>1954.61</c:v>
                </c:pt>
                <c:pt idx="859">
                  <c:v>3521.36</c:v>
                </c:pt>
                <c:pt idx="860">
                  <c:v>802.35699999999997</c:v>
                </c:pt>
                <c:pt idx="861">
                  <c:v>4019.92</c:v>
                </c:pt>
                <c:pt idx="862">
                  <c:v>6099.08</c:v>
                </c:pt>
                <c:pt idx="863">
                  <c:v>809.19899999999996</c:v>
                </c:pt>
                <c:pt idx="864">
                  <c:v>5898.84</c:v>
                </c:pt>
                <c:pt idx="865">
                  <c:v>5404.48</c:v>
                </c:pt>
                <c:pt idx="866">
                  <c:v>1133.68</c:v>
                </c:pt>
                <c:pt idx="867">
                  <c:v>1016.3</c:v>
                </c:pt>
                <c:pt idx="868">
                  <c:v>871.13199999999995</c:v>
                </c:pt>
                <c:pt idx="869">
                  <c:v>5296.5</c:v>
                </c:pt>
                <c:pt idx="870">
                  <c:v>5395.95</c:v>
                </c:pt>
                <c:pt idx="871">
                  <c:v>2479.71</c:v>
                </c:pt>
                <c:pt idx="872">
                  <c:v>5840.85</c:v>
                </c:pt>
                <c:pt idx="873">
                  <c:v>5921.77</c:v>
                </c:pt>
                <c:pt idx="874">
                  <c:v>1485.21</c:v>
                </c:pt>
                <c:pt idx="875">
                  <c:v>1665.43</c:v>
                </c:pt>
                <c:pt idx="876">
                  <c:v>1100.67</c:v>
                </c:pt>
                <c:pt idx="877">
                  <c:v>871.62900000000002</c:v>
                </c:pt>
                <c:pt idx="878">
                  <c:v>1136.3900000000001</c:v>
                </c:pt>
                <c:pt idx="879">
                  <c:v>1216.01</c:v>
                </c:pt>
                <c:pt idx="880">
                  <c:v>938.37900000000002</c:v>
                </c:pt>
                <c:pt idx="881">
                  <c:v>1459.57</c:v>
                </c:pt>
                <c:pt idx="882">
                  <c:v>2080.2399999999998</c:v>
                </c:pt>
                <c:pt idx="883">
                  <c:v>6267.79</c:v>
                </c:pt>
                <c:pt idx="884">
                  <c:v>6158.79</c:v>
                </c:pt>
                <c:pt idx="885">
                  <c:v>6027.66</c:v>
                </c:pt>
                <c:pt idx="886">
                  <c:v>5383.42</c:v>
                </c:pt>
                <c:pt idx="887">
                  <c:v>2094.0700000000002</c:v>
                </c:pt>
                <c:pt idx="888">
                  <c:v>6307.64</c:v>
                </c:pt>
                <c:pt idx="889">
                  <c:v>6197.45</c:v>
                </c:pt>
                <c:pt idx="890">
                  <c:v>6064.66</c:v>
                </c:pt>
                <c:pt idx="891">
                  <c:v>5416.92</c:v>
                </c:pt>
                <c:pt idx="892">
                  <c:v>2735.49</c:v>
                </c:pt>
                <c:pt idx="893">
                  <c:v>3275.5</c:v>
                </c:pt>
                <c:pt idx="894">
                  <c:v>1432.51</c:v>
                </c:pt>
                <c:pt idx="895">
                  <c:v>4571.96</c:v>
                </c:pt>
                <c:pt idx="896">
                  <c:v>4681.7299999999996</c:v>
                </c:pt>
                <c:pt idx="897">
                  <c:v>668.06500000000005</c:v>
                </c:pt>
                <c:pt idx="898">
                  <c:v>4863.05</c:v>
                </c:pt>
                <c:pt idx="899">
                  <c:v>6027.12</c:v>
                </c:pt>
                <c:pt idx="900">
                  <c:v>7074.5</c:v>
                </c:pt>
                <c:pt idx="901">
                  <c:v>4757.24</c:v>
                </c:pt>
                <c:pt idx="902">
                  <c:v>7573.66</c:v>
                </c:pt>
                <c:pt idx="903">
                  <c:v>8034.59</c:v>
                </c:pt>
                <c:pt idx="904">
                  <c:v>8081.62</c:v>
                </c:pt>
                <c:pt idx="905">
                  <c:v>7677.1</c:v>
                </c:pt>
                <c:pt idx="906">
                  <c:v>2775.57</c:v>
                </c:pt>
                <c:pt idx="907">
                  <c:v>6868.02</c:v>
                </c:pt>
                <c:pt idx="908">
                  <c:v>5696.05</c:v>
                </c:pt>
                <c:pt idx="909">
                  <c:v>4269.22</c:v>
                </c:pt>
                <c:pt idx="910">
                  <c:v>2095.94</c:v>
                </c:pt>
                <c:pt idx="911">
                  <c:v>3488</c:v>
                </c:pt>
                <c:pt idx="912">
                  <c:v>8164.25</c:v>
                </c:pt>
                <c:pt idx="913">
                  <c:v>4694.62</c:v>
                </c:pt>
                <c:pt idx="914">
                  <c:v>5371.21</c:v>
                </c:pt>
                <c:pt idx="915">
                  <c:v>5321.82</c:v>
                </c:pt>
                <c:pt idx="916">
                  <c:v>5078.07</c:v>
                </c:pt>
                <c:pt idx="917">
                  <c:v>4726.92</c:v>
                </c:pt>
                <c:pt idx="918">
                  <c:v>1515.58</c:v>
                </c:pt>
                <c:pt idx="919">
                  <c:v>4316.2</c:v>
                </c:pt>
                <c:pt idx="920">
                  <c:v>2766.45</c:v>
                </c:pt>
                <c:pt idx="921">
                  <c:v>3859.63</c:v>
                </c:pt>
                <c:pt idx="922">
                  <c:v>3388.9</c:v>
                </c:pt>
                <c:pt idx="923">
                  <c:v>2926.31</c:v>
                </c:pt>
                <c:pt idx="924">
                  <c:v>1926.28</c:v>
                </c:pt>
                <c:pt idx="925">
                  <c:v>2449.2399999999998</c:v>
                </c:pt>
                <c:pt idx="926">
                  <c:v>1988.99</c:v>
                </c:pt>
                <c:pt idx="927">
                  <c:v>2038.39</c:v>
                </c:pt>
                <c:pt idx="928">
                  <c:v>1048.97</c:v>
                </c:pt>
                <c:pt idx="929">
                  <c:v>1639.27</c:v>
                </c:pt>
                <c:pt idx="930">
                  <c:v>1648.34</c:v>
                </c:pt>
                <c:pt idx="931">
                  <c:v>1392.05</c:v>
                </c:pt>
                <c:pt idx="932">
                  <c:v>597.11300000000006</c:v>
                </c:pt>
                <c:pt idx="933">
                  <c:v>1296.81</c:v>
                </c:pt>
                <c:pt idx="934">
                  <c:v>1939.7</c:v>
                </c:pt>
                <c:pt idx="935">
                  <c:v>1624.59</c:v>
                </c:pt>
                <c:pt idx="936">
                  <c:v>1078.54</c:v>
                </c:pt>
                <c:pt idx="937">
                  <c:v>1278.4000000000001</c:v>
                </c:pt>
                <c:pt idx="938">
                  <c:v>1179.21</c:v>
                </c:pt>
                <c:pt idx="939">
                  <c:v>992.149</c:v>
                </c:pt>
                <c:pt idx="940">
                  <c:v>981.245</c:v>
                </c:pt>
                <c:pt idx="941">
                  <c:v>3949.97</c:v>
                </c:pt>
                <c:pt idx="942">
                  <c:v>205.392</c:v>
                </c:pt>
                <c:pt idx="943">
                  <c:v>21924.3</c:v>
                </c:pt>
                <c:pt idx="944">
                  <c:v>213.126</c:v>
                </c:pt>
                <c:pt idx="945">
                  <c:v>470.62200000000001</c:v>
                </c:pt>
                <c:pt idx="946">
                  <c:v>419.971</c:v>
                </c:pt>
                <c:pt idx="947">
                  <c:v>452.62400000000002</c:v>
                </c:pt>
                <c:pt idx="948">
                  <c:v>328.38799999999998</c:v>
                </c:pt>
                <c:pt idx="949">
                  <c:v>241.87899999999999</c:v>
                </c:pt>
                <c:pt idx="950">
                  <c:v>259.56099999999998</c:v>
                </c:pt>
                <c:pt idx="951">
                  <c:v>412.79399999999998</c:v>
                </c:pt>
                <c:pt idx="952">
                  <c:v>263.87599999999998</c:v>
                </c:pt>
                <c:pt idx="953">
                  <c:v>377.70600000000002</c:v>
                </c:pt>
                <c:pt idx="954">
                  <c:v>288.18799999999999</c:v>
                </c:pt>
                <c:pt idx="955">
                  <c:v>343.17599999999999</c:v>
                </c:pt>
                <c:pt idx="956">
                  <c:v>306.43099999999998</c:v>
                </c:pt>
                <c:pt idx="957">
                  <c:v>315.35300000000001</c:v>
                </c:pt>
                <c:pt idx="958">
                  <c:v>324.37099999999998</c:v>
                </c:pt>
                <c:pt idx="959">
                  <c:v>294.245</c:v>
                </c:pt>
                <c:pt idx="960">
                  <c:v>227.75200000000001</c:v>
                </c:pt>
                <c:pt idx="961">
                  <c:v>226.43799999999999</c:v>
                </c:pt>
                <c:pt idx="962">
                  <c:v>226.83</c:v>
                </c:pt>
                <c:pt idx="963">
                  <c:v>336.69299999999998</c:v>
                </c:pt>
                <c:pt idx="964">
                  <c:v>272.459</c:v>
                </c:pt>
                <c:pt idx="965">
                  <c:v>224.30699999999999</c:v>
                </c:pt>
                <c:pt idx="966">
                  <c:v>227.42</c:v>
                </c:pt>
                <c:pt idx="967">
                  <c:v>323.53500000000003</c:v>
                </c:pt>
                <c:pt idx="968">
                  <c:v>225.637</c:v>
                </c:pt>
                <c:pt idx="969">
                  <c:v>249.05199999999999</c:v>
                </c:pt>
                <c:pt idx="970">
                  <c:v>227.68799999999999</c:v>
                </c:pt>
                <c:pt idx="971">
                  <c:v>305.44299999999998</c:v>
                </c:pt>
                <c:pt idx="972">
                  <c:v>305.923</c:v>
                </c:pt>
                <c:pt idx="973">
                  <c:v>306.09199999999998</c:v>
                </c:pt>
                <c:pt idx="974">
                  <c:v>301.76799999999997</c:v>
                </c:pt>
                <c:pt idx="975">
                  <c:v>292.70699999999999</c:v>
                </c:pt>
                <c:pt idx="976">
                  <c:v>285.66500000000002</c:v>
                </c:pt>
                <c:pt idx="977">
                  <c:v>2515.5</c:v>
                </c:pt>
                <c:pt idx="978">
                  <c:v>2877.36</c:v>
                </c:pt>
                <c:pt idx="979">
                  <c:v>3227.95</c:v>
                </c:pt>
                <c:pt idx="980">
                  <c:v>3431.64</c:v>
                </c:pt>
                <c:pt idx="981">
                  <c:v>672.24400000000003</c:v>
                </c:pt>
                <c:pt idx="982">
                  <c:v>1250.44</c:v>
                </c:pt>
                <c:pt idx="983">
                  <c:v>1243.99</c:v>
                </c:pt>
                <c:pt idx="984">
                  <c:v>1332.53</c:v>
                </c:pt>
                <c:pt idx="985">
                  <c:v>1489.16</c:v>
                </c:pt>
                <c:pt idx="986">
                  <c:v>1784.22</c:v>
                </c:pt>
                <c:pt idx="987">
                  <c:v>1792.26</c:v>
                </c:pt>
                <c:pt idx="988">
                  <c:v>361.90199999999999</c:v>
                </c:pt>
                <c:pt idx="989">
                  <c:v>1768.24</c:v>
                </c:pt>
                <c:pt idx="990">
                  <c:v>1925.02</c:v>
                </c:pt>
                <c:pt idx="991">
                  <c:v>619.024</c:v>
                </c:pt>
                <c:pt idx="992">
                  <c:v>1494.14</c:v>
                </c:pt>
                <c:pt idx="993">
                  <c:v>1964.9</c:v>
                </c:pt>
                <c:pt idx="994">
                  <c:v>1158.8699999999999</c:v>
                </c:pt>
                <c:pt idx="995">
                  <c:v>798.18</c:v>
                </c:pt>
                <c:pt idx="996">
                  <c:v>2017.36</c:v>
                </c:pt>
                <c:pt idx="997">
                  <c:v>881.86900000000003</c:v>
                </c:pt>
                <c:pt idx="998">
                  <c:v>2082.31</c:v>
                </c:pt>
                <c:pt idx="999">
                  <c:v>328.54399999999998</c:v>
                </c:pt>
                <c:pt idx="1000">
                  <c:v>2191.1999999999998</c:v>
                </c:pt>
                <c:pt idx="1001">
                  <c:v>1706.67</c:v>
                </c:pt>
                <c:pt idx="1002">
                  <c:v>2395.1</c:v>
                </c:pt>
                <c:pt idx="1003">
                  <c:v>690.69500000000005</c:v>
                </c:pt>
                <c:pt idx="1004">
                  <c:v>953.58399999999995</c:v>
                </c:pt>
                <c:pt idx="1005">
                  <c:v>1811.36</c:v>
                </c:pt>
                <c:pt idx="1006">
                  <c:v>1082.73</c:v>
                </c:pt>
                <c:pt idx="1007">
                  <c:v>2909.18</c:v>
                </c:pt>
                <c:pt idx="1008">
                  <c:v>1122.58</c:v>
                </c:pt>
                <c:pt idx="1009">
                  <c:v>1156.08</c:v>
                </c:pt>
                <c:pt idx="1010">
                  <c:v>1320.78</c:v>
                </c:pt>
                <c:pt idx="1011">
                  <c:v>1553.91</c:v>
                </c:pt>
                <c:pt idx="1012">
                  <c:v>2005.96</c:v>
                </c:pt>
                <c:pt idx="1013">
                  <c:v>842.447</c:v>
                </c:pt>
                <c:pt idx="1014">
                  <c:v>1766.8</c:v>
                </c:pt>
                <c:pt idx="1015">
                  <c:v>468.47199999999998</c:v>
                </c:pt>
                <c:pt idx="1016">
                  <c:v>670.66800000000001</c:v>
                </c:pt>
                <c:pt idx="1017">
                  <c:v>1889.65</c:v>
                </c:pt>
                <c:pt idx="1018">
                  <c:v>2611.11</c:v>
                </c:pt>
                <c:pt idx="1019">
                  <c:v>2013.65</c:v>
                </c:pt>
                <c:pt idx="1020">
                  <c:v>2173.58</c:v>
                </c:pt>
                <c:pt idx="1021">
                  <c:v>2869.64</c:v>
                </c:pt>
                <c:pt idx="1022">
                  <c:v>2431.21</c:v>
                </c:pt>
                <c:pt idx="1023">
                  <c:v>253.721</c:v>
                </c:pt>
                <c:pt idx="1024">
                  <c:v>1200.58</c:v>
                </c:pt>
                <c:pt idx="1025">
                  <c:v>1174.33</c:v>
                </c:pt>
                <c:pt idx="1026">
                  <c:v>1159.97</c:v>
                </c:pt>
                <c:pt idx="1027">
                  <c:v>1146.68</c:v>
                </c:pt>
                <c:pt idx="1028">
                  <c:v>211.011</c:v>
                </c:pt>
                <c:pt idx="1029">
                  <c:v>1063.54</c:v>
                </c:pt>
                <c:pt idx="1030">
                  <c:v>1103.8599999999999</c:v>
                </c:pt>
                <c:pt idx="1031">
                  <c:v>957.51499999999999</c:v>
                </c:pt>
                <c:pt idx="1032">
                  <c:v>180.78700000000001</c:v>
                </c:pt>
                <c:pt idx="1033">
                  <c:v>1193.75</c:v>
                </c:pt>
                <c:pt idx="1034">
                  <c:v>166.04900000000001</c:v>
                </c:pt>
                <c:pt idx="1035">
                  <c:v>161.976</c:v>
                </c:pt>
                <c:pt idx="1036">
                  <c:v>1326.36</c:v>
                </c:pt>
                <c:pt idx="1037">
                  <c:v>887.64099999999996</c:v>
                </c:pt>
                <c:pt idx="1038">
                  <c:v>1595.26</c:v>
                </c:pt>
                <c:pt idx="1039">
                  <c:v>965.96</c:v>
                </c:pt>
                <c:pt idx="1040">
                  <c:v>2220.4699999999998</c:v>
                </c:pt>
                <c:pt idx="1041">
                  <c:v>3137.97</c:v>
                </c:pt>
                <c:pt idx="1042">
                  <c:v>3969.72</c:v>
                </c:pt>
                <c:pt idx="1043">
                  <c:v>3967.33</c:v>
                </c:pt>
                <c:pt idx="1044">
                  <c:v>2579.48</c:v>
                </c:pt>
                <c:pt idx="1045">
                  <c:v>1274.01</c:v>
                </c:pt>
                <c:pt idx="1046">
                  <c:v>1669.37</c:v>
                </c:pt>
                <c:pt idx="1047">
                  <c:v>1512.69</c:v>
                </c:pt>
                <c:pt idx="1048">
                  <c:v>1788.83</c:v>
                </c:pt>
                <c:pt idx="1049">
                  <c:v>1222.21</c:v>
                </c:pt>
                <c:pt idx="1050">
                  <c:v>5324.86</c:v>
                </c:pt>
                <c:pt idx="1051">
                  <c:v>4680.76</c:v>
                </c:pt>
                <c:pt idx="1052">
                  <c:v>774.71</c:v>
                </c:pt>
                <c:pt idx="1053">
                  <c:v>5444.68</c:v>
                </c:pt>
                <c:pt idx="1054">
                  <c:v>5180.8100000000004</c:v>
                </c:pt>
                <c:pt idx="1055">
                  <c:v>4266.49</c:v>
                </c:pt>
                <c:pt idx="1056">
                  <c:v>4806.04</c:v>
                </c:pt>
                <c:pt idx="1057">
                  <c:v>3858.34</c:v>
                </c:pt>
                <c:pt idx="1058">
                  <c:v>3647.22</c:v>
                </c:pt>
                <c:pt idx="1059">
                  <c:v>3366</c:v>
                </c:pt>
                <c:pt idx="1060">
                  <c:v>2732.13</c:v>
                </c:pt>
                <c:pt idx="1061">
                  <c:v>2822.07</c:v>
                </c:pt>
                <c:pt idx="1062">
                  <c:v>1896.54</c:v>
                </c:pt>
                <c:pt idx="1063">
                  <c:v>754.85299999999995</c:v>
                </c:pt>
                <c:pt idx="1064">
                  <c:v>1115.3699999999999</c:v>
                </c:pt>
                <c:pt idx="1065">
                  <c:v>2592.5100000000002</c:v>
                </c:pt>
                <c:pt idx="1066">
                  <c:v>2669.38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E93-4751-AE37-626D1023E692}"/>
            </c:ext>
          </c:extLst>
        </c:ser>
        <c:ser>
          <c:idx val="5"/>
          <c:order val="4"/>
          <c:tx>
            <c:v>34 mm (Straight)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'34 mm_1E6_Imp'!$B$2:$B$742</c:f>
              <c:numCache>
                <c:formatCode>0.0000E+00</c:formatCode>
                <c:ptCount val="741"/>
                <c:pt idx="0">
                  <c:v>9018030000</c:v>
                </c:pt>
                <c:pt idx="1">
                  <c:v>9185750000</c:v>
                </c:pt>
                <c:pt idx="2">
                  <c:v>9223560000</c:v>
                </c:pt>
                <c:pt idx="3">
                  <c:v>9224620000</c:v>
                </c:pt>
                <c:pt idx="4">
                  <c:v>9227610000</c:v>
                </c:pt>
                <c:pt idx="5">
                  <c:v>9232050000</c:v>
                </c:pt>
                <c:pt idx="6">
                  <c:v>9238480000</c:v>
                </c:pt>
                <c:pt idx="7">
                  <c:v>9246190000</c:v>
                </c:pt>
                <c:pt idx="8">
                  <c:v>9255250000</c:v>
                </c:pt>
                <c:pt idx="9">
                  <c:v>9264720000</c:v>
                </c:pt>
                <c:pt idx="10">
                  <c:v>9275530000</c:v>
                </c:pt>
                <c:pt idx="11">
                  <c:v>9286190000</c:v>
                </c:pt>
                <c:pt idx="12">
                  <c:v>9296900000</c:v>
                </c:pt>
                <c:pt idx="13">
                  <c:v>9306570000</c:v>
                </c:pt>
                <c:pt idx="14">
                  <c:v>9308080000</c:v>
                </c:pt>
                <c:pt idx="15">
                  <c:v>9336730000</c:v>
                </c:pt>
                <c:pt idx="16">
                  <c:v>9342510000</c:v>
                </c:pt>
                <c:pt idx="17">
                  <c:v>9349850000</c:v>
                </c:pt>
                <c:pt idx="18">
                  <c:v>9356370000</c:v>
                </c:pt>
                <c:pt idx="19">
                  <c:v>9361810000</c:v>
                </c:pt>
                <c:pt idx="20">
                  <c:v>9365370000</c:v>
                </c:pt>
                <c:pt idx="21">
                  <c:v>9368120000</c:v>
                </c:pt>
                <c:pt idx="22">
                  <c:v>9379320000</c:v>
                </c:pt>
                <c:pt idx="23">
                  <c:v>9547900000</c:v>
                </c:pt>
                <c:pt idx="24">
                  <c:v>9724460000</c:v>
                </c:pt>
                <c:pt idx="25">
                  <c:v>9897860000</c:v>
                </c:pt>
                <c:pt idx="26">
                  <c:v>10066800000</c:v>
                </c:pt>
                <c:pt idx="27">
                  <c:v>10228500000</c:v>
                </c:pt>
                <c:pt idx="28">
                  <c:v>10378600000</c:v>
                </c:pt>
                <c:pt idx="29">
                  <c:v>10514600000</c:v>
                </c:pt>
                <c:pt idx="30">
                  <c:v>10631300000</c:v>
                </c:pt>
                <c:pt idx="31">
                  <c:v>10726700000</c:v>
                </c:pt>
                <c:pt idx="32">
                  <c:v>10794800000</c:v>
                </c:pt>
                <c:pt idx="33">
                  <c:v>10837200000</c:v>
                </c:pt>
                <c:pt idx="34">
                  <c:v>11843000000</c:v>
                </c:pt>
                <c:pt idx="35">
                  <c:v>11843900000</c:v>
                </c:pt>
                <c:pt idx="36">
                  <c:v>11846600000</c:v>
                </c:pt>
                <c:pt idx="37">
                  <c:v>11849500000</c:v>
                </c:pt>
                <c:pt idx="38">
                  <c:v>11853500000</c:v>
                </c:pt>
                <c:pt idx="39">
                  <c:v>11860200000</c:v>
                </c:pt>
                <c:pt idx="40">
                  <c:v>11862800000</c:v>
                </c:pt>
                <c:pt idx="41">
                  <c:v>11874300000</c:v>
                </c:pt>
                <c:pt idx="42">
                  <c:v>11875400000</c:v>
                </c:pt>
                <c:pt idx="43">
                  <c:v>11886900000</c:v>
                </c:pt>
                <c:pt idx="44">
                  <c:v>11893800000</c:v>
                </c:pt>
                <c:pt idx="45">
                  <c:v>11899900000</c:v>
                </c:pt>
                <c:pt idx="46">
                  <c:v>11912000000</c:v>
                </c:pt>
                <c:pt idx="47">
                  <c:v>11912900000</c:v>
                </c:pt>
                <c:pt idx="48">
                  <c:v>11924700000</c:v>
                </c:pt>
                <c:pt idx="49">
                  <c:v>11925300000</c:v>
                </c:pt>
                <c:pt idx="50">
                  <c:v>12126900000</c:v>
                </c:pt>
                <c:pt idx="51">
                  <c:v>12128900000</c:v>
                </c:pt>
                <c:pt idx="52">
                  <c:v>12133100000</c:v>
                </c:pt>
                <c:pt idx="53">
                  <c:v>12139700000</c:v>
                </c:pt>
                <c:pt idx="54">
                  <c:v>12149800000</c:v>
                </c:pt>
                <c:pt idx="55">
                  <c:v>12162200000</c:v>
                </c:pt>
                <c:pt idx="56">
                  <c:v>12177500000</c:v>
                </c:pt>
                <c:pt idx="57">
                  <c:v>12193500000</c:v>
                </c:pt>
                <c:pt idx="58">
                  <c:v>12213100000</c:v>
                </c:pt>
                <c:pt idx="59">
                  <c:v>12232900000</c:v>
                </c:pt>
                <c:pt idx="60">
                  <c:v>12254200000</c:v>
                </c:pt>
                <c:pt idx="61">
                  <c:v>12275900000</c:v>
                </c:pt>
                <c:pt idx="62">
                  <c:v>12296600000</c:v>
                </c:pt>
                <c:pt idx="63">
                  <c:v>12317600000</c:v>
                </c:pt>
                <c:pt idx="64">
                  <c:v>12335400000</c:v>
                </c:pt>
                <c:pt idx="65">
                  <c:v>12352600000</c:v>
                </c:pt>
                <c:pt idx="66">
                  <c:v>12367300000</c:v>
                </c:pt>
                <c:pt idx="67">
                  <c:v>12379700000</c:v>
                </c:pt>
                <c:pt idx="68">
                  <c:v>12387700000</c:v>
                </c:pt>
                <c:pt idx="69">
                  <c:v>12394000000</c:v>
                </c:pt>
                <c:pt idx="70">
                  <c:v>12428100000</c:v>
                </c:pt>
                <c:pt idx="71">
                  <c:v>12431300000</c:v>
                </c:pt>
                <c:pt idx="72">
                  <c:v>12443300000</c:v>
                </c:pt>
                <c:pt idx="73">
                  <c:v>12454600000</c:v>
                </c:pt>
                <c:pt idx="74">
                  <c:v>12469100000</c:v>
                </c:pt>
                <c:pt idx="75">
                  <c:v>12483200000</c:v>
                </c:pt>
                <c:pt idx="76">
                  <c:v>12500400000</c:v>
                </c:pt>
                <c:pt idx="77">
                  <c:v>12517600000</c:v>
                </c:pt>
                <c:pt idx="78">
                  <c:v>12535000000</c:v>
                </c:pt>
                <c:pt idx="79">
                  <c:v>12554200000</c:v>
                </c:pt>
                <c:pt idx="80">
                  <c:v>12569600000</c:v>
                </c:pt>
                <c:pt idx="81">
                  <c:v>12584400000</c:v>
                </c:pt>
                <c:pt idx="82">
                  <c:v>12602100000</c:v>
                </c:pt>
                <c:pt idx="83">
                  <c:v>12616400000</c:v>
                </c:pt>
                <c:pt idx="84">
                  <c:v>12629400000</c:v>
                </c:pt>
                <c:pt idx="85">
                  <c:v>12640700000</c:v>
                </c:pt>
                <c:pt idx="86">
                  <c:v>12650300000</c:v>
                </c:pt>
                <c:pt idx="87">
                  <c:v>12658300000</c:v>
                </c:pt>
                <c:pt idx="88">
                  <c:v>12663100000</c:v>
                </c:pt>
                <c:pt idx="89">
                  <c:v>12664100000</c:v>
                </c:pt>
                <c:pt idx="90">
                  <c:v>13421600000</c:v>
                </c:pt>
                <c:pt idx="91">
                  <c:v>13422000000</c:v>
                </c:pt>
                <c:pt idx="92">
                  <c:v>13424500000</c:v>
                </c:pt>
                <c:pt idx="93">
                  <c:v>13424700000</c:v>
                </c:pt>
                <c:pt idx="94">
                  <c:v>13428900000</c:v>
                </c:pt>
                <c:pt idx="95">
                  <c:v>13430700000</c:v>
                </c:pt>
                <c:pt idx="96">
                  <c:v>13434400000</c:v>
                </c:pt>
                <c:pt idx="97">
                  <c:v>13437500000</c:v>
                </c:pt>
                <c:pt idx="98">
                  <c:v>13440800000</c:v>
                </c:pt>
                <c:pt idx="99">
                  <c:v>13441000000</c:v>
                </c:pt>
                <c:pt idx="100">
                  <c:v>13447400000</c:v>
                </c:pt>
                <c:pt idx="101">
                  <c:v>13454000000</c:v>
                </c:pt>
                <c:pt idx="102">
                  <c:v>13460500000</c:v>
                </c:pt>
                <c:pt idx="103">
                  <c:v>13466700000</c:v>
                </c:pt>
                <c:pt idx="104">
                  <c:v>13472400000</c:v>
                </c:pt>
                <c:pt idx="105">
                  <c:v>13477400000</c:v>
                </c:pt>
                <c:pt idx="106">
                  <c:v>13481600000</c:v>
                </c:pt>
                <c:pt idx="107">
                  <c:v>13485100000</c:v>
                </c:pt>
                <c:pt idx="108">
                  <c:v>13487500000</c:v>
                </c:pt>
                <c:pt idx="109">
                  <c:v>13489100000</c:v>
                </c:pt>
                <c:pt idx="110">
                  <c:v>13724700000</c:v>
                </c:pt>
                <c:pt idx="111">
                  <c:v>13771700000</c:v>
                </c:pt>
                <c:pt idx="112">
                  <c:v>13835200000</c:v>
                </c:pt>
                <c:pt idx="113">
                  <c:v>13899400000</c:v>
                </c:pt>
                <c:pt idx="114">
                  <c:v>13948500000</c:v>
                </c:pt>
                <c:pt idx="115">
                  <c:v>13949700000</c:v>
                </c:pt>
                <c:pt idx="116">
                  <c:v>13952900000</c:v>
                </c:pt>
                <c:pt idx="117">
                  <c:v>13953000000</c:v>
                </c:pt>
                <c:pt idx="118">
                  <c:v>13957800000</c:v>
                </c:pt>
                <c:pt idx="119">
                  <c:v>13964800000</c:v>
                </c:pt>
                <c:pt idx="120">
                  <c:v>13973100000</c:v>
                </c:pt>
                <c:pt idx="121">
                  <c:v>13982700000</c:v>
                </c:pt>
                <c:pt idx="122">
                  <c:v>13990300000</c:v>
                </c:pt>
                <c:pt idx="123">
                  <c:v>13992200000</c:v>
                </c:pt>
                <c:pt idx="124">
                  <c:v>14002500000</c:v>
                </c:pt>
                <c:pt idx="125">
                  <c:v>14011500000</c:v>
                </c:pt>
                <c:pt idx="126">
                  <c:v>14012300000</c:v>
                </c:pt>
                <c:pt idx="127">
                  <c:v>14019100000</c:v>
                </c:pt>
                <c:pt idx="128">
                  <c:v>14021400000</c:v>
                </c:pt>
                <c:pt idx="129">
                  <c:v>14023400000</c:v>
                </c:pt>
                <c:pt idx="130">
                  <c:v>17019500000</c:v>
                </c:pt>
                <c:pt idx="131">
                  <c:v>17078800000</c:v>
                </c:pt>
                <c:pt idx="132">
                  <c:v>17141700000</c:v>
                </c:pt>
                <c:pt idx="133">
                  <c:v>17176300000</c:v>
                </c:pt>
                <c:pt idx="134">
                  <c:v>17185800000</c:v>
                </c:pt>
                <c:pt idx="135">
                  <c:v>17473500000</c:v>
                </c:pt>
                <c:pt idx="136">
                  <c:v>17474900000</c:v>
                </c:pt>
                <c:pt idx="137">
                  <c:v>17478300000</c:v>
                </c:pt>
                <c:pt idx="138">
                  <c:v>17483100000</c:v>
                </c:pt>
                <c:pt idx="139">
                  <c:v>17489400000</c:v>
                </c:pt>
                <c:pt idx="140">
                  <c:v>17496200000</c:v>
                </c:pt>
                <c:pt idx="141">
                  <c:v>17504200000</c:v>
                </c:pt>
                <c:pt idx="142">
                  <c:v>17513400000</c:v>
                </c:pt>
                <c:pt idx="143">
                  <c:v>17523800000</c:v>
                </c:pt>
                <c:pt idx="144">
                  <c:v>17529400000</c:v>
                </c:pt>
                <c:pt idx="145">
                  <c:v>17529500000</c:v>
                </c:pt>
                <c:pt idx="146">
                  <c:v>17533300000</c:v>
                </c:pt>
                <c:pt idx="147">
                  <c:v>17533900000</c:v>
                </c:pt>
                <c:pt idx="148">
                  <c:v>17535100000</c:v>
                </c:pt>
                <c:pt idx="149">
                  <c:v>17536400000</c:v>
                </c:pt>
                <c:pt idx="150">
                  <c:v>17540400000</c:v>
                </c:pt>
                <c:pt idx="151">
                  <c:v>17540500000</c:v>
                </c:pt>
                <c:pt idx="152">
                  <c:v>17545700000</c:v>
                </c:pt>
                <c:pt idx="153">
                  <c:v>17547600000</c:v>
                </c:pt>
                <c:pt idx="154">
                  <c:v>17548400000</c:v>
                </c:pt>
                <c:pt idx="155">
                  <c:v>17550100000</c:v>
                </c:pt>
                <c:pt idx="156">
                  <c:v>17555000000</c:v>
                </c:pt>
                <c:pt idx="157">
                  <c:v>17559400000</c:v>
                </c:pt>
                <c:pt idx="158">
                  <c:v>17559500000</c:v>
                </c:pt>
                <c:pt idx="159">
                  <c:v>17563400000</c:v>
                </c:pt>
                <c:pt idx="160">
                  <c:v>17566200000</c:v>
                </c:pt>
                <c:pt idx="161">
                  <c:v>17568200000</c:v>
                </c:pt>
                <c:pt idx="162">
                  <c:v>17573900000</c:v>
                </c:pt>
                <c:pt idx="163">
                  <c:v>17574600000</c:v>
                </c:pt>
                <c:pt idx="164">
                  <c:v>17579900000</c:v>
                </c:pt>
                <c:pt idx="165">
                  <c:v>17584600000</c:v>
                </c:pt>
                <c:pt idx="166">
                  <c:v>17584700000</c:v>
                </c:pt>
                <c:pt idx="167">
                  <c:v>17585300000</c:v>
                </c:pt>
                <c:pt idx="168">
                  <c:v>17588700000</c:v>
                </c:pt>
                <c:pt idx="169">
                  <c:v>17591900000</c:v>
                </c:pt>
                <c:pt idx="170">
                  <c:v>17594200000</c:v>
                </c:pt>
                <c:pt idx="171">
                  <c:v>17595300000</c:v>
                </c:pt>
                <c:pt idx="172">
                  <c:v>17595600000</c:v>
                </c:pt>
                <c:pt idx="173">
                  <c:v>17596000000</c:v>
                </c:pt>
                <c:pt idx="174">
                  <c:v>17602300000</c:v>
                </c:pt>
                <c:pt idx="175">
                  <c:v>17603800000</c:v>
                </c:pt>
                <c:pt idx="176">
                  <c:v>17609500000</c:v>
                </c:pt>
                <c:pt idx="177">
                  <c:v>17610400000</c:v>
                </c:pt>
                <c:pt idx="178">
                  <c:v>17615600000</c:v>
                </c:pt>
                <c:pt idx="179">
                  <c:v>17618800000</c:v>
                </c:pt>
                <c:pt idx="180">
                  <c:v>17620800000</c:v>
                </c:pt>
                <c:pt idx="181">
                  <c:v>17626400000</c:v>
                </c:pt>
                <c:pt idx="182">
                  <c:v>17629000000</c:v>
                </c:pt>
                <c:pt idx="183">
                  <c:v>17642200000</c:v>
                </c:pt>
                <c:pt idx="184">
                  <c:v>17651100000</c:v>
                </c:pt>
                <c:pt idx="185">
                  <c:v>17657500000</c:v>
                </c:pt>
                <c:pt idx="186">
                  <c:v>17662300000</c:v>
                </c:pt>
                <c:pt idx="187">
                  <c:v>17667100000</c:v>
                </c:pt>
                <c:pt idx="188">
                  <c:v>17672300000</c:v>
                </c:pt>
                <c:pt idx="189">
                  <c:v>17677400000</c:v>
                </c:pt>
                <c:pt idx="190">
                  <c:v>17683400000</c:v>
                </c:pt>
                <c:pt idx="191">
                  <c:v>17689000000</c:v>
                </c:pt>
                <c:pt idx="192">
                  <c:v>17694800000</c:v>
                </c:pt>
                <c:pt idx="193">
                  <c:v>17699400000</c:v>
                </c:pt>
                <c:pt idx="194">
                  <c:v>17702800000</c:v>
                </c:pt>
                <c:pt idx="195">
                  <c:v>17731100000</c:v>
                </c:pt>
                <c:pt idx="196">
                  <c:v>17732400000</c:v>
                </c:pt>
                <c:pt idx="197">
                  <c:v>17747800000</c:v>
                </c:pt>
                <c:pt idx="198">
                  <c:v>17749800000</c:v>
                </c:pt>
                <c:pt idx="199">
                  <c:v>17782100000</c:v>
                </c:pt>
                <c:pt idx="200">
                  <c:v>17805900000</c:v>
                </c:pt>
                <c:pt idx="201">
                  <c:v>17832300000</c:v>
                </c:pt>
                <c:pt idx="202">
                  <c:v>17895100000</c:v>
                </c:pt>
                <c:pt idx="203">
                  <c:v>17931300000</c:v>
                </c:pt>
                <c:pt idx="204">
                  <c:v>17967800000</c:v>
                </c:pt>
                <c:pt idx="205">
                  <c:v>18045600000</c:v>
                </c:pt>
                <c:pt idx="206">
                  <c:v>18127700000</c:v>
                </c:pt>
                <c:pt idx="207">
                  <c:v>18154800000</c:v>
                </c:pt>
                <c:pt idx="208">
                  <c:v>18206300000</c:v>
                </c:pt>
                <c:pt idx="209">
                  <c:v>18243400000</c:v>
                </c:pt>
                <c:pt idx="210">
                  <c:v>20018400000</c:v>
                </c:pt>
                <c:pt idx="211">
                  <c:v>20041800000</c:v>
                </c:pt>
                <c:pt idx="212">
                  <c:v>20047100000</c:v>
                </c:pt>
                <c:pt idx="213">
                  <c:v>20073300000</c:v>
                </c:pt>
                <c:pt idx="214">
                  <c:v>20105000000</c:v>
                </c:pt>
                <c:pt idx="215">
                  <c:v>20117000000</c:v>
                </c:pt>
                <c:pt idx="216">
                  <c:v>20138100000</c:v>
                </c:pt>
                <c:pt idx="217">
                  <c:v>20148000000</c:v>
                </c:pt>
                <c:pt idx="218">
                  <c:v>20162500000</c:v>
                </c:pt>
                <c:pt idx="219">
                  <c:v>20181200000</c:v>
                </c:pt>
                <c:pt idx="220">
                  <c:v>20185500000</c:v>
                </c:pt>
                <c:pt idx="221">
                  <c:v>20189800000</c:v>
                </c:pt>
                <c:pt idx="222">
                  <c:v>20207000000</c:v>
                </c:pt>
                <c:pt idx="223">
                  <c:v>20222600000</c:v>
                </c:pt>
                <c:pt idx="224">
                  <c:v>20234400000</c:v>
                </c:pt>
                <c:pt idx="225">
                  <c:v>20425100000</c:v>
                </c:pt>
                <c:pt idx="226">
                  <c:v>20447000000</c:v>
                </c:pt>
                <c:pt idx="227">
                  <c:v>20458600000</c:v>
                </c:pt>
                <c:pt idx="228">
                  <c:v>20478400000</c:v>
                </c:pt>
                <c:pt idx="229">
                  <c:v>20490100000</c:v>
                </c:pt>
                <c:pt idx="230">
                  <c:v>20493700000</c:v>
                </c:pt>
                <c:pt idx="231">
                  <c:v>20503100000</c:v>
                </c:pt>
                <c:pt idx="232">
                  <c:v>20508800000</c:v>
                </c:pt>
                <c:pt idx="233">
                  <c:v>20515900000</c:v>
                </c:pt>
                <c:pt idx="234">
                  <c:v>20532400000</c:v>
                </c:pt>
                <c:pt idx="235">
                  <c:v>20536500000</c:v>
                </c:pt>
                <c:pt idx="236">
                  <c:v>20550400000</c:v>
                </c:pt>
                <c:pt idx="237">
                  <c:v>20558900000</c:v>
                </c:pt>
                <c:pt idx="238">
                  <c:v>20569800000</c:v>
                </c:pt>
                <c:pt idx="239">
                  <c:v>20575300000</c:v>
                </c:pt>
                <c:pt idx="240">
                  <c:v>20585100000</c:v>
                </c:pt>
                <c:pt idx="241">
                  <c:v>20589500000</c:v>
                </c:pt>
                <c:pt idx="242">
                  <c:v>20589900000</c:v>
                </c:pt>
                <c:pt idx="243">
                  <c:v>20608900000</c:v>
                </c:pt>
                <c:pt idx="244">
                  <c:v>20627300000</c:v>
                </c:pt>
                <c:pt idx="245">
                  <c:v>20634100000</c:v>
                </c:pt>
                <c:pt idx="246">
                  <c:v>20635200000</c:v>
                </c:pt>
                <c:pt idx="247">
                  <c:v>20639000000</c:v>
                </c:pt>
                <c:pt idx="248">
                  <c:v>20644300000</c:v>
                </c:pt>
                <c:pt idx="249">
                  <c:v>20651300000</c:v>
                </c:pt>
                <c:pt idx="250">
                  <c:v>20660300000</c:v>
                </c:pt>
                <c:pt idx="251">
                  <c:v>20660700000</c:v>
                </c:pt>
                <c:pt idx="252">
                  <c:v>20670800000</c:v>
                </c:pt>
                <c:pt idx="253">
                  <c:v>20675000000</c:v>
                </c:pt>
                <c:pt idx="254">
                  <c:v>20680200000</c:v>
                </c:pt>
                <c:pt idx="255">
                  <c:v>20688200000</c:v>
                </c:pt>
                <c:pt idx="256">
                  <c:v>20689200000</c:v>
                </c:pt>
                <c:pt idx="257">
                  <c:v>20692100000</c:v>
                </c:pt>
                <c:pt idx="258">
                  <c:v>20708500000</c:v>
                </c:pt>
                <c:pt idx="259">
                  <c:v>20721800000</c:v>
                </c:pt>
                <c:pt idx="260">
                  <c:v>20730600000</c:v>
                </c:pt>
                <c:pt idx="261">
                  <c:v>20738100000</c:v>
                </c:pt>
                <c:pt idx="262">
                  <c:v>20739300000</c:v>
                </c:pt>
                <c:pt idx="263">
                  <c:v>20739700000</c:v>
                </c:pt>
                <c:pt idx="264">
                  <c:v>20742500000</c:v>
                </c:pt>
                <c:pt idx="265">
                  <c:v>20742800000</c:v>
                </c:pt>
                <c:pt idx="266">
                  <c:v>20745700000</c:v>
                </c:pt>
                <c:pt idx="267">
                  <c:v>20747100000</c:v>
                </c:pt>
                <c:pt idx="268">
                  <c:v>20747400000</c:v>
                </c:pt>
                <c:pt idx="269">
                  <c:v>20748200000</c:v>
                </c:pt>
                <c:pt idx="270">
                  <c:v>20749200000</c:v>
                </c:pt>
                <c:pt idx="271">
                  <c:v>20756600000</c:v>
                </c:pt>
                <c:pt idx="272">
                  <c:v>20756800000</c:v>
                </c:pt>
                <c:pt idx="273">
                  <c:v>20767400000</c:v>
                </c:pt>
                <c:pt idx="274">
                  <c:v>20768600000</c:v>
                </c:pt>
                <c:pt idx="275">
                  <c:v>20777400000</c:v>
                </c:pt>
                <c:pt idx="276">
                  <c:v>20785100000</c:v>
                </c:pt>
                <c:pt idx="277">
                  <c:v>20787500000</c:v>
                </c:pt>
                <c:pt idx="278">
                  <c:v>20796300000</c:v>
                </c:pt>
                <c:pt idx="279">
                  <c:v>20803200000</c:v>
                </c:pt>
                <c:pt idx="280">
                  <c:v>20803200000</c:v>
                </c:pt>
                <c:pt idx="281">
                  <c:v>20807400000</c:v>
                </c:pt>
                <c:pt idx="282">
                  <c:v>20807900000</c:v>
                </c:pt>
                <c:pt idx="283">
                  <c:v>20826800000</c:v>
                </c:pt>
                <c:pt idx="284">
                  <c:v>20845400000</c:v>
                </c:pt>
                <c:pt idx="285">
                  <c:v>20960800000</c:v>
                </c:pt>
                <c:pt idx="286">
                  <c:v>20970500000</c:v>
                </c:pt>
                <c:pt idx="287">
                  <c:v>21010400000</c:v>
                </c:pt>
                <c:pt idx="288">
                  <c:v>21058000000</c:v>
                </c:pt>
                <c:pt idx="289">
                  <c:v>21069100000</c:v>
                </c:pt>
                <c:pt idx="290">
                  <c:v>21105900000</c:v>
                </c:pt>
                <c:pt idx="291">
                  <c:v>21152700000</c:v>
                </c:pt>
                <c:pt idx="292">
                  <c:v>21179300000</c:v>
                </c:pt>
                <c:pt idx="293">
                  <c:v>21196600000</c:v>
                </c:pt>
                <c:pt idx="294">
                  <c:v>21197400000</c:v>
                </c:pt>
                <c:pt idx="295">
                  <c:v>21197500000</c:v>
                </c:pt>
                <c:pt idx="296">
                  <c:v>21198200000</c:v>
                </c:pt>
                <c:pt idx="297">
                  <c:v>21199000000</c:v>
                </c:pt>
                <c:pt idx="298">
                  <c:v>21199800000</c:v>
                </c:pt>
                <c:pt idx="299">
                  <c:v>21199900000</c:v>
                </c:pt>
                <c:pt idx="300">
                  <c:v>23001800000</c:v>
                </c:pt>
                <c:pt idx="301">
                  <c:v>23003700000</c:v>
                </c:pt>
                <c:pt idx="302">
                  <c:v>23007600000</c:v>
                </c:pt>
                <c:pt idx="303">
                  <c:v>23013300000</c:v>
                </c:pt>
                <c:pt idx="304">
                  <c:v>23015000000</c:v>
                </c:pt>
                <c:pt idx="305">
                  <c:v>23018200000</c:v>
                </c:pt>
                <c:pt idx="306">
                  <c:v>23022500000</c:v>
                </c:pt>
                <c:pt idx="307">
                  <c:v>23022700000</c:v>
                </c:pt>
                <c:pt idx="308">
                  <c:v>23026100000</c:v>
                </c:pt>
                <c:pt idx="309">
                  <c:v>23026700000</c:v>
                </c:pt>
                <c:pt idx="310">
                  <c:v>23028000000</c:v>
                </c:pt>
                <c:pt idx="311">
                  <c:v>23028300000</c:v>
                </c:pt>
                <c:pt idx="312">
                  <c:v>23139400000</c:v>
                </c:pt>
                <c:pt idx="313">
                  <c:v>23209100000</c:v>
                </c:pt>
                <c:pt idx="314">
                  <c:v>23285400000</c:v>
                </c:pt>
                <c:pt idx="315">
                  <c:v>23286600000</c:v>
                </c:pt>
                <c:pt idx="316">
                  <c:v>23287400000</c:v>
                </c:pt>
                <c:pt idx="317">
                  <c:v>23289800000</c:v>
                </c:pt>
                <c:pt idx="318">
                  <c:v>23292800000</c:v>
                </c:pt>
                <c:pt idx="319">
                  <c:v>23294000000</c:v>
                </c:pt>
                <c:pt idx="320">
                  <c:v>23299700000</c:v>
                </c:pt>
                <c:pt idx="321">
                  <c:v>23301900000</c:v>
                </c:pt>
                <c:pt idx="322">
                  <c:v>23305700000</c:v>
                </c:pt>
                <c:pt idx="323">
                  <c:v>23311700000</c:v>
                </c:pt>
                <c:pt idx="324">
                  <c:v>23314900000</c:v>
                </c:pt>
                <c:pt idx="325">
                  <c:v>23318000000</c:v>
                </c:pt>
                <c:pt idx="326">
                  <c:v>23322600000</c:v>
                </c:pt>
                <c:pt idx="327">
                  <c:v>23323800000</c:v>
                </c:pt>
                <c:pt idx="328">
                  <c:v>23327000000</c:v>
                </c:pt>
                <c:pt idx="329">
                  <c:v>23328800000</c:v>
                </c:pt>
                <c:pt idx="330">
                  <c:v>23332700000</c:v>
                </c:pt>
                <c:pt idx="331">
                  <c:v>23332800000</c:v>
                </c:pt>
                <c:pt idx="332">
                  <c:v>23333000000</c:v>
                </c:pt>
                <c:pt idx="333">
                  <c:v>23334600000</c:v>
                </c:pt>
                <c:pt idx="334">
                  <c:v>23483400000</c:v>
                </c:pt>
                <c:pt idx="335">
                  <c:v>23486000000</c:v>
                </c:pt>
                <c:pt idx="336">
                  <c:v>23488000000</c:v>
                </c:pt>
                <c:pt idx="337">
                  <c:v>23489100000</c:v>
                </c:pt>
                <c:pt idx="338">
                  <c:v>23489700000</c:v>
                </c:pt>
                <c:pt idx="339">
                  <c:v>23490200000</c:v>
                </c:pt>
                <c:pt idx="340">
                  <c:v>23490400000</c:v>
                </c:pt>
                <c:pt idx="341">
                  <c:v>23490600000</c:v>
                </c:pt>
                <c:pt idx="342">
                  <c:v>23490800000</c:v>
                </c:pt>
                <c:pt idx="343">
                  <c:v>23490900000</c:v>
                </c:pt>
                <c:pt idx="344">
                  <c:v>23491100000</c:v>
                </c:pt>
                <c:pt idx="345">
                  <c:v>23491100000</c:v>
                </c:pt>
                <c:pt idx="346">
                  <c:v>23491300000</c:v>
                </c:pt>
                <c:pt idx="347">
                  <c:v>23491500000</c:v>
                </c:pt>
                <c:pt idx="348">
                  <c:v>23491800000</c:v>
                </c:pt>
                <c:pt idx="349">
                  <c:v>23492300000</c:v>
                </c:pt>
                <c:pt idx="350">
                  <c:v>23493200000</c:v>
                </c:pt>
                <c:pt idx="351">
                  <c:v>23495400000</c:v>
                </c:pt>
                <c:pt idx="352">
                  <c:v>23499400000</c:v>
                </c:pt>
                <c:pt idx="353">
                  <c:v>23502900000</c:v>
                </c:pt>
                <c:pt idx="354">
                  <c:v>23642600000</c:v>
                </c:pt>
                <c:pt idx="355">
                  <c:v>23646900000</c:v>
                </c:pt>
                <c:pt idx="356">
                  <c:v>23655200000</c:v>
                </c:pt>
                <c:pt idx="357">
                  <c:v>23666500000</c:v>
                </c:pt>
                <c:pt idx="358">
                  <c:v>23669200000</c:v>
                </c:pt>
                <c:pt idx="359">
                  <c:v>23684100000</c:v>
                </c:pt>
                <c:pt idx="360">
                  <c:v>23706300000</c:v>
                </c:pt>
                <c:pt idx="361">
                  <c:v>23722500000</c:v>
                </c:pt>
                <c:pt idx="362">
                  <c:v>23732300000</c:v>
                </c:pt>
                <c:pt idx="363">
                  <c:v>23761800000</c:v>
                </c:pt>
                <c:pt idx="364">
                  <c:v>23790800000</c:v>
                </c:pt>
                <c:pt idx="365">
                  <c:v>23795800000</c:v>
                </c:pt>
                <c:pt idx="366">
                  <c:v>23824600000</c:v>
                </c:pt>
                <c:pt idx="367">
                  <c:v>23850100000</c:v>
                </c:pt>
                <c:pt idx="368">
                  <c:v>23859900000</c:v>
                </c:pt>
                <c:pt idx="369">
                  <c:v>23881500000</c:v>
                </c:pt>
                <c:pt idx="370">
                  <c:v>23892000000</c:v>
                </c:pt>
                <c:pt idx="371">
                  <c:v>23924000000</c:v>
                </c:pt>
                <c:pt idx="372">
                  <c:v>23955700000</c:v>
                </c:pt>
                <c:pt idx="373">
                  <c:v>23962400000</c:v>
                </c:pt>
                <c:pt idx="374">
                  <c:v>23966100000</c:v>
                </c:pt>
                <c:pt idx="375">
                  <c:v>23984300000</c:v>
                </c:pt>
                <c:pt idx="376">
                  <c:v>24010900000</c:v>
                </c:pt>
                <c:pt idx="377">
                  <c:v>24016300000</c:v>
                </c:pt>
                <c:pt idx="378">
                  <c:v>24018400000</c:v>
                </c:pt>
                <c:pt idx="379">
                  <c:v>24023300000</c:v>
                </c:pt>
                <c:pt idx="380">
                  <c:v>24026300000</c:v>
                </c:pt>
                <c:pt idx="381">
                  <c:v>24030400000</c:v>
                </c:pt>
                <c:pt idx="382">
                  <c:v>24032700000</c:v>
                </c:pt>
                <c:pt idx="383">
                  <c:v>24035000000</c:v>
                </c:pt>
                <c:pt idx="384">
                  <c:v>24041500000</c:v>
                </c:pt>
                <c:pt idx="385">
                  <c:v>24053000000</c:v>
                </c:pt>
                <c:pt idx="386">
                  <c:v>24057600000</c:v>
                </c:pt>
                <c:pt idx="387">
                  <c:v>24059100000</c:v>
                </c:pt>
                <c:pt idx="388">
                  <c:v>24068200000</c:v>
                </c:pt>
                <c:pt idx="389">
                  <c:v>24069200000</c:v>
                </c:pt>
                <c:pt idx="390">
                  <c:v>33802600000</c:v>
                </c:pt>
                <c:pt idx="391">
                  <c:v>33821800000</c:v>
                </c:pt>
                <c:pt idx="392">
                  <c:v>33829500000</c:v>
                </c:pt>
                <c:pt idx="393">
                  <c:v>33830100000</c:v>
                </c:pt>
                <c:pt idx="394">
                  <c:v>33831000000</c:v>
                </c:pt>
                <c:pt idx="395">
                  <c:v>33832900000</c:v>
                </c:pt>
                <c:pt idx="396">
                  <c:v>33835600000</c:v>
                </c:pt>
                <c:pt idx="397">
                  <c:v>33838400000</c:v>
                </c:pt>
                <c:pt idx="398">
                  <c:v>33839600000</c:v>
                </c:pt>
                <c:pt idx="399">
                  <c:v>33844800000</c:v>
                </c:pt>
                <c:pt idx="400">
                  <c:v>33846400000</c:v>
                </c:pt>
                <c:pt idx="401">
                  <c:v>33850300000</c:v>
                </c:pt>
                <c:pt idx="402">
                  <c:v>33855600000</c:v>
                </c:pt>
                <c:pt idx="403">
                  <c:v>33860900000</c:v>
                </c:pt>
                <c:pt idx="404">
                  <c:v>33862500000</c:v>
                </c:pt>
                <c:pt idx="405">
                  <c:v>33866200000</c:v>
                </c:pt>
                <c:pt idx="406">
                  <c:v>33873400000</c:v>
                </c:pt>
                <c:pt idx="407">
                  <c:v>33881400000</c:v>
                </c:pt>
                <c:pt idx="408">
                  <c:v>33892500000</c:v>
                </c:pt>
                <c:pt idx="409">
                  <c:v>33907100000</c:v>
                </c:pt>
                <c:pt idx="410">
                  <c:v>33912700000</c:v>
                </c:pt>
                <c:pt idx="411">
                  <c:v>33920700000</c:v>
                </c:pt>
                <c:pt idx="412">
                  <c:v>33930300000</c:v>
                </c:pt>
                <c:pt idx="413">
                  <c:v>33947800000</c:v>
                </c:pt>
                <c:pt idx="414">
                  <c:v>33968900000</c:v>
                </c:pt>
                <c:pt idx="415">
                  <c:v>33983600000</c:v>
                </c:pt>
                <c:pt idx="416">
                  <c:v>33991600000</c:v>
                </c:pt>
                <c:pt idx="417">
                  <c:v>33992100000</c:v>
                </c:pt>
                <c:pt idx="418">
                  <c:v>33996900000</c:v>
                </c:pt>
                <c:pt idx="419">
                  <c:v>33998800000</c:v>
                </c:pt>
                <c:pt idx="420">
                  <c:v>34000700000</c:v>
                </c:pt>
                <c:pt idx="421">
                  <c:v>34001600000</c:v>
                </c:pt>
                <c:pt idx="422">
                  <c:v>34002800000</c:v>
                </c:pt>
                <c:pt idx="423">
                  <c:v>34005700000</c:v>
                </c:pt>
                <c:pt idx="424">
                  <c:v>34008600000</c:v>
                </c:pt>
                <c:pt idx="425">
                  <c:v>34014600000</c:v>
                </c:pt>
                <c:pt idx="426">
                  <c:v>34015000000</c:v>
                </c:pt>
                <c:pt idx="427">
                  <c:v>34019700000</c:v>
                </c:pt>
                <c:pt idx="428">
                  <c:v>34027300000</c:v>
                </c:pt>
                <c:pt idx="429">
                  <c:v>34029100000</c:v>
                </c:pt>
                <c:pt idx="430">
                  <c:v>34035800000</c:v>
                </c:pt>
                <c:pt idx="431">
                  <c:v>34042000000</c:v>
                </c:pt>
                <c:pt idx="432">
                  <c:v>34046900000</c:v>
                </c:pt>
                <c:pt idx="433">
                  <c:v>34049600000</c:v>
                </c:pt>
                <c:pt idx="434">
                  <c:v>34058400000</c:v>
                </c:pt>
                <c:pt idx="435">
                  <c:v>34063700000</c:v>
                </c:pt>
                <c:pt idx="436">
                  <c:v>34065200000</c:v>
                </c:pt>
                <c:pt idx="437">
                  <c:v>34071800000</c:v>
                </c:pt>
                <c:pt idx="438">
                  <c:v>34071800000</c:v>
                </c:pt>
                <c:pt idx="439">
                  <c:v>34073600000</c:v>
                </c:pt>
                <c:pt idx="440">
                  <c:v>34076500000</c:v>
                </c:pt>
                <c:pt idx="441">
                  <c:v>34079100000</c:v>
                </c:pt>
                <c:pt idx="442">
                  <c:v>34080400000</c:v>
                </c:pt>
                <c:pt idx="443">
                  <c:v>34080800000</c:v>
                </c:pt>
                <c:pt idx="444">
                  <c:v>34122200000</c:v>
                </c:pt>
                <c:pt idx="445">
                  <c:v>34123400000</c:v>
                </c:pt>
                <c:pt idx="446">
                  <c:v>34124800000</c:v>
                </c:pt>
                <c:pt idx="447">
                  <c:v>34128400000</c:v>
                </c:pt>
                <c:pt idx="448">
                  <c:v>34128400000</c:v>
                </c:pt>
                <c:pt idx="449">
                  <c:v>34129500000</c:v>
                </c:pt>
                <c:pt idx="450">
                  <c:v>34132900000</c:v>
                </c:pt>
                <c:pt idx="451">
                  <c:v>34138300000</c:v>
                </c:pt>
                <c:pt idx="452">
                  <c:v>34142000000</c:v>
                </c:pt>
                <c:pt idx="453">
                  <c:v>34152600000</c:v>
                </c:pt>
                <c:pt idx="454">
                  <c:v>34155100000</c:v>
                </c:pt>
                <c:pt idx="455">
                  <c:v>34155400000</c:v>
                </c:pt>
                <c:pt idx="456">
                  <c:v>34156900000</c:v>
                </c:pt>
                <c:pt idx="457">
                  <c:v>34157100000</c:v>
                </c:pt>
                <c:pt idx="458">
                  <c:v>34159400000</c:v>
                </c:pt>
                <c:pt idx="459">
                  <c:v>34163100000</c:v>
                </c:pt>
                <c:pt idx="460">
                  <c:v>34166100000</c:v>
                </c:pt>
                <c:pt idx="461">
                  <c:v>34166800000</c:v>
                </c:pt>
                <c:pt idx="462">
                  <c:v>34166900000</c:v>
                </c:pt>
                <c:pt idx="463">
                  <c:v>34168200000</c:v>
                </c:pt>
                <c:pt idx="464">
                  <c:v>34169700000</c:v>
                </c:pt>
                <c:pt idx="465">
                  <c:v>34178700000</c:v>
                </c:pt>
                <c:pt idx="466">
                  <c:v>34192700000</c:v>
                </c:pt>
                <c:pt idx="467">
                  <c:v>34193200000</c:v>
                </c:pt>
                <c:pt idx="468">
                  <c:v>34197300000</c:v>
                </c:pt>
                <c:pt idx="469">
                  <c:v>34200700000</c:v>
                </c:pt>
                <c:pt idx="470">
                  <c:v>34210700000</c:v>
                </c:pt>
                <c:pt idx="471">
                  <c:v>34223600000</c:v>
                </c:pt>
                <c:pt idx="472">
                  <c:v>34224100000</c:v>
                </c:pt>
                <c:pt idx="473">
                  <c:v>34249400000</c:v>
                </c:pt>
                <c:pt idx="474">
                  <c:v>34254700000</c:v>
                </c:pt>
                <c:pt idx="475">
                  <c:v>34258000000</c:v>
                </c:pt>
                <c:pt idx="476">
                  <c:v>34258200000</c:v>
                </c:pt>
                <c:pt idx="477">
                  <c:v>34259200000</c:v>
                </c:pt>
                <c:pt idx="478">
                  <c:v>34261500000</c:v>
                </c:pt>
                <c:pt idx="479">
                  <c:v>34263300000</c:v>
                </c:pt>
                <c:pt idx="480">
                  <c:v>34265100000</c:v>
                </c:pt>
                <c:pt idx="481">
                  <c:v>34270100000</c:v>
                </c:pt>
                <c:pt idx="482">
                  <c:v>34277800000</c:v>
                </c:pt>
                <c:pt idx="483">
                  <c:v>34294000000</c:v>
                </c:pt>
                <c:pt idx="484">
                  <c:v>34294600000</c:v>
                </c:pt>
                <c:pt idx="485">
                  <c:v>34304600000</c:v>
                </c:pt>
                <c:pt idx="486">
                  <c:v>34326900000</c:v>
                </c:pt>
                <c:pt idx="487">
                  <c:v>34327900000</c:v>
                </c:pt>
                <c:pt idx="488">
                  <c:v>34332400000</c:v>
                </c:pt>
                <c:pt idx="489">
                  <c:v>34341000000</c:v>
                </c:pt>
                <c:pt idx="490">
                  <c:v>34343900000</c:v>
                </c:pt>
                <c:pt idx="491">
                  <c:v>34348700000</c:v>
                </c:pt>
                <c:pt idx="492">
                  <c:v>34352000000</c:v>
                </c:pt>
                <c:pt idx="493">
                  <c:v>34359300000</c:v>
                </c:pt>
                <c:pt idx="494">
                  <c:v>34364200000</c:v>
                </c:pt>
                <c:pt idx="495">
                  <c:v>34369700000</c:v>
                </c:pt>
                <c:pt idx="496">
                  <c:v>34378000000</c:v>
                </c:pt>
                <c:pt idx="497">
                  <c:v>34381200000</c:v>
                </c:pt>
                <c:pt idx="498">
                  <c:v>34387000000</c:v>
                </c:pt>
                <c:pt idx="499">
                  <c:v>34391400000</c:v>
                </c:pt>
                <c:pt idx="500">
                  <c:v>34392800000</c:v>
                </c:pt>
                <c:pt idx="501">
                  <c:v>34391400000</c:v>
                </c:pt>
                <c:pt idx="502">
                  <c:v>34392800000</c:v>
                </c:pt>
                <c:pt idx="503">
                  <c:v>34403700000</c:v>
                </c:pt>
                <c:pt idx="504">
                  <c:v>34413600000</c:v>
                </c:pt>
                <c:pt idx="505">
                  <c:v>34423400000</c:v>
                </c:pt>
                <c:pt idx="506">
                  <c:v>34426100000</c:v>
                </c:pt>
                <c:pt idx="507">
                  <c:v>34430600000</c:v>
                </c:pt>
                <c:pt idx="508">
                  <c:v>34430800000</c:v>
                </c:pt>
                <c:pt idx="509">
                  <c:v>34443700000</c:v>
                </c:pt>
                <c:pt idx="510">
                  <c:v>34444800000</c:v>
                </c:pt>
                <c:pt idx="511">
                  <c:v>34445500000</c:v>
                </c:pt>
                <c:pt idx="512">
                  <c:v>34446700000</c:v>
                </c:pt>
                <c:pt idx="513">
                  <c:v>34454000000</c:v>
                </c:pt>
                <c:pt idx="514">
                  <c:v>34456200000</c:v>
                </c:pt>
                <c:pt idx="515">
                  <c:v>34458300000</c:v>
                </c:pt>
                <c:pt idx="516">
                  <c:v>34463800000</c:v>
                </c:pt>
                <c:pt idx="517">
                  <c:v>34471200000</c:v>
                </c:pt>
                <c:pt idx="518">
                  <c:v>34472700000</c:v>
                </c:pt>
                <c:pt idx="519">
                  <c:v>34473000000</c:v>
                </c:pt>
                <c:pt idx="520">
                  <c:v>34474200000</c:v>
                </c:pt>
                <c:pt idx="521">
                  <c:v>34475600000</c:v>
                </c:pt>
                <c:pt idx="522">
                  <c:v>34477000000</c:v>
                </c:pt>
                <c:pt idx="523">
                  <c:v>34478100000</c:v>
                </c:pt>
                <c:pt idx="524">
                  <c:v>34478600000</c:v>
                </c:pt>
                <c:pt idx="525">
                  <c:v>34483300000</c:v>
                </c:pt>
                <c:pt idx="526">
                  <c:v>34483500000</c:v>
                </c:pt>
                <c:pt idx="527">
                  <c:v>34484200000</c:v>
                </c:pt>
                <c:pt idx="528">
                  <c:v>34488300000</c:v>
                </c:pt>
                <c:pt idx="529">
                  <c:v>34489800000</c:v>
                </c:pt>
                <c:pt idx="530">
                  <c:v>34495000000</c:v>
                </c:pt>
                <c:pt idx="531">
                  <c:v>34495200000</c:v>
                </c:pt>
                <c:pt idx="532">
                  <c:v>34495300000</c:v>
                </c:pt>
                <c:pt idx="533">
                  <c:v>34502900000</c:v>
                </c:pt>
                <c:pt idx="534">
                  <c:v>34509800000</c:v>
                </c:pt>
                <c:pt idx="535">
                  <c:v>34513100000</c:v>
                </c:pt>
                <c:pt idx="536">
                  <c:v>34514800000</c:v>
                </c:pt>
                <c:pt idx="537">
                  <c:v>34523900000</c:v>
                </c:pt>
                <c:pt idx="538">
                  <c:v>34524400000</c:v>
                </c:pt>
                <c:pt idx="539">
                  <c:v>34529700000</c:v>
                </c:pt>
                <c:pt idx="540">
                  <c:v>34532600000</c:v>
                </c:pt>
                <c:pt idx="541">
                  <c:v>34533400000</c:v>
                </c:pt>
                <c:pt idx="542">
                  <c:v>34541300000</c:v>
                </c:pt>
                <c:pt idx="543">
                  <c:v>34548300000</c:v>
                </c:pt>
                <c:pt idx="544">
                  <c:v>34548800000</c:v>
                </c:pt>
                <c:pt idx="545">
                  <c:v>34553000000</c:v>
                </c:pt>
                <c:pt idx="546">
                  <c:v>34554600000</c:v>
                </c:pt>
                <c:pt idx="547">
                  <c:v>34561200000</c:v>
                </c:pt>
                <c:pt idx="548">
                  <c:v>34562600000</c:v>
                </c:pt>
                <c:pt idx="549">
                  <c:v>34566100000</c:v>
                </c:pt>
                <c:pt idx="550">
                  <c:v>34566100000</c:v>
                </c:pt>
                <c:pt idx="551">
                  <c:v>34567400000</c:v>
                </c:pt>
                <c:pt idx="552">
                  <c:v>34568000000</c:v>
                </c:pt>
                <c:pt idx="553">
                  <c:v>34568400000</c:v>
                </c:pt>
                <c:pt idx="554">
                  <c:v>34569100000</c:v>
                </c:pt>
                <c:pt idx="555">
                  <c:v>34580500000</c:v>
                </c:pt>
                <c:pt idx="556">
                  <c:v>34585000000</c:v>
                </c:pt>
                <c:pt idx="557">
                  <c:v>34585000000</c:v>
                </c:pt>
                <c:pt idx="558">
                  <c:v>34585300000</c:v>
                </c:pt>
                <c:pt idx="559">
                  <c:v>34585800000</c:v>
                </c:pt>
                <c:pt idx="560">
                  <c:v>34585800000</c:v>
                </c:pt>
                <c:pt idx="561">
                  <c:v>34585900000</c:v>
                </c:pt>
                <c:pt idx="562">
                  <c:v>34590800000</c:v>
                </c:pt>
                <c:pt idx="563">
                  <c:v>34593900000</c:v>
                </c:pt>
                <c:pt idx="564">
                  <c:v>34594100000</c:v>
                </c:pt>
                <c:pt idx="565">
                  <c:v>34594900000</c:v>
                </c:pt>
                <c:pt idx="566">
                  <c:v>34595300000</c:v>
                </c:pt>
                <c:pt idx="567">
                  <c:v>34595900000</c:v>
                </c:pt>
                <c:pt idx="568">
                  <c:v>34597300000</c:v>
                </c:pt>
                <c:pt idx="569">
                  <c:v>34598100000</c:v>
                </c:pt>
                <c:pt idx="570">
                  <c:v>34599300000</c:v>
                </c:pt>
                <c:pt idx="571">
                  <c:v>34600800000</c:v>
                </c:pt>
                <c:pt idx="572">
                  <c:v>34602400000</c:v>
                </c:pt>
                <c:pt idx="573">
                  <c:v>34604400000</c:v>
                </c:pt>
                <c:pt idx="574">
                  <c:v>34604700000</c:v>
                </c:pt>
                <c:pt idx="575">
                  <c:v>34604900000</c:v>
                </c:pt>
                <c:pt idx="576">
                  <c:v>34605000000</c:v>
                </c:pt>
                <c:pt idx="577">
                  <c:v>34608200000</c:v>
                </c:pt>
                <c:pt idx="578">
                  <c:v>34608600000</c:v>
                </c:pt>
                <c:pt idx="579">
                  <c:v>34609000000</c:v>
                </c:pt>
                <c:pt idx="580">
                  <c:v>34610800000</c:v>
                </c:pt>
                <c:pt idx="581">
                  <c:v>34610800000</c:v>
                </c:pt>
                <c:pt idx="582">
                  <c:v>34613500000</c:v>
                </c:pt>
                <c:pt idx="583">
                  <c:v>34614900000</c:v>
                </c:pt>
                <c:pt idx="584">
                  <c:v>34615400000</c:v>
                </c:pt>
                <c:pt idx="585">
                  <c:v>34619000000</c:v>
                </c:pt>
                <c:pt idx="586">
                  <c:v>34621800000</c:v>
                </c:pt>
                <c:pt idx="587">
                  <c:v>34624900000</c:v>
                </c:pt>
                <c:pt idx="588">
                  <c:v>34625200000</c:v>
                </c:pt>
                <c:pt idx="589">
                  <c:v>34632400000</c:v>
                </c:pt>
                <c:pt idx="590">
                  <c:v>34632900000</c:v>
                </c:pt>
                <c:pt idx="591">
                  <c:v>34638400000</c:v>
                </c:pt>
                <c:pt idx="592">
                  <c:v>34643500000</c:v>
                </c:pt>
                <c:pt idx="593">
                  <c:v>34660100000</c:v>
                </c:pt>
                <c:pt idx="594">
                  <c:v>34668300000</c:v>
                </c:pt>
                <c:pt idx="595">
                  <c:v>34688000000</c:v>
                </c:pt>
                <c:pt idx="596">
                  <c:v>34696700000</c:v>
                </c:pt>
                <c:pt idx="597">
                  <c:v>34702000000</c:v>
                </c:pt>
                <c:pt idx="598">
                  <c:v>34702900000</c:v>
                </c:pt>
                <c:pt idx="599">
                  <c:v>34705100000</c:v>
                </c:pt>
                <c:pt idx="600">
                  <c:v>34709100000</c:v>
                </c:pt>
                <c:pt idx="601">
                  <c:v>34711200000</c:v>
                </c:pt>
                <c:pt idx="602">
                  <c:v>34716300000</c:v>
                </c:pt>
                <c:pt idx="603">
                  <c:v>34719100000</c:v>
                </c:pt>
                <c:pt idx="604">
                  <c:v>34720700000</c:v>
                </c:pt>
                <c:pt idx="605">
                  <c:v>34724300000</c:v>
                </c:pt>
                <c:pt idx="606">
                  <c:v>34730100000</c:v>
                </c:pt>
                <c:pt idx="607">
                  <c:v>34730300000</c:v>
                </c:pt>
                <c:pt idx="608">
                  <c:v>34731900000</c:v>
                </c:pt>
                <c:pt idx="609">
                  <c:v>34734500000</c:v>
                </c:pt>
                <c:pt idx="610">
                  <c:v>34737700000</c:v>
                </c:pt>
                <c:pt idx="611">
                  <c:v>34744800000</c:v>
                </c:pt>
                <c:pt idx="612">
                  <c:v>34745500000</c:v>
                </c:pt>
                <c:pt idx="613">
                  <c:v>34750100000</c:v>
                </c:pt>
                <c:pt idx="614">
                  <c:v>34763500000</c:v>
                </c:pt>
                <c:pt idx="615">
                  <c:v>34783200000</c:v>
                </c:pt>
                <c:pt idx="616">
                  <c:v>34788100000</c:v>
                </c:pt>
                <c:pt idx="617">
                  <c:v>34794400000</c:v>
                </c:pt>
                <c:pt idx="618">
                  <c:v>34800000000</c:v>
                </c:pt>
                <c:pt idx="619">
                  <c:v>34809000000</c:v>
                </c:pt>
                <c:pt idx="620">
                  <c:v>34813100000</c:v>
                </c:pt>
                <c:pt idx="621">
                  <c:v>34826200000</c:v>
                </c:pt>
                <c:pt idx="622">
                  <c:v>34836200000</c:v>
                </c:pt>
                <c:pt idx="623">
                  <c:v>34838500000</c:v>
                </c:pt>
                <c:pt idx="624">
                  <c:v>34848200000</c:v>
                </c:pt>
                <c:pt idx="625">
                  <c:v>34852200000</c:v>
                </c:pt>
                <c:pt idx="626">
                  <c:v>34880800000</c:v>
                </c:pt>
                <c:pt idx="627">
                  <c:v>34936300000</c:v>
                </c:pt>
                <c:pt idx="628">
                  <c:v>34946800000</c:v>
                </c:pt>
                <c:pt idx="629">
                  <c:v>34964000000</c:v>
                </c:pt>
                <c:pt idx="630">
                  <c:v>34988000000</c:v>
                </c:pt>
                <c:pt idx="631">
                  <c:v>35020100000</c:v>
                </c:pt>
                <c:pt idx="632">
                  <c:v>35054400000</c:v>
                </c:pt>
                <c:pt idx="633">
                  <c:v>35088200000</c:v>
                </c:pt>
                <c:pt idx="634">
                  <c:v>35120700000</c:v>
                </c:pt>
                <c:pt idx="635">
                  <c:v>35122900000</c:v>
                </c:pt>
                <c:pt idx="636">
                  <c:v>35151100000</c:v>
                </c:pt>
                <c:pt idx="637">
                  <c:v>35178200000</c:v>
                </c:pt>
                <c:pt idx="638">
                  <c:v>35198900000</c:v>
                </c:pt>
                <c:pt idx="639">
                  <c:v>35213000000</c:v>
                </c:pt>
                <c:pt idx="640">
                  <c:v>35223200000</c:v>
                </c:pt>
                <c:pt idx="641">
                  <c:v>35231500000</c:v>
                </c:pt>
                <c:pt idx="642">
                  <c:v>35236300000</c:v>
                </c:pt>
                <c:pt idx="643">
                  <c:v>35238600000</c:v>
                </c:pt>
                <c:pt idx="644">
                  <c:v>35244600000</c:v>
                </c:pt>
                <c:pt idx="645">
                  <c:v>35249000000</c:v>
                </c:pt>
                <c:pt idx="646">
                  <c:v>35250600000</c:v>
                </c:pt>
                <c:pt idx="647">
                  <c:v>35264300000</c:v>
                </c:pt>
                <c:pt idx="648">
                  <c:v>35270900000</c:v>
                </c:pt>
                <c:pt idx="649">
                  <c:v>35280900000</c:v>
                </c:pt>
                <c:pt idx="650">
                  <c:v>35281300000</c:v>
                </c:pt>
                <c:pt idx="651">
                  <c:v>35282200000</c:v>
                </c:pt>
                <c:pt idx="652">
                  <c:v>35283200000</c:v>
                </c:pt>
                <c:pt idx="653">
                  <c:v>35283700000</c:v>
                </c:pt>
                <c:pt idx="654">
                  <c:v>35284800000</c:v>
                </c:pt>
                <c:pt idx="655">
                  <c:v>35285200000</c:v>
                </c:pt>
                <c:pt idx="656">
                  <c:v>35286100000</c:v>
                </c:pt>
                <c:pt idx="657">
                  <c:v>35288500000</c:v>
                </c:pt>
                <c:pt idx="658">
                  <c:v>35291800000</c:v>
                </c:pt>
                <c:pt idx="659">
                  <c:v>35297200000</c:v>
                </c:pt>
                <c:pt idx="660">
                  <c:v>35311000000</c:v>
                </c:pt>
                <c:pt idx="661" formatCode="0.00E+00">
                  <c:v>39003500000</c:v>
                </c:pt>
                <c:pt idx="662" formatCode="0.00E+00">
                  <c:v>39016300000</c:v>
                </c:pt>
                <c:pt idx="663" formatCode="0.00E+00">
                  <c:v>39031500000</c:v>
                </c:pt>
                <c:pt idx="664" formatCode="0.00E+00">
                  <c:v>39033700000</c:v>
                </c:pt>
                <c:pt idx="665" formatCode="0.00E+00">
                  <c:v>39045900000</c:v>
                </c:pt>
                <c:pt idx="666" formatCode="0.00E+00">
                  <c:v>39059200000</c:v>
                </c:pt>
                <c:pt idx="667" formatCode="0.00E+00">
                  <c:v>39067000000</c:v>
                </c:pt>
                <c:pt idx="668" formatCode="0.00E+00">
                  <c:v>39070000000</c:v>
                </c:pt>
                <c:pt idx="669" formatCode="0.00E+00">
                  <c:v>39070600000</c:v>
                </c:pt>
                <c:pt idx="670" formatCode="0.00E+00">
                  <c:v>39073800000</c:v>
                </c:pt>
                <c:pt idx="671" formatCode="0.00E+00">
                  <c:v>39074200000</c:v>
                </c:pt>
                <c:pt idx="672" formatCode="0.00E+00">
                  <c:v>39078400000</c:v>
                </c:pt>
                <c:pt idx="673" formatCode="0.00E+00">
                  <c:v>39078800000</c:v>
                </c:pt>
                <c:pt idx="674" formatCode="0.00E+00">
                  <c:v>39082800000</c:v>
                </c:pt>
                <c:pt idx="675" formatCode="0.00E+00">
                  <c:v>39083200000</c:v>
                </c:pt>
                <c:pt idx="676" formatCode="0.00E+00">
                  <c:v>39084400000</c:v>
                </c:pt>
                <c:pt idx="677" formatCode="0.00E+00">
                  <c:v>39085400000</c:v>
                </c:pt>
                <c:pt idx="678" formatCode="0.00E+00">
                  <c:v>39086100000</c:v>
                </c:pt>
                <c:pt idx="679" formatCode="0.00E+00">
                  <c:v>39086800000</c:v>
                </c:pt>
                <c:pt idx="680" formatCode="0.00E+00">
                  <c:v>39087100000</c:v>
                </c:pt>
                <c:pt idx="681" formatCode="0.00E+00">
                  <c:v>39099800000</c:v>
                </c:pt>
                <c:pt idx="682" formatCode="0.00E+00">
                  <c:v>39104900000</c:v>
                </c:pt>
                <c:pt idx="683" formatCode="0.00E+00">
                  <c:v>39105400000</c:v>
                </c:pt>
                <c:pt idx="684" formatCode="0.00E+00">
                  <c:v>39107500000</c:v>
                </c:pt>
                <c:pt idx="685" formatCode="0.00E+00">
                  <c:v>39109500000</c:v>
                </c:pt>
                <c:pt idx="686" formatCode="0.00E+00">
                  <c:v>39114400000</c:v>
                </c:pt>
                <c:pt idx="687" formatCode="0.00E+00">
                  <c:v>39129200000</c:v>
                </c:pt>
                <c:pt idx="688" formatCode="0.00E+00">
                  <c:v>39139000000</c:v>
                </c:pt>
                <c:pt idx="689" formatCode="0.00E+00">
                  <c:v>39140000000</c:v>
                </c:pt>
                <c:pt idx="690" formatCode="0.00E+00">
                  <c:v>39148200000</c:v>
                </c:pt>
                <c:pt idx="691" formatCode="0.00E+00">
                  <c:v>39156000000</c:v>
                </c:pt>
                <c:pt idx="692" formatCode="0.00E+00">
                  <c:v>39156800000</c:v>
                </c:pt>
                <c:pt idx="693" formatCode="0.00E+00">
                  <c:v>39160200000</c:v>
                </c:pt>
                <c:pt idx="694" formatCode="0.00E+00">
                  <c:v>39163700000</c:v>
                </c:pt>
                <c:pt idx="695" formatCode="0.00E+00">
                  <c:v>39167800000</c:v>
                </c:pt>
                <c:pt idx="696" formatCode="0.00E+00">
                  <c:v>39171000000</c:v>
                </c:pt>
                <c:pt idx="697" formatCode="0.00E+00">
                  <c:v>39174300000</c:v>
                </c:pt>
                <c:pt idx="698" formatCode="0.00E+00">
                  <c:v>39176400000</c:v>
                </c:pt>
                <c:pt idx="699" formatCode="0.00E+00">
                  <c:v>39177200000</c:v>
                </c:pt>
                <c:pt idx="700" formatCode="0.00E+00">
                  <c:v>39182500000</c:v>
                </c:pt>
                <c:pt idx="701" formatCode="0.00E+00">
                  <c:v>39186300000</c:v>
                </c:pt>
                <c:pt idx="702" formatCode="0.00E+00">
                  <c:v>39189100000</c:v>
                </c:pt>
                <c:pt idx="703" formatCode="0.00E+00">
                  <c:v>39197100000</c:v>
                </c:pt>
                <c:pt idx="704" formatCode="0.00E+00">
                  <c:v>39201300000</c:v>
                </c:pt>
                <c:pt idx="705" formatCode="0.00E+00">
                  <c:v>39223300000</c:v>
                </c:pt>
                <c:pt idx="706" formatCode="0.00E+00">
                  <c:v>39224100000</c:v>
                </c:pt>
                <c:pt idx="707" formatCode="0.00E+00">
                  <c:v>39227200000</c:v>
                </c:pt>
                <c:pt idx="708" formatCode="0.00E+00">
                  <c:v>39232600000</c:v>
                </c:pt>
                <c:pt idx="709" formatCode="0.00E+00">
                  <c:v>39246400000</c:v>
                </c:pt>
                <c:pt idx="710" formatCode="0.00E+00">
                  <c:v>39252000000</c:v>
                </c:pt>
                <c:pt idx="711" formatCode="0.00E+00">
                  <c:v>39268000000</c:v>
                </c:pt>
                <c:pt idx="712" formatCode="0.00E+00">
                  <c:v>39280100000</c:v>
                </c:pt>
                <c:pt idx="713" formatCode="0.00E+00">
                  <c:v>39280200000</c:v>
                </c:pt>
                <c:pt idx="714" formatCode="0.00E+00">
                  <c:v>39280600000</c:v>
                </c:pt>
                <c:pt idx="715" formatCode="0.00E+00">
                  <c:v>39281300000</c:v>
                </c:pt>
                <c:pt idx="716" formatCode="0.00E+00">
                  <c:v>39282100000</c:v>
                </c:pt>
                <c:pt idx="717" formatCode="0.00E+00">
                  <c:v>39283200000</c:v>
                </c:pt>
                <c:pt idx="718" formatCode="0.00E+00">
                  <c:v>39283800000</c:v>
                </c:pt>
                <c:pt idx="719" formatCode="0.00E+00">
                  <c:v>39285900000</c:v>
                </c:pt>
                <c:pt idx="720" formatCode="0.00E+00">
                  <c:v>39286200000</c:v>
                </c:pt>
                <c:pt idx="721" formatCode="0.00E+00">
                  <c:v>39287800000</c:v>
                </c:pt>
                <c:pt idx="722" formatCode="0.00E+00">
                  <c:v>39289000000</c:v>
                </c:pt>
                <c:pt idx="723" formatCode="0.00E+00">
                  <c:v>39289900000</c:v>
                </c:pt>
                <c:pt idx="724" formatCode="0.00E+00">
                  <c:v>39291100000</c:v>
                </c:pt>
                <c:pt idx="725" formatCode="0.00E+00">
                  <c:v>39291600000</c:v>
                </c:pt>
                <c:pt idx="726" formatCode="0.00E+00">
                  <c:v>39291800000</c:v>
                </c:pt>
                <c:pt idx="727" formatCode="0.00E+00">
                  <c:v>39292100000</c:v>
                </c:pt>
                <c:pt idx="728" formatCode="0.00E+00">
                  <c:v>39292600000</c:v>
                </c:pt>
                <c:pt idx="729" formatCode="0.00E+00">
                  <c:v>39292800000</c:v>
                </c:pt>
                <c:pt idx="730" formatCode="0.00E+00">
                  <c:v>39293200000</c:v>
                </c:pt>
                <c:pt idx="731" formatCode="0.00E+00">
                  <c:v>39293400000</c:v>
                </c:pt>
                <c:pt idx="732" formatCode="0.00E+00">
                  <c:v>39315000000</c:v>
                </c:pt>
                <c:pt idx="733" formatCode="0.00E+00">
                  <c:v>39315100000</c:v>
                </c:pt>
                <c:pt idx="734" formatCode="0.00E+00">
                  <c:v>39315800000</c:v>
                </c:pt>
                <c:pt idx="735" formatCode="0.00E+00">
                  <c:v>39316300000</c:v>
                </c:pt>
                <c:pt idx="736" formatCode="0.00E+00">
                  <c:v>39316800000</c:v>
                </c:pt>
                <c:pt idx="737" formatCode="0.00E+00">
                  <c:v>39316900000</c:v>
                </c:pt>
                <c:pt idx="738" formatCode="0.00E+00">
                  <c:v>39323100000</c:v>
                </c:pt>
                <c:pt idx="739" formatCode="0.00E+00">
                  <c:v>39324400000</c:v>
                </c:pt>
                <c:pt idx="740" formatCode="0.00E+00">
                  <c:v>39325200000</c:v>
                </c:pt>
              </c:numCache>
              <c:extLst xmlns:c15="http://schemas.microsoft.com/office/drawing/2012/chart"/>
            </c:numRef>
          </c:xVal>
          <c:yVal>
            <c:numRef>
              <c:f>'34 mm_1E6_Imp'!$C$2:$C$742</c:f>
              <c:numCache>
                <c:formatCode>0.00E+00</c:formatCode>
                <c:ptCount val="741"/>
                <c:pt idx="0">
                  <c:v>146.285</c:v>
                </c:pt>
                <c:pt idx="1">
                  <c:v>153.49</c:v>
                </c:pt>
                <c:pt idx="2">
                  <c:v>1022110</c:v>
                </c:pt>
                <c:pt idx="3">
                  <c:v>1012190</c:v>
                </c:pt>
                <c:pt idx="4">
                  <c:v>966257</c:v>
                </c:pt>
                <c:pt idx="5">
                  <c:v>912912</c:v>
                </c:pt>
                <c:pt idx="6">
                  <c:v>806014</c:v>
                </c:pt>
                <c:pt idx="7">
                  <c:v>658813</c:v>
                </c:pt>
                <c:pt idx="8">
                  <c:v>484081</c:v>
                </c:pt>
                <c:pt idx="9">
                  <c:v>316567</c:v>
                </c:pt>
                <c:pt idx="10">
                  <c:v>180449</c:v>
                </c:pt>
                <c:pt idx="11">
                  <c:v>95927.3</c:v>
                </c:pt>
                <c:pt idx="12">
                  <c:v>41514.699999999997</c:v>
                </c:pt>
                <c:pt idx="13">
                  <c:v>11220.7</c:v>
                </c:pt>
                <c:pt idx="14">
                  <c:v>871.53300000000002</c:v>
                </c:pt>
                <c:pt idx="15">
                  <c:v>3680.71</c:v>
                </c:pt>
                <c:pt idx="16">
                  <c:v>15759.8</c:v>
                </c:pt>
                <c:pt idx="17">
                  <c:v>33754.699999999997</c:v>
                </c:pt>
                <c:pt idx="18">
                  <c:v>55046.9</c:v>
                </c:pt>
                <c:pt idx="19">
                  <c:v>77365.899999999994</c:v>
                </c:pt>
                <c:pt idx="20">
                  <c:v>94696.4</c:v>
                </c:pt>
                <c:pt idx="21">
                  <c:v>107929</c:v>
                </c:pt>
                <c:pt idx="22">
                  <c:v>181.691</c:v>
                </c:pt>
                <c:pt idx="23">
                  <c:v>155.786</c:v>
                </c:pt>
                <c:pt idx="24">
                  <c:v>158.28899999999999</c:v>
                </c:pt>
                <c:pt idx="25">
                  <c:v>162.828</c:v>
                </c:pt>
                <c:pt idx="26">
                  <c:v>168.44300000000001</c:v>
                </c:pt>
                <c:pt idx="27">
                  <c:v>175.31399999999999</c:v>
                </c:pt>
                <c:pt idx="28">
                  <c:v>183.69800000000001</c:v>
                </c:pt>
                <c:pt idx="29">
                  <c:v>193.51900000000001</c:v>
                </c:pt>
                <c:pt idx="30">
                  <c:v>205.08199999999999</c:v>
                </c:pt>
                <c:pt idx="31">
                  <c:v>217.1</c:v>
                </c:pt>
                <c:pt idx="32">
                  <c:v>228.25299999999999</c:v>
                </c:pt>
                <c:pt idx="33">
                  <c:v>236.26300000000001</c:v>
                </c:pt>
                <c:pt idx="34">
                  <c:v>1248.8800000000001</c:v>
                </c:pt>
                <c:pt idx="35">
                  <c:v>1237.24</c:v>
                </c:pt>
                <c:pt idx="36">
                  <c:v>1303.1600000000001</c:v>
                </c:pt>
                <c:pt idx="37">
                  <c:v>1245.45</c:v>
                </c:pt>
                <c:pt idx="38">
                  <c:v>1380.08</c:v>
                </c:pt>
                <c:pt idx="39">
                  <c:v>1303.4100000000001</c:v>
                </c:pt>
                <c:pt idx="40">
                  <c:v>1480.26</c:v>
                </c:pt>
                <c:pt idx="41">
                  <c:v>1622.59</c:v>
                </c:pt>
                <c:pt idx="42">
                  <c:v>1437.6</c:v>
                </c:pt>
                <c:pt idx="43">
                  <c:v>1824.55</c:v>
                </c:pt>
                <c:pt idx="44">
                  <c:v>1704.17</c:v>
                </c:pt>
                <c:pt idx="45">
                  <c:v>2102.64</c:v>
                </c:pt>
                <c:pt idx="46">
                  <c:v>2202.0500000000002</c:v>
                </c:pt>
                <c:pt idx="47">
                  <c:v>2515.39</c:v>
                </c:pt>
                <c:pt idx="48">
                  <c:v>3095.93</c:v>
                </c:pt>
                <c:pt idx="49">
                  <c:v>2923.25</c:v>
                </c:pt>
                <c:pt idx="50">
                  <c:v>1270480</c:v>
                </c:pt>
                <c:pt idx="51">
                  <c:v>757481</c:v>
                </c:pt>
                <c:pt idx="52">
                  <c:v>210012</c:v>
                </c:pt>
                <c:pt idx="53">
                  <c:v>117749</c:v>
                </c:pt>
                <c:pt idx="54">
                  <c:v>83999.3</c:v>
                </c:pt>
                <c:pt idx="55">
                  <c:v>72839</c:v>
                </c:pt>
                <c:pt idx="56">
                  <c:v>67537.2</c:v>
                </c:pt>
                <c:pt idx="57">
                  <c:v>67310.7</c:v>
                </c:pt>
                <c:pt idx="58">
                  <c:v>67177.8</c:v>
                </c:pt>
                <c:pt idx="59">
                  <c:v>74418.5</c:v>
                </c:pt>
                <c:pt idx="60">
                  <c:v>86644.2</c:v>
                </c:pt>
                <c:pt idx="61">
                  <c:v>92630.1</c:v>
                </c:pt>
                <c:pt idx="62">
                  <c:v>104763</c:v>
                </c:pt>
                <c:pt idx="63">
                  <c:v>115779</c:v>
                </c:pt>
                <c:pt idx="64">
                  <c:v>115806</c:v>
                </c:pt>
                <c:pt idx="65">
                  <c:v>108714</c:v>
                </c:pt>
                <c:pt idx="66">
                  <c:v>102501</c:v>
                </c:pt>
                <c:pt idx="67">
                  <c:v>91779.5</c:v>
                </c:pt>
                <c:pt idx="68">
                  <c:v>79000.399999999994</c:v>
                </c:pt>
                <c:pt idx="69">
                  <c:v>80494.8</c:v>
                </c:pt>
                <c:pt idx="70">
                  <c:v>316.51299999999998</c:v>
                </c:pt>
                <c:pt idx="71">
                  <c:v>318.65800000000002</c:v>
                </c:pt>
                <c:pt idx="72">
                  <c:v>321.16699999999997</c:v>
                </c:pt>
                <c:pt idx="73">
                  <c:v>324.27699999999999</c:v>
                </c:pt>
                <c:pt idx="74">
                  <c:v>326.52699999999999</c:v>
                </c:pt>
                <c:pt idx="75">
                  <c:v>328.08300000000003</c:v>
                </c:pt>
                <c:pt idx="76">
                  <c:v>327.38099999999997</c:v>
                </c:pt>
                <c:pt idx="77">
                  <c:v>324.23599999999999</c:v>
                </c:pt>
                <c:pt idx="78">
                  <c:v>318.93400000000003</c:v>
                </c:pt>
                <c:pt idx="79">
                  <c:v>310.279</c:v>
                </c:pt>
                <c:pt idx="80">
                  <c:v>299.28800000000001</c:v>
                </c:pt>
                <c:pt idx="81">
                  <c:v>285.68400000000003</c:v>
                </c:pt>
                <c:pt idx="82">
                  <c:v>269.58699999999999</c:v>
                </c:pt>
                <c:pt idx="83">
                  <c:v>251.27199999999999</c:v>
                </c:pt>
                <c:pt idx="84">
                  <c:v>231.97900000000001</c:v>
                </c:pt>
                <c:pt idx="85">
                  <c:v>212.756</c:v>
                </c:pt>
                <c:pt idx="86">
                  <c:v>194.84</c:v>
                </c:pt>
                <c:pt idx="87">
                  <c:v>180.96799999999999</c:v>
                </c:pt>
                <c:pt idx="88">
                  <c:v>171.55099999999999</c:v>
                </c:pt>
                <c:pt idx="89">
                  <c:v>168.34100000000001</c:v>
                </c:pt>
                <c:pt idx="90">
                  <c:v>9916.32</c:v>
                </c:pt>
                <c:pt idx="91">
                  <c:v>10778.9</c:v>
                </c:pt>
                <c:pt idx="92">
                  <c:v>14367.2</c:v>
                </c:pt>
                <c:pt idx="93">
                  <c:v>7204.96</c:v>
                </c:pt>
                <c:pt idx="94">
                  <c:v>20141</c:v>
                </c:pt>
                <c:pt idx="95">
                  <c:v>5592.62</c:v>
                </c:pt>
                <c:pt idx="96">
                  <c:v>23416.9</c:v>
                </c:pt>
                <c:pt idx="97">
                  <c:v>5096.3900000000003</c:v>
                </c:pt>
                <c:pt idx="98">
                  <c:v>23698</c:v>
                </c:pt>
                <c:pt idx="99">
                  <c:v>5104.5200000000004</c:v>
                </c:pt>
                <c:pt idx="100">
                  <c:v>24183.5</c:v>
                </c:pt>
                <c:pt idx="101">
                  <c:v>22683.9</c:v>
                </c:pt>
                <c:pt idx="102">
                  <c:v>20682.7</c:v>
                </c:pt>
                <c:pt idx="103">
                  <c:v>18605</c:v>
                </c:pt>
                <c:pt idx="104">
                  <c:v>16995.599999999999</c:v>
                </c:pt>
                <c:pt idx="105">
                  <c:v>15602.5</c:v>
                </c:pt>
                <c:pt idx="106">
                  <c:v>14629.4</c:v>
                </c:pt>
                <c:pt idx="107">
                  <c:v>13883.8</c:v>
                </c:pt>
                <c:pt idx="108">
                  <c:v>13403.5</c:v>
                </c:pt>
                <c:pt idx="109">
                  <c:v>12975</c:v>
                </c:pt>
                <c:pt idx="110">
                  <c:v>420.94</c:v>
                </c:pt>
                <c:pt idx="111">
                  <c:v>453.46699999999998</c:v>
                </c:pt>
                <c:pt idx="112">
                  <c:v>526.06200000000001</c:v>
                </c:pt>
                <c:pt idx="113">
                  <c:v>677.41399999999999</c:v>
                </c:pt>
                <c:pt idx="114">
                  <c:v>8720.6</c:v>
                </c:pt>
                <c:pt idx="115">
                  <c:v>8645.7800000000007</c:v>
                </c:pt>
                <c:pt idx="116">
                  <c:v>8454.6</c:v>
                </c:pt>
                <c:pt idx="117">
                  <c:v>965.4</c:v>
                </c:pt>
                <c:pt idx="118">
                  <c:v>8138.05</c:v>
                </c:pt>
                <c:pt idx="119">
                  <c:v>7715.73</c:v>
                </c:pt>
                <c:pt idx="120">
                  <c:v>7224.99</c:v>
                </c:pt>
                <c:pt idx="121">
                  <c:v>6703.11</c:v>
                </c:pt>
                <c:pt idx="122">
                  <c:v>1447.66</c:v>
                </c:pt>
                <c:pt idx="123">
                  <c:v>6094.6</c:v>
                </c:pt>
                <c:pt idx="124">
                  <c:v>5580.71</c:v>
                </c:pt>
                <c:pt idx="125">
                  <c:v>4850.08</c:v>
                </c:pt>
                <c:pt idx="126">
                  <c:v>2136.2199999999998</c:v>
                </c:pt>
                <c:pt idx="127">
                  <c:v>4330.21</c:v>
                </c:pt>
                <c:pt idx="128">
                  <c:v>2911.11</c:v>
                </c:pt>
                <c:pt idx="129">
                  <c:v>3597.33</c:v>
                </c:pt>
                <c:pt idx="130">
                  <c:v>607.44600000000003</c:v>
                </c:pt>
                <c:pt idx="131">
                  <c:v>352.46300000000002</c:v>
                </c:pt>
                <c:pt idx="132">
                  <c:v>292.93900000000002</c:v>
                </c:pt>
                <c:pt idx="133">
                  <c:v>280.375</c:v>
                </c:pt>
                <c:pt idx="134">
                  <c:v>277.61099999999999</c:v>
                </c:pt>
                <c:pt idx="135">
                  <c:v>275602</c:v>
                </c:pt>
                <c:pt idx="136">
                  <c:v>268063</c:v>
                </c:pt>
                <c:pt idx="137">
                  <c:v>184330</c:v>
                </c:pt>
                <c:pt idx="138">
                  <c:v>34362.5</c:v>
                </c:pt>
                <c:pt idx="139">
                  <c:v>8285.2999999999993</c:v>
                </c:pt>
                <c:pt idx="140">
                  <c:v>3318.6</c:v>
                </c:pt>
                <c:pt idx="141">
                  <c:v>2288.4699999999998</c:v>
                </c:pt>
                <c:pt idx="142">
                  <c:v>1997.73</c:v>
                </c:pt>
                <c:pt idx="143">
                  <c:v>2018.21</c:v>
                </c:pt>
                <c:pt idx="144">
                  <c:v>1050.99</c:v>
                </c:pt>
                <c:pt idx="145">
                  <c:v>687.26</c:v>
                </c:pt>
                <c:pt idx="146">
                  <c:v>1807.11</c:v>
                </c:pt>
                <c:pt idx="147">
                  <c:v>1655.91</c:v>
                </c:pt>
                <c:pt idx="148">
                  <c:v>1736.34</c:v>
                </c:pt>
                <c:pt idx="149">
                  <c:v>2141.5</c:v>
                </c:pt>
                <c:pt idx="150">
                  <c:v>1505.63</c:v>
                </c:pt>
                <c:pt idx="151">
                  <c:v>2578.8000000000002</c:v>
                </c:pt>
                <c:pt idx="152">
                  <c:v>664.42200000000003</c:v>
                </c:pt>
                <c:pt idx="153">
                  <c:v>4158.08</c:v>
                </c:pt>
                <c:pt idx="154">
                  <c:v>2156.12</c:v>
                </c:pt>
                <c:pt idx="155">
                  <c:v>3037.52</c:v>
                </c:pt>
                <c:pt idx="156">
                  <c:v>9257.58</c:v>
                </c:pt>
                <c:pt idx="157">
                  <c:v>2167.9</c:v>
                </c:pt>
                <c:pt idx="158">
                  <c:v>492.44799999999998</c:v>
                </c:pt>
                <c:pt idx="159">
                  <c:v>134497</c:v>
                </c:pt>
                <c:pt idx="160">
                  <c:v>338.63799999999998</c:v>
                </c:pt>
                <c:pt idx="161">
                  <c:v>3524.42</c:v>
                </c:pt>
                <c:pt idx="162">
                  <c:v>10101</c:v>
                </c:pt>
                <c:pt idx="163">
                  <c:v>5794.66</c:v>
                </c:pt>
                <c:pt idx="164">
                  <c:v>7423.05</c:v>
                </c:pt>
                <c:pt idx="165">
                  <c:v>561.66200000000003</c:v>
                </c:pt>
                <c:pt idx="166">
                  <c:v>9495.6299999999992</c:v>
                </c:pt>
                <c:pt idx="167">
                  <c:v>8905.9500000000007</c:v>
                </c:pt>
                <c:pt idx="168">
                  <c:v>11671.4</c:v>
                </c:pt>
                <c:pt idx="169">
                  <c:v>14126.9</c:v>
                </c:pt>
                <c:pt idx="170">
                  <c:v>16402.900000000001</c:v>
                </c:pt>
                <c:pt idx="171">
                  <c:v>11272.2</c:v>
                </c:pt>
                <c:pt idx="172">
                  <c:v>17879.3</c:v>
                </c:pt>
                <c:pt idx="173">
                  <c:v>18564.7</c:v>
                </c:pt>
                <c:pt idx="174">
                  <c:v>627.96900000000005</c:v>
                </c:pt>
                <c:pt idx="175">
                  <c:v>15858.9</c:v>
                </c:pt>
                <c:pt idx="176">
                  <c:v>631.56600000000003</c:v>
                </c:pt>
                <c:pt idx="177">
                  <c:v>26339</c:v>
                </c:pt>
                <c:pt idx="178">
                  <c:v>47052.6</c:v>
                </c:pt>
                <c:pt idx="179">
                  <c:v>87127.8</c:v>
                </c:pt>
                <c:pt idx="180">
                  <c:v>156998</c:v>
                </c:pt>
                <c:pt idx="181">
                  <c:v>1272.0999999999999</c:v>
                </c:pt>
                <c:pt idx="182">
                  <c:v>855.48199999999997</c:v>
                </c:pt>
                <c:pt idx="183">
                  <c:v>1251.42</c:v>
                </c:pt>
                <c:pt idx="184">
                  <c:v>1727.34</c:v>
                </c:pt>
                <c:pt idx="185">
                  <c:v>2157.2600000000002</c:v>
                </c:pt>
                <c:pt idx="186">
                  <c:v>2489.7399999999998</c:v>
                </c:pt>
                <c:pt idx="187">
                  <c:v>2669.35</c:v>
                </c:pt>
                <c:pt idx="188">
                  <c:v>2700.54</c:v>
                </c:pt>
                <c:pt idx="189">
                  <c:v>2686.06</c:v>
                </c:pt>
                <c:pt idx="190">
                  <c:v>2641.76</c:v>
                </c:pt>
                <c:pt idx="191">
                  <c:v>2626.51</c:v>
                </c:pt>
                <c:pt idx="192">
                  <c:v>2641.43</c:v>
                </c:pt>
                <c:pt idx="193">
                  <c:v>2677.81</c:v>
                </c:pt>
                <c:pt idx="194">
                  <c:v>2656.89</c:v>
                </c:pt>
                <c:pt idx="195">
                  <c:v>625.91499999999996</c:v>
                </c:pt>
                <c:pt idx="196">
                  <c:v>605.23500000000001</c:v>
                </c:pt>
                <c:pt idx="197">
                  <c:v>481.37900000000002</c:v>
                </c:pt>
                <c:pt idx="198">
                  <c:v>459.21100000000001</c:v>
                </c:pt>
                <c:pt idx="199">
                  <c:v>350.29599999999999</c:v>
                </c:pt>
                <c:pt idx="200">
                  <c:v>311.779</c:v>
                </c:pt>
                <c:pt idx="201">
                  <c:v>289.75599999999997</c:v>
                </c:pt>
                <c:pt idx="202">
                  <c:v>259.339</c:v>
                </c:pt>
                <c:pt idx="203">
                  <c:v>255.74199999999999</c:v>
                </c:pt>
                <c:pt idx="204">
                  <c:v>243.321</c:v>
                </c:pt>
                <c:pt idx="205">
                  <c:v>234.32499999999999</c:v>
                </c:pt>
                <c:pt idx="206">
                  <c:v>230.87200000000001</c:v>
                </c:pt>
                <c:pt idx="207">
                  <c:v>183.67699999999999</c:v>
                </c:pt>
                <c:pt idx="208">
                  <c:v>245.93899999999999</c:v>
                </c:pt>
                <c:pt idx="209">
                  <c:v>1683.49</c:v>
                </c:pt>
                <c:pt idx="210">
                  <c:v>8384.02</c:v>
                </c:pt>
                <c:pt idx="211">
                  <c:v>3581.83</c:v>
                </c:pt>
                <c:pt idx="212">
                  <c:v>622.76400000000001</c:v>
                </c:pt>
                <c:pt idx="213">
                  <c:v>346.26799999999997</c:v>
                </c:pt>
                <c:pt idx="214">
                  <c:v>700.86199999999997</c:v>
                </c:pt>
                <c:pt idx="215">
                  <c:v>3689.88</c:v>
                </c:pt>
                <c:pt idx="216">
                  <c:v>9309.2199999999993</c:v>
                </c:pt>
                <c:pt idx="217">
                  <c:v>374.76600000000002</c:v>
                </c:pt>
                <c:pt idx="218">
                  <c:v>15346.2</c:v>
                </c:pt>
                <c:pt idx="219">
                  <c:v>345.18799999999999</c:v>
                </c:pt>
                <c:pt idx="220">
                  <c:v>20370.900000000001</c:v>
                </c:pt>
                <c:pt idx="221">
                  <c:v>366.77800000000002</c:v>
                </c:pt>
                <c:pt idx="222">
                  <c:v>23037.599999999999</c:v>
                </c:pt>
                <c:pt idx="223">
                  <c:v>23728.6</c:v>
                </c:pt>
                <c:pt idx="224">
                  <c:v>23740.7</c:v>
                </c:pt>
                <c:pt idx="225">
                  <c:v>328.154</c:v>
                </c:pt>
                <c:pt idx="226">
                  <c:v>394.35199999999998</c:v>
                </c:pt>
                <c:pt idx="227">
                  <c:v>257.74400000000003</c:v>
                </c:pt>
                <c:pt idx="228">
                  <c:v>455.87799999999999</c:v>
                </c:pt>
                <c:pt idx="229">
                  <c:v>267970</c:v>
                </c:pt>
                <c:pt idx="230">
                  <c:v>257683</c:v>
                </c:pt>
                <c:pt idx="231">
                  <c:v>123672</c:v>
                </c:pt>
                <c:pt idx="232">
                  <c:v>508.27300000000002</c:v>
                </c:pt>
                <c:pt idx="233">
                  <c:v>68125.399999999994</c:v>
                </c:pt>
                <c:pt idx="234">
                  <c:v>46690.400000000001</c:v>
                </c:pt>
                <c:pt idx="235">
                  <c:v>562.94299999999998</c:v>
                </c:pt>
                <c:pt idx="236">
                  <c:v>29676.5</c:v>
                </c:pt>
                <c:pt idx="237">
                  <c:v>612.15599999999995</c:v>
                </c:pt>
                <c:pt idx="238">
                  <c:v>21447.8</c:v>
                </c:pt>
                <c:pt idx="239">
                  <c:v>651.87800000000004</c:v>
                </c:pt>
                <c:pt idx="240">
                  <c:v>673.30899999999997</c:v>
                </c:pt>
                <c:pt idx="241">
                  <c:v>14744.3</c:v>
                </c:pt>
                <c:pt idx="242">
                  <c:v>286.46600000000001</c:v>
                </c:pt>
                <c:pt idx="243">
                  <c:v>9518.43</c:v>
                </c:pt>
                <c:pt idx="244">
                  <c:v>3709.15</c:v>
                </c:pt>
                <c:pt idx="245">
                  <c:v>163391</c:v>
                </c:pt>
                <c:pt idx="246">
                  <c:v>161853</c:v>
                </c:pt>
                <c:pt idx="247">
                  <c:v>111234</c:v>
                </c:pt>
                <c:pt idx="248">
                  <c:v>84913.3</c:v>
                </c:pt>
                <c:pt idx="249">
                  <c:v>59166.6</c:v>
                </c:pt>
                <c:pt idx="250">
                  <c:v>35320.699999999997</c:v>
                </c:pt>
                <c:pt idx="251">
                  <c:v>3629.88</c:v>
                </c:pt>
                <c:pt idx="252">
                  <c:v>30348.5</c:v>
                </c:pt>
                <c:pt idx="253">
                  <c:v>11681.3</c:v>
                </c:pt>
                <c:pt idx="254">
                  <c:v>19355.3</c:v>
                </c:pt>
                <c:pt idx="255">
                  <c:v>9188.0499999999993</c:v>
                </c:pt>
                <c:pt idx="256">
                  <c:v>1991.33</c:v>
                </c:pt>
                <c:pt idx="257">
                  <c:v>12123.4</c:v>
                </c:pt>
                <c:pt idx="258">
                  <c:v>11856.9</c:v>
                </c:pt>
                <c:pt idx="259">
                  <c:v>12306.1</c:v>
                </c:pt>
                <c:pt idx="260">
                  <c:v>12554.3</c:v>
                </c:pt>
                <c:pt idx="261">
                  <c:v>12592.3</c:v>
                </c:pt>
                <c:pt idx="262">
                  <c:v>4265.91</c:v>
                </c:pt>
                <c:pt idx="263">
                  <c:v>1297.73</c:v>
                </c:pt>
                <c:pt idx="264">
                  <c:v>2166.2399999999998</c:v>
                </c:pt>
                <c:pt idx="265">
                  <c:v>13579.5</c:v>
                </c:pt>
                <c:pt idx="266">
                  <c:v>12757.9</c:v>
                </c:pt>
                <c:pt idx="267">
                  <c:v>13660.5</c:v>
                </c:pt>
                <c:pt idx="268">
                  <c:v>4289.3500000000004</c:v>
                </c:pt>
                <c:pt idx="269">
                  <c:v>2709.91</c:v>
                </c:pt>
                <c:pt idx="270">
                  <c:v>12280</c:v>
                </c:pt>
                <c:pt idx="271">
                  <c:v>1975.08</c:v>
                </c:pt>
                <c:pt idx="272">
                  <c:v>7091.31</c:v>
                </c:pt>
                <c:pt idx="273">
                  <c:v>6858.31</c:v>
                </c:pt>
                <c:pt idx="274">
                  <c:v>1848.44</c:v>
                </c:pt>
                <c:pt idx="275">
                  <c:v>6449.54</c:v>
                </c:pt>
                <c:pt idx="276">
                  <c:v>1632.73</c:v>
                </c:pt>
                <c:pt idx="277">
                  <c:v>6038.64</c:v>
                </c:pt>
                <c:pt idx="278">
                  <c:v>5715.24</c:v>
                </c:pt>
                <c:pt idx="279">
                  <c:v>1401.94</c:v>
                </c:pt>
                <c:pt idx="280">
                  <c:v>5284.48</c:v>
                </c:pt>
                <c:pt idx="281">
                  <c:v>322.08600000000001</c:v>
                </c:pt>
                <c:pt idx="282">
                  <c:v>5212.4399999999996</c:v>
                </c:pt>
                <c:pt idx="283">
                  <c:v>1091.76</c:v>
                </c:pt>
                <c:pt idx="284">
                  <c:v>682.98800000000006</c:v>
                </c:pt>
                <c:pt idx="285">
                  <c:v>857.69</c:v>
                </c:pt>
                <c:pt idx="286">
                  <c:v>1241.81</c:v>
                </c:pt>
                <c:pt idx="287">
                  <c:v>1082.23</c:v>
                </c:pt>
                <c:pt idx="288">
                  <c:v>933.87599999999998</c:v>
                </c:pt>
                <c:pt idx="289">
                  <c:v>366.68700000000001</c:v>
                </c:pt>
                <c:pt idx="290">
                  <c:v>854.41300000000001</c:v>
                </c:pt>
                <c:pt idx="291">
                  <c:v>810.62300000000005</c:v>
                </c:pt>
                <c:pt idx="292">
                  <c:v>961.52599999999995</c:v>
                </c:pt>
                <c:pt idx="293">
                  <c:v>842.88400000000001</c:v>
                </c:pt>
                <c:pt idx="294">
                  <c:v>2795.63</c:v>
                </c:pt>
                <c:pt idx="295">
                  <c:v>4452.76</c:v>
                </c:pt>
                <c:pt idx="296">
                  <c:v>4298.84</c:v>
                </c:pt>
                <c:pt idx="297">
                  <c:v>4374.8999999999996</c:v>
                </c:pt>
                <c:pt idx="298">
                  <c:v>4200.8</c:v>
                </c:pt>
                <c:pt idx="299">
                  <c:v>3849.43</c:v>
                </c:pt>
                <c:pt idx="300">
                  <c:v>5584.35</c:v>
                </c:pt>
                <c:pt idx="301">
                  <c:v>2689.42</c:v>
                </c:pt>
                <c:pt idx="302">
                  <c:v>5317.9</c:v>
                </c:pt>
                <c:pt idx="303">
                  <c:v>5090.12</c:v>
                </c:pt>
                <c:pt idx="304">
                  <c:v>2999.09</c:v>
                </c:pt>
                <c:pt idx="305">
                  <c:v>4907.59</c:v>
                </c:pt>
                <c:pt idx="306">
                  <c:v>3322.19</c:v>
                </c:pt>
                <c:pt idx="307">
                  <c:v>4692.37</c:v>
                </c:pt>
                <c:pt idx="308">
                  <c:v>4446.8900000000003</c:v>
                </c:pt>
                <c:pt idx="309">
                  <c:v>3647.44</c:v>
                </c:pt>
                <c:pt idx="310">
                  <c:v>4225.76</c:v>
                </c:pt>
                <c:pt idx="311">
                  <c:v>3953.91</c:v>
                </c:pt>
                <c:pt idx="312">
                  <c:v>274.79399999999998</c:v>
                </c:pt>
                <c:pt idx="313">
                  <c:v>270.06299999999999</c:v>
                </c:pt>
                <c:pt idx="314">
                  <c:v>5517.93</c:v>
                </c:pt>
                <c:pt idx="315">
                  <c:v>6416.91</c:v>
                </c:pt>
                <c:pt idx="316">
                  <c:v>4392.04</c:v>
                </c:pt>
                <c:pt idx="317">
                  <c:v>8190.22</c:v>
                </c:pt>
                <c:pt idx="318">
                  <c:v>3494.04</c:v>
                </c:pt>
                <c:pt idx="319">
                  <c:v>9698.51</c:v>
                </c:pt>
                <c:pt idx="320">
                  <c:v>11224.7</c:v>
                </c:pt>
                <c:pt idx="321">
                  <c:v>2792.29</c:v>
                </c:pt>
                <c:pt idx="322">
                  <c:v>13340.2</c:v>
                </c:pt>
                <c:pt idx="323">
                  <c:v>14792.4</c:v>
                </c:pt>
                <c:pt idx="324">
                  <c:v>2288.2199999999998</c:v>
                </c:pt>
                <c:pt idx="325">
                  <c:v>15621.5</c:v>
                </c:pt>
                <c:pt idx="326">
                  <c:v>3090.01</c:v>
                </c:pt>
                <c:pt idx="327">
                  <c:v>14822.5</c:v>
                </c:pt>
                <c:pt idx="328">
                  <c:v>1985.95</c:v>
                </c:pt>
                <c:pt idx="329">
                  <c:v>13435.5</c:v>
                </c:pt>
                <c:pt idx="330">
                  <c:v>10708</c:v>
                </c:pt>
                <c:pt idx="331">
                  <c:v>4744.72</c:v>
                </c:pt>
                <c:pt idx="332">
                  <c:v>1917.47</c:v>
                </c:pt>
                <c:pt idx="333">
                  <c:v>7546.03</c:v>
                </c:pt>
                <c:pt idx="334">
                  <c:v>7745.43</c:v>
                </c:pt>
                <c:pt idx="335">
                  <c:v>11903.8</c:v>
                </c:pt>
                <c:pt idx="336">
                  <c:v>17838.599999999999</c:v>
                </c:pt>
                <c:pt idx="337">
                  <c:v>24620.400000000001</c:v>
                </c:pt>
                <c:pt idx="338">
                  <c:v>31005.1</c:v>
                </c:pt>
                <c:pt idx="339">
                  <c:v>37065</c:v>
                </c:pt>
                <c:pt idx="340">
                  <c:v>42916.5</c:v>
                </c:pt>
                <c:pt idx="341">
                  <c:v>48600.3</c:v>
                </c:pt>
                <c:pt idx="342">
                  <c:v>50511.5</c:v>
                </c:pt>
                <c:pt idx="343">
                  <c:v>56918</c:v>
                </c:pt>
                <c:pt idx="344">
                  <c:v>59963</c:v>
                </c:pt>
                <c:pt idx="345">
                  <c:v>61528.3</c:v>
                </c:pt>
                <c:pt idx="346">
                  <c:v>60709.9</c:v>
                </c:pt>
                <c:pt idx="347">
                  <c:v>58699.8</c:v>
                </c:pt>
                <c:pt idx="348">
                  <c:v>48950.5</c:v>
                </c:pt>
                <c:pt idx="349">
                  <c:v>36016.800000000003</c:v>
                </c:pt>
                <c:pt idx="350">
                  <c:v>23112.1</c:v>
                </c:pt>
                <c:pt idx="351">
                  <c:v>13134.6</c:v>
                </c:pt>
                <c:pt idx="352">
                  <c:v>7080.64</c:v>
                </c:pt>
                <c:pt idx="353">
                  <c:v>5223.5</c:v>
                </c:pt>
                <c:pt idx="354">
                  <c:v>301372</c:v>
                </c:pt>
                <c:pt idx="355">
                  <c:v>69649.399999999994</c:v>
                </c:pt>
                <c:pt idx="356">
                  <c:v>60414.1</c:v>
                </c:pt>
                <c:pt idx="357">
                  <c:v>123964</c:v>
                </c:pt>
                <c:pt idx="358">
                  <c:v>481.89699999999999</c:v>
                </c:pt>
                <c:pt idx="359">
                  <c:v>141991</c:v>
                </c:pt>
                <c:pt idx="360">
                  <c:v>170982</c:v>
                </c:pt>
                <c:pt idx="361">
                  <c:v>468.96600000000001</c:v>
                </c:pt>
                <c:pt idx="362">
                  <c:v>210660</c:v>
                </c:pt>
                <c:pt idx="363">
                  <c:v>231388</c:v>
                </c:pt>
                <c:pt idx="364">
                  <c:v>169572</c:v>
                </c:pt>
                <c:pt idx="365">
                  <c:v>467.976</c:v>
                </c:pt>
                <c:pt idx="366">
                  <c:v>214020</c:v>
                </c:pt>
                <c:pt idx="367">
                  <c:v>243.75800000000001</c:v>
                </c:pt>
                <c:pt idx="368">
                  <c:v>199635</c:v>
                </c:pt>
                <c:pt idx="369">
                  <c:v>497.15499999999997</c:v>
                </c:pt>
                <c:pt idx="370">
                  <c:v>180291</c:v>
                </c:pt>
                <c:pt idx="371">
                  <c:v>168983</c:v>
                </c:pt>
                <c:pt idx="372">
                  <c:v>142525</c:v>
                </c:pt>
                <c:pt idx="373">
                  <c:v>323.01499999999999</c:v>
                </c:pt>
                <c:pt idx="374">
                  <c:v>625.17100000000005</c:v>
                </c:pt>
                <c:pt idx="375">
                  <c:v>114522</c:v>
                </c:pt>
                <c:pt idx="376">
                  <c:v>74458.600000000006</c:v>
                </c:pt>
                <c:pt idx="377">
                  <c:v>54672.6</c:v>
                </c:pt>
                <c:pt idx="378">
                  <c:v>66333.7</c:v>
                </c:pt>
                <c:pt idx="379">
                  <c:v>40379.4</c:v>
                </c:pt>
                <c:pt idx="380">
                  <c:v>1428.56</c:v>
                </c:pt>
                <c:pt idx="381">
                  <c:v>24302.799999999999</c:v>
                </c:pt>
                <c:pt idx="382">
                  <c:v>692.99099999999999</c:v>
                </c:pt>
                <c:pt idx="383">
                  <c:v>28125.9</c:v>
                </c:pt>
                <c:pt idx="384">
                  <c:v>10313.6</c:v>
                </c:pt>
                <c:pt idx="385">
                  <c:v>5298.48</c:v>
                </c:pt>
                <c:pt idx="386">
                  <c:v>23495.200000000001</c:v>
                </c:pt>
                <c:pt idx="387">
                  <c:v>3682.53</c:v>
                </c:pt>
                <c:pt idx="388">
                  <c:v>1399.74</c:v>
                </c:pt>
                <c:pt idx="389">
                  <c:v>14025.9</c:v>
                </c:pt>
                <c:pt idx="390">
                  <c:v>606.36900000000003</c:v>
                </c:pt>
                <c:pt idx="391">
                  <c:v>673.19399999999996</c:v>
                </c:pt>
                <c:pt idx="392">
                  <c:v>32676.1</c:v>
                </c:pt>
                <c:pt idx="393">
                  <c:v>32585.1</c:v>
                </c:pt>
                <c:pt idx="394">
                  <c:v>33598.5</c:v>
                </c:pt>
                <c:pt idx="395">
                  <c:v>34647.4</c:v>
                </c:pt>
                <c:pt idx="396">
                  <c:v>35395.199999999997</c:v>
                </c:pt>
                <c:pt idx="397">
                  <c:v>2305.56</c:v>
                </c:pt>
                <c:pt idx="398">
                  <c:v>26974.2</c:v>
                </c:pt>
                <c:pt idx="399">
                  <c:v>3579.47</c:v>
                </c:pt>
                <c:pt idx="400">
                  <c:v>8936.91</c:v>
                </c:pt>
                <c:pt idx="401">
                  <c:v>4213.28</c:v>
                </c:pt>
                <c:pt idx="402">
                  <c:v>4519.18</c:v>
                </c:pt>
                <c:pt idx="403">
                  <c:v>4374.7</c:v>
                </c:pt>
                <c:pt idx="404">
                  <c:v>1251.72</c:v>
                </c:pt>
                <c:pt idx="405">
                  <c:v>4253.83</c:v>
                </c:pt>
                <c:pt idx="406">
                  <c:v>4325.22</c:v>
                </c:pt>
                <c:pt idx="407">
                  <c:v>4415.26</c:v>
                </c:pt>
                <c:pt idx="408">
                  <c:v>4212.17</c:v>
                </c:pt>
                <c:pt idx="409">
                  <c:v>3188.11</c:v>
                </c:pt>
                <c:pt idx="410">
                  <c:v>625.38699999999994</c:v>
                </c:pt>
                <c:pt idx="411">
                  <c:v>2316.7199999999998</c:v>
                </c:pt>
                <c:pt idx="412">
                  <c:v>1842.88</c:v>
                </c:pt>
                <c:pt idx="413">
                  <c:v>653.91</c:v>
                </c:pt>
                <c:pt idx="414">
                  <c:v>690.46400000000006</c:v>
                </c:pt>
                <c:pt idx="415">
                  <c:v>744.46100000000001</c:v>
                </c:pt>
                <c:pt idx="416">
                  <c:v>785.00400000000002</c:v>
                </c:pt>
                <c:pt idx="417">
                  <c:v>8606.61</c:v>
                </c:pt>
                <c:pt idx="418">
                  <c:v>27981.1</c:v>
                </c:pt>
                <c:pt idx="419">
                  <c:v>31009</c:v>
                </c:pt>
                <c:pt idx="420">
                  <c:v>836.39400000000001</c:v>
                </c:pt>
                <c:pt idx="421">
                  <c:v>27636.799999999999</c:v>
                </c:pt>
                <c:pt idx="422">
                  <c:v>21090.1</c:v>
                </c:pt>
                <c:pt idx="423">
                  <c:v>13829.8</c:v>
                </c:pt>
                <c:pt idx="424">
                  <c:v>6634.53</c:v>
                </c:pt>
                <c:pt idx="425">
                  <c:v>5493.91</c:v>
                </c:pt>
                <c:pt idx="426">
                  <c:v>809.39099999999996</c:v>
                </c:pt>
                <c:pt idx="427">
                  <c:v>7292.42</c:v>
                </c:pt>
                <c:pt idx="428">
                  <c:v>9468.7199999999993</c:v>
                </c:pt>
                <c:pt idx="429">
                  <c:v>778.05499999999995</c:v>
                </c:pt>
                <c:pt idx="430">
                  <c:v>11903.4</c:v>
                </c:pt>
                <c:pt idx="431">
                  <c:v>13522.8</c:v>
                </c:pt>
                <c:pt idx="432">
                  <c:v>865.57799999999997</c:v>
                </c:pt>
                <c:pt idx="433">
                  <c:v>15389.6</c:v>
                </c:pt>
                <c:pt idx="434">
                  <c:v>16541.900000000001</c:v>
                </c:pt>
                <c:pt idx="435">
                  <c:v>1111.9000000000001</c:v>
                </c:pt>
                <c:pt idx="436">
                  <c:v>16375.1</c:v>
                </c:pt>
                <c:pt idx="437">
                  <c:v>17761.900000000001</c:v>
                </c:pt>
                <c:pt idx="438">
                  <c:v>1211.24</c:v>
                </c:pt>
                <c:pt idx="439">
                  <c:v>1158.8699999999999</c:v>
                </c:pt>
                <c:pt idx="440">
                  <c:v>18428.2</c:v>
                </c:pt>
                <c:pt idx="441">
                  <c:v>21720.6</c:v>
                </c:pt>
                <c:pt idx="442">
                  <c:v>24364.2</c:v>
                </c:pt>
                <c:pt idx="443">
                  <c:v>23695.5</c:v>
                </c:pt>
                <c:pt idx="444">
                  <c:v>16421.900000000001</c:v>
                </c:pt>
                <c:pt idx="445">
                  <c:v>15685.1</c:v>
                </c:pt>
                <c:pt idx="446">
                  <c:v>950.17600000000004</c:v>
                </c:pt>
                <c:pt idx="447">
                  <c:v>1058.02</c:v>
                </c:pt>
                <c:pt idx="448">
                  <c:v>7257.72</c:v>
                </c:pt>
                <c:pt idx="449">
                  <c:v>1217.5899999999999</c:v>
                </c:pt>
                <c:pt idx="450">
                  <c:v>1270.54</c:v>
                </c:pt>
                <c:pt idx="451">
                  <c:v>4032.57</c:v>
                </c:pt>
                <c:pt idx="452">
                  <c:v>1220.47</c:v>
                </c:pt>
                <c:pt idx="453">
                  <c:v>5863.2</c:v>
                </c:pt>
                <c:pt idx="454">
                  <c:v>1232.68</c:v>
                </c:pt>
                <c:pt idx="455">
                  <c:v>2485.19</c:v>
                </c:pt>
                <c:pt idx="456">
                  <c:v>3119.68</c:v>
                </c:pt>
                <c:pt idx="457">
                  <c:v>1810.87</c:v>
                </c:pt>
                <c:pt idx="458">
                  <c:v>3539</c:v>
                </c:pt>
                <c:pt idx="459">
                  <c:v>3681.43</c:v>
                </c:pt>
                <c:pt idx="460">
                  <c:v>1233.22</c:v>
                </c:pt>
                <c:pt idx="461">
                  <c:v>3510.22</c:v>
                </c:pt>
                <c:pt idx="462">
                  <c:v>12240.3</c:v>
                </c:pt>
                <c:pt idx="463">
                  <c:v>1743.47</c:v>
                </c:pt>
                <c:pt idx="464">
                  <c:v>2982.33</c:v>
                </c:pt>
                <c:pt idx="465">
                  <c:v>21992.400000000001</c:v>
                </c:pt>
                <c:pt idx="466">
                  <c:v>780.5</c:v>
                </c:pt>
                <c:pt idx="467">
                  <c:v>3492.16</c:v>
                </c:pt>
                <c:pt idx="468">
                  <c:v>13435.8</c:v>
                </c:pt>
                <c:pt idx="469">
                  <c:v>9502.57</c:v>
                </c:pt>
                <c:pt idx="470">
                  <c:v>6059.46</c:v>
                </c:pt>
                <c:pt idx="471">
                  <c:v>2040.52</c:v>
                </c:pt>
                <c:pt idx="472">
                  <c:v>6898.31</c:v>
                </c:pt>
                <c:pt idx="473">
                  <c:v>1355.13</c:v>
                </c:pt>
                <c:pt idx="474">
                  <c:v>1360.4</c:v>
                </c:pt>
                <c:pt idx="475">
                  <c:v>1488.35</c:v>
                </c:pt>
                <c:pt idx="476">
                  <c:v>1245.1300000000001</c:v>
                </c:pt>
                <c:pt idx="477">
                  <c:v>1938.16</c:v>
                </c:pt>
                <c:pt idx="478">
                  <c:v>1652.61</c:v>
                </c:pt>
                <c:pt idx="479">
                  <c:v>419.584</c:v>
                </c:pt>
                <c:pt idx="480">
                  <c:v>1765.79</c:v>
                </c:pt>
                <c:pt idx="481">
                  <c:v>1177.73</c:v>
                </c:pt>
                <c:pt idx="482">
                  <c:v>1503.07</c:v>
                </c:pt>
                <c:pt idx="483">
                  <c:v>2082.21</c:v>
                </c:pt>
                <c:pt idx="484">
                  <c:v>1303.97</c:v>
                </c:pt>
                <c:pt idx="485">
                  <c:v>1631.16</c:v>
                </c:pt>
                <c:pt idx="486">
                  <c:v>1512.1</c:v>
                </c:pt>
                <c:pt idx="487">
                  <c:v>2554.2399999999998</c:v>
                </c:pt>
                <c:pt idx="488">
                  <c:v>1912.42</c:v>
                </c:pt>
                <c:pt idx="489">
                  <c:v>3753.41</c:v>
                </c:pt>
                <c:pt idx="490">
                  <c:v>3859.1</c:v>
                </c:pt>
                <c:pt idx="491">
                  <c:v>2959.29</c:v>
                </c:pt>
                <c:pt idx="492">
                  <c:v>3938.8</c:v>
                </c:pt>
                <c:pt idx="493">
                  <c:v>2058.5</c:v>
                </c:pt>
                <c:pt idx="494">
                  <c:v>3850.27</c:v>
                </c:pt>
                <c:pt idx="495">
                  <c:v>493.27499999999998</c:v>
                </c:pt>
                <c:pt idx="496">
                  <c:v>2089.33</c:v>
                </c:pt>
                <c:pt idx="497">
                  <c:v>3586.23</c:v>
                </c:pt>
                <c:pt idx="498">
                  <c:v>3935.15</c:v>
                </c:pt>
                <c:pt idx="499">
                  <c:v>3517.7</c:v>
                </c:pt>
                <c:pt idx="500">
                  <c:v>3104.68</c:v>
                </c:pt>
                <c:pt idx="501">
                  <c:v>3544.11</c:v>
                </c:pt>
                <c:pt idx="502">
                  <c:v>3123.8</c:v>
                </c:pt>
                <c:pt idx="503">
                  <c:v>3012.35</c:v>
                </c:pt>
                <c:pt idx="504">
                  <c:v>4067.76</c:v>
                </c:pt>
                <c:pt idx="505">
                  <c:v>1471.3</c:v>
                </c:pt>
                <c:pt idx="506">
                  <c:v>1516.9</c:v>
                </c:pt>
                <c:pt idx="507">
                  <c:v>5302.11</c:v>
                </c:pt>
                <c:pt idx="508">
                  <c:v>2480.94</c:v>
                </c:pt>
                <c:pt idx="509">
                  <c:v>6056.67</c:v>
                </c:pt>
                <c:pt idx="510">
                  <c:v>2629.89</c:v>
                </c:pt>
                <c:pt idx="511">
                  <c:v>2490.36</c:v>
                </c:pt>
                <c:pt idx="512">
                  <c:v>2000.32</c:v>
                </c:pt>
                <c:pt idx="513">
                  <c:v>6016.85</c:v>
                </c:pt>
                <c:pt idx="514">
                  <c:v>3425.54</c:v>
                </c:pt>
                <c:pt idx="515">
                  <c:v>5463.73</c:v>
                </c:pt>
                <c:pt idx="516">
                  <c:v>3602.07</c:v>
                </c:pt>
                <c:pt idx="517">
                  <c:v>2053.13</c:v>
                </c:pt>
                <c:pt idx="518">
                  <c:v>14737.9</c:v>
                </c:pt>
                <c:pt idx="519">
                  <c:v>13543.5</c:v>
                </c:pt>
                <c:pt idx="520">
                  <c:v>12979.7</c:v>
                </c:pt>
                <c:pt idx="521">
                  <c:v>11882.9</c:v>
                </c:pt>
                <c:pt idx="522">
                  <c:v>10722.2</c:v>
                </c:pt>
                <c:pt idx="523">
                  <c:v>10107.6</c:v>
                </c:pt>
                <c:pt idx="524">
                  <c:v>9991</c:v>
                </c:pt>
                <c:pt idx="525">
                  <c:v>3427.35</c:v>
                </c:pt>
                <c:pt idx="526">
                  <c:v>3125.46</c:v>
                </c:pt>
                <c:pt idx="527">
                  <c:v>4665.8500000000004</c:v>
                </c:pt>
                <c:pt idx="528">
                  <c:v>5603.18</c:v>
                </c:pt>
                <c:pt idx="529">
                  <c:v>2245.2199999999998</c:v>
                </c:pt>
                <c:pt idx="530">
                  <c:v>5993.9</c:v>
                </c:pt>
                <c:pt idx="531">
                  <c:v>1239.56</c:v>
                </c:pt>
                <c:pt idx="532">
                  <c:v>2044.82</c:v>
                </c:pt>
                <c:pt idx="533">
                  <c:v>6411.92</c:v>
                </c:pt>
                <c:pt idx="534">
                  <c:v>2262.61</c:v>
                </c:pt>
                <c:pt idx="535">
                  <c:v>2630.8</c:v>
                </c:pt>
                <c:pt idx="536">
                  <c:v>5781.56</c:v>
                </c:pt>
                <c:pt idx="537">
                  <c:v>3202.77</c:v>
                </c:pt>
                <c:pt idx="538">
                  <c:v>1727.67</c:v>
                </c:pt>
                <c:pt idx="539">
                  <c:v>2783.01</c:v>
                </c:pt>
                <c:pt idx="540">
                  <c:v>3335.12</c:v>
                </c:pt>
                <c:pt idx="541">
                  <c:v>3485.94</c:v>
                </c:pt>
                <c:pt idx="542">
                  <c:v>3426.79</c:v>
                </c:pt>
                <c:pt idx="543">
                  <c:v>3851.44</c:v>
                </c:pt>
                <c:pt idx="544">
                  <c:v>3071.05</c:v>
                </c:pt>
                <c:pt idx="545">
                  <c:v>3042.41</c:v>
                </c:pt>
                <c:pt idx="546">
                  <c:v>3236.93</c:v>
                </c:pt>
                <c:pt idx="547">
                  <c:v>6803.71</c:v>
                </c:pt>
                <c:pt idx="548">
                  <c:v>2289.0300000000002</c:v>
                </c:pt>
                <c:pt idx="549">
                  <c:v>12958.3</c:v>
                </c:pt>
                <c:pt idx="550">
                  <c:v>4591.59</c:v>
                </c:pt>
                <c:pt idx="551">
                  <c:v>13188.3</c:v>
                </c:pt>
                <c:pt idx="552">
                  <c:v>5408.46</c:v>
                </c:pt>
                <c:pt idx="553">
                  <c:v>14531.4</c:v>
                </c:pt>
                <c:pt idx="554">
                  <c:v>6371.88</c:v>
                </c:pt>
                <c:pt idx="555">
                  <c:v>4949.4799999999996</c:v>
                </c:pt>
                <c:pt idx="556">
                  <c:v>8332.4500000000007</c:v>
                </c:pt>
                <c:pt idx="557">
                  <c:v>8303.32</c:v>
                </c:pt>
                <c:pt idx="558">
                  <c:v>9542.83</c:v>
                </c:pt>
                <c:pt idx="559">
                  <c:v>5217.66</c:v>
                </c:pt>
                <c:pt idx="560">
                  <c:v>10230.1</c:v>
                </c:pt>
                <c:pt idx="561">
                  <c:v>10429.799999999999</c:v>
                </c:pt>
                <c:pt idx="562">
                  <c:v>2730.28</c:v>
                </c:pt>
                <c:pt idx="563">
                  <c:v>10779.1</c:v>
                </c:pt>
                <c:pt idx="564">
                  <c:v>13879.1</c:v>
                </c:pt>
                <c:pt idx="565">
                  <c:v>16512.400000000001</c:v>
                </c:pt>
                <c:pt idx="566">
                  <c:v>1397.65</c:v>
                </c:pt>
                <c:pt idx="567">
                  <c:v>8339.09</c:v>
                </c:pt>
                <c:pt idx="568">
                  <c:v>15726.1</c:v>
                </c:pt>
                <c:pt idx="569">
                  <c:v>1977.17</c:v>
                </c:pt>
                <c:pt idx="570">
                  <c:v>1654.13</c:v>
                </c:pt>
                <c:pt idx="571">
                  <c:v>8003.6</c:v>
                </c:pt>
                <c:pt idx="572">
                  <c:v>11462</c:v>
                </c:pt>
                <c:pt idx="573">
                  <c:v>21976.7</c:v>
                </c:pt>
                <c:pt idx="574">
                  <c:v>25336.3</c:v>
                </c:pt>
                <c:pt idx="575">
                  <c:v>25253.200000000001</c:v>
                </c:pt>
                <c:pt idx="576">
                  <c:v>24776.7</c:v>
                </c:pt>
                <c:pt idx="577">
                  <c:v>8945.42</c:v>
                </c:pt>
                <c:pt idx="578">
                  <c:v>6900.91</c:v>
                </c:pt>
                <c:pt idx="579">
                  <c:v>8937.85</c:v>
                </c:pt>
                <c:pt idx="580">
                  <c:v>8528.51</c:v>
                </c:pt>
                <c:pt idx="581">
                  <c:v>8550.67</c:v>
                </c:pt>
                <c:pt idx="582">
                  <c:v>7094.34</c:v>
                </c:pt>
                <c:pt idx="583">
                  <c:v>6355.16</c:v>
                </c:pt>
                <c:pt idx="584">
                  <c:v>4492.3500000000004</c:v>
                </c:pt>
                <c:pt idx="585">
                  <c:v>5458.82</c:v>
                </c:pt>
                <c:pt idx="586">
                  <c:v>4295.28</c:v>
                </c:pt>
                <c:pt idx="587">
                  <c:v>4129.99</c:v>
                </c:pt>
                <c:pt idx="588">
                  <c:v>5057.95</c:v>
                </c:pt>
                <c:pt idx="589">
                  <c:v>5532.38</c:v>
                </c:pt>
                <c:pt idx="590">
                  <c:v>2983.93</c:v>
                </c:pt>
                <c:pt idx="591">
                  <c:v>2491.7800000000002</c:v>
                </c:pt>
                <c:pt idx="592">
                  <c:v>2071.15</c:v>
                </c:pt>
                <c:pt idx="593">
                  <c:v>1345.97</c:v>
                </c:pt>
                <c:pt idx="594">
                  <c:v>2182.88</c:v>
                </c:pt>
                <c:pt idx="595">
                  <c:v>822.70600000000002</c:v>
                </c:pt>
                <c:pt idx="596">
                  <c:v>2641.8</c:v>
                </c:pt>
                <c:pt idx="597">
                  <c:v>1495.33</c:v>
                </c:pt>
                <c:pt idx="598">
                  <c:v>1625.62</c:v>
                </c:pt>
                <c:pt idx="599">
                  <c:v>1420.47</c:v>
                </c:pt>
                <c:pt idx="600">
                  <c:v>1344.22</c:v>
                </c:pt>
                <c:pt idx="601">
                  <c:v>959.24599999999998</c:v>
                </c:pt>
                <c:pt idx="602">
                  <c:v>3225.32</c:v>
                </c:pt>
                <c:pt idx="603">
                  <c:v>1257.97</c:v>
                </c:pt>
                <c:pt idx="604">
                  <c:v>3517.76</c:v>
                </c:pt>
                <c:pt idx="605">
                  <c:v>3124.98</c:v>
                </c:pt>
                <c:pt idx="606">
                  <c:v>3644.98</c:v>
                </c:pt>
                <c:pt idx="607">
                  <c:v>1151.54</c:v>
                </c:pt>
                <c:pt idx="608">
                  <c:v>3637.65</c:v>
                </c:pt>
                <c:pt idx="609">
                  <c:v>3809.05</c:v>
                </c:pt>
                <c:pt idx="610">
                  <c:v>3861.47</c:v>
                </c:pt>
                <c:pt idx="611">
                  <c:v>1034.72</c:v>
                </c:pt>
                <c:pt idx="612">
                  <c:v>3445.37</c:v>
                </c:pt>
                <c:pt idx="613">
                  <c:v>28803</c:v>
                </c:pt>
                <c:pt idx="614">
                  <c:v>873.09400000000005</c:v>
                </c:pt>
                <c:pt idx="615">
                  <c:v>1502.7</c:v>
                </c:pt>
                <c:pt idx="616">
                  <c:v>729.09400000000005</c:v>
                </c:pt>
                <c:pt idx="617">
                  <c:v>1437.93</c:v>
                </c:pt>
                <c:pt idx="618">
                  <c:v>523.37900000000002</c:v>
                </c:pt>
                <c:pt idx="619">
                  <c:v>1217.44</c:v>
                </c:pt>
                <c:pt idx="620">
                  <c:v>643.54700000000003</c:v>
                </c:pt>
                <c:pt idx="621">
                  <c:v>1007</c:v>
                </c:pt>
                <c:pt idx="622">
                  <c:v>636.33000000000004</c:v>
                </c:pt>
                <c:pt idx="623">
                  <c:v>869.67499999999995</c:v>
                </c:pt>
                <c:pt idx="624">
                  <c:v>728.99800000000005</c:v>
                </c:pt>
                <c:pt idx="625">
                  <c:v>683.68399999999997</c:v>
                </c:pt>
                <c:pt idx="626">
                  <c:v>361.54399999999998</c:v>
                </c:pt>
                <c:pt idx="627">
                  <c:v>606.78899999999999</c:v>
                </c:pt>
                <c:pt idx="628">
                  <c:v>623.27300000000002</c:v>
                </c:pt>
                <c:pt idx="629">
                  <c:v>652.20399999999995</c:v>
                </c:pt>
                <c:pt idx="630">
                  <c:v>687.42399999999998</c:v>
                </c:pt>
                <c:pt idx="631">
                  <c:v>734.94399999999996</c:v>
                </c:pt>
                <c:pt idx="632">
                  <c:v>794.846</c:v>
                </c:pt>
                <c:pt idx="633">
                  <c:v>868.12699999999995</c:v>
                </c:pt>
                <c:pt idx="634">
                  <c:v>975.98199999999997</c:v>
                </c:pt>
                <c:pt idx="635">
                  <c:v>363.83100000000002</c:v>
                </c:pt>
                <c:pt idx="636">
                  <c:v>1155.6099999999999</c:v>
                </c:pt>
                <c:pt idx="637">
                  <c:v>1525.96</c:v>
                </c:pt>
                <c:pt idx="638">
                  <c:v>2232.6</c:v>
                </c:pt>
                <c:pt idx="639">
                  <c:v>3072.4</c:v>
                </c:pt>
                <c:pt idx="640">
                  <c:v>3619.2</c:v>
                </c:pt>
                <c:pt idx="641">
                  <c:v>3889.23</c:v>
                </c:pt>
                <c:pt idx="642">
                  <c:v>1018.29</c:v>
                </c:pt>
                <c:pt idx="643">
                  <c:v>4021.96</c:v>
                </c:pt>
                <c:pt idx="644">
                  <c:v>4179.8900000000003</c:v>
                </c:pt>
                <c:pt idx="645">
                  <c:v>4265.3599999999997</c:v>
                </c:pt>
                <c:pt idx="646">
                  <c:v>3882.62</c:v>
                </c:pt>
                <c:pt idx="647">
                  <c:v>2967.96</c:v>
                </c:pt>
                <c:pt idx="648">
                  <c:v>1560.6</c:v>
                </c:pt>
                <c:pt idx="649">
                  <c:v>2600.71</c:v>
                </c:pt>
                <c:pt idx="650">
                  <c:v>1342.11</c:v>
                </c:pt>
                <c:pt idx="651">
                  <c:v>2526.88</c:v>
                </c:pt>
                <c:pt idx="652">
                  <c:v>2291.66</c:v>
                </c:pt>
                <c:pt idx="653">
                  <c:v>1180.9000000000001</c:v>
                </c:pt>
                <c:pt idx="654">
                  <c:v>2164.91</c:v>
                </c:pt>
                <c:pt idx="655">
                  <c:v>1447.25</c:v>
                </c:pt>
                <c:pt idx="656">
                  <c:v>1668.46</c:v>
                </c:pt>
                <c:pt idx="657">
                  <c:v>1634.6</c:v>
                </c:pt>
                <c:pt idx="658">
                  <c:v>999.39599999999996</c:v>
                </c:pt>
                <c:pt idx="659">
                  <c:v>2233.94</c:v>
                </c:pt>
                <c:pt idx="660">
                  <c:v>3948.63</c:v>
                </c:pt>
                <c:pt idx="661">
                  <c:v>9634.4</c:v>
                </c:pt>
                <c:pt idx="662">
                  <c:v>7469.66</c:v>
                </c:pt>
                <c:pt idx="663">
                  <c:v>5986.17</c:v>
                </c:pt>
                <c:pt idx="664">
                  <c:v>935.58500000000004</c:v>
                </c:pt>
                <c:pt idx="665">
                  <c:v>4993.49</c:v>
                </c:pt>
                <c:pt idx="666">
                  <c:v>4211.04</c:v>
                </c:pt>
                <c:pt idx="667">
                  <c:v>2615.08</c:v>
                </c:pt>
                <c:pt idx="668">
                  <c:v>3830.36</c:v>
                </c:pt>
                <c:pt idx="669">
                  <c:v>2636</c:v>
                </c:pt>
                <c:pt idx="670">
                  <c:v>891.89800000000002</c:v>
                </c:pt>
                <c:pt idx="671">
                  <c:v>2697.37</c:v>
                </c:pt>
                <c:pt idx="672">
                  <c:v>3331.53</c:v>
                </c:pt>
                <c:pt idx="673">
                  <c:v>2898.77</c:v>
                </c:pt>
                <c:pt idx="674">
                  <c:v>3149.46</c:v>
                </c:pt>
                <c:pt idx="675">
                  <c:v>2703.03</c:v>
                </c:pt>
                <c:pt idx="676">
                  <c:v>2905.98</c:v>
                </c:pt>
                <c:pt idx="677">
                  <c:v>7974.98</c:v>
                </c:pt>
                <c:pt idx="678">
                  <c:v>7531.75</c:v>
                </c:pt>
                <c:pt idx="679">
                  <c:v>4383.4799999999996</c:v>
                </c:pt>
                <c:pt idx="680">
                  <c:v>6524.12</c:v>
                </c:pt>
                <c:pt idx="681">
                  <c:v>838.74</c:v>
                </c:pt>
                <c:pt idx="682">
                  <c:v>3119.52</c:v>
                </c:pt>
                <c:pt idx="683">
                  <c:v>3994.57</c:v>
                </c:pt>
                <c:pt idx="684">
                  <c:v>5740.68</c:v>
                </c:pt>
                <c:pt idx="685">
                  <c:v>5052.32</c:v>
                </c:pt>
                <c:pt idx="686">
                  <c:v>2844.62</c:v>
                </c:pt>
                <c:pt idx="687">
                  <c:v>3563.32</c:v>
                </c:pt>
                <c:pt idx="688">
                  <c:v>729.06</c:v>
                </c:pt>
                <c:pt idx="689">
                  <c:v>5450.49</c:v>
                </c:pt>
                <c:pt idx="690">
                  <c:v>7347.88</c:v>
                </c:pt>
                <c:pt idx="691">
                  <c:v>8624.64</c:v>
                </c:pt>
                <c:pt idx="692">
                  <c:v>4145.53</c:v>
                </c:pt>
                <c:pt idx="693">
                  <c:v>4490.43</c:v>
                </c:pt>
                <c:pt idx="694">
                  <c:v>7815.33</c:v>
                </c:pt>
                <c:pt idx="695">
                  <c:v>2488.34</c:v>
                </c:pt>
                <c:pt idx="696">
                  <c:v>9927.43</c:v>
                </c:pt>
                <c:pt idx="697">
                  <c:v>938.904</c:v>
                </c:pt>
                <c:pt idx="698">
                  <c:v>3014.77</c:v>
                </c:pt>
                <c:pt idx="699">
                  <c:v>10105.9</c:v>
                </c:pt>
                <c:pt idx="700">
                  <c:v>9916.91</c:v>
                </c:pt>
                <c:pt idx="701">
                  <c:v>9950.2099999999991</c:v>
                </c:pt>
                <c:pt idx="702">
                  <c:v>10096.4</c:v>
                </c:pt>
                <c:pt idx="703">
                  <c:v>1791.53</c:v>
                </c:pt>
                <c:pt idx="704">
                  <c:v>2476.5500000000002</c:v>
                </c:pt>
                <c:pt idx="705">
                  <c:v>1821.82</c:v>
                </c:pt>
                <c:pt idx="706">
                  <c:v>2711.47</c:v>
                </c:pt>
                <c:pt idx="707">
                  <c:v>1705.61</c:v>
                </c:pt>
                <c:pt idx="708">
                  <c:v>1821.61</c:v>
                </c:pt>
                <c:pt idx="709">
                  <c:v>5337.47</c:v>
                </c:pt>
                <c:pt idx="710">
                  <c:v>8622.14</c:v>
                </c:pt>
                <c:pt idx="711">
                  <c:v>1387.83</c:v>
                </c:pt>
                <c:pt idx="712">
                  <c:v>6694.13</c:v>
                </c:pt>
                <c:pt idx="713">
                  <c:v>6641.23</c:v>
                </c:pt>
                <c:pt idx="714">
                  <c:v>6242.88</c:v>
                </c:pt>
                <c:pt idx="715">
                  <c:v>7086.58</c:v>
                </c:pt>
                <c:pt idx="716">
                  <c:v>5635.9</c:v>
                </c:pt>
                <c:pt idx="717">
                  <c:v>7305.3</c:v>
                </c:pt>
                <c:pt idx="718">
                  <c:v>4950.1400000000003</c:v>
                </c:pt>
                <c:pt idx="719">
                  <c:v>7118.57</c:v>
                </c:pt>
                <c:pt idx="720">
                  <c:v>4470.25</c:v>
                </c:pt>
                <c:pt idx="721">
                  <c:v>9141.69</c:v>
                </c:pt>
                <c:pt idx="722">
                  <c:v>4721.6499999999996</c:v>
                </c:pt>
                <c:pt idx="723">
                  <c:v>11589.5</c:v>
                </c:pt>
                <c:pt idx="724">
                  <c:v>13425.7</c:v>
                </c:pt>
                <c:pt idx="725">
                  <c:v>6443.38</c:v>
                </c:pt>
                <c:pt idx="726">
                  <c:v>15446.6</c:v>
                </c:pt>
                <c:pt idx="727">
                  <c:v>15287.1</c:v>
                </c:pt>
                <c:pt idx="728">
                  <c:v>14227.1</c:v>
                </c:pt>
                <c:pt idx="729">
                  <c:v>8685.2099999999991</c:v>
                </c:pt>
                <c:pt idx="730">
                  <c:v>12909.9</c:v>
                </c:pt>
                <c:pt idx="731">
                  <c:v>10918.8</c:v>
                </c:pt>
                <c:pt idx="732">
                  <c:v>6097.16</c:v>
                </c:pt>
                <c:pt idx="733">
                  <c:v>7100.02</c:v>
                </c:pt>
                <c:pt idx="734">
                  <c:v>7871.15</c:v>
                </c:pt>
                <c:pt idx="735">
                  <c:v>8301.17</c:v>
                </c:pt>
                <c:pt idx="736">
                  <c:v>4231.51</c:v>
                </c:pt>
                <c:pt idx="737">
                  <c:v>7807.72</c:v>
                </c:pt>
                <c:pt idx="738">
                  <c:v>6006.68</c:v>
                </c:pt>
                <c:pt idx="739">
                  <c:v>5090.93</c:v>
                </c:pt>
                <c:pt idx="740">
                  <c:v>2206.5100000000002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8E93-4751-AE37-626D1023E692}"/>
            </c:ext>
          </c:extLst>
        </c:ser>
        <c:ser>
          <c:idx val="4"/>
          <c:order val="6"/>
          <c:tx>
            <c:v>50 mm (Straight)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5875">
                <a:solidFill>
                  <a:srgbClr val="FF0000"/>
                </a:solidFill>
              </a:ln>
              <a:effectLst/>
            </c:spPr>
          </c:marker>
          <c:xVal>
            <c:numRef>
              <c:f>'50 mm_Straight_0.25mm_1E6_Imp'!$B$2:$B$721</c:f>
              <c:numCache>
                <c:formatCode>0.00E+00</c:formatCode>
                <c:ptCount val="720"/>
                <c:pt idx="0">
                  <c:v>9158030000</c:v>
                </c:pt>
                <c:pt idx="1">
                  <c:v>9224040000</c:v>
                </c:pt>
                <c:pt idx="2">
                  <c:v>9225110000</c:v>
                </c:pt>
                <c:pt idx="3">
                  <c:v>9228150000</c:v>
                </c:pt>
                <c:pt idx="4">
                  <c:v>9232510000</c:v>
                </c:pt>
                <c:pt idx="5">
                  <c:v>9238700000</c:v>
                </c:pt>
                <c:pt idx="6">
                  <c:v>9246810000</c:v>
                </c:pt>
                <c:pt idx="7">
                  <c:v>9255520000</c:v>
                </c:pt>
                <c:pt idx="8">
                  <c:v>9265470000</c:v>
                </c:pt>
                <c:pt idx="9">
                  <c:v>9275480000</c:v>
                </c:pt>
                <c:pt idx="10">
                  <c:v>9288180000</c:v>
                </c:pt>
                <c:pt idx="11">
                  <c:v>9299050000</c:v>
                </c:pt>
                <c:pt idx="12">
                  <c:v>9310180000</c:v>
                </c:pt>
                <c:pt idx="13">
                  <c:v>9320700000</c:v>
                </c:pt>
                <c:pt idx="14">
                  <c:v>9330720000</c:v>
                </c:pt>
                <c:pt idx="15">
                  <c:v>9340080000</c:v>
                </c:pt>
                <c:pt idx="16">
                  <c:v>9348200000</c:v>
                </c:pt>
                <c:pt idx="17">
                  <c:v>9355700000</c:v>
                </c:pt>
                <c:pt idx="18">
                  <c:v>9361660000</c:v>
                </c:pt>
                <c:pt idx="19">
                  <c:v>9366300000</c:v>
                </c:pt>
                <c:pt idx="20">
                  <c:v>9369880000</c:v>
                </c:pt>
                <c:pt idx="21">
                  <c:v>9384200000</c:v>
                </c:pt>
                <c:pt idx="22">
                  <c:v>9587990000</c:v>
                </c:pt>
                <c:pt idx="23">
                  <c:v>9602870000</c:v>
                </c:pt>
                <c:pt idx="24">
                  <c:v>9614710000</c:v>
                </c:pt>
                <c:pt idx="25">
                  <c:v>9686340000</c:v>
                </c:pt>
                <c:pt idx="26">
                  <c:v>9791350000</c:v>
                </c:pt>
                <c:pt idx="27">
                  <c:v>9814830000</c:v>
                </c:pt>
                <c:pt idx="28">
                  <c:v>9915010000</c:v>
                </c:pt>
                <c:pt idx="29">
                  <c:v>10008200000</c:v>
                </c:pt>
                <c:pt idx="30">
                  <c:v>10049400000</c:v>
                </c:pt>
                <c:pt idx="31">
                  <c:v>10175300000</c:v>
                </c:pt>
                <c:pt idx="32">
                  <c:v>10188800000</c:v>
                </c:pt>
                <c:pt idx="33">
                  <c:v>10306300000</c:v>
                </c:pt>
                <c:pt idx="34">
                  <c:v>10327000000</c:v>
                </c:pt>
                <c:pt idx="35">
                  <c:v>10397900000</c:v>
                </c:pt>
                <c:pt idx="36">
                  <c:v>10449300000</c:v>
                </c:pt>
                <c:pt idx="37">
                  <c:v>10463100000</c:v>
                </c:pt>
                <c:pt idx="38">
                  <c:v>10589600000</c:v>
                </c:pt>
                <c:pt idx="39">
                  <c:v>10703500000</c:v>
                </c:pt>
                <c:pt idx="40">
                  <c:v>10803700000</c:v>
                </c:pt>
                <c:pt idx="41">
                  <c:v>10887600000</c:v>
                </c:pt>
                <c:pt idx="42">
                  <c:v>10958900000</c:v>
                </c:pt>
                <c:pt idx="43">
                  <c:v>11026900000</c:v>
                </c:pt>
                <c:pt idx="44">
                  <c:v>11098500000</c:v>
                </c:pt>
                <c:pt idx="45">
                  <c:v>11186100000</c:v>
                </c:pt>
                <c:pt idx="46">
                  <c:v>11299600000</c:v>
                </c:pt>
                <c:pt idx="47">
                  <c:v>11442800000</c:v>
                </c:pt>
                <c:pt idx="48">
                  <c:v>11604200000</c:v>
                </c:pt>
                <c:pt idx="49">
                  <c:v>11707600000</c:v>
                </c:pt>
                <c:pt idx="50">
                  <c:v>11713500000</c:v>
                </c:pt>
                <c:pt idx="51">
                  <c:v>11713700000</c:v>
                </c:pt>
                <c:pt idx="52">
                  <c:v>11729300000</c:v>
                </c:pt>
                <c:pt idx="53">
                  <c:v>11733400000</c:v>
                </c:pt>
                <c:pt idx="54">
                  <c:v>11734700000</c:v>
                </c:pt>
                <c:pt idx="55">
                  <c:v>11752000000</c:v>
                </c:pt>
                <c:pt idx="56">
                  <c:v>11766900000</c:v>
                </c:pt>
                <c:pt idx="57">
                  <c:v>11780400000</c:v>
                </c:pt>
                <c:pt idx="58">
                  <c:v>11811200000</c:v>
                </c:pt>
                <c:pt idx="59">
                  <c:v>11811900000</c:v>
                </c:pt>
                <c:pt idx="60">
                  <c:v>11847400000</c:v>
                </c:pt>
                <c:pt idx="61">
                  <c:v>11859100000</c:v>
                </c:pt>
                <c:pt idx="62">
                  <c:v>11884800000</c:v>
                </c:pt>
                <c:pt idx="63">
                  <c:v>11904200000</c:v>
                </c:pt>
                <c:pt idx="64">
                  <c:v>11908700000</c:v>
                </c:pt>
                <c:pt idx="65">
                  <c:v>11928200000</c:v>
                </c:pt>
                <c:pt idx="66">
                  <c:v>11940300000</c:v>
                </c:pt>
                <c:pt idx="67">
                  <c:v>11952000000</c:v>
                </c:pt>
                <c:pt idx="68">
                  <c:v>11964100000</c:v>
                </c:pt>
                <c:pt idx="69">
                  <c:v>11964800000</c:v>
                </c:pt>
                <c:pt idx="70">
                  <c:v>11975200000</c:v>
                </c:pt>
                <c:pt idx="71">
                  <c:v>11989000000</c:v>
                </c:pt>
                <c:pt idx="72">
                  <c:v>12024000000</c:v>
                </c:pt>
                <c:pt idx="73">
                  <c:v>12058700000</c:v>
                </c:pt>
                <c:pt idx="74">
                  <c:v>12091500000</c:v>
                </c:pt>
                <c:pt idx="75">
                  <c:v>12124000000</c:v>
                </c:pt>
                <c:pt idx="76">
                  <c:v>12128400000</c:v>
                </c:pt>
                <c:pt idx="77">
                  <c:v>12130300000</c:v>
                </c:pt>
                <c:pt idx="78">
                  <c:v>12135200000</c:v>
                </c:pt>
                <c:pt idx="79">
                  <c:v>12142100000</c:v>
                </c:pt>
                <c:pt idx="80">
                  <c:v>12026800000</c:v>
                </c:pt>
                <c:pt idx="81">
                  <c:v>12061600000</c:v>
                </c:pt>
                <c:pt idx="82">
                  <c:v>12094400000</c:v>
                </c:pt>
                <c:pt idx="83">
                  <c:v>12127100000</c:v>
                </c:pt>
                <c:pt idx="84">
                  <c:v>12128400000</c:v>
                </c:pt>
                <c:pt idx="85">
                  <c:v>12130300000</c:v>
                </c:pt>
                <c:pt idx="86">
                  <c:v>12135200000</c:v>
                </c:pt>
                <c:pt idx="87">
                  <c:v>12142100000</c:v>
                </c:pt>
                <c:pt idx="88">
                  <c:v>12152100000</c:v>
                </c:pt>
                <c:pt idx="89">
                  <c:v>12158900000</c:v>
                </c:pt>
                <c:pt idx="90">
                  <c:v>12165600000</c:v>
                </c:pt>
                <c:pt idx="91">
                  <c:v>12179700000</c:v>
                </c:pt>
                <c:pt idx="92">
                  <c:v>12191700000</c:v>
                </c:pt>
                <c:pt idx="93">
                  <c:v>12196400000</c:v>
                </c:pt>
                <c:pt idx="94">
                  <c:v>12214400000</c:v>
                </c:pt>
                <c:pt idx="95">
                  <c:v>12226100000</c:v>
                </c:pt>
                <c:pt idx="96">
                  <c:v>12234000000</c:v>
                </c:pt>
                <c:pt idx="97">
                  <c:v>12253400000</c:v>
                </c:pt>
                <c:pt idx="98">
                  <c:v>12266100000</c:v>
                </c:pt>
                <c:pt idx="99">
                  <c:v>12272300000</c:v>
                </c:pt>
                <c:pt idx="100">
                  <c:v>12287200000</c:v>
                </c:pt>
                <c:pt idx="101">
                  <c:v>12291800000</c:v>
                </c:pt>
                <c:pt idx="102">
                  <c:v>12311500000</c:v>
                </c:pt>
                <c:pt idx="103">
                  <c:v>12315100000</c:v>
                </c:pt>
                <c:pt idx="104">
                  <c:v>12330700000</c:v>
                </c:pt>
                <c:pt idx="105">
                  <c:v>12347600000</c:v>
                </c:pt>
                <c:pt idx="106">
                  <c:v>12363800000</c:v>
                </c:pt>
                <c:pt idx="107">
                  <c:v>12374300000</c:v>
                </c:pt>
                <c:pt idx="108">
                  <c:v>12375700000</c:v>
                </c:pt>
                <c:pt idx="109">
                  <c:v>12382300000</c:v>
                </c:pt>
                <c:pt idx="110">
                  <c:v>12393700000</c:v>
                </c:pt>
                <c:pt idx="111">
                  <c:v>12436300000</c:v>
                </c:pt>
                <c:pt idx="112">
                  <c:v>12447600000</c:v>
                </c:pt>
                <c:pt idx="113">
                  <c:v>12541300000</c:v>
                </c:pt>
                <c:pt idx="114">
                  <c:v>12625000000</c:v>
                </c:pt>
                <c:pt idx="115">
                  <c:v>12649500000</c:v>
                </c:pt>
                <c:pt idx="116">
                  <c:v>12752400000</c:v>
                </c:pt>
                <c:pt idx="117">
                  <c:v>12878200000</c:v>
                </c:pt>
                <c:pt idx="118">
                  <c:v>12930300000</c:v>
                </c:pt>
                <c:pt idx="119">
                  <c:v>13059700000</c:v>
                </c:pt>
                <c:pt idx="120">
                  <c:v>13064600000</c:v>
                </c:pt>
                <c:pt idx="121">
                  <c:v>13169400000</c:v>
                </c:pt>
                <c:pt idx="122">
                  <c:v>13253500000</c:v>
                </c:pt>
                <c:pt idx="123">
                  <c:v>13382000000</c:v>
                </c:pt>
                <c:pt idx="124">
                  <c:v>13399300000</c:v>
                </c:pt>
                <c:pt idx="125">
                  <c:v>13415000000</c:v>
                </c:pt>
                <c:pt idx="126">
                  <c:v>13418800000</c:v>
                </c:pt>
                <c:pt idx="127">
                  <c:v>13426100000</c:v>
                </c:pt>
                <c:pt idx="128">
                  <c:v>13427900000</c:v>
                </c:pt>
                <c:pt idx="129">
                  <c:v>13427900000</c:v>
                </c:pt>
                <c:pt idx="130">
                  <c:v>13428600000</c:v>
                </c:pt>
                <c:pt idx="131">
                  <c:v>13429900000</c:v>
                </c:pt>
                <c:pt idx="132">
                  <c:v>13430300000</c:v>
                </c:pt>
                <c:pt idx="133">
                  <c:v>13431000000</c:v>
                </c:pt>
                <c:pt idx="134">
                  <c:v>13431200000</c:v>
                </c:pt>
                <c:pt idx="135">
                  <c:v>13432200000</c:v>
                </c:pt>
                <c:pt idx="136">
                  <c:v>13435500000</c:v>
                </c:pt>
                <c:pt idx="137">
                  <c:v>13439700000</c:v>
                </c:pt>
                <c:pt idx="138">
                  <c:v>13444500000</c:v>
                </c:pt>
                <c:pt idx="139">
                  <c:v>13450400000</c:v>
                </c:pt>
                <c:pt idx="140">
                  <c:v>13456200000</c:v>
                </c:pt>
                <c:pt idx="141">
                  <c:v>13462000000</c:v>
                </c:pt>
                <c:pt idx="142">
                  <c:v>13466800000</c:v>
                </c:pt>
                <c:pt idx="143">
                  <c:v>13470100000</c:v>
                </c:pt>
                <c:pt idx="144">
                  <c:v>13523300000</c:v>
                </c:pt>
                <c:pt idx="145">
                  <c:v>13598300000</c:v>
                </c:pt>
                <c:pt idx="146">
                  <c:v>13640700000</c:v>
                </c:pt>
                <c:pt idx="147">
                  <c:v>13646600000</c:v>
                </c:pt>
                <c:pt idx="148">
                  <c:v>13649600000</c:v>
                </c:pt>
                <c:pt idx="149">
                  <c:v>13667600000</c:v>
                </c:pt>
                <c:pt idx="150">
                  <c:v>13679900000</c:v>
                </c:pt>
                <c:pt idx="151">
                  <c:v>13682900000</c:v>
                </c:pt>
                <c:pt idx="152">
                  <c:v>13683900000</c:v>
                </c:pt>
                <c:pt idx="153">
                  <c:v>13688100000</c:v>
                </c:pt>
                <c:pt idx="154">
                  <c:v>13692100000</c:v>
                </c:pt>
                <c:pt idx="155">
                  <c:v>13699100000</c:v>
                </c:pt>
                <c:pt idx="156">
                  <c:v>13706500000</c:v>
                </c:pt>
                <c:pt idx="157">
                  <c:v>13711800000</c:v>
                </c:pt>
                <c:pt idx="158">
                  <c:v>13720400000</c:v>
                </c:pt>
                <c:pt idx="159">
                  <c:v>13722400000</c:v>
                </c:pt>
                <c:pt idx="160">
                  <c:v>17002000000</c:v>
                </c:pt>
                <c:pt idx="161">
                  <c:v>17021800000</c:v>
                </c:pt>
                <c:pt idx="162">
                  <c:v>17040700000</c:v>
                </c:pt>
                <c:pt idx="163">
                  <c:v>17053600000</c:v>
                </c:pt>
                <c:pt idx="164">
                  <c:v>17079700000</c:v>
                </c:pt>
                <c:pt idx="165">
                  <c:v>17089000000</c:v>
                </c:pt>
                <c:pt idx="166">
                  <c:v>17122400000</c:v>
                </c:pt>
                <c:pt idx="167">
                  <c:v>17154500000</c:v>
                </c:pt>
                <c:pt idx="168">
                  <c:v>17184700000</c:v>
                </c:pt>
                <c:pt idx="169">
                  <c:v>17200100000</c:v>
                </c:pt>
                <c:pt idx="170">
                  <c:v>17216000000</c:v>
                </c:pt>
                <c:pt idx="171">
                  <c:v>17217000000</c:v>
                </c:pt>
                <c:pt idx="172">
                  <c:v>17247100000</c:v>
                </c:pt>
                <c:pt idx="173">
                  <c:v>17281000000</c:v>
                </c:pt>
                <c:pt idx="174">
                  <c:v>17315900000</c:v>
                </c:pt>
                <c:pt idx="175">
                  <c:v>17324500000</c:v>
                </c:pt>
                <c:pt idx="176">
                  <c:v>17353700000</c:v>
                </c:pt>
                <c:pt idx="177">
                  <c:v>17383800000</c:v>
                </c:pt>
                <c:pt idx="178">
                  <c:v>17385300000</c:v>
                </c:pt>
                <c:pt idx="179">
                  <c:v>17394100000</c:v>
                </c:pt>
                <c:pt idx="180">
                  <c:v>17408800000</c:v>
                </c:pt>
                <c:pt idx="181">
                  <c:v>17434700000</c:v>
                </c:pt>
                <c:pt idx="182">
                  <c:v>17468400000</c:v>
                </c:pt>
                <c:pt idx="183">
                  <c:v>17474100000</c:v>
                </c:pt>
                <c:pt idx="184">
                  <c:v>17475500000</c:v>
                </c:pt>
                <c:pt idx="185">
                  <c:v>17480400000</c:v>
                </c:pt>
                <c:pt idx="186">
                  <c:v>17485600000</c:v>
                </c:pt>
                <c:pt idx="187">
                  <c:v>17485600000</c:v>
                </c:pt>
                <c:pt idx="188">
                  <c:v>17498800000</c:v>
                </c:pt>
                <c:pt idx="189">
                  <c:v>17502400000</c:v>
                </c:pt>
                <c:pt idx="190">
                  <c:v>17505100000</c:v>
                </c:pt>
                <c:pt idx="191">
                  <c:v>17510600000</c:v>
                </c:pt>
                <c:pt idx="192">
                  <c:v>17513200000</c:v>
                </c:pt>
                <c:pt idx="193">
                  <c:v>17513800000</c:v>
                </c:pt>
                <c:pt idx="194">
                  <c:v>17523700000</c:v>
                </c:pt>
                <c:pt idx="195">
                  <c:v>17527400000</c:v>
                </c:pt>
                <c:pt idx="196">
                  <c:v>17534200000</c:v>
                </c:pt>
                <c:pt idx="197">
                  <c:v>17544200000</c:v>
                </c:pt>
                <c:pt idx="198">
                  <c:v>17551800000</c:v>
                </c:pt>
                <c:pt idx="199">
                  <c:v>17554400000</c:v>
                </c:pt>
                <c:pt idx="200">
                  <c:v>17558000000</c:v>
                </c:pt>
                <c:pt idx="201">
                  <c:v>17563800000</c:v>
                </c:pt>
                <c:pt idx="202">
                  <c:v>17571300000</c:v>
                </c:pt>
                <c:pt idx="203">
                  <c:v>17576100000</c:v>
                </c:pt>
                <c:pt idx="204">
                  <c:v>17577100000</c:v>
                </c:pt>
                <c:pt idx="205">
                  <c:v>17577700000</c:v>
                </c:pt>
                <c:pt idx="206">
                  <c:v>17580300000</c:v>
                </c:pt>
                <c:pt idx="207">
                  <c:v>17580500000</c:v>
                </c:pt>
                <c:pt idx="208">
                  <c:v>17582600000</c:v>
                </c:pt>
                <c:pt idx="209">
                  <c:v>17585800000</c:v>
                </c:pt>
                <c:pt idx="210">
                  <c:v>17585800000</c:v>
                </c:pt>
                <c:pt idx="211">
                  <c:v>17585800000</c:v>
                </c:pt>
                <c:pt idx="212">
                  <c:v>17587100000</c:v>
                </c:pt>
                <c:pt idx="213">
                  <c:v>17591500000</c:v>
                </c:pt>
                <c:pt idx="214">
                  <c:v>17596700000</c:v>
                </c:pt>
                <c:pt idx="215">
                  <c:v>17597500000</c:v>
                </c:pt>
                <c:pt idx="216">
                  <c:v>17603600000</c:v>
                </c:pt>
                <c:pt idx="217">
                  <c:v>17609000000</c:v>
                </c:pt>
                <c:pt idx="218">
                  <c:v>17612000000</c:v>
                </c:pt>
                <c:pt idx="219">
                  <c:v>17613000000</c:v>
                </c:pt>
                <c:pt idx="220">
                  <c:v>17613700000</c:v>
                </c:pt>
                <c:pt idx="221">
                  <c:v>17617300000</c:v>
                </c:pt>
                <c:pt idx="222">
                  <c:v>17619100000</c:v>
                </c:pt>
                <c:pt idx="223">
                  <c:v>17620300000</c:v>
                </c:pt>
                <c:pt idx="224">
                  <c:v>17622400000</c:v>
                </c:pt>
                <c:pt idx="225">
                  <c:v>17645400000</c:v>
                </c:pt>
                <c:pt idx="226">
                  <c:v>17657700000</c:v>
                </c:pt>
                <c:pt idx="227">
                  <c:v>17667100000</c:v>
                </c:pt>
                <c:pt idx="228">
                  <c:v>17706200000</c:v>
                </c:pt>
                <c:pt idx="229">
                  <c:v>17712300000</c:v>
                </c:pt>
                <c:pt idx="230">
                  <c:v>17713700000</c:v>
                </c:pt>
                <c:pt idx="231">
                  <c:v>17713800000</c:v>
                </c:pt>
                <c:pt idx="232">
                  <c:v>17715600000</c:v>
                </c:pt>
                <c:pt idx="233">
                  <c:v>17716000000</c:v>
                </c:pt>
                <c:pt idx="234">
                  <c:v>17719200000</c:v>
                </c:pt>
                <c:pt idx="235">
                  <c:v>17721200000</c:v>
                </c:pt>
                <c:pt idx="236">
                  <c:v>17721900000</c:v>
                </c:pt>
                <c:pt idx="237">
                  <c:v>17723400000</c:v>
                </c:pt>
                <c:pt idx="238">
                  <c:v>17727700000</c:v>
                </c:pt>
                <c:pt idx="239">
                  <c:v>17729400000</c:v>
                </c:pt>
                <c:pt idx="240">
                  <c:v>20013900000</c:v>
                </c:pt>
                <c:pt idx="241">
                  <c:v>20019200000</c:v>
                </c:pt>
                <c:pt idx="242">
                  <c:v>20050400000</c:v>
                </c:pt>
                <c:pt idx="243">
                  <c:v>20068800000</c:v>
                </c:pt>
                <c:pt idx="244">
                  <c:v>20078000000</c:v>
                </c:pt>
                <c:pt idx="245">
                  <c:v>20105100000</c:v>
                </c:pt>
                <c:pt idx="246">
                  <c:v>20131500000</c:v>
                </c:pt>
                <c:pt idx="247">
                  <c:v>20140100000</c:v>
                </c:pt>
                <c:pt idx="248">
                  <c:v>20152400000</c:v>
                </c:pt>
                <c:pt idx="249">
                  <c:v>20155600000</c:v>
                </c:pt>
                <c:pt idx="250">
                  <c:v>20173300000</c:v>
                </c:pt>
                <c:pt idx="251">
                  <c:v>20179500000</c:v>
                </c:pt>
                <c:pt idx="252">
                  <c:v>20199600000</c:v>
                </c:pt>
                <c:pt idx="253">
                  <c:v>20214900000</c:v>
                </c:pt>
                <c:pt idx="254">
                  <c:v>20226200000</c:v>
                </c:pt>
                <c:pt idx="255">
                  <c:v>20249400000</c:v>
                </c:pt>
                <c:pt idx="256">
                  <c:v>20329200000</c:v>
                </c:pt>
                <c:pt idx="257">
                  <c:v>20349900000</c:v>
                </c:pt>
                <c:pt idx="258">
                  <c:v>20422700000</c:v>
                </c:pt>
                <c:pt idx="259">
                  <c:v>20430600000</c:v>
                </c:pt>
                <c:pt idx="260">
                  <c:v>20433400000</c:v>
                </c:pt>
                <c:pt idx="261">
                  <c:v>20437100000</c:v>
                </c:pt>
                <c:pt idx="262">
                  <c:v>20440400000</c:v>
                </c:pt>
                <c:pt idx="263">
                  <c:v>20444100000</c:v>
                </c:pt>
                <c:pt idx="264">
                  <c:v>20454600000</c:v>
                </c:pt>
                <c:pt idx="265">
                  <c:v>20465200000</c:v>
                </c:pt>
                <c:pt idx="266">
                  <c:v>20474200000</c:v>
                </c:pt>
                <c:pt idx="267">
                  <c:v>20475100000</c:v>
                </c:pt>
                <c:pt idx="268">
                  <c:v>20476800000</c:v>
                </c:pt>
                <c:pt idx="269">
                  <c:v>20483200000</c:v>
                </c:pt>
                <c:pt idx="270">
                  <c:v>20491000000</c:v>
                </c:pt>
                <c:pt idx="271">
                  <c:v>20494600000</c:v>
                </c:pt>
                <c:pt idx="272">
                  <c:v>20504700000</c:v>
                </c:pt>
                <c:pt idx="273">
                  <c:v>20515300000</c:v>
                </c:pt>
                <c:pt idx="274">
                  <c:v>20521700000</c:v>
                </c:pt>
                <c:pt idx="275">
                  <c:v>20543600000</c:v>
                </c:pt>
                <c:pt idx="276">
                  <c:v>20566400000</c:v>
                </c:pt>
                <c:pt idx="277">
                  <c:v>20590500000</c:v>
                </c:pt>
                <c:pt idx="278">
                  <c:v>20613800000</c:v>
                </c:pt>
                <c:pt idx="279">
                  <c:v>20633300000</c:v>
                </c:pt>
                <c:pt idx="280">
                  <c:v>20637200000</c:v>
                </c:pt>
                <c:pt idx="281">
                  <c:v>20638100000</c:v>
                </c:pt>
                <c:pt idx="282">
                  <c:v>20640600000</c:v>
                </c:pt>
                <c:pt idx="283">
                  <c:v>20644700000</c:v>
                </c:pt>
                <c:pt idx="284">
                  <c:v>20649500000</c:v>
                </c:pt>
                <c:pt idx="285">
                  <c:v>20650500000</c:v>
                </c:pt>
                <c:pt idx="286">
                  <c:v>20657700000</c:v>
                </c:pt>
                <c:pt idx="287">
                  <c:v>20659700000</c:v>
                </c:pt>
                <c:pt idx="288">
                  <c:v>20661700000</c:v>
                </c:pt>
                <c:pt idx="289">
                  <c:v>20661900000</c:v>
                </c:pt>
                <c:pt idx="290">
                  <c:v>20666400000</c:v>
                </c:pt>
                <c:pt idx="291">
                  <c:v>20674400000</c:v>
                </c:pt>
                <c:pt idx="292">
                  <c:v>20677500000</c:v>
                </c:pt>
                <c:pt idx="293">
                  <c:v>20681400000</c:v>
                </c:pt>
                <c:pt idx="294">
                  <c:v>20683200000</c:v>
                </c:pt>
                <c:pt idx="295">
                  <c:v>20695600000</c:v>
                </c:pt>
                <c:pt idx="296">
                  <c:v>20697400000</c:v>
                </c:pt>
                <c:pt idx="297">
                  <c:v>20702600000</c:v>
                </c:pt>
                <c:pt idx="298">
                  <c:v>20710200000</c:v>
                </c:pt>
                <c:pt idx="299">
                  <c:v>20710300000</c:v>
                </c:pt>
                <c:pt idx="300">
                  <c:v>20711700000</c:v>
                </c:pt>
                <c:pt idx="301">
                  <c:v>20719900000</c:v>
                </c:pt>
                <c:pt idx="302">
                  <c:v>20726700000</c:v>
                </c:pt>
                <c:pt idx="303">
                  <c:v>20731900000</c:v>
                </c:pt>
                <c:pt idx="304">
                  <c:v>20733300000</c:v>
                </c:pt>
                <c:pt idx="305">
                  <c:v>20736300000</c:v>
                </c:pt>
                <c:pt idx="306">
                  <c:v>20736800000</c:v>
                </c:pt>
                <c:pt idx="307">
                  <c:v>20738900000</c:v>
                </c:pt>
                <c:pt idx="308">
                  <c:v>20742600000</c:v>
                </c:pt>
                <c:pt idx="309">
                  <c:v>20745600000</c:v>
                </c:pt>
                <c:pt idx="310">
                  <c:v>20747400000</c:v>
                </c:pt>
                <c:pt idx="311">
                  <c:v>20758000000</c:v>
                </c:pt>
                <c:pt idx="312">
                  <c:v>20777900000</c:v>
                </c:pt>
                <c:pt idx="313">
                  <c:v>20778400000</c:v>
                </c:pt>
                <c:pt idx="314">
                  <c:v>20785400000</c:v>
                </c:pt>
                <c:pt idx="315">
                  <c:v>20797700000</c:v>
                </c:pt>
                <c:pt idx="316">
                  <c:v>20810100000</c:v>
                </c:pt>
                <c:pt idx="317">
                  <c:v>20815700000</c:v>
                </c:pt>
                <c:pt idx="318">
                  <c:v>20816400000</c:v>
                </c:pt>
                <c:pt idx="319">
                  <c:v>20820700000</c:v>
                </c:pt>
                <c:pt idx="320">
                  <c:v>23003500000</c:v>
                </c:pt>
                <c:pt idx="321">
                  <c:v>23004400000</c:v>
                </c:pt>
                <c:pt idx="322">
                  <c:v>23010900000</c:v>
                </c:pt>
                <c:pt idx="323">
                  <c:v>23016800000</c:v>
                </c:pt>
                <c:pt idx="324">
                  <c:v>23022300000</c:v>
                </c:pt>
                <c:pt idx="325">
                  <c:v>23027700000</c:v>
                </c:pt>
                <c:pt idx="326">
                  <c:v>23034700000</c:v>
                </c:pt>
                <c:pt idx="327">
                  <c:v>23045500000</c:v>
                </c:pt>
                <c:pt idx="328">
                  <c:v>23063800000</c:v>
                </c:pt>
                <c:pt idx="329">
                  <c:v>23088300000</c:v>
                </c:pt>
                <c:pt idx="330">
                  <c:v>23088600000</c:v>
                </c:pt>
                <c:pt idx="331">
                  <c:v>23092800000</c:v>
                </c:pt>
                <c:pt idx="332">
                  <c:v>23096100000</c:v>
                </c:pt>
                <c:pt idx="333">
                  <c:v>23100000000</c:v>
                </c:pt>
                <c:pt idx="334">
                  <c:v>23112500000</c:v>
                </c:pt>
                <c:pt idx="335">
                  <c:v>23115200000</c:v>
                </c:pt>
                <c:pt idx="336">
                  <c:v>23123400000</c:v>
                </c:pt>
                <c:pt idx="337">
                  <c:v>23176800000</c:v>
                </c:pt>
                <c:pt idx="338">
                  <c:v>23184900000</c:v>
                </c:pt>
                <c:pt idx="339">
                  <c:v>23188000000</c:v>
                </c:pt>
                <c:pt idx="340">
                  <c:v>23199300000</c:v>
                </c:pt>
                <c:pt idx="341">
                  <c:v>23203200000</c:v>
                </c:pt>
                <c:pt idx="342">
                  <c:v>23208200000</c:v>
                </c:pt>
                <c:pt idx="343">
                  <c:v>23221300000</c:v>
                </c:pt>
                <c:pt idx="344">
                  <c:v>23242100000</c:v>
                </c:pt>
                <c:pt idx="345">
                  <c:v>23275200000</c:v>
                </c:pt>
                <c:pt idx="346">
                  <c:v>23276000000</c:v>
                </c:pt>
                <c:pt idx="347">
                  <c:v>23292400000</c:v>
                </c:pt>
                <c:pt idx="348">
                  <c:v>23294800000</c:v>
                </c:pt>
                <c:pt idx="349">
                  <c:v>23298300000</c:v>
                </c:pt>
                <c:pt idx="350">
                  <c:v>23299700000</c:v>
                </c:pt>
                <c:pt idx="351">
                  <c:v>23300200000</c:v>
                </c:pt>
                <c:pt idx="352">
                  <c:v>23300600000</c:v>
                </c:pt>
                <c:pt idx="353">
                  <c:v>23301300000</c:v>
                </c:pt>
                <c:pt idx="354">
                  <c:v>23302000000</c:v>
                </c:pt>
                <c:pt idx="355">
                  <c:v>23302600000</c:v>
                </c:pt>
                <c:pt idx="356">
                  <c:v>23304300000</c:v>
                </c:pt>
                <c:pt idx="357">
                  <c:v>23304400000</c:v>
                </c:pt>
                <c:pt idx="358">
                  <c:v>23309000000</c:v>
                </c:pt>
                <c:pt idx="359">
                  <c:v>23313900000</c:v>
                </c:pt>
                <c:pt idx="360">
                  <c:v>23319700000</c:v>
                </c:pt>
                <c:pt idx="361">
                  <c:v>23325000000</c:v>
                </c:pt>
                <c:pt idx="362">
                  <c:v>23329300000</c:v>
                </c:pt>
                <c:pt idx="363">
                  <c:v>23330800000</c:v>
                </c:pt>
                <c:pt idx="364">
                  <c:v>23331600000</c:v>
                </c:pt>
                <c:pt idx="365">
                  <c:v>23335600000</c:v>
                </c:pt>
                <c:pt idx="366">
                  <c:v>23337200000</c:v>
                </c:pt>
                <c:pt idx="367">
                  <c:v>23368400000</c:v>
                </c:pt>
                <c:pt idx="368">
                  <c:v>23482900000</c:v>
                </c:pt>
                <c:pt idx="369">
                  <c:v>23488000000</c:v>
                </c:pt>
                <c:pt idx="370">
                  <c:v>23488900000</c:v>
                </c:pt>
                <c:pt idx="371">
                  <c:v>23488900000</c:v>
                </c:pt>
                <c:pt idx="372">
                  <c:v>23489000000</c:v>
                </c:pt>
                <c:pt idx="373">
                  <c:v>23489000000</c:v>
                </c:pt>
                <c:pt idx="374">
                  <c:v>23489300000</c:v>
                </c:pt>
                <c:pt idx="375">
                  <c:v>23489700000</c:v>
                </c:pt>
                <c:pt idx="376">
                  <c:v>23489800000</c:v>
                </c:pt>
                <c:pt idx="377">
                  <c:v>23490200000</c:v>
                </c:pt>
                <c:pt idx="378">
                  <c:v>23490400000</c:v>
                </c:pt>
                <c:pt idx="379">
                  <c:v>23490900000</c:v>
                </c:pt>
                <c:pt idx="380">
                  <c:v>23493000000</c:v>
                </c:pt>
                <c:pt idx="381">
                  <c:v>23495300000</c:v>
                </c:pt>
                <c:pt idx="382">
                  <c:v>23498500000</c:v>
                </c:pt>
                <c:pt idx="383">
                  <c:v>23503300000</c:v>
                </c:pt>
                <c:pt idx="384">
                  <c:v>23509600000</c:v>
                </c:pt>
                <c:pt idx="385">
                  <c:v>23515400000</c:v>
                </c:pt>
                <c:pt idx="386">
                  <c:v>23518700000</c:v>
                </c:pt>
                <c:pt idx="387">
                  <c:v>23519500000</c:v>
                </c:pt>
                <c:pt idx="388">
                  <c:v>23519700000</c:v>
                </c:pt>
                <c:pt idx="389">
                  <c:v>23608300000</c:v>
                </c:pt>
                <c:pt idx="390">
                  <c:v>23643500000</c:v>
                </c:pt>
                <c:pt idx="391">
                  <c:v>23647600000</c:v>
                </c:pt>
                <c:pt idx="392">
                  <c:v>23653700000</c:v>
                </c:pt>
                <c:pt idx="393">
                  <c:v>23655500000</c:v>
                </c:pt>
                <c:pt idx="394">
                  <c:v>23660700000</c:v>
                </c:pt>
                <c:pt idx="395">
                  <c:v>23667200000</c:v>
                </c:pt>
                <c:pt idx="396">
                  <c:v>23686300000</c:v>
                </c:pt>
                <c:pt idx="397">
                  <c:v>23701400000</c:v>
                </c:pt>
                <c:pt idx="398">
                  <c:v>23706700000</c:v>
                </c:pt>
                <c:pt idx="399">
                  <c:v>23727400000</c:v>
                </c:pt>
                <c:pt idx="400">
                  <c:v>34000200000</c:v>
                </c:pt>
                <c:pt idx="401">
                  <c:v>34003100000</c:v>
                </c:pt>
                <c:pt idx="402">
                  <c:v>34008900000</c:v>
                </c:pt>
                <c:pt idx="403">
                  <c:v>34014300000</c:v>
                </c:pt>
                <c:pt idx="404">
                  <c:v>34023000000</c:v>
                </c:pt>
                <c:pt idx="405">
                  <c:v>34030200000</c:v>
                </c:pt>
                <c:pt idx="406">
                  <c:v>34035100000</c:v>
                </c:pt>
                <c:pt idx="407">
                  <c:v>34048100000</c:v>
                </c:pt>
                <c:pt idx="408">
                  <c:v>34050900000</c:v>
                </c:pt>
                <c:pt idx="409">
                  <c:v>34052800000</c:v>
                </c:pt>
                <c:pt idx="410">
                  <c:v>34056300000</c:v>
                </c:pt>
                <c:pt idx="411">
                  <c:v>34060900000</c:v>
                </c:pt>
                <c:pt idx="412">
                  <c:v>34064000000</c:v>
                </c:pt>
                <c:pt idx="413">
                  <c:v>34064100000</c:v>
                </c:pt>
                <c:pt idx="414">
                  <c:v>34066100000</c:v>
                </c:pt>
                <c:pt idx="415">
                  <c:v>34071500000</c:v>
                </c:pt>
                <c:pt idx="416">
                  <c:v>34074700000</c:v>
                </c:pt>
                <c:pt idx="417">
                  <c:v>34075700000</c:v>
                </c:pt>
                <c:pt idx="418">
                  <c:v>34075800000</c:v>
                </c:pt>
                <c:pt idx="419">
                  <c:v>34082000000</c:v>
                </c:pt>
                <c:pt idx="420">
                  <c:v>34084200000</c:v>
                </c:pt>
                <c:pt idx="421">
                  <c:v>34111900000</c:v>
                </c:pt>
                <c:pt idx="422">
                  <c:v>34113400000</c:v>
                </c:pt>
                <c:pt idx="423">
                  <c:v>34117200000</c:v>
                </c:pt>
                <c:pt idx="424">
                  <c:v>34119000000</c:v>
                </c:pt>
                <c:pt idx="425">
                  <c:v>34129700000</c:v>
                </c:pt>
                <c:pt idx="426">
                  <c:v>34149800000</c:v>
                </c:pt>
                <c:pt idx="427">
                  <c:v>34153100000</c:v>
                </c:pt>
                <c:pt idx="428">
                  <c:v>34157400000</c:v>
                </c:pt>
                <c:pt idx="429">
                  <c:v>34165900000</c:v>
                </c:pt>
                <c:pt idx="430">
                  <c:v>34177200000</c:v>
                </c:pt>
                <c:pt idx="431">
                  <c:v>34181500000</c:v>
                </c:pt>
                <c:pt idx="432">
                  <c:v>34183600000</c:v>
                </c:pt>
                <c:pt idx="433">
                  <c:v>34186900000</c:v>
                </c:pt>
                <c:pt idx="434">
                  <c:v>34188200000</c:v>
                </c:pt>
                <c:pt idx="435">
                  <c:v>34193300000</c:v>
                </c:pt>
                <c:pt idx="436">
                  <c:v>34194900000</c:v>
                </c:pt>
                <c:pt idx="437">
                  <c:v>34195400000</c:v>
                </c:pt>
                <c:pt idx="438">
                  <c:v>34198400000</c:v>
                </c:pt>
                <c:pt idx="439">
                  <c:v>34199600000</c:v>
                </c:pt>
                <c:pt idx="440">
                  <c:v>34200300000</c:v>
                </c:pt>
                <c:pt idx="441">
                  <c:v>34203200000</c:v>
                </c:pt>
                <c:pt idx="442">
                  <c:v>34209500000</c:v>
                </c:pt>
                <c:pt idx="443">
                  <c:v>34213600000</c:v>
                </c:pt>
                <c:pt idx="444">
                  <c:v>34215200000</c:v>
                </c:pt>
                <c:pt idx="445">
                  <c:v>34220000000</c:v>
                </c:pt>
                <c:pt idx="446">
                  <c:v>34223000000</c:v>
                </c:pt>
                <c:pt idx="447">
                  <c:v>34224400000</c:v>
                </c:pt>
                <c:pt idx="448">
                  <c:v>34227000000</c:v>
                </c:pt>
                <c:pt idx="449">
                  <c:v>34229200000</c:v>
                </c:pt>
                <c:pt idx="450">
                  <c:v>34230200000</c:v>
                </c:pt>
                <c:pt idx="451">
                  <c:v>34231400000</c:v>
                </c:pt>
                <c:pt idx="452">
                  <c:v>34231900000</c:v>
                </c:pt>
                <c:pt idx="453">
                  <c:v>34239000000</c:v>
                </c:pt>
                <c:pt idx="454">
                  <c:v>34245700000</c:v>
                </c:pt>
                <c:pt idx="455">
                  <c:v>34247300000</c:v>
                </c:pt>
                <c:pt idx="456">
                  <c:v>34251500000</c:v>
                </c:pt>
                <c:pt idx="457">
                  <c:v>34253100000</c:v>
                </c:pt>
                <c:pt idx="458">
                  <c:v>34261600000</c:v>
                </c:pt>
                <c:pt idx="459">
                  <c:v>34267700000</c:v>
                </c:pt>
                <c:pt idx="460">
                  <c:v>34272900000</c:v>
                </c:pt>
                <c:pt idx="461">
                  <c:v>34274600000</c:v>
                </c:pt>
                <c:pt idx="462">
                  <c:v>34278600000</c:v>
                </c:pt>
                <c:pt idx="463">
                  <c:v>34280300000</c:v>
                </c:pt>
                <c:pt idx="464">
                  <c:v>34302800000</c:v>
                </c:pt>
                <c:pt idx="465">
                  <c:v>34318100000</c:v>
                </c:pt>
                <c:pt idx="466">
                  <c:v>34319500000</c:v>
                </c:pt>
                <c:pt idx="467">
                  <c:v>34325600000</c:v>
                </c:pt>
                <c:pt idx="468">
                  <c:v>34339800000</c:v>
                </c:pt>
                <c:pt idx="469">
                  <c:v>34345800000</c:v>
                </c:pt>
                <c:pt idx="470">
                  <c:v>34353700000</c:v>
                </c:pt>
                <c:pt idx="471">
                  <c:v>34362900000</c:v>
                </c:pt>
                <c:pt idx="472">
                  <c:v>34367500000</c:v>
                </c:pt>
                <c:pt idx="473">
                  <c:v>34372300000</c:v>
                </c:pt>
                <c:pt idx="474">
                  <c:v>34377100000</c:v>
                </c:pt>
                <c:pt idx="475">
                  <c:v>34377800000</c:v>
                </c:pt>
                <c:pt idx="476">
                  <c:v>34391400000</c:v>
                </c:pt>
                <c:pt idx="477">
                  <c:v>34395800000</c:v>
                </c:pt>
                <c:pt idx="478">
                  <c:v>34396000000</c:v>
                </c:pt>
                <c:pt idx="479">
                  <c:v>34399100000</c:v>
                </c:pt>
                <c:pt idx="480">
                  <c:v>34391400000</c:v>
                </c:pt>
                <c:pt idx="481">
                  <c:v>34395900000</c:v>
                </c:pt>
                <c:pt idx="482">
                  <c:v>34396100000</c:v>
                </c:pt>
                <c:pt idx="483">
                  <c:v>34399300000</c:v>
                </c:pt>
                <c:pt idx="484">
                  <c:v>34407100000</c:v>
                </c:pt>
                <c:pt idx="485">
                  <c:v>34414000000</c:v>
                </c:pt>
                <c:pt idx="486">
                  <c:v>34418400000</c:v>
                </c:pt>
                <c:pt idx="487">
                  <c:v>34422100000</c:v>
                </c:pt>
                <c:pt idx="488">
                  <c:v>34425400000</c:v>
                </c:pt>
                <c:pt idx="489">
                  <c:v>34427600000</c:v>
                </c:pt>
                <c:pt idx="490">
                  <c:v>34431500000</c:v>
                </c:pt>
                <c:pt idx="491">
                  <c:v>34434700000</c:v>
                </c:pt>
                <c:pt idx="492">
                  <c:v>34436000000</c:v>
                </c:pt>
                <c:pt idx="493">
                  <c:v>34436200000</c:v>
                </c:pt>
                <c:pt idx="494">
                  <c:v>34441600000</c:v>
                </c:pt>
                <c:pt idx="495">
                  <c:v>34444400000</c:v>
                </c:pt>
                <c:pt idx="496">
                  <c:v>34444800000</c:v>
                </c:pt>
                <c:pt idx="497">
                  <c:v>34457500000</c:v>
                </c:pt>
                <c:pt idx="498">
                  <c:v>34457500000</c:v>
                </c:pt>
                <c:pt idx="499">
                  <c:v>34463100000</c:v>
                </c:pt>
                <c:pt idx="500">
                  <c:v>34467200000</c:v>
                </c:pt>
                <c:pt idx="501">
                  <c:v>34469600000</c:v>
                </c:pt>
                <c:pt idx="502">
                  <c:v>34470000000</c:v>
                </c:pt>
                <c:pt idx="503">
                  <c:v>34472100000</c:v>
                </c:pt>
                <c:pt idx="504">
                  <c:v>34474700000</c:v>
                </c:pt>
                <c:pt idx="505">
                  <c:v>34476500000</c:v>
                </c:pt>
                <c:pt idx="506">
                  <c:v>34478100000</c:v>
                </c:pt>
                <c:pt idx="507">
                  <c:v>34479700000</c:v>
                </c:pt>
                <c:pt idx="508">
                  <c:v>34480200000</c:v>
                </c:pt>
                <c:pt idx="509">
                  <c:v>34480600000</c:v>
                </c:pt>
                <c:pt idx="510">
                  <c:v>34481000000</c:v>
                </c:pt>
                <c:pt idx="511">
                  <c:v>34482100000</c:v>
                </c:pt>
                <c:pt idx="512">
                  <c:v>34482700000</c:v>
                </c:pt>
                <c:pt idx="513">
                  <c:v>34484400000</c:v>
                </c:pt>
                <c:pt idx="514">
                  <c:v>34484900000</c:v>
                </c:pt>
                <c:pt idx="515">
                  <c:v>34485400000</c:v>
                </c:pt>
                <c:pt idx="516">
                  <c:v>34485900000</c:v>
                </c:pt>
                <c:pt idx="517">
                  <c:v>34487100000</c:v>
                </c:pt>
                <c:pt idx="518">
                  <c:v>34488300000</c:v>
                </c:pt>
                <c:pt idx="519">
                  <c:v>34492100000</c:v>
                </c:pt>
                <c:pt idx="520">
                  <c:v>34492800000</c:v>
                </c:pt>
                <c:pt idx="521">
                  <c:v>34493300000</c:v>
                </c:pt>
                <c:pt idx="522">
                  <c:v>34494200000</c:v>
                </c:pt>
                <c:pt idx="523">
                  <c:v>34494900000</c:v>
                </c:pt>
                <c:pt idx="524">
                  <c:v>34496300000</c:v>
                </c:pt>
                <c:pt idx="525">
                  <c:v>34496900000</c:v>
                </c:pt>
                <c:pt idx="526">
                  <c:v>34497000000</c:v>
                </c:pt>
                <c:pt idx="527">
                  <c:v>34499300000</c:v>
                </c:pt>
                <c:pt idx="528">
                  <c:v>34500200000</c:v>
                </c:pt>
                <c:pt idx="529">
                  <c:v>34510000000</c:v>
                </c:pt>
                <c:pt idx="530">
                  <c:v>34516200000</c:v>
                </c:pt>
                <c:pt idx="531">
                  <c:v>34520400000</c:v>
                </c:pt>
                <c:pt idx="532">
                  <c:v>34521200000</c:v>
                </c:pt>
                <c:pt idx="533">
                  <c:v>34538600000</c:v>
                </c:pt>
                <c:pt idx="534">
                  <c:v>34549000000</c:v>
                </c:pt>
                <c:pt idx="535">
                  <c:v>34549800000</c:v>
                </c:pt>
                <c:pt idx="536">
                  <c:v>34552100000</c:v>
                </c:pt>
                <c:pt idx="537">
                  <c:v>34553000000</c:v>
                </c:pt>
                <c:pt idx="538">
                  <c:v>34557900000</c:v>
                </c:pt>
                <c:pt idx="539">
                  <c:v>34559400000</c:v>
                </c:pt>
                <c:pt idx="540">
                  <c:v>34560000000</c:v>
                </c:pt>
                <c:pt idx="541">
                  <c:v>34562900000</c:v>
                </c:pt>
                <c:pt idx="542">
                  <c:v>34565900000</c:v>
                </c:pt>
                <c:pt idx="543">
                  <c:v>34567600000</c:v>
                </c:pt>
                <c:pt idx="544">
                  <c:v>34572000000</c:v>
                </c:pt>
                <c:pt idx="545">
                  <c:v>34572600000</c:v>
                </c:pt>
                <c:pt idx="546">
                  <c:v>34572800000</c:v>
                </c:pt>
                <c:pt idx="547">
                  <c:v>34574400000</c:v>
                </c:pt>
                <c:pt idx="548">
                  <c:v>34574600000</c:v>
                </c:pt>
                <c:pt idx="549">
                  <c:v>34575200000</c:v>
                </c:pt>
                <c:pt idx="550">
                  <c:v>34576800000</c:v>
                </c:pt>
                <c:pt idx="551">
                  <c:v>34580400000</c:v>
                </c:pt>
                <c:pt idx="552">
                  <c:v>34581800000</c:v>
                </c:pt>
                <c:pt idx="553">
                  <c:v>34583800000</c:v>
                </c:pt>
                <c:pt idx="554">
                  <c:v>34584100000</c:v>
                </c:pt>
                <c:pt idx="555">
                  <c:v>34584500000</c:v>
                </c:pt>
                <c:pt idx="556">
                  <c:v>34585100000</c:v>
                </c:pt>
                <c:pt idx="557">
                  <c:v>34585300000</c:v>
                </c:pt>
                <c:pt idx="558">
                  <c:v>34587200000</c:v>
                </c:pt>
                <c:pt idx="559">
                  <c:v>34606000000</c:v>
                </c:pt>
                <c:pt idx="560">
                  <c:v>34610300000</c:v>
                </c:pt>
                <c:pt idx="561">
                  <c:v>34610400000</c:v>
                </c:pt>
                <c:pt idx="562">
                  <c:v>34614200000</c:v>
                </c:pt>
                <c:pt idx="563">
                  <c:v>34614500000</c:v>
                </c:pt>
                <c:pt idx="564">
                  <c:v>34616000000</c:v>
                </c:pt>
                <c:pt idx="565">
                  <c:v>34617200000</c:v>
                </c:pt>
                <c:pt idx="566">
                  <c:v>34617900000</c:v>
                </c:pt>
                <c:pt idx="567">
                  <c:v>34617900000</c:v>
                </c:pt>
                <c:pt idx="568">
                  <c:v>34619400000</c:v>
                </c:pt>
                <c:pt idx="569">
                  <c:v>34620600000</c:v>
                </c:pt>
                <c:pt idx="570">
                  <c:v>34625400000</c:v>
                </c:pt>
                <c:pt idx="571">
                  <c:v>34631700000</c:v>
                </c:pt>
                <c:pt idx="572">
                  <c:v>34634000000</c:v>
                </c:pt>
                <c:pt idx="573">
                  <c:v>34634500000</c:v>
                </c:pt>
                <c:pt idx="574">
                  <c:v>34635300000</c:v>
                </c:pt>
                <c:pt idx="575">
                  <c:v>34640200000</c:v>
                </c:pt>
                <c:pt idx="576">
                  <c:v>34640600000</c:v>
                </c:pt>
                <c:pt idx="577">
                  <c:v>34650600000</c:v>
                </c:pt>
                <c:pt idx="578">
                  <c:v>34655800000</c:v>
                </c:pt>
                <c:pt idx="579">
                  <c:v>34670900000</c:v>
                </c:pt>
                <c:pt idx="580">
                  <c:v>34676500000</c:v>
                </c:pt>
                <c:pt idx="581">
                  <c:v>34682000000</c:v>
                </c:pt>
                <c:pt idx="582">
                  <c:v>34697400000</c:v>
                </c:pt>
                <c:pt idx="583">
                  <c:v>34703400000</c:v>
                </c:pt>
                <c:pt idx="584">
                  <c:v>34703800000</c:v>
                </c:pt>
                <c:pt idx="585">
                  <c:v>34709800000</c:v>
                </c:pt>
                <c:pt idx="586">
                  <c:v>34724000000</c:v>
                </c:pt>
                <c:pt idx="587">
                  <c:v>34724600000</c:v>
                </c:pt>
                <c:pt idx="588">
                  <c:v>34735500000</c:v>
                </c:pt>
                <c:pt idx="589">
                  <c:v>34736900000</c:v>
                </c:pt>
                <c:pt idx="590">
                  <c:v>34740500000</c:v>
                </c:pt>
                <c:pt idx="591">
                  <c:v>34744800000</c:v>
                </c:pt>
                <c:pt idx="592">
                  <c:v>34757600000</c:v>
                </c:pt>
                <c:pt idx="593">
                  <c:v>34761000000</c:v>
                </c:pt>
                <c:pt idx="594">
                  <c:v>34770200000</c:v>
                </c:pt>
                <c:pt idx="595">
                  <c:v>34771000000</c:v>
                </c:pt>
                <c:pt idx="596">
                  <c:v>34782900000</c:v>
                </c:pt>
                <c:pt idx="597">
                  <c:v>34786600000</c:v>
                </c:pt>
                <c:pt idx="598">
                  <c:v>34790900000</c:v>
                </c:pt>
                <c:pt idx="599">
                  <c:v>34795600000</c:v>
                </c:pt>
                <c:pt idx="600">
                  <c:v>34801000000</c:v>
                </c:pt>
                <c:pt idx="601">
                  <c:v>34803900000</c:v>
                </c:pt>
                <c:pt idx="602">
                  <c:v>34817200000</c:v>
                </c:pt>
                <c:pt idx="603">
                  <c:v>34834800000</c:v>
                </c:pt>
                <c:pt idx="604">
                  <c:v>34854000000</c:v>
                </c:pt>
                <c:pt idx="605">
                  <c:v>34863300000</c:v>
                </c:pt>
                <c:pt idx="606">
                  <c:v>34879900000</c:v>
                </c:pt>
                <c:pt idx="607">
                  <c:v>34900300000</c:v>
                </c:pt>
                <c:pt idx="608">
                  <c:v>34915800000</c:v>
                </c:pt>
                <c:pt idx="609">
                  <c:v>34917400000</c:v>
                </c:pt>
                <c:pt idx="610">
                  <c:v>34930000000</c:v>
                </c:pt>
                <c:pt idx="611">
                  <c:v>35013700000</c:v>
                </c:pt>
                <c:pt idx="612">
                  <c:v>35031100000</c:v>
                </c:pt>
                <c:pt idx="613">
                  <c:v>35033700000</c:v>
                </c:pt>
                <c:pt idx="614">
                  <c:v>35047200000</c:v>
                </c:pt>
                <c:pt idx="615">
                  <c:v>35051300000</c:v>
                </c:pt>
                <c:pt idx="616">
                  <c:v>35066300000</c:v>
                </c:pt>
                <c:pt idx="617">
                  <c:v>35066400000</c:v>
                </c:pt>
                <c:pt idx="618">
                  <c:v>35071900000</c:v>
                </c:pt>
                <c:pt idx="619">
                  <c:v>35076600000</c:v>
                </c:pt>
                <c:pt idx="620">
                  <c:v>35082100000</c:v>
                </c:pt>
                <c:pt idx="621">
                  <c:v>35092700000</c:v>
                </c:pt>
                <c:pt idx="622">
                  <c:v>35109300000</c:v>
                </c:pt>
                <c:pt idx="623">
                  <c:v>35111300000</c:v>
                </c:pt>
                <c:pt idx="624">
                  <c:v>35148400000</c:v>
                </c:pt>
                <c:pt idx="625">
                  <c:v>35176900000</c:v>
                </c:pt>
                <c:pt idx="626">
                  <c:v>35179600000</c:v>
                </c:pt>
                <c:pt idx="627">
                  <c:v>35189900000</c:v>
                </c:pt>
                <c:pt idx="628">
                  <c:v>35196600000</c:v>
                </c:pt>
                <c:pt idx="629">
                  <c:v>35198900000</c:v>
                </c:pt>
                <c:pt idx="630">
                  <c:v>35203900000</c:v>
                </c:pt>
                <c:pt idx="631">
                  <c:v>35204000000</c:v>
                </c:pt>
                <c:pt idx="632">
                  <c:v>35217800000</c:v>
                </c:pt>
                <c:pt idx="633">
                  <c:v>35218500000</c:v>
                </c:pt>
                <c:pt idx="634">
                  <c:v>35227800000</c:v>
                </c:pt>
                <c:pt idx="635">
                  <c:v>35228400000</c:v>
                </c:pt>
                <c:pt idx="636">
                  <c:v>35235000000</c:v>
                </c:pt>
                <c:pt idx="637">
                  <c:v>35242600000</c:v>
                </c:pt>
                <c:pt idx="638">
                  <c:v>35252300000</c:v>
                </c:pt>
                <c:pt idx="639">
                  <c:v>35261600000</c:v>
                </c:pt>
                <c:pt idx="640">
                  <c:v>39008300000</c:v>
                </c:pt>
                <c:pt idx="641">
                  <c:v>39013500000</c:v>
                </c:pt>
                <c:pt idx="642">
                  <c:v>39018200000</c:v>
                </c:pt>
                <c:pt idx="643">
                  <c:v>39022100000</c:v>
                </c:pt>
                <c:pt idx="644">
                  <c:v>39022200000</c:v>
                </c:pt>
                <c:pt idx="645">
                  <c:v>39030800000</c:v>
                </c:pt>
                <c:pt idx="646">
                  <c:v>39037400000</c:v>
                </c:pt>
                <c:pt idx="647">
                  <c:v>39039300000</c:v>
                </c:pt>
                <c:pt idx="648">
                  <c:v>39044700000</c:v>
                </c:pt>
                <c:pt idx="649">
                  <c:v>39045300000</c:v>
                </c:pt>
                <c:pt idx="650">
                  <c:v>39045700000</c:v>
                </c:pt>
                <c:pt idx="651">
                  <c:v>39051300000</c:v>
                </c:pt>
                <c:pt idx="652">
                  <c:v>39057500000</c:v>
                </c:pt>
                <c:pt idx="653">
                  <c:v>39057600000</c:v>
                </c:pt>
                <c:pt idx="654">
                  <c:v>39075200000</c:v>
                </c:pt>
                <c:pt idx="655">
                  <c:v>39075600000</c:v>
                </c:pt>
                <c:pt idx="656">
                  <c:v>39076400000</c:v>
                </c:pt>
                <c:pt idx="657">
                  <c:v>39077200000</c:v>
                </c:pt>
                <c:pt idx="658">
                  <c:v>39082500000</c:v>
                </c:pt>
                <c:pt idx="659">
                  <c:v>39091200000</c:v>
                </c:pt>
                <c:pt idx="660">
                  <c:v>39107800000</c:v>
                </c:pt>
                <c:pt idx="661">
                  <c:v>39112500000</c:v>
                </c:pt>
                <c:pt idx="662">
                  <c:v>39113200000</c:v>
                </c:pt>
                <c:pt idx="663">
                  <c:v>39115400000</c:v>
                </c:pt>
                <c:pt idx="664">
                  <c:v>39121800000</c:v>
                </c:pt>
                <c:pt idx="665">
                  <c:v>39130200000</c:v>
                </c:pt>
                <c:pt idx="666">
                  <c:v>39130600000</c:v>
                </c:pt>
                <c:pt idx="667">
                  <c:v>39134300000</c:v>
                </c:pt>
                <c:pt idx="668">
                  <c:v>39145200000</c:v>
                </c:pt>
                <c:pt idx="669">
                  <c:v>39153700000</c:v>
                </c:pt>
                <c:pt idx="670">
                  <c:v>39155200000</c:v>
                </c:pt>
                <c:pt idx="671">
                  <c:v>39161000000</c:v>
                </c:pt>
                <c:pt idx="672">
                  <c:v>39163800000</c:v>
                </c:pt>
                <c:pt idx="673">
                  <c:v>39166700000</c:v>
                </c:pt>
                <c:pt idx="674">
                  <c:v>39167900000</c:v>
                </c:pt>
                <c:pt idx="675">
                  <c:v>39170500000</c:v>
                </c:pt>
                <c:pt idx="676">
                  <c:v>39173300000</c:v>
                </c:pt>
                <c:pt idx="677">
                  <c:v>39175100000</c:v>
                </c:pt>
                <c:pt idx="678">
                  <c:v>39179000000</c:v>
                </c:pt>
                <c:pt idx="679">
                  <c:v>39179200000</c:v>
                </c:pt>
                <c:pt idx="680">
                  <c:v>39190800000</c:v>
                </c:pt>
                <c:pt idx="681">
                  <c:v>39195300000</c:v>
                </c:pt>
                <c:pt idx="682">
                  <c:v>39197000000</c:v>
                </c:pt>
                <c:pt idx="683">
                  <c:v>39211100000</c:v>
                </c:pt>
                <c:pt idx="684">
                  <c:v>39215000000</c:v>
                </c:pt>
                <c:pt idx="685">
                  <c:v>39215300000</c:v>
                </c:pt>
                <c:pt idx="686">
                  <c:v>39223700000</c:v>
                </c:pt>
                <c:pt idx="687">
                  <c:v>39235700000</c:v>
                </c:pt>
                <c:pt idx="688">
                  <c:v>39242300000</c:v>
                </c:pt>
                <c:pt idx="689">
                  <c:v>39243200000</c:v>
                </c:pt>
                <c:pt idx="690">
                  <c:v>39245200000</c:v>
                </c:pt>
                <c:pt idx="691">
                  <c:v>39248800000</c:v>
                </c:pt>
                <c:pt idx="692">
                  <c:v>39253300000</c:v>
                </c:pt>
                <c:pt idx="693">
                  <c:v>39253700000</c:v>
                </c:pt>
                <c:pt idx="694">
                  <c:v>39257200000</c:v>
                </c:pt>
                <c:pt idx="695">
                  <c:v>39259500000</c:v>
                </c:pt>
                <c:pt idx="696">
                  <c:v>39262400000</c:v>
                </c:pt>
                <c:pt idx="697">
                  <c:v>39262400000</c:v>
                </c:pt>
                <c:pt idx="698">
                  <c:v>39263700000</c:v>
                </c:pt>
                <c:pt idx="699">
                  <c:v>39266000000</c:v>
                </c:pt>
                <c:pt idx="700">
                  <c:v>39268200000</c:v>
                </c:pt>
                <c:pt idx="701">
                  <c:v>39271100000</c:v>
                </c:pt>
                <c:pt idx="702">
                  <c:v>39278300000</c:v>
                </c:pt>
                <c:pt idx="703">
                  <c:v>39279300000</c:v>
                </c:pt>
                <c:pt idx="704">
                  <c:v>39280300000</c:v>
                </c:pt>
                <c:pt idx="705">
                  <c:v>39280800000</c:v>
                </c:pt>
                <c:pt idx="706">
                  <c:v>39284500000</c:v>
                </c:pt>
                <c:pt idx="707">
                  <c:v>39287300000</c:v>
                </c:pt>
                <c:pt idx="708">
                  <c:v>39287800000</c:v>
                </c:pt>
                <c:pt idx="709">
                  <c:v>39288800000</c:v>
                </c:pt>
                <c:pt idx="710">
                  <c:v>39289300000</c:v>
                </c:pt>
                <c:pt idx="711">
                  <c:v>39293700000</c:v>
                </c:pt>
                <c:pt idx="712">
                  <c:v>39298100000</c:v>
                </c:pt>
                <c:pt idx="713">
                  <c:v>39299000000</c:v>
                </c:pt>
                <c:pt idx="714">
                  <c:v>39300700000</c:v>
                </c:pt>
                <c:pt idx="715">
                  <c:v>39303800000</c:v>
                </c:pt>
                <c:pt idx="716">
                  <c:v>39304700000</c:v>
                </c:pt>
                <c:pt idx="717">
                  <c:v>39305500000</c:v>
                </c:pt>
                <c:pt idx="718">
                  <c:v>39309400000</c:v>
                </c:pt>
                <c:pt idx="719">
                  <c:v>39313200000</c:v>
                </c:pt>
              </c:numCache>
              <c:extLst xmlns:c15="http://schemas.microsoft.com/office/drawing/2012/chart"/>
            </c:numRef>
          </c:xVal>
          <c:yVal>
            <c:numRef>
              <c:f>'50 mm_Straight_0.25mm_1E6_Imp'!$C$2:$C$721</c:f>
              <c:numCache>
                <c:formatCode>0.00E+00</c:formatCode>
                <c:ptCount val="720"/>
                <c:pt idx="0">
                  <c:v>120.721</c:v>
                </c:pt>
                <c:pt idx="1">
                  <c:v>886375</c:v>
                </c:pt>
                <c:pt idx="2">
                  <c:v>860593</c:v>
                </c:pt>
                <c:pt idx="3">
                  <c:v>776721</c:v>
                </c:pt>
                <c:pt idx="4">
                  <c:v>663960</c:v>
                </c:pt>
                <c:pt idx="5">
                  <c:v>528971</c:v>
                </c:pt>
                <c:pt idx="6">
                  <c:v>375996</c:v>
                </c:pt>
                <c:pt idx="7">
                  <c:v>240297</c:v>
                </c:pt>
                <c:pt idx="8">
                  <c:v>107523</c:v>
                </c:pt>
                <c:pt idx="9">
                  <c:v>13967.9</c:v>
                </c:pt>
                <c:pt idx="10">
                  <c:v>16389.099999999999</c:v>
                </c:pt>
                <c:pt idx="11">
                  <c:v>63819.9</c:v>
                </c:pt>
                <c:pt idx="12">
                  <c:v>79002.899999999994</c:v>
                </c:pt>
                <c:pt idx="13">
                  <c:v>70556.3</c:v>
                </c:pt>
                <c:pt idx="14">
                  <c:v>57235.7</c:v>
                </c:pt>
                <c:pt idx="15">
                  <c:v>44327.8</c:v>
                </c:pt>
                <c:pt idx="16">
                  <c:v>32734.799999999999</c:v>
                </c:pt>
                <c:pt idx="17">
                  <c:v>24713.8</c:v>
                </c:pt>
                <c:pt idx="18">
                  <c:v>18579.400000000001</c:v>
                </c:pt>
                <c:pt idx="19">
                  <c:v>15608.2</c:v>
                </c:pt>
                <c:pt idx="20">
                  <c:v>16914</c:v>
                </c:pt>
                <c:pt idx="21">
                  <c:v>123.854</c:v>
                </c:pt>
                <c:pt idx="22">
                  <c:v>107.40900000000001</c:v>
                </c:pt>
                <c:pt idx="23">
                  <c:v>126.61499999999999</c:v>
                </c:pt>
                <c:pt idx="24">
                  <c:v>108.09099999999999</c:v>
                </c:pt>
                <c:pt idx="25">
                  <c:v>109.572</c:v>
                </c:pt>
                <c:pt idx="26">
                  <c:v>111.214</c:v>
                </c:pt>
                <c:pt idx="27">
                  <c:v>131.45599999999999</c:v>
                </c:pt>
                <c:pt idx="28">
                  <c:v>112.946</c:v>
                </c:pt>
                <c:pt idx="29">
                  <c:v>138.131</c:v>
                </c:pt>
                <c:pt idx="30">
                  <c:v>114.852</c:v>
                </c:pt>
                <c:pt idx="31">
                  <c:v>146.76300000000001</c:v>
                </c:pt>
                <c:pt idx="32">
                  <c:v>116.925</c:v>
                </c:pt>
                <c:pt idx="33">
                  <c:v>156.44200000000001</c:v>
                </c:pt>
                <c:pt idx="34">
                  <c:v>119.24299999999999</c:v>
                </c:pt>
                <c:pt idx="35">
                  <c:v>164.84</c:v>
                </c:pt>
                <c:pt idx="36">
                  <c:v>170.374</c:v>
                </c:pt>
                <c:pt idx="37">
                  <c:v>121.91200000000001</c:v>
                </c:pt>
                <c:pt idx="38">
                  <c:v>124.809</c:v>
                </c:pt>
                <c:pt idx="39">
                  <c:v>128.02199999999999</c:v>
                </c:pt>
                <c:pt idx="40">
                  <c:v>130.95599999999999</c:v>
                </c:pt>
                <c:pt idx="41">
                  <c:v>133.27500000000001</c:v>
                </c:pt>
                <c:pt idx="42">
                  <c:v>134.154</c:v>
                </c:pt>
                <c:pt idx="43">
                  <c:v>133.34200000000001</c:v>
                </c:pt>
                <c:pt idx="44">
                  <c:v>130.82400000000001</c:v>
                </c:pt>
                <c:pt idx="45">
                  <c:v>127.17400000000001</c:v>
                </c:pt>
                <c:pt idx="46">
                  <c:v>124.008</c:v>
                </c:pt>
                <c:pt idx="47">
                  <c:v>123.16800000000001</c:v>
                </c:pt>
                <c:pt idx="48">
                  <c:v>125.256</c:v>
                </c:pt>
                <c:pt idx="49">
                  <c:v>251.94200000000001</c:v>
                </c:pt>
                <c:pt idx="50">
                  <c:v>249.46600000000001</c:v>
                </c:pt>
                <c:pt idx="51">
                  <c:v>258.91500000000002</c:v>
                </c:pt>
                <c:pt idx="52">
                  <c:v>249.82599999999999</c:v>
                </c:pt>
                <c:pt idx="53">
                  <c:v>274.08600000000001</c:v>
                </c:pt>
                <c:pt idx="54">
                  <c:v>113.63</c:v>
                </c:pt>
                <c:pt idx="55">
                  <c:v>251.142</c:v>
                </c:pt>
                <c:pt idx="56">
                  <c:v>304.36599999999999</c:v>
                </c:pt>
                <c:pt idx="57">
                  <c:v>252.95400000000001</c:v>
                </c:pt>
                <c:pt idx="58">
                  <c:v>360.46600000000001</c:v>
                </c:pt>
                <c:pt idx="59">
                  <c:v>252.387</c:v>
                </c:pt>
                <c:pt idx="60">
                  <c:v>249.30099999999999</c:v>
                </c:pt>
                <c:pt idx="61">
                  <c:v>457.90100000000001</c:v>
                </c:pt>
                <c:pt idx="62">
                  <c:v>227.17599999999999</c:v>
                </c:pt>
                <c:pt idx="63">
                  <c:v>615.76700000000005</c:v>
                </c:pt>
                <c:pt idx="64">
                  <c:v>317.02499999999998</c:v>
                </c:pt>
                <c:pt idx="65">
                  <c:v>2665.98</c:v>
                </c:pt>
                <c:pt idx="66">
                  <c:v>812.38199999999995</c:v>
                </c:pt>
                <c:pt idx="67">
                  <c:v>402.10700000000003</c:v>
                </c:pt>
                <c:pt idx="68">
                  <c:v>610.53300000000002</c:v>
                </c:pt>
                <c:pt idx="69">
                  <c:v>956.48299999999995</c:v>
                </c:pt>
                <c:pt idx="70">
                  <c:v>903.60299999999995</c:v>
                </c:pt>
                <c:pt idx="71">
                  <c:v>342.81099999999998</c:v>
                </c:pt>
                <c:pt idx="72">
                  <c:v>329.53500000000003</c:v>
                </c:pt>
                <c:pt idx="73">
                  <c:v>317.99400000000003</c:v>
                </c:pt>
                <c:pt idx="74">
                  <c:v>308.33800000000002</c:v>
                </c:pt>
                <c:pt idx="75">
                  <c:v>293.82900000000001</c:v>
                </c:pt>
                <c:pt idx="76">
                  <c:v>802187</c:v>
                </c:pt>
                <c:pt idx="77">
                  <c:v>292069</c:v>
                </c:pt>
                <c:pt idx="78">
                  <c:v>88127.6</c:v>
                </c:pt>
                <c:pt idx="79">
                  <c:v>42829.4</c:v>
                </c:pt>
                <c:pt idx="80">
                  <c:v>371.27699999999999</c:v>
                </c:pt>
                <c:pt idx="81">
                  <c:v>360.39400000000001</c:v>
                </c:pt>
                <c:pt idx="82">
                  <c:v>350.67599999999999</c:v>
                </c:pt>
                <c:pt idx="83">
                  <c:v>334.95100000000002</c:v>
                </c:pt>
                <c:pt idx="84">
                  <c:v>904668</c:v>
                </c:pt>
                <c:pt idx="85">
                  <c:v>324397</c:v>
                </c:pt>
                <c:pt idx="86">
                  <c:v>96581</c:v>
                </c:pt>
                <c:pt idx="87">
                  <c:v>46516.1</c:v>
                </c:pt>
                <c:pt idx="88">
                  <c:v>27783.7</c:v>
                </c:pt>
                <c:pt idx="89">
                  <c:v>314.34300000000002</c:v>
                </c:pt>
                <c:pt idx="90">
                  <c:v>19305.900000000001</c:v>
                </c:pt>
                <c:pt idx="91">
                  <c:v>17914.099999999999</c:v>
                </c:pt>
                <c:pt idx="92">
                  <c:v>288.87599999999998</c:v>
                </c:pt>
                <c:pt idx="93">
                  <c:v>24596.7</c:v>
                </c:pt>
                <c:pt idx="94">
                  <c:v>77887.8</c:v>
                </c:pt>
                <c:pt idx="95">
                  <c:v>270.726</c:v>
                </c:pt>
                <c:pt idx="96">
                  <c:v>8079.77</c:v>
                </c:pt>
                <c:pt idx="97">
                  <c:v>2053.25</c:v>
                </c:pt>
                <c:pt idx="98">
                  <c:v>264.762</c:v>
                </c:pt>
                <c:pt idx="99">
                  <c:v>2295.1</c:v>
                </c:pt>
                <c:pt idx="100">
                  <c:v>156.702</c:v>
                </c:pt>
                <c:pt idx="101">
                  <c:v>3150.21</c:v>
                </c:pt>
                <c:pt idx="102">
                  <c:v>4330.8999999999996</c:v>
                </c:pt>
                <c:pt idx="103">
                  <c:v>227.107</c:v>
                </c:pt>
                <c:pt idx="104">
                  <c:v>6237.3</c:v>
                </c:pt>
                <c:pt idx="105">
                  <c:v>8982.69</c:v>
                </c:pt>
                <c:pt idx="106">
                  <c:v>12415.5</c:v>
                </c:pt>
                <c:pt idx="107">
                  <c:v>192.25899999999999</c:v>
                </c:pt>
                <c:pt idx="108">
                  <c:v>12839</c:v>
                </c:pt>
                <c:pt idx="109">
                  <c:v>2329.69</c:v>
                </c:pt>
                <c:pt idx="110">
                  <c:v>4643.8500000000004</c:v>
                </c:pt>
                <c:pt idx="111">
                  <c:v>139.63</c:v>
                </c:pt>
                <c:pt idx="112">
                  <c:v>166.78</c:v>
                </c:pt>
                <c:pt idx="113">
                  <c:v>149.41399999999999</c:v>
                </c:pt>
                <c:pt idx="114">
                  <c:v>129.27500000000001</c:v>
                </c:pt>
                <c:pt idx="115">
                  <c:v>139.422</c:v>
                </c:pt>
                <c:pt idx="116">
                  <c:v>135.00399999999999</c:v>
                </c:pt>
                <c:pt idx="117">
                  <c:v>128.01599999999999</c:v>
                </c:pt>
                <c:pt idx="118">
                  <c:v>131.09899999999999</c:v>
                </c:pt>
                <c:pt idx="119">
                  <c:v>133.392</c:v>
                </c:pt>
                <c:pt idx="120">
                  <c:v>132.99299999999999</c:v>
                </c:pt>
                <c:pt idx="121">
                  <c:v>136.66900000000001</c:v>
                </c:pt>
                <c:pt idx="122">
                  <c:v>142.14699999999999</c:v>
                </c:pt>
                <c:pt idx="123">
                  <c:v>817.69</c:v>
                </c:pt>
                <c:pt idx="124">
                  <c:v>987.94299999999998</c:v>
                </c:pt>
                <c:pt idx="125">
                  <c:v>158.81200000000001</c:v>
                </c:pt>
                <c:pt idx="126">
                  <c:v>1879.52</c:v>
                </c:pt>
                <c:pt idx="127">
                  <c:v>1727.9</c:v>
                </c:pt>
                <c:pt idx="128">
                  <c:v>3975.7</c:v>
                </c:pt>
                <c:pt idx="129">
                  <c:v>4725.92</c:v>
                </c:pt>
                <c:pt idx="130">
                  <c:v>2856.06</c:v>
                </c:pt>
                <c:pt idx="131">
                  <c:v>2341.09</c:v>
                </c:pt>
                <c:pt idx="132">
                  <c:v>2732.72</c:v>
                </c:pt>
                <c:pt idx="133">
                  <c:v>5507.9</c:v>
                </c:pt>
                <c:pt idx="134">
                  <c:v>4412</c:v>
                </c:pt>
                <c:pt idx="135">
                  <c:v>2036.7</c:v>
                </c:pt>
                <c:pt idx="136">
                  <c:v>1904.08</c:v>
                </c:pt>
                <c:pt idx="137">
                  <c:v>1892.42</c:v>
                </c:pt>
                <c:pt idx="138">
                  <c:v>1947.22</c:v>
                </c:pt>
                <c:pt idx="139">
                  <c:v>2146.56</c:v>
                </c:pt>
                <c:pt idx="140">
                  <c:v>2517.13</c:v>
                </c:pt>
                <c:pt idx="141">
                  <c:v>3236.68</c:v>
                </c:pt>
                <c:pt idx="142">
                  <c:v>4624.84</c:v>
                </c:pt>
                <c:pt idx="143">
                  <c:v>7031.28</c:v>
                </c:pt>
                <c:pt idx="144">
                  <c:v>162.49299999999999</c:v>
                </c:pt>
                <c:pt idx="145">
                  <c:v>174.53100000000001</c:v>
                </c:pt>
                <c:pt idx="146">
                  <c:v>154.482</c:v>
                </c:pt>
                <c:pt idx="147">
                  <c:v>178.703</c:v>
                </c:pt>
                <c:pt idx="148">
                  <c:v>159.94</c:v>
                </c:pt>
                <c:pt idx="149">
                  <c:v>176.36699999999999</c:v>
                </c:pt>
                <c:pt idx="150">
                  <c:v>186.84399999999999</c:v>
                </c:pt>
                <c:pt idx="151">
                  <c:v>187.25700000000001</c:v>
                </c:pt>
                <c:pt idx="152">
                  <c:v>178.64099999999999</c:v>
                </c:pt>
                <c:pt idx="153">
                  <c:v>187.88900000000001</c:v>
                </c:pt>
                <c:pt idx="154">
                  <c:v>197.24600000000001</c:v>
                </c:pt>
                <c:pt idx="155">
                  <c:v>188.56</c:v>
                </c:pt>
                <c:pt idx="156">
                  <c:v>176.85599999999999</c:v>
                </c:pt>
                <c:pt idx="157">
                  <c:v>185.86699999999999</c:v>
                </c:pt>
                <c:pt idx="158">
                  <c:v>182.69300000000001</c:v>
                </c:pt>
                <c:pt idx="159">
                  <c:v>175.72499999999999</c:v>
                </c:pt>
                <c:pt idx="160">
                  <c:v>527.05999999999995</c:v>
                </c:pt>
                <c:pt idx="161">
                  <c:v>361.04599999999999</c:v>
                </c:pt>
                <c:pt idx="162">
                  <c:v>207.78200000000001</c:v>
                </c:pt>
                <c:pt idx="163">
                  <c:v>271.18900000000002</c:v>
                </c:pt>
                <c:pt idx="164">
                  <c:v>253.24199999999999</c:v>
                </c:pt>
                <c:pt idx="165">
                  <c:v>236.762</c:v>
                </c:pt>
                <c:pt idx="166">
                  <c:v>223.00700000000001</c:v>
                </c:pt>
                <c:pt idx="167">
                  <c:v>217.24</c:v>
                </c:pt>
                <c:pt idx="168">
                  <c:v>214.90700000000001</c:v>
                </c:pt>
                <c:pt idx="169">
                  <c:v>184.80199999999999</c:v>
                </c:pt>
                <c:pt idx="170">
                  <c:v>214.09200000000001</c:v>
                </c:pt>
                <c:pt idx="171">
                  <c:v>229.51</c:v>
                </c:pt>
                <c:pt idx="172">
                  <c:v>214.63399999999999</c:v>
                </c:pt>
                <c:pt idx="173">
                  <c:v>216.91900000000001</c:v>
                </c:pt>
                <c:pt idx="174">
                  <c:v>221.714</c:v>
                </c:pt>
                <c:pt idx="175">
                  <c:v>251.72300000000001</c:v>
                </c:pt>
                <c:pt idx="176">
                  <c:v>231.18199999999999</c:v>
                </c:pt>
                <c:pt idx="177">
                  <c:v>325.83800000000002</c:v>
                </c:pt>
                <c:pt idx="178">
                  <c:v>288.13</c:v>
                </c:pt>
                <c:pt idx="179">
                  <c:v>254.01300000000001</c:v>
                </c:pt>
                <c:pt idx="180">
                  <c:v>332.654</c:v>
                </c:pt>
                <c:pt idx="181">
                  <c:v>318.38799999999998</c:v>
                </c:pt>
                <c:pt idx="182">
                  <c:v>566.11099999999999</c:v>
                </c:pt>
                <c:pt idx="183">
                  <c:v>178640</c:v>
                </c:pt>
                <c:pt idx="184">
                  <c:v>47422.3</c:v>
                </c:pt>
                <c:pt idx="185">
                  <c:v>10776.8</c:v>
                </c:pt>
                <c:pt idx="186">
                  <c:v>6259.65</c:v>
                </c:pt>
                <c:pt idx="187">
                  <c:v>1594.45</c:v>
                </c:pt>
                <c:pt idx="188">
                  <c:v>2878.9</c:v>
                </c:pt>
                <c:pt idx="189">
                  <c:v>1634.44</c:v>
                </c:pt>
                <c:pt idx="190">
                  <c:v>6616.78</c:v>
                </c:pt>
                <c:pt idx="191">
                  <c:v>1018.76</c:v>
                </c:pt>
                <c:pt idx="192">
                  <c:v>161.05600000000001</c:v>
                </c:pt>
                <c:pt idx="193">
                  <c:v>10560.6</c:v>
                </c:pt>
                <c:pt idx="194">
                  <c:v>16108</c:v>
                </c:pt>
                <c:pt idx="195">
                  <c:v>642.62300000000005</c:v>
                </c:pt>
                <c:pt idx="196">
                  <c:v>24587.7</c:v>
                </c:pt>
                <c:pt idx="197">
                  <c:v>38973</c:v>
                </c:pt>
                <c:pt idx="198">
                  <c:v>1314.61</c:v>
                </c:pt>
                <c:pt idx="199">
                  <c:v>57657.5</c:v>
                </c:pt>
                <c:pt idx="200">
                  <c:v>187.85400000000001</c:v>
                </c:pt>
                <c:pt idx="201">
                  <c:v>55072.3</c:v>
                </c:pt>
                <c:pt idx="202">
                  <c:v>32880.9</c:v>
                </c:pt>
                <c:pt idx="203">
                  <c:v>1782.74</c:v>
                </c:pt>
                <c:pt idx="204">
                  <c:v>2771.89</c:v>
                </c:pt>
                <c:pt idx="205">
                  <c:v>17633.099999999999</c:v>
                </c:pt>
                <c:pt idx="206">
                  <c:v>1052.83</c:v>
                </c:pt>
                <c:pt idx="207">
                  <c:v>4041.8</c:v>
                </c:pt>
                <c:pt idx="208">
                  <c:v>9588.44</c:v>
                </c:pt>
                <c:pt idx="209">
                  <c:v>4840.58</c:v>
                </c:pt>
                <c:pt idx="210">
                  <c:v>5737.24</c:v>
                </c:pt>
                <c:pt idx="211">
                  <c:v>648.10500000000002</c:v>
                </c:pt>
                <c:pt idx="212">
                  <c:v>2040.19</c:v>
                </c:pt>
                <c:pt idx="213">
                  <c:v>8427.32</c:v>
                </c:pt>
                <c:pt idx="214">
                  <c:v>568.47</c:v>
                </c:pt>
                <c:pt idx="215">
                  <c:v>12197.1</c:v>
                </c:pt>
                <c:pt idx="216">
                  <c:v>16687.7</c:v>
                </c:pt>
                <c:pt idx="217">
                  <c:v>19416</c:v>
                </c:pt>
                <c:pt idx="218">
                  <c:v>13690.2</c:v>
                </c:pt>
                <c:pt idx="219">
                  <c:v>5158.0200000000004</c:v>
                </c:pt>
                <c:pt idx="220">
                  <c:v>16552.2</c:v>
                </c:pt>
                <c:pt idx="221">
                  <c:v>12753.7</c:v>
                </c:pt>
                <c:pt idx="222">
                  <c:v>1072.32</c:v>
                </c:pt>
                <c:pt idx="223">
                  <c:v>4995.1400000000003</c:v>
                </c:pt>
                <c:pt idx="224">
                  <c:v>87286.399999999994</c:v>
                </c:pt>
                <c:pt idx="225">
                  <c:v>352.75700000000001</c:v>
                </c:pt>
                <c:pt idx="226">
                  <c:v>177.25</c:v>
                </c:pt>
                <c:pt idx="227">
                  <c:v>209.52500000000001</c:v>
                </c:pt>
                <c:pt idx="228">
                  <c:v>836.25699999999995</c:v>
                </c:pt>
                <c:pt idx="229">
                  <c:v>1019.05</c:v>
                </c:pt>
                <c:pt idx="230">
                  <c:v>1093.55</c:v>
                </c:pt>
                <c:pt idx="231">
                  <c:v>916.56399999999996</c:v>
                </c:pt>
                <c:pt idx="232">
                  <c:v>1161.1300000000001</c:v>
                </c:pt>
                <c:pt idx="233">
                  <c:v>738.58</c:v>
                </c:pt>
                <c:pt idx="234">
                  <c:v>1218.17</c:v>
                </c:pt>
                <c:pt idx="235">
                  <c:v>738.90200000000004</c:v>
                </c:pt>
                <c:pt idx="236">
                  <c:v>494.35399999999998</c:v>
                </c:pt>
                <c:pt idx="237">
                  <c:v>1211.78</c:v>
                </c:pt>
                <c:pt idx="238">
                  <c:v>495.29700000000003</c:v>
                </c:pt>
                <c:pt idx="239">
                  <c:v>1211.98</c:v>
                </c:pt>
                <c:pt idx="240">
                  <c:v>1363.88</c:v>
                </c:pt>
                <c:pt idx="241">
                  <c:v>1622.42</c:v>
                </c:pt>
                <c:pt idx="242">
                  <c:v>7684.88</c:v>
                </c:pt>
                <c:pt idx="243">
                  <c:v>222.23400000000001</c:v>
                </c:pt>
                <c:pt idx="244">
                  <c:v>14781.9</c:v>
                </c:pt>
                <c:pt idx="245">
                  <c:v>18355.900000000001</c:v>
                </c:pt>
                <c:pt idx="246">
                  <c:v>18221</c:v>
                </c:pt>
                <c:pt idx="247">
                  <c:v>199.625</c:v>
                </c:pt>
                <c:pt idx="248">
                  <c:v>196.27099999999999</c:v>
                </c:pt>
                <c:pt idx="249">
                  <c:v>17016.5</c:v>
                </c:pt>
                <c:pt idx="250">
                  <c:v>228.56800000000001</c:v>
                </c:pt>
                <c:pt idx="251">
                  <c:v>14948.5</c:v>
                </c:pt>
                <c:pt idx="252">
                  <c:v>13937.3</c:v>
                </c:pt>
                <c:pt idx="253">
                  <c:v>14373.9</c:v>
                </c:pt>
                <c:pt idx="254">
                  <c:v>15528.2</c:v>
                </c:pt>
                <c:pt idx="255">
                  <c:v>245.941</c:v>
                </c:pt>
                <c:pt idx="256">
                  <c:v>208.71700000000001</c:v>
                </c:pt>
                <c:pt idx="257">
                  <c:v>217.733</c:v>
                </c:pt>
                <c:pt idx="258">
                  <c:v>332.62799999999999</c:v>
                </c:pt>
                <c:pt idx="259">
                  <c:v>342.47399999999999</c:v>
                </c:pt>
                <c:pt idx="260">
                  <c:v>325.91800000000001</c:v>
                </c:pt>
                <c:pt idx="261">
                  <c:v>309.517</c:v>
                </c:pt>
                <c:pt idx="262">
                  <c:v>272.59899999999999</c:v>
                </c:pt>
                <c:pt idx="263">
                  <c:v>280.24599999999998</c:v>
                </c:pt>
                <c:pt idx="264">
                  <c:v>249.63399999999999</c:v>
                </c:pt>
                <c:pt idx="265">
                  <c:v>217.21</c:v>
                </c:pt>
                <c:pt idx="266">
                  <c:v>194.25200000000001</c:v>
                </c:pt>
                <c:pt idx="267">
                  <c:v>336.738</c:v>
                </c:pt>
                <c:pt idx="268">
                  <c:v>188.47900000000001</c:v>
                </c:pt>
                <c:pt idx="269">
                  <c:v>349.18</c:v>
                </c:pt>
                <c:pt idx="270">
                  <c:v>88446.6</c:v>
                </c:pt>
                <c:pt idx="271">
                  <c:v>22934.9</c:v>
                </c:pt>
                <c:pt idx="272">
                  <c:v>5484.7</c:v>
                </c:pt>
                <c:pt idx="273">
                  <c:v>273.13799999999998</c:v>
                </c:pt>
                <c:pt idx="274">
                  <c:v>2994.25</c:v>
                </c:pt>
                <c:pt idx="275">
                  <c:v>2711.86</c:v>
                </c:pt>
                <c:pt idx="276">
                  <c:v>2786.07</c:v>
                </c:pt>
                <c:pt idx="277">
                  <c:v>2973.79</c:v>
                </c:pt>
                <c:pt idx="278">
                  <c:v>3152.78</c:v>
                </c:pt>
                <c:pt idx="279">
                  <c:v>1680.97</c:v>
                </c:pt>
                <c:pt idx="280">
                  <c:v>12474.7</c:v>
                </c:pt>
                <c:pt idx="281">
                  <c:v>14338.7</c:v>
                </c:pt>
                <c:pt idx="282">
                  <c:v>19181.900000000001</c:v>
                </c:pt>
                <c:pt idx="283">
                  <c:v>23472.5</c:v>
                </c:pt>
                <c:pt idx="284">
                  <c:v>567.6</c:v>
                </c:pt>
                <c:pt idx="285">
                  <c:v>24223.599999999999</c:v>
                </c:pt>
                <c:pt idx="286">
                  <c:v>25165.7</c:v>
                </c:pt>
                <c:pt idx="287">
                  <c:v>551.45299999999997</c:v>
                </c:pt>
                <c:pt idx="288">
                  <c:v>591.88300000000004</c:v>
                </c:pt>
                <c:pt idx="289">
                  <c:v>2397.92</c:v>
                </c:pt>
                <c:pt idx="290">
                  <c:v>20063.7</c:v>
                </c:pt>
                <c:pt idx="291">
                  <c:v>10644.4</c:v>
                </c:pt>
                <c:pt idx="292">
                  <c:v>693.81700000000001</c:v>
                </c:pt>
                <c:pt idx="293">
                  <c:v>2730.54</c:v>
                </c:pt>
                <c:pt idx="294">
                  <c:v>623.81799999999998</c:v>
                </c:pt>
                <c:pt idx="295">
                  <c:v>1080.1199999999999</c:v>
                </c:pt>
                <c:pt idx="296">
                  <c:v>2399.23</c:v>
                </c:pt>
                <c:pt idx="297">
                  <c:v>5795.83</c:v>
                </c:pt>
                <c:pt idx="298">
                  <c:v>754.79399999999998</c:v>
                </c:pt>
                <c:pt idx="299">
                  <c:v>263.46699999999998</c:v>
                </c:pt>
                <c:pt idx="300">
                  <c:v>10527.6</c:v>
                </c:pt>
                <c:pt idx="301">
                  <c:v>10020.5</c:v>
                </c:pt>
                <c:pt idx="302">
                  <c:v>6378.81</c:v>
                </c:pt>
                <c:pt idx="303">
                  <c:v>2671.13</c:v>
                </c:pt>
                <c:pt idx="304">
                  <c:v>5029.32</c:v>
                </c:pt>
                <c:pt idx="305">
                  <c:v>7669.09</c:v>
                </c:pt>
                <c:pt idx="306">
                  <c:v>7488.19</c:v>
                </c:pt>
                <c:pt idx="307">
                  <c:v>4621.9399999999996</c:v>
                </c:pt>
                <c:pt idx="308">
                  <c:v>3664.64</c:v>
                </c:pt>
                <c:pt idx="309">
                  <c:v>2671.59</c:v>
                </c:pt>
                <c:pt idx="310">
                  <c:v>1617.22</c:v>
                </c:pt>
                <c:pt idx="311">
                  <c:v>800.173</c:v>
                </c:pt>
                <c:pt idx="312">
                  <c:v>714.11800000000005</c:v>
                </c:pt>
                <c:pt idx="313">
                  <c:v>1645.78</c:v>
                </c:pt>
                <c:pt idx="314">
                  <c:v>957.19</c:v>
                </c:pt>
                <c:pt idx="315">
                  <c:v>929.91099999999994</c:v>
                </c:pt>
                <c:pt idx="316">
                  <c:v>773.41099999999994</c:v>
                </c:pt>
                <c:pt idx="317">
                  <c:v>304.37799999999999</c:v>
                </c:pt>
                <c:pt idx="318">
                  <c:v>974.45</c:v>
                </c:pt>
                <c:pt idx="319">
                  <c:v>570.01099999999997</c:v>
                </c:pt>
                <c:pt idx="320">
                  <c:v>1434.35</c:v>
                </c:pt>
                <c:pt idx="321">
                  <c:v>267.41500000000002</c:v>
                </c:pt>
                <c:pt idx="322">
                  <c:v>2099.86</c:v>
                </c:pt>
                <c:pt idx="323">
                  <c:v>2420.4499999999998</c:v>
                </c:pt>
                <c:pt idx="324">
                  <c:v>2237.85</c:v>
                </c:pt>
                <c:pt idx="325">
                  <c:v>1669.54</c:v>
                </c:pt>
                <c:pt idx="326">
                  <c:v>1077.26</c:v>
                </c:pt>
                <c:pt idx="327">
                  <c:v>675.01599999999996</c:v>
                </c:pt>
                <c:pt idx="328">
                  <c:v>441.58300000000003</c:v>
                </c:pt>
                <c:pt idx="329">
                  <c:v>234.357</c:v>
                </c:pt>
                <c:pt idx="330">
                  <c:v>321.23</c:v>
                </c:pt>
                <c:pt idx="331">
                  <c:v>241.827</c:v>
                </c:pt>
                <c:pt idx="332">
                  <c:v>225.97499999999999</c:v>
                </c:pt>
                <c:pt idx="333">
                  <c:v>253.78100000000001</c:v>
                </c:pt>
                <c:pt idx="334">
                  <c:v>256.315</c:v>
                </c:pt>
                <c:pt idx="335">
                  <c:v>260.07400000000001</c:v>
                </c:pt>
                <c:pt idx="336">
                  <c:v>244.929</c:v>
                </c:pt>
                <c:pt idx="337">
                  <c:v>386.005</c:v>
                </c:pt>
                <c:pt idx="338">
                  <c:v>356.30700000000002</c:v>
                </c:pt>
                <c:pt idx="339">
                  <c:v>349.863</c:v>
                </c:pt>
                <c:pt idx="340">
                  <c:v>328.59300000000002</c:v>
                </c:pt>
                <c:pt idx="341">
                  <c:v>229.62899999999999</c:v>
                </c:pt>
                <c:pt idx="342">
                  <c:v>310.738</c:v>
                </c:pt>
                <c:pt idx="343">
                  <c:v>292.75</c:v>
                </c:pt>
                <c:pt idx="344">
                  <c:v>194.38800000000001</c:v>
                </c:pt>
                <c:pt idx="345">
                  <c:v>263.68</c:v>
                </c:pt>
                <c:pt idx="346">
                  <c:v>219.89500000000001</c:v>
                </c:pt>
                <c:pt idx="347">
                  <c:v>711.22400000000005</c:v>
                </c:pt>
                <c:pt idx="348">
                  <c:v>695.39</c:v>
                </c:pt>
                <c:pt idx="349">
                  <c:v>689.98400000000004</c:v>
                </c:pt>
                <c:pt idx="350">
                  <c:v>1414.29</c:v>
                </c:pt>
                <c:pt idx="351">
                  <c:v>2428.2399999999998</c:v>
                </c:pt>
                <c:pt idx="352">
                  <c:v>2315.5700000000002</c:v>
                </c:pt>
                <c:pt idx="353">
                  <c:v>1322.07</c:v>
                </c:pt>
                <c:pt idx="354">
                  <c:v>730.52499999999998</c:v>
                </c:pt>
                <c:pt idx="355">
                  <c:v>900.43200000000002</c:v>
                </c:pt>
                <c:pt idx="356">
                  <c:v>4015.2</c:v>
                </c:pt>
                <c:pt idx="357">
                  <c:v>3361.41</c:v>
                </c:pt>
                <c:pt idx="358">
                  <c:v>4583.3999999999996</c:v>
                </c:pt>
                <c:pt idx="359">
                  <c:v>6097.19</c:v>
                </c:pt>
                <c:pt idx="360">
                  <c:v>7819.53</c:v>
                </c:pt>
                <c:pt idx="361">
                  <c:v>9166.3700000000008</c:v>
                </c:pt>
                <c:pt idx="362">
                  <c:v>3662.71</c:v>
                </c:pt>
                <c:pt idx="363">
                  <c:v>8713.93</c:v>
                </c:pt>
                <c:pt idx="364">
                  <c:v>3883.09</c:v>
                </c:pt>
                <c:pt idx="365">
                  <c:v>6141.77</c:v>
                </c:pt>
                <c:pt idx="366">
                  <c:v>3237.79</c:v>
                </c:pt>
                <c:pt idx="367">
                  <c:v>285.827</c:v>
                </c:pt>
                <c:pt idx="368">
                  <c:v>265.67200000000003</c:v>
                </c:pt>
                <c:pt idx="369">
                  <c:v>14679.5</c:v>
                </c:pt>
                <c:pt idx="370">
                  <c:v>18767.599999999999</c:v>
                </c:pt>
                <c:pt idx="371">
                  <c:v>17731.8</c:v>
                </c:pt>
                <c:pt idx="372">
                  <c:v>17582.3</c:v>
                </c:pt>
                <c:pt idx="373">
                  <c:v>11119.3</c:v>
                </c:pt>
                <c:pt idx="374">
                  <c:v>14769.5</c:v>
                </c:pt>
                <c:pt idx="375">
                  <c:v>12025.5</c:v>
                </c:pt>
                <c:pt idx="376">
                  <c:v>12103.8</c:v>
                </c:pt>
                <c:pt idx="377">
                  <c:v>9740.57</c:v>
                </c:pt>
                <c:pt idx="378">
                  <c:v>8423.91</c:v>
                </c:pt>
                <c:pt idx="379">
                  <c:v>7344.2</c:v>
                </c:pt>
                <c:pt idx="380">
                  <c:v>3329.66</c:v>
                </c:pt>
                <c:pt idx="381">
                  <c:v>4984.17</c:v>
                </c:pt>
                <c:pt idx="382">
                  <c:v>4572.6000000000004</c:v>
                </c:pt>
                <c:pt idx="383">
                  <c:v>4072.85</c:v>
                </c:pt>
                <c:pt idx="384">
                  <c:v>3729.47</c:v>
                </c:pt>
                <c:pt idx="385">
                  <c:v>3437.18</c:v>
                </c:pt>
                <c:pt idx="386">
                  <c:v>3225.78</c:v>
                </c:pt>
                <c:pt idx="387">
                  <c:v>3301.83</c:v>
                </c:pt>
                <c:pt idx="388">
                  <c:v>3238.58</c:v>
                </c:pt>
                <c:pt idx="389">
                  <c:v>247.34100000000001</c:v>
                </c:pt>
                <c:pt idx="390">
                  <c:v>218585</c:v>
                </c:pt>
                <c:pt idx="391">
                  <c:v>188368</c:v>
                </c:pt>
                <c:pt idx="392">
                  <c:v>209.76300000000001</c:v>
                </c:pt>
                <c:pt idx="393">
                  <c:v>215796</c:v>
                </c:pt>
                <c:pt idx="394">
                  <c:v>195.47300000000001</c:v>
                </c:pt>
                <c:pt idx="395">
                  <c:v>125182</c:v>
                </c:pt>
                <c:pt idx="396">
                  <c:v>77160.3</c:v>
                </c:pt>
                <c:pt idx="397">
                  <c:v>180.947</c:v>
                </c:pt>
                <c:pt idx="398">
                  <c:v>21187.9</c:v>
                </c:pt>
                <c:pt idx="399">
                  <c:v>247.35</c:v>
                </c:pt>
                <c:pt idx="400">
                  <c:v>10310.200000000001</c:v>
                </c:pt>
                <c:pt idx="401">
                  <c:v>14576.6</c:v>
                </c:pt>
                <c:pt idx="402">
                  <c:v>17365.599999999999</c:v>
                </c:pt>
                <c:pt idx="403">
                  <c:v>9147.09</c:v>
                </c:pt>
                <c:pt idx="404">
                  <c:v>10353.200000000001</c:v>
                </c:pt>
                <c:pt idx="405">
                  <c:v>9566.57</c:v>
                </c:pt>
                <c:pt idx="406">
                  <c:v>2509.73</c:v>
                </c:pt>
                <c:pt idx="407">
                  <c:v>366.93299999999999</c:v>
                </c:pt>
                <c:pt idx="408">
                  <c:v>2823.69</c:v>
                </c:pt>
                <c:pt idx="409">
                  <c:v>374.69600000000003</c:v>
                </c:pt>
                <c:pt idx="410">
                  <c:v>3967.53</c:v>
                </c:pt>
                <c:pt idx="411">
                  <c:v>4940.1400000000003</c:v>
                </c:pt>
                <c:pt idx="412">
                  <c:v>396.43099999999998</c:v>
                </c:pt>
                <c:pt idx="413">
                  <c:v>7875.04</c:v>
                </c:pt>
                <c:pt idx="414">
                  <c:v>11945.6</c:v>
                </c:pt>
                <c:pt idx="415">
                  <c:v>9634.65</c:v>
                </c:pt>
                <c:pt idx="416">
                  <c:v>9596.18</c:v>
                </c:pt>
                <c:pt idx="417">
                  <c:v>12580.3</c:v>
                </c:pt>
                <c:pt idx="418">
                  <c:v>10411</c:v>
                </c:pt>
                <c:pt idx="419">
                  <c:v>404.93</c:v>
                </c:pt>
                <c:pt idx="420">
                  <c:v>401.11</c:v>
                </c:pt>
                <c:pt idx="421">
                  <c:v>2339.42</c:v>
                </c:pt>
                <c:pt idx="422">
                  <c:v>2326.0100000000002</c:v>
                </c:pt>
                <c:pt idx="423">
                  <c:v>362.00400000000002</c:v>
                </c:pt>
                <c:pt idx="424">
                  <c:v>2245.46</c:v>
                </c:pt>
                <c:pt idx="425">
                  <c:v>2117.1999999999998</c:v>
                </c:pt>
                <c:pt idx="426">
                  <c:v>1915.81</c:v>
                </c:pt>
                <c:pt idx="427">
                  <c:v>567.14800000000002</c:v>
                </c:pt>
                <c:pt idx="428">
                  <c:v>668.64499999999998</c:v>
                </c:pt>
                <c:pt idx="429">
                  <c:v>449.738</c:v>
                </c:pt>
                <c:pt idx="430">
                  <c:v>540.89099999999996</c:v>
                </c:pt>
                <c:pt idx="431">
                  <c:v>1771.96</c:v>
                </c:pt>
                <c:pt idx="432">
                  <c:v>4417.7</c:v>
                </c:pt>
                <c:pt idx="433">
                  <c:v>4452.92</c:v>
                </c:pt>
                <c:pt idx="434">
                  <c:v>3426.15</c:v>
                </c:pt>
                <c:pt idx="435">
                  <c:v>3352.22</c:v>
                </c:pt>
                <c:pt idx="436">
                  <c:v>4835.6400000000003</c:v>
                </c:pt>
                <c:pt idx="437">
                  <c:v>4736.04</c:v>
                </c:pt>
                <c:pt idx="438">
                  <c:v>4456.75</c:v>
                </c:pt>
                <c:pt idx="439">
                  <c:v>1636.6</c:v>
                </c:pt>
                <c:pt idx="440">
                  <c:v>3186.39</c:v>
                </c:pt>
                <c:pt idx="441">
                  <c:v>5990.01</c:v>
                </c:pt>
                <c:pt idx="442">
                  <c:v>3248.19</c:v>
                </c:pt>
                <c:pt idx="443">
                  <c:v>1568.73</c:v>
                </c:pt>
                <c:pt idx="444">
                  <c:v>4427.8999999999996</c:v>
                </c:pt>
                <c:pt idx="445">
                  <c:v>2412.7800000000002</c:v>
                </c:pt>
                <c:pt idx="446">
                  <c:v>3507.14</c:v>
                </c:pt>
                <c:pt idx="447">
                  <c:v>1990.28</c:v>
                </c:pt>
                <c:pt idx="448">
                  <c:v>1930.42</c:v>
                </c:pt>
                <c:pt idx="449">
                  <c:v>2651.42</c:v>
                </c:pt>
                <c:pt idx="450">
                  <c:v>1744.02</c:v>
                </c:pt>
                <c:pt idx="451">
                  <c:v>426.03500000000003</c:v>
                </c:pt>
                <c:pt idx="452">
                  <c:v>1294.98</c:v>
                </c:pt>
                <c:pt idx="453">
                  <c:v>1156.4000000000001</c:v>
                </c:pt>
                <c:pt idx="454">
                  <c:v>1557.54</c:v>
                </c:pt>
                <c:pt idx="455">
                  <c:v>916.154</c:v>
                </c:pt>
                <c:pt idx="456">
                  <c:v>569.71100000000001</c:v>
                </c:pt>
                <c:pt idx="457">
                  <c:v>732.65599999999995</c:v>
                </c:pt>
                <c:pt idx="458">
                  <c:v>772.77099999999996</c:v>
                </c:pt>
                <c:pt idx="459">
                  <c:v>669.55</c:v>
                </c:pt>
                <c:pt idx="460">
                  <c:v>1191.9000000000001</c:v>
                </c:pt>
                <c:pt idx="461">
                  <c:v>733.98599999999999</c:v>
                </c:pt>
                <c:pt idx="462">
                  <c:v>781.67899999999997</c:v>
                </c:pt>
                <c:pt idx="463">
                  <c:v>1067.23</c:v>
                </c:pt>
                <c:pt idx="464">
                  <c:v>867.41</c:v>
                </c:pt>
                <c:pt idx="465">
                  <c:v>1091.52</c:v>
                </c:pt>
                <c:pt idx="466">
                  <c:v>919.43700000000001</c:v>
                </c:pt>
                <c:pt idx="467">
                  <c:v>1128.93</c:v>
                </c:pt>
                <c:pt idx="468">
                  <c:v>569.09299999999996</c:v>
                </c:pt>
                <c:pt idx="469">
                  <c:v>1181.6099999999999</c:v>
                </c:pt>
                <c:pt idx="470">
                  <c:v>519.346</c:v>
                </c:pt>
                <c:pt idx="471">
                  <c:v>887.44799999999998</c:v>
                </c:pt>
                <c:pt idx="472">
                  <c:v>2956.43</c:v>
                </c:pt>
                <c:pt idx="473">
                  <c:v>2246.9499999999998</c:v>
                </c:pt>
                <c:pt idx="474">
                  <c:v>1280.6500000000001</c:v>
                </c:pt>
                <c:pt idx="475">
                  <c:v>3575.43</c:v>
                </c:pt>
                <c:pt idx="476">
                  <c:v>1903.73</c:v>
                </c:pt>
                <c:pt idx="477">
                  <c:v>902.77099999999996</c:v>
                </c:pt>
                <c:pt idx="478">
                  <c:v>4148.88</c:v>
                </c:pt>
                <c:pt idx="479">
                  <c:v>526.15899999999999</c:v>
                </c:pt>
                <c:pt idx="480">
                  <c:v>1915.25</c:v>
                </c:pt>
                <c:pt idx="481">
                  <c:v>907.67600000000004</c:v>
                </c:pt>
                <c:pt idx="482">
                  <c:v>4173.1400000000003</c:v>
                </c:pt>
                <c:pt idx="483">
                  <c:v>530.34199999999998</c:v>
                </c:pt>
                <c:pt idx="484">
                  <c:v>2503.2199999999998</c:v>
                </c:pt>
                <c:pt idx="485">
                  <c:v>4818.7700000000004</c:v>
                </c:pt>
                <c:pt idx="486">
                  <c:v>906.48599999999999</c:v>
                </c:pt>
                <c:pt idx="487">
                  <c:v>1666.89</c:v>
                </c:pt>
                <c:pt idx="488">
                  <c:v>1160.51</c:v>
                </c:pt>
                <c:pt idx="489">
                  <c:v>3262.96</c:v>
                </c:pt>
                <c:pt idx="490">
                  <c:v>1134.21</c:v>
                </c:pt>
                <c:pt idx="491">
                  <c:v>4048.96</c:v>
                </c:pt>
                <c:pt idx="492">
                  <c:v>933.10699999999997</c:v>
                </c:pt>
                <c:pt idx="493">
                  <c:v>340.06</c:v>
                </c:pt>
                <c:pt idx="494">
                  <c:v>623.83199999999999</c:v>
                </c:pt>
                <c:pt idx="495">
                  <c:v>1638.52</c:v>
                </c:pt>
                <c:pt idx="496">
                  <c:v>4438.49</c:v>
                </c:pt>
                <c:pt idx="497">
                  <c:v>3278.88</c:v>
                </c:pt>
                <c:pt idx="498">
                  <c:v>955.76800000000003</c:v>
                </c:pt>
                <c:pt idx="499">
                  <c:v>1027.75</c:v>
                </c:pt>
                <c:pt idx="500">
                  <c:v>1782.64</c:v>
                </c:pt>
                <c:pt idx="501">
                  <c:v>1711.36</c:v>
                </c:pt>
                <c:pt idx="502">
                  <c:v>1134.93</c:v>
                </c:pt>
                <c:pt idx="503">
                  <c:v>2521.0300000000002</c:v>
                </c:pt>
                <c:pt idx="504">
                  <c:v>2355.35</c:v>
                </c:pt>
                <c:pt idx="505">
                  <c:v>761.98900000000003</c:v>
                </c:pt>
                <c:pt idx="506">
                  <c:v>2009.68</c:v>
                </c:pt>
                <c:pt idx="507">
                  <c:v>5771.22</c:v>
                </c:pt>
                <c:pt idx="508">
                  <c:v>4037.93</c:v>
                </c:pt>
                <c:pt idx="509">
                  <c:v>5752.73</c:v>
                </c:pt>
                <c:pt idx="510">
                  <c:v>6524.34</c:v>
                </c:pt>
                <c:pt idx="511">
                  <c:v>10084.9</c:v>
                </c:pt>
                <c:pt idx="512">
                  <c:v>8913.6299999999992</c:v>
                </c:pt>
                <c:pt idx="513">
                  <c:v>8132.34</c:v>
                </c:pt>
                <c:pt idx="514">
                  <c:v>5981.37</c:v>
                </c:pt>
                <c:pt idx="515">
                  <c:v>6521.53</c:v>
                </c:pt>
                <c:pt idx="516">
                  <c:v>6135.71</c:v>
                </c:pt>
                <c:pt idx="517">
                  <c:v>6635.12</c:v>
                </c:pt>
                <c:pt idx="518">
                  <c:v>3297.24</c:v>
                </c:pt>
                <c:pt idx="519">
                  <c:v>1372.91</c:v>
                </c:pt>
                <c:pt idx="520">
                  <c:v>2329.92</c:v>
                </c:pt>
                <c:pt idx="521">
                  <c:v>1621.02</c:v>
                </c:pt>
                <c:pt idx="522">
                  <c:v>1152.4000000000001</c:v>
                </c:pt>
                <c:pt idx="523">
                  <c:v>2590.79</c:v>
                </c:pt>
                <c:pt idx="524">
                  <c:v>1164.0999999999999</c:v>
                </c:pt>
                <c:pt idx="525">
                  <c:v>1181.7</c:v>
                </c:pt>
                <c:pt idx="526">
                  <c:v>1648.59</c:v>
                </c:pt>
                <c:pt idx="527">
                  <c:v>3243.2</c:v>
                </c:pt>
                <c:pt idx="528">
                  <c:v>3597.06</c:v>
                </c:pt>
                <c:pt idx="529">
                  <c:v>951.93100000000004</c:v>
                </c:pt>
                <c:pt idx="530">
                  <c:v>2553.17</c:v>
                </c:pt>
                <c:pt idx="531">
                  <c:v>1976.49</c:v>
                </c:pt>
                <c:pt idx="532">
                  <c:v>2159.98</c:v>
                </c:pt>
                <c:pt idx="533">
                  <c:v>1354.77</c:v>
                </c:pt>
                <c:pt idx="534">
                  <c:v>545.54</c:v>
                </c:pt>
                <c:pt idx="535">
                  <c:v>3033.23</c:v>
                </c:pt>
                <c:pt idx="536">
                  <c:v>3387.38</c:v>
                </c:pt>
                <c:pt idx="537">
                  <c:v>3525.48</c:v>
                </c:pt>
                <c:pt idx="538">
                  <c:v>1470.02</c:v>
                </c:pt>
                <c:pt idx="539">
                  <c:v>4304.4399999999996</c:v>
                </c:pt>
                <c:pt idx="540">
                  <c:v>4207.8999999999996</c:v>
                </c:pt>
                <c:pt idx="541">
                  <c:v>1255.83</c:v>
                </c:pt>
                <c:pt idx="542">
                  <c:v>5406.03</c:v>
                </c:pt>
                <c:pt idx="543">
                  <c:v>5648.14</c:v>
                </c:pt>
                <c:pt idx="544">
                  <c:v>6462.58</c:v>
                </c:pt>
                <c:pt idx="545">
                  <c:v>7286.54</c:v>
                </c:pt>
                <c:pt idx="546">
                  <c:v>1368.51</c:v>
                </c:pt>
                <c:pt idx="547">
                  <c:v>6240.06</c:v>
                </c:pt>
                <c:pt idx="548">
                  <c:v>7929.39</c:v>
                </c:pt>
                <c:pt idx="549">
                  <c:v>674.755</c:v>
                </c:pt>
                <c:pt idx="550">
                  <c:v>7387.17</c:v>
                </c:pt>
                <c:pt idx="551">
                  <c:v>6649.51</c:v>
                </c:pt>
                <c:pt idx="552">
                  <c:v>8857.51</c:v>
                </c:pt>
                <c:pt idx="553">
                  <c:v>11155.4</c:v>
                </c:pt>
                <c:pt idx="554">
                  <c:v>9063.5400000000009</c:v>
                </c:pt>
                <c:pt idx="555">
                  <c:v>10272.299999999999</c:v>
                </c:pt>
                <c:pt idx="556">
                  <c:v>9980.0400000000009</c:v>
                </c:pt>
                <c:pt idx="557">
                  <c:v>9708.68</c:v>
                </c:pt>
                <c:pt idx="558">
                  <c:v>3938.05</c:v>
                </c:pt>
                <c:pt idx="559">
                  <c:v>7413.55</c:v>
                </c:pt>
                <c:pt idx="560">
                  <c:v>6886.86</c:v>
                </c:pt>
                <c:pt idx="561">
                  <c:v>3951.75</c:v>
                </c:pt>
                <c:pt idx="562">
                  <c:v>3900.85</c:v>
                </c:pt>
                <c:pt idx="563">
                  <c:v>5700.83</c:v>
                </c:pt>
                <c:pt idx="564">
                  <c:v>1722.29</c:v>
                </c:pt>
                <c:pt idx="565">
                  <c:v>2445.4699999999998</c:v>
                </c:pt>
                <c:pt idx="566">
                  <c:v>3546.2</c:v>
                </c:pt>
                <c:pt idx="567">
                  <c:v>2824.17</c:v>
                </c:pt>
                <c:pt idx="568">
                  <c:v>4895.74</c:v>
                </c:pt>
                <c:pt idx="569">
                  <c:v>3234.79</c:v>
                </c:pt>
                <c:pt idx="570">
                  <c:v>3959.05</c:v>
                </c:pt>
                <c:pt idx="571">
                  <c:v>3292.72</c:v>
                </c:pt>
                <c:pt idx="572">
                  <c:v>2830.64</c:v>
                </c:pt>
                <c:pt idx="573">
                  <c:v>2814.6</c:v>
                </c:pt>
                <c:pt idx="574">
                  <c:v>2773.13</c:v>
                </c:pt>
                <c:pt idx="575">
                  <c:v>1673.29</c:v>
                </c:pt>
                <c:pt idx="576">
                  <c:v>2135.88</c:v>
                </c:pt>
                <c:pt idx="577">
                  <c:v>2214.5100000000002</c:v>
                </c:pt>
                <c:pt idx="578">
                  <c:v>1688.02</c:v>
                </c:pt>
                <c:pt idx="579">
                  <c:v>1146.1199999999999</c:v>
                </c:pt>
                <c:pt idx="580">
                  <c:v>1279.69</c:v>
                </c:pt>
                <c:pt idx="581">
                  <c:v>522.51599999999996</c:v>
                </c:pt>
                <c:pt idx="582">
                  <c:v>779.87</c:v>
                </c:pt>
                <c:pt idx="583">
                  <c:v>550.98400000000004</c:v>
                </c:pt>
                <c:pt idx="584">
                  <c:v>303.23599999999999</c:v>
                </c:pt>
                <c:pt idx="585">
                  <c:v>4968.3100000000004</c:v>
                </c:pt>
                <c:pt idx="586">
                  <c:v>713.15599999999995</c:v>
                </c:pt>
                <c:pt idx="587">
                  <c:v>11173</c:v>
                </c:pt>
                <c:pt idx="588">
                  <c:v>24398.2</c:v>
                </c:pt>
                <c:pt idx="589">
                  <c:v>556.24900000000002</c:v>
                </c:pt>
                <c:pt idx="590">
                  <c:v>594.77</c:v>
                </c:pt>
                <c:pt idx="591">
                  <c:v>24291.599999999999</c:v>
                </c:pt>
                <c:pt idx="592">
                  <c:v>21809.9</c:v>
                </c:pt>
                <c:pt idx="593">
                  <c:v>23117</c:v>
                </c:pt>
                <c:pt idx="594">
                  <c:v>531.06399999999996</c:v>
                </c:pt>
                <c:pt idx="595">
                  <c:v>486.25299999999999</c:v>
                </c:pt>
                <c:pt idx="596">
                  <c:v>451.44200000000001</c:v>
                </c:pt>
                <c:pt idx="597">
                  <c:v>441.12700000000001</c:v>
                </c:pt>
                <c:pt idx="598">
                  <c:v>346.75599999999997</c:v>
                </c:pt>
                <c:pt idx="599">
                  <c:v>333.14800000000002</c:v>
                </c:pt>
                <c:pt idx="600">
                  <c:v>487.83699999999999</c:v>
                </c:pt>
                <c:pt idx="601">
                  <c:v>354.62200000000001</c:v>
                </c:pt>
                <c:pt idx="602">
                  <c:v>383.637</c:v>
                </c:pt>
                <c:pt idx="603">
                  <c:v>423.476</c:v>
                </c:pt>
                <c:pt idx="604">
                  <c:v>402.97500000000002</c:v>
                </c:pt>
                <c:pt idx="605">
                  <c:v>339.45699999999999</c:v>
                </c:pt>
                <c:pt idx="606">
                  <c:v>352.14400000000001</c:v>
                </c:pt>
                <c:pt idx="607">
                  <c:v>410.012</c:v>
                </c:pt>
                <c:pt idx="608">
                  <c:v>273.83699999999999</c:v>
                </c:pt>
                <c:pt idx="609">
                  <c:v>309.03899999999999</c:v>
                </c:pt>
                <c:pt idx="610">
                  <c:v>299.13299999999998</c:v>
                </c:pt>
                <c:pt idx="611">
                  <c:v>295.19600000000003</c:v>
                </c:pt>
                <c:pt idx="612">
                  <c:v>270.59300000000002</c:v>
                </c:pt>
                <c:pt idx="613">
                  <c:v>363.42700000000002</c:v>
                </c:pt>
                <c:pt idx="614">
                  <c:v>299.84899999999999</c:v>
                </c:pt>
                <c:pt idx="615">
                  <c:v>433.83300000000003</c:v>
                </c:pt>
                <c:pt idx="616">
                  <c:v>360.964</c:v>
                </c:pt>
                <c:pt idx="617">
                  <c:v>336.041</c:v>
                </c:pt>
                <c:pt idx="618">
                  <c:v>425.95400000000001</c:v>
                </c:pt>
                <c:pt idx="619">
                  <c:v>370.60599999999999</c:v>
                </c:pt>
                <c:pt idx="620">
                  <c:v>277.33499999999998</c:v>
                </c:pt>
                <c:pt idx="621">
                  <c:v>424.66199999999998</c:v>
                </c:pt>
                <c:pt idx="622">
                  <c:v>400.33</c:v>
                </c:pt>
                <c:pt idx="623">
                  <c:v>419.601</c:v>
                </c:pt>
                <c:pt idx="624">
                  <c:v>330.88900000000001</c:v>
                </c:pt>
                <c:pt idx="625">
                  <c:v>855.05799999999999</c:v>
                </c:pt>
                <c:pt idx="626">
                  <c:v>697.43700000000001</c:v>
                </c:pt>
                <c:pt idx="627">
                  <c:v>1153.71</c:v>
                </c:pt>
                <c:pt idx="628">
                  <c:v>969.72900000000004</c:v>
                </c:pt>
                <c:pt idx="629">
                  <c:v>1270.93</c:v>
                </c:pt>
                <c:pt idx="630">
                  <c:v>284.41500000000002</c:v>
                </c:pt>
                <c:pt idx="631">
                  <c:v>816.96799999999996</c:v>
                </c:pt>
                <c:pt idx="632">
                  <c:v>282.61900000000003</c:v>
                </c:pt>
                <c:pt idx="633">
                  <c:v>1010.1</c:v>
                </c:pt>
                <c:pt idx="634">
                  <c:v>1197.75</c:v>
                </c:pt>
                <c:pt idx="635">
                  <c:v>378.75299999999999</c:v>
                </c:pt>
                <c:pt idx="636">
                  <c:v>1377.14</c:v>
                </c:pt>
                <c:pt idx="637">
                  <c:v>1312.29</c:v>
                </c:pt>
                <c:pt idx="638">
                  <c:v>1466.67</c:v>
                </c:pt>
                <c:pt idx="639">
                  <c:v>1623.74</c:v>
                </c:pt>
                <c:pt idx="640">
                  <c:v>2238.21</c:v>
                </c:pt>
                <c:pt idx="641">
                  <c:v>1010.61</c:v>
                </c:pt>
                <c:pt idx="642">
                  <c:v>3290.71</c:v>
                </c:pt>
                <c:pt idx="643">
                  <c:v>2937.8</c:v>
                </c:pt>
                <c:pt idx="644">
                  <c:v>805.04200000000003</c:v>
                </c:pt>
                <c:pt idx="645">
                  <c:v>2191.96</c:v>
                </c:pt>
                <c:pt idx="646">
                  <c:v>1188.49</c:v>
                </c:pt>
                <c:pt idx="647">
                  <c:v>2130.5500000000002</c:v>
                </c:pt>
                <c:pt idx="648">
                  <c:v>1360.74</c:v>
                </c:pt>
                <c:pt idx="649">
                  <c:v>1169.06</c:v>
                </c:pt>
                <c:pt idx="650">
                  <c:v>2079.69</c:v>
                </c:pt>
                <c:pt idx="651">
                  <c:v>1329.61</c:v>
                </c:pt>
                <c:pt idx="652">
                  <c:v>1266.69</c:v>
                </c:pt>
                <c:pt idx="653">
                  <c:v>432.024</c:v>
                </c:pt>
                <c:pt idx="654">
                  <c:v>1963.97</c:v>
                </c:pt>
                <c:pt idx="655">
                  <c:v>8325.41</c:v>
                </c:pt>
                <c:pt idx="656">
                  <c:v>7802.58</c:v>
                </c:pt>
                <c:pt idx="657">
                  <c:v>6314.29</c:v>
                </c:pt>
                <c:pt idx="658">
                  <c:v>1440.46</c:v>
                </c:pt>
                <c:pt idx="659">
                  <c:v>2664.27</c:v>
                </c:pt>
                <c:pt idx="660">
                  <c:v>1119.8699999999999</c:v>
                </c:pt>
                <c:pt idx="661">
                  <c:v>1090.29</c:v>
                </c:pt>
                <c:pt idx="662">
                  <c:v>4388.9799999999996</c:v>
                </c:pt>
                <c:pt idx="663">
                  <c:v>1424.97</c:v>
                </c:pt>
                <c:pt idx="664">
                  <c:v>4717.03</c:v>
                </c:pt>
                <c:pt idx="665">
                  <c:v>4671.49</c:v>
                </c:pt>
                <c:pt idx="666">
                  <c:v>1024.8</c:v>
                </c:pt>
                <c:pt idx="667">
                  <c:v>2083.92</c:v>
                </c:pt>
                <c:pt idx="668">
                  <c:v>1737.35</c:v>
                </c:pt>
                <c:pt idx="669">
                  <c:v>2966.72</c:v>
                </c:pt>
                <c:pt idx="670">
                  <c:v>2945.31</c:v>
                </c:pt>
                <c:pt idx="671">
                  <c:v>3998.1</c:v>
                </c:pt>
                <c:pt idx="672">
                  <c:v>2422.09</c:v>
                </c:pt>
                <c:pt idx="673">
                  <c:v>5399.25</c:v>
                </c:pt>
                <c:pt idx="674">
                  <c:v>650.26199999999994</c:v>
                </c:pt>
                <c:pt idx="675">
                  <c:v>7611.45</c:v>
                </c:pt>
                <c:pt idx="676">
                  <c:v>9069.5499999999993</c:v>
                </c:pt>
                <c:pt idx="677">
                  <c:v>266.64800000000002</c:v>
                </c:pt>
                <c:pt idx="678">
                  <c:v>1124.33</c:v>
                </c:pt>
                <c:pt idx="679">
                  <c:v>919.04899999999998</c:v>
                </c:pt>
                <c:pt idx="680">
                  <c:v>2181.09</c:v>
                </c:pt>
                <c:pt idx="681">
                  <c:v>926.58199999999999</c:v>
                </c:pt>
                <c:pt idx="682">
                  <c:v>837.48400000000004</c:v>
                </c:pt>
                <c:pt idx="683">
                  <c:v>649.92999999999995</c:v>
                </c:pt>
                <c:pt idx="684">
                  <c:v>1330.9</c:v>
                </c:pt>
                <c:pt idx="685">
                  <c:v>1682.13</c:v>
                </c:pt>
                <c:pt idx="686">
                  <c:v>654.19600000000003</c:v>
                </c:pt>
                <c:pt idx="687">
                  <c:v>870.85799999999995</c:v>
                </c:pt>
                <c:pt idx="688">
                  <c:v>1971.3</c:v>
                </c:pt>
                <c:pt idx="689">
                  <c:v>2096.2399999999998</c:v>
                </c:pt>
                <c:pt idx="690">
                  <c:v>374.57499999999999</c:v>
                </c:pt>
                <c:pt idx="691">
                  <c:v>4267.04</c:v>
                </c:pt>
                <c:pt idx="692">
                  <c:v>6493.01</c:v>
                </c:pt>
                <c:pt idx="693">
                  <c:v>3249.68</c:v>
                </c:pt>
                <c:pt idx="694">
                  <c:v>3632.38</c:v>
                </c:pt>
                <c:pt idx="695">
                  <c:v>3626.53</c:v>
                </c:pt>
                <c:pt idx="696">
                  <c:v>2139.33</c:v>
                </c:pt>
                <c:pt idx="697">
                  <c:v>3514.35</c:v>
                </c:pt>
                <c:pt idx="698">
                  <c:v>719.81799999999998</c:v>
                </c:pt>
                <c:pt idx="699">
                  <c:v>3380.43</c:v>
                </c:pt>
                <c:pt idx="700">
                  <c:v>4420.3999999999996</c:v>
                </c:pt>
                <c:pt idx="701">
                  <c:v>3244.82</c:v>
                </c:pt>
                <c:pt idx="702">
                  <c:v>4579.59</c:v>
                </c:pt>
                <c:pt idx="703">
                  <c:v>2927.57</c:v>
                </c:pt>
                <c:pt idx="704">
                  <c:v>3962.84</c:v>
                </c:pt>
                <c:pt idx="705">
                  <c:v>3383.43</c:v>
                </c:pt>
                <c:pt idx="706">
                  <c:v>4186.6899999999996</c:v>
                </c:pt>
                <c:pt idx="707">
                  <c:v>3681.98</c:v>
                </c:pt>
                <c:pt idx="708">
                  <c:v>1837.29</c:v>
                </c:pt>
                <c:pt idx="709">
                  <c:v>4252.82</c:v>
                </c:pt>
                <c:pt idx="710">
                  <c:v>2438.34</c:v>
                </c:pt>
                <c:pt idx="711">
                  <c:v>3520.1</c:v>
                </c:pt>
                <c:pt idx="712">
                  <c:v>3930.12</c:v>
                </c:pt>
                <c:pt idx="713">
                  <c:v>2182.5300000000002</c:v>
                </c:pt>
                <c:pt idx="714">
                  <c:v>3626.85</c:v>
                </c:pt>
                <c:pt idx="715">
                  <c:v>4878.34</c:v>
                </c:pt>
                <c:pt idx="716">
                  <c:v>1709.49</c:v>
                </c:pt>
                <c:pt idx="717">
                  <c:v>5702.7</c:v>
                </c:pt>
                <c:pt idx="718">
                  <c:v>7579.93</c:v>
                </c:pt>
                <c:pt idx="719">
                  <c:v>2180.08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8E93-4751-AE37-626D1023E692}"/>
            </c:ext>
          </c:extLst>
        </c:ser>
        <c:ser>
          <c:idx val="1"/>
          <c:order val="7"/>
          <c:tx>
            <c:v>50 mm Tapered (50 um)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'50 mm_Tapered_50um_1E6_Imp'!$B$2:$B$721</c:f>
              <c:numCache>
                <c:formatCode>0.00E+00</c:formatCode>
                <c:ptCount val="720"/>
                <c:pt idx="0">
                  <c:v>9162380000</c:v>
                </c:pt>
                <c:pt idx="1">
                  <c:v>9223960000</c:v>
                </c:pt>
                <c:pt idx="2">
                  <c:v>9224920000</c:v>
                </c:pt>
                <c:pt idx="3">
                  <c:v>9227910000</c:v>
                </c:pt>
                <c:pt idx="4">
                  <c:v>9232440000</c:v>
                </c:pt>
                <c:pt idx="5">
                  <c:v>9238660000</c:v>
                </c:pt>
                <c:pt idx="6">
                  <c:v>9246750000</c:v>
                </c:pt>
                <c:pt idx="7">
                  <c:v>9255650000</c:v>
                </c:pt>
                <c:pt idx="8">
                  <c:v>9265650000</c:v>
                </c:pt>
                <c:pt idx="9">
                  <c:v>9276240000</c:v>
                </c:pt>
                <c:pt idx="10">
                  <c:v>9286900000</c:v>
                </c:pt>
                <c:pt idx="11">
                  <c:v>9299410000</c:v>
                </c:pt>
                <c:pt idx="12">
                  <c:v>9310300000</c:v>
                </c:pt>
                <c:pt idx="13">
                  <c:v>9320900000</c:v>
                </c:pt>
                <c:pt idx="14">
                  <c:v>9330910000</c:v>
                </c:pt>
                <c:pt idx="15">
                  <c:v>9340520000</c:v>
                </c:pt>
                <c:pt idx="16">
                  <c:v>9349000000</c:v>
                </c:pt>
                <c:pt idx="17">
                  <c:v>9356910000</c:v>
                </c:pt>
                <c:pt idx="18">
                  <c:v>9363230000</c:v>
                </c:pt>
                <c:pt idx="19">
                  <c:v>9368290000</c:v>
                </c:pt>
                <c:pt idx="20">
                  <c:v>9371890000</c:v>
                </c:pt>
                <c:pt idx="21">
                  <c:v>9373820000</c:v>
                </c:pt>
                <c:pt idx="22">
                  <c:v>9587950000</c:v>
                </c:pt>
                <c:pt idx="23">
                  <c:v>9797990000</c:v>
                </c:pt>
                <c:pt idx="24">
                  <c:v>9874600000</c:v>
                </c:pt>
                <c:pt idx="25">
                  <c:v>9896540000</c:v>
                </c:pt>
                <c:pt idx="26">
                  <c:v>9958030000</c:v>
                </c:pt>
                <c:pt idx="27">
                  <c:v>9999530000</c:v>
                </c:pt>
                <c:pt idx="28">
                  <c:v>10050100000</c:v>
                </c:pt>
                <c:pt idx="29">
                  <c:v>10160400000</c:v>
                </c:pt>
                <c:pt idx="30">
                  <c:v>10182700000</c:v>
                </c:pt>
                <c:pt idx="31">
                  <c:v>10281000000</c:v>
                </c:pt>
                <c:pt idx="32">
                  <c:v>10338100000</c:v>
                </c:pt>
                <c:pt idx="33">
                  <c:v>10406000000</c:v>
                </c:pt>
                <c:pt idx="34">
                  <c:v>10457700000</c:v>
                </c:pt>
                <c:pt idx="35">
                  <c:v>10530200000</c:v>
                </c:pt>
                <c:pt idx="36">
                  <c:v>10538700000</c:v>
                </c:pt>
                <c:pt idx="37">
                  <c:v>10583700000</c:v>
                </c:pt>
                <c:pt idx="38">
                  <c:v>10651400000</c:v>
                </c:pt>
                <c:pt idx="39">
                  <c:v>10762600000</c:v>
                </c:pt>
                <c:pt idx="40">
                  <c:v>10863200000</c:v>
                </c:pt>
                <c:pt idx="41">
                  <c:v>10948400000</c:v>
                </c:pt>
                <c:pt idx="42">
                  <c:v>11022800000</c:v>
                </c:pt>
                <c:pt idx="43">
                  <c:v>11087300000</c:v>
                </c:pt>
                <c:pt idx="44">
                  <c:v>11151200000</c:v>
                </c:pt>
                <c:pt idx="45">
                  <c:v>11223800000</c:v>
                </c:pt>
                <c:pt idx="46">
                  <c:v>11314400000</c:v>
                </c:pt>
                <c:pt idx="47">
                  <c:v>11431900000</c:v>
                </c:pt>
                <c:pt idx="48">
                  <c:v>11577100000</c:v>
                </c:pt>
                <c:pt idx="49">
                  <c:v>11736400000</c:v>
                </c:pt>
                <c:pt idx="50">
                  <c:v>11778600000</c:v>
                </c:pt>
                <c:pt idx="51">
                  <c:v>11783500000</c:v>
                </c:pt>
                <c:pt idx="52">
                  <c:v>11784200000</c:v>
                </c:pt>
                <c:pt idx="53">
                  <c:v>11796700000</c:v>
                </c:pt>
                <c:pt idx="54">
                  <c:v>11801100000</c:v>
                </c:pt>
                <c:pt idx="55">
                  <c:v>11817300000</c:v>
                </c:pt>
                <c:pt idx="56">
                  <c:v>11828100000</c:v>
                </c:pt>
                <c:pt idx="57">
                  <c:v>11842700000</c:v>
                </c:pt>
                <c:pt idx="58">
                  <c:v>11862300000</c:v>
                </c:pt>
                <c:pt idx="59">
                  <c:v>11871400000</c:v>
                </c:pt>
                <c:pt idx="60">
                  <c:v>11888600000</c:v>
                </c:pt>
                <c:pt idx="61">
                  <c:v>11898500000</c:v>
                </c:pt>
                <c:pt idx="62">
                  <c:v>11901500000</c:v>
                </c:pt>
                <c:pt idx="63">
                  <c:v>11926100000</c:v>
                </c:pt>
                <c:pt idx="64">
                  <c:v>11932600000</c:v>
                </c:pt>
                <c:pt idx="65">
                  <c:v>11934700000</c:v>
                </c:pt>
                <c:pt idx="66">
                  <c:v>11961100000</c:v>
                </c:pt>
                <c:pt idx="67">
                  <c:v>11961100000</c:v>
                </c:pt>
                <c:pt idx="68">
                  <c:v>11982200000</c:v>
                </c:pt>
                <c:pt idx="69">
                  <c:v>11991700000</c:v>
                </c:pt>
                <c:pt idx="70">
                  <c:v>11993800000</c:v>
                </c:pt>
                <c:pt idx="71">
                  <c:v>12027900000</c:v>
                </c:pt>
                <c:pt idx="72">
                  <c:v>12054200000</c:v>
                </c:pt>
                <c:pt idx="73">
                  <c:v>12087700000</c:v>
                </c:pt>
                <c:pt idx="74">
                  <c:v>12124300000</c:v>
                </c:pt>
                <c:pt idx="75">
                  <c:v>12128100000</c:v>
                </c:pt>
                <c:pt idx="76">
                  <c:v>12129700000</c:v>
                </c:pt>
                <c:pt idx="77">
                  <c:v>12134500000</c:v>
                </c:pt>
                <c:pt idx="78">
                  <c:v>12141900000</c:v>
                </c:pt>
                <c:pt idx="79">
                  <c:v>12151600000</c:v>
                </c:pt>
                <c:pt idx="80">
                  <c:v>12039400000</c:v>
                </c:pt>
                <c:pt idx="81">
                  <c:v>12065000000</c:v>
                </c:pt>
                <c:pt idx="82">
                  <c:v>12097400000</c:v>
                </c:pt>
                <c:pt idx="83">
                  <c:v>12128100000</c:v>
                </c:pt>
                <c:pt idx="84">
                  <c:v>12129700000</c:v>
                </c:pt>
                <c:pt idx="85">
                  <c:v>12133600000</c:v>
                </c:pt>
                <c:pt idx="86">
                  <c:v>12134500000</c:v>
                </c:pt>
                <c:pt idx="87">
                  <c:v>12141900000</c:v>
                </c:pt>
                <c:pt idx="88">
                  <c:v>12151500000</c:v>
                </c:pt>
                <c:pt idx="89">
                  <c:v>12164100000</c:v>
                </c:pt>
                <c:pt idx="90">
                  <c:v>12170100000</c:v>
                </c:pt>
                <c:pt idx="91">
                  <c:v>12178800000</c:v>
                </c:pt>
                <c:pt idx="92">
                  <c:v>12196000000</c:v>
                </c:pt>
                <c:pt idx="93">
                  <c:v>12206400000</c:v>
                </c:pt>
                <c:pt idx="94">
                  <c:v>12214600000</c:v>
                </c:pt>
                <c:pt idx="95">
                  <c:v>12234000000</c:v>
                </c:pt>
                <c:pt idx="96">
                  <c:v>12244900000</c:v>
                </c:pt>
                <c:pt idx="97">
                  <c:v>12254200000</c:v>
                </c:pt>
                <c:pt idx="98">
                  <c:v>12274400000</c:v>
                </c:pt>
                <c:pt idx="99">
                  <c:v>12285600000</c:v>
                </c:pt>
                <c:pt idx="100">
                  <c:v>12294300000</c:v>
                </c:pt>
                <c:pt idx="101">
                  <c:v>12313500000</c:v>
                </c:pt>
                <c:pt idx="102">
                  <c:v>12331200000</c:v>
                </c:pt>
                <c:pt idx="103">
                  <c:v>12332300000</c:v>
                </c:pt>
                <c:pt idx="104">
                  <c:v>12349000000</c:v>
                </c:pt>
                <c:pt idx="105">
                  <c:v>12364900000</c:v>
                </c:pt>
                <c:pt idx="106">
                  <c:v>12376600000</c:v>
                </c:pt>
                <c:pt idx="107">
                  <c:v>12384700000</c:v>
                </c:pt>
                <c:pt idx="108">
                  <c:v>12384900000</c:v>
                </c:pt>
                <c:pt idx="109">
                  <c:v>12390300000</c:v>
                </c:pt>
                <c:pt idx="110">
                  <c:v>12417200000</c:v>
                </c:pt>
                <c:pt idx="111">
                  <c:v>12448100000</c:v>
                </c:pt>
                <c:pt idx="112">
                  <c:v>12525400000</c:v>
                </c:pt>
                <c:pt idx="113">
                  <c:v>12578500000</c:v>
                </c:pt>
                <c:pt idx="114">
                  <c:v>12615900000</c:v>
                </c:pt>
                <c:pt idx="115">
                  <c:v>12723100000</c:v>
                </c:pt>
                <c:pt idx="116">
                  <c:v>12774400000</c:v>
                </c:pt>
                <c:pt idx="117">
                  <c:v>12837900000</c:v>
                </c:pt>
                <c:pt idx="118">
                  <c:v>12925800000</c:v>
                </c:pt>
                <c:pt idx="119">
                  <c:v>13053100000</c:v>
                </c:pt>
                <c:pt idx="120">
                  <c:v>13124700000</c:v>
                </c:pt>
                <c:pt idx="121">
                  <c:v>13221100000</c:v>
                </c:pt>
                <c:pt idx="122">
                  <c:v>13246400000</c:v>
                </c:pt>
                <c:pt idx="123">
                  <c:v>13351600000</c:v>
                </c:pt>
                <c:pt idx="124">
                  <c:v>13399100000</c:v>
                </c:pt>
                <c:pt idx="125">
                  <c:v>13411600000</c:v>
                </c:pt>
                <c:pt idx="126">
                  <c:v>13417500000</c:v>
                </c:pt>
                <c:pt idx="127">
                  <c:v>13427100000</c:v>
                </c:pt>
                <c:pt idx="128">
                  <c:v>13428100000</c:v>
                </c:pt>
                <c:pt idx="129">
                  <c:v>13428600000</c:v>
                </c:pt>
                <c:pt idx="130">
                  <c:v>13431200000</c:v>
                </c:pt>
                <c:pt idx="131">
                  <c:v>13433000000</c:v>
                </c:pt>
                <c:pt idx="132">
                  <c:v>13434100000</c:v>
                </c:pt>
                <c:pt idx="133">
                  <c:v>13434900000</c:v>
                </c:pt>
                <c:pt idx="134">
                  <c:v>13436500000</c:v>
                </c:pt>
                <c:pt idx="135">
                  <c:v>13437100000</c:v>
                </c:pt>
                <c:pt idx="136">
                  <c:v>13440400000</c:v>
                </c:pt>
                <c:pt idx="137">
                  <c:v>13444400000</c:v>
                </c:pt>
                <c:pt idx="138">
                  <c:v>13448700000</c:v>
                </c:pt>
                <c:pt idx="139">
                  <c:v>13453500000</c:v>
                </c:pt>
                <c:pt idx="140">
                  <c:v>13458400000</c:v>
                </c:pt>
                <c:pt idx="141">
                  <c:v>13463000000</c:v>
                </c:pt>
                <c:pt idx="142">
                  <c:v>13467200000</c:v>
                </c:pt>
                <c:pt idx="143">
                  <c:v>13470700000</c:v>
                </c:pt>
                <c:pt idx="144">
                  <c:v>13472900000</c:v>
                </c:pt>
                <c:pt idx="145">
                  <c:v>13574700000</c:v>
                </c:pt>
                <c:pt idx="146">
                  <c:v>13676800000</c:v>
                </c:pt>
                <c:pt idx="147">
                  <c:v>13742400000</c:v>
                </c:pt>
                <c:pt idx="148">
                  <c:v>13785200000</c:v>
                </c:pt>
                <c:pt idx="149">
                  <c:v>13787400000</c:v>
                </c:pt>
                <c:pt idx="150">
                  <c:v>13790100000</c:v>
                </c:pt>
                <c:pt idx="151">
                  <c:v>13793200000</c:v>
                </c:pt>
                <c:pt idx="152">
                  <c:v>13794100000</c:v>
                </c:pt>
                <c:pt idx="153">
                  <c:v>13797500000</c:v>
                </c:pt>
                <c:pt idx="154">
                  <c:v>13798400000</c:v>
                </c:pt>
                <c:pt idx="155">
                  <c:v>13799800000</c:v>
                </c:pt>
                <c:pt idx="156">
                  <c:v>13806000000</c:v>
                </c:pt>
                <c:pt idx="157">
                  <c:v>13816900000</c:v>
                </c:pt>
                <c:pt idx="158">
                  <c:v>13821700000</c:v>
                </c:pt>
                <c:pt idx="159">
                  <c:v>13824300000</c:v>
                </c:pt>
                <c:pt idx="160">
                  <c:v>17024600000</c:v>
                </c:pt>
                <c:pt idx="161">
                  <c:v>17031500000</c:v>
                </c:pt>
                <c:pt idx="162">
                  <c:v>17043800000</c:v>
                </c:pt>
                <c:pt idx="163">
                  <c:v>17079900000</c:v>
                </c:pt>
                <c:pt idx="164">
                  <c:v>17123200000</c:v>
                </c:pt>
                <c:pt idx="165">
                  <c:v>17123900000</c:v>
                </c:pt>
                <c:pt idx="166">
                  <c:v>17162000000</c:v>
                </c:pt>
                <c:pt idx="167">
                  <c:v>17163800000</c:v>
                </c:pt>
                <c:pt idx="168">
                  <c:v>17199100000</c:v>
                </c:pt>
                <c:pt idx="169">
                  <c:v>17232900000</c:v>
                </c:pt>
                <c:pt idx="170">
                  <c:v>17263000000</c:v>
                </c:pt>
                <c:pt idx="171">
                  <c:v>17293000000</c:v>
                </c:pt>
                <c:pt idx="172">
                  <c:v>17293300000</c:v>
                </c:pt>
                <c:pt idx="173">
                  <c:v>17293700000</c:v>
                </c:pt>
                <c:pt idx="174">
                  <c:v>17324700000</c:v>
                </c:pt>
                <c:pt idx="175">
                  <c:v>17357700000</c:v>
                </c:pt>
                <c:pt idx="176">
                  <c:v>17387100000</c:v>
                </c:pt>
                <c:pt idx="177">
                  <c:v>17391800000</c:v>
                </c:pt>
                <c:pt idx="178">
                  <c:v>17427000000</c:v>
                </c:pt>
                <c:pt idx="179">
                  <c:v>17434900000</c:v>
                </c:pt>
                <c:pt idx="180">
                  <c:v>17440800000</c:v>
                </c:pt>
                <c:pt idx="181">
                  <c:v>17460300000</c:v>
                </c:pt>
                <c:pt idx="182">
                  <c:v>17461800000</c:v>
                </c:pt>
                <c:pt idx="183">
                  <c:v>17473700000</c:v>
                </c:pt>
                <c:pt idx="184">
                  <c:v>17475500000</c:v>
                </c:pt>
                <c:pt idx="185">
                  <c:v>17480300000</c:v>
                </c:pt>
                <c:pt idx="186">
                  <c:v>17484400000</c:v>
                </c:pt>
                <c:pt idx="187">
                  <c:v>17486400000</c:v>
                </c:pt>
                <c:pt idx="188">
                  <c:v>17491400000</c:v>
                </c:pt>
                <c:pt idx="189">
                  <c:v>17493200000</c:v>
                </c:pt>
                <c:pt idx="190">
                  <c:v>17507300000</c:v>
                </c:pt>
                <c:pt idx="191">
                  <c:v>17507800000</c:v>
                </c:pt>
                <c:pt idx="192">
                  <c:v>17510500000</c:v>
                </c:pt>
                <c:pt idx="193">
                  <c:v>17515000000</c:v>
                </c:pt>
                <c:pt idx="194">
                  <c:v>17519800000</c:v>
                </c:pt>
                <c:pt idx="195">
                  <c:v>17524500000</c:v>
                </c:pt>
                <c:pt idx="196">
                  <c:v>17534600000</c:v>
                </c:pt>
                <c:pt idx="197">
                  <c:v>17542400000</c:v>
                </c:pt>
                <c:pt idx="198">
                  <c:v>17544800000</c:v>
                </c:pt>
                <c:pt idx="199">
                  <c:v>17554500000</c:v>
                </c:pt>
                <c:pt idx="200">
                  <c:v>17561000000</c:v>
                </c:pt>
                <c:pt idx="201">
                  <c:v>17563700000</c:v>
                </c:pt>
                <c:pt idx="202">
                  <c:v>17571800000</c:v>
                </c:pt>
                <c:pt idx="203">
                  <c:v>17578600000</c:v>
                </c:pt>
                <c:pt idx="204">
                  <c:v>17582700000</c:v>
                </c:pt>
                <c:pt idx="205">
                  <c:v>17584200000</c:v>
                </c:pt>
                <c:pt idx="206">
                  <c:v>17584200000</c:v>
                </c:pt>
                <c:pt idx="207">
                  <c:v>17584800000</c:v>
                </c:pt>
                <c:pt idx="208">
                  <c:v>17588000000</c:v>
                </c:pt>
                <c:pt idx="209">
                  <c:v>17588800000</c:v>
                </c:pt>
                <c:pt idx="210">
                  <c:v>17593000000</c:v>
                </c:pt>
                <c:pt idx="211">
                  <c:v>17593300000</c:v>
                </c:pt>
                <c:pt idx="212">
                  <c:v>17597500000</c:v>
                </c:pt>
                <c:pt idx="213">
                  <c:v>17598400000</c:v>
                </c:pt>
                <c:pt idx="214">
                  <c:v>17598600000</c:v>
                </c:pt>
                <c:pt idx="215">
                  <c:v>17604300000</c:v>
                </c:pt>
                <c:pt idx="216">
                  <c:v>17605300000</c:v>
                </c:pt>
                <c:pt idx="217">
                  <c:v>17609600000</c:v>
                </c:pt>
                <c:pt idx="218">
                  <c:v>17611800000</c:v>
                </c:pt>
                <c:pt idx="219">
                  <c:v>17613700000</c:v>
                </c:pt>
                <c:pt idx="220">
                  <c:v>17614300000</c:v>
                </c:pt>
                <c:pt idx="221">
                  <c:v>17617800000</c:v>
                </c:pt>
                <c:pt idx="222">
                  <c:v>17620500000</c:v>
                </c:pt>
                <c:pt idx="223">
                  <c:v>17622200000</c:v>
                </c:pt>
                <c:pt idx="224">
                  <c:v>17637600000</c:v>
                </c:pt>
                <c:pt idx="225">
                  <c:v>17644600000</c:v>
                </c:pt>
                <c:pt idx="226">
                  <c:v>17695700000</c:v>
                </c:pt>
                <c:pt idx="227">
                  <c:v>17700200000</c:v>
                </c:pt>
                <c:pt idx="228">
                  <c:v>17725000000</c:v>
                </c:pt>
                <c:pt idx="229">
                  <c:v>17728500000</c:v>
                </c:pt>
                <c:pt idx="230">
                  <c:v>17728700000</c:v>
                </c:pt>
                <c:pt idx="231">
                  <c:v>17730500000</c:v>
                </c:pt>
                <c:pt idx="232">
                  <c:v>17731300000</c:v>
                </c:pt>
                <c:pt idx="233">
                  <c:v>17733600000</c:v>
                </c:pt>
                <c:pt idx="234">
                  <c:v>17734500000</c:v>
                </c:pt>
                <c:pt idx="235">
                  <c:v>17738400000</c:v>
                </c:pt>
                <c:pt idx="236">
                  <c:v>17740500000</c:v>
                </c:pt>
                <c:pt idx="237">
                  <c:v>17742600000</c:v>
                </c:pt>
                <c:pt idx="238">
                  <c:v>17744600000</c:v>
                </c:pt>
                <c:pt idx="239">
                  <c:v>17750700000</c:v>
                </c:pt>
                <c:pt idx="240">
                  <c:v>20018500000</c:v>
                </c:pt>
                <c:pt idx="241">
                  <c:v>20021200000</c:v>
                </c:pt>
                <c:pt idx="242">
                  <c:v>20021100000</c:v>
                </c:pt>
                <c:pt idx="243">
                  <c:v>20048900000</c:v>
                </c:pt>
                <c:pt idx="244">
                  <c:v>20051100000</c:v>
                </c:pt>
                <c:pt idx="245">
                  <c:v>20078300000</c:v>
                </c:pt>
                <c:pt idx="246">
                  <c:v>20104700000</c:v>
                </c:pt>
                <c:pt idx="247">
                  <c:v>20131400000</c:v>
                </c:pt>
                <c:pt idx="248">
                  <c:v>20140700000</c:v>
                </c:pt>
                <c:pt idx="249">
                  <c:v>20156200000</c:v>
                </c:pt>
                <c:pt idx="250">
                  <c:v>20180100000</c:v>
                </c:pt>
                <c:pt idx="251">
                  <c:v>20200200000</c:v>
                </c:pt>
                <c:pt idx="252">
                  <c:v>20215300000</c:v>
                </c:pt>
                <c:pt idx="253">
                  <c:v>20216100000</c:v>
                </c:pt>
                <c:pt idx="254">
                  <c:v>20227100000</c:v>
                </c:pt>
                <c:pt idx="255">
                  <c:v>20239600000</c:v>
                </c:pt>
                <c:pt idx="256">
                  <c:v>20241300000</c:v>
                </c:pt>
                <c:pt idx="257">
                  <c:v>20308700000</c:v>
                </c:pt>
                <c:pt idx="258">
                  <c:v>20409800000</c:v>
                </c:pt>
                <c:pt idx="259">
                  <c:v>20421500000</c:v>
                </c:pt>
                <c:pt idx="260">
                  <c:v>20474000000</c:v>
                </c:pt>
                <c:pt idx="261">
                  <c:v>20478300000</c:v>
                </c:pt>
                <c:pt idx="262">
                  <c:v>20483300000</c:v>
                </c:pt>
                <c:pt idx="263">
                  <c:v>20490100000</c:v>
                </c:pt>
                <c:pt idx="264">
                  <c:v>20490500000</c:v>
                </c:pt>
                <c:pt idx="265">
                  <c:v>20493800000</c:v>
                </c:pt>
                <c:pt idx="266">
                  <c:v>20500400000</c:v>
                </c:pt>
                <c:pt idx="267">
                  <c:v>20502300000</c:v>
                </c:pt>
                <c:pt idx="268">
                  <c:v>20506100000</c:v>
                </c:pt>
                <c:pt idx="269">
                  <c:v>20516600000</c:v>
                </c:pt>
                <c:pt idx="270">
                  <c:v>20521600000</c:v>
                </c:pt>
                <c:pt idx="271">
                  <c:v>20521800000</c:v>
                </c:pt>
                <c:pt idx="272">
                  <c:v>20526100000</c:v>
                </c:pt>
                <c:pt idx="273">
                  <c:v>20534100000</c:v>
                </c:pt>
                <c:pt idx="274">
                  <c:v>20539700000</c:v>
                </c:pt>
                <c:pt idx="275">
                  <c:v>20544700000</c:v>
                </c:pt>
                <c:pt idx="276">
                  <c:v>20549300000</c:v>
                </c:pt>
                <c:pt idx="277">
                  <c:v>20564700000</c:v>
                </c:pt>
                <c:pt idx="278">
                  <c:v>20566700000</c:v>
                </c:pt>
                <c:pt idx="279">
                  <c:v>20592600000</c:v>
                </c:pt>
                <c:pt idx="280">
                  <c:v>20616900000</c:v>
                </c:pt>
                <c:pt idx="281">
                  <c:v>20636400000</c:v>
                </c:pt>
                <c:pt idx="282">
                  <c:v>20637500000</c:v>
                </c:pt>
                <c:pt idx="283">
                  <c:v>20638500000</c:v>
                </c:pt>
                <c:pt idx="284">
                  <c:v>20640100000</c:v>
                </c:pt>
                <c:pt idx="285">
                  <c:v>20644900000</c:v>
                </c:pt>
                <c:pt idx="286">
                  <c:v>20650900000</c:v>
                </c:pt>
                <c:pt idx="287">
                  <c:v>20658200000</c:v>
                </c:pt>
                <c:pt idx="288">
                  <c:v>20666700000</c:v>
                </c:pt>
                <c:pt idx="289">
                  <c:v>20667100000</c:v>
                </c:pt>
                <c:pt idx="290">
                  <c:v>20675800000</c:v>
                </c:pt>
                <c:pt idx="291">
                  <c:v>20678700000</c:v>
                </c:pt>
                <c:pt idx="292">
                  <c:v>20682700000</c:v>
                </c:pt>
                <c:pt idx="293">
                  <c:v>20685500000</c:v>
                </c:pt>
                <c:pt idx="294">
                  <c:v>20689000000</c:v>
                </c:pt>
                <c:pt idx="295">
                  <c:v>20689500000</c:v>
                </c:pt>
                <c:pt idx="296">
                  <c:v>20701500000</c:v>
                </c:pt>
                <c:pt idx="297">
                  <c:v>20702400000</c:v>
                </c:pt>
                <c:pt idx="298">
                  <c:v>20707500000</c:v>
                </c:pt>
                <c:pt idx="299">
                  <c:v>20708100000</c:v>
                </c:pt>
                <c:pt idx="300">
                  <c:v>20712000000</c:v>
                </c:pt>
                <c:pt idx="301">
                  <c:v>20720800000</c:v>
                </c:pt>
                <c:pt idx="302">
                  <c:v>20725700000</c:v>
                </c:pt>
                <c:pt idx="303">
                  <c:v>20728800000</c:v>
                </c:pt>
                <c:pt idx="304">
                  <c:v>20734500000</c:v>
                </c:pt>
                <c:pt idx="305">
                  <c:v>20736200000</c:v>
                </c:pt>
                <c:pt idx="306">
                  <c:v>20737700000</c:v>
                </c:pt>
                <c:pt idx="307">
                  <c:v>20738400000</c:v>
                </c:pt>
                <c:pt idx="308">
                  <c:v>20742800000</c:v>
                </c:pt>
                <c:pt idx="309">
                  <c:v>20747700000</c:v>
                </c:pt>
                <c:pt idx="310">
                  <c:v>20752900000</c:v>
                </c:pt>
                <c:pt idx="311">
                  <c:v>20760400000</c:v>
                </c:pt>
                <c:pt idx="312">
                  <c:v>20772800000</c:v>
                </c:pt>
                <c:pt idx="313">
                  <c:v>20776500000</c:v>
                </c:pt>
                <c:pt idx="314">
                  <c:v>20783200000</c:v>
                </c:pt>
                <c:pt idx="315">
                  <c:v>20801300000</c:v>
                </c:pt>
                <c:pt idx="316">
                  <c:v>20801600000</c:v>
                </c:pt>
                <c:pt idx="317">
                  <c:v>20814800000</c:v>
                </c:pt>
                <c:pt idx="318">
                  <c:v>20829900000</c:v>
                </c:pt>
                <c:pt idx="319">
                  <c:v>20831600000</c:v>
                </c:pt>
                <c:pt idx="320">
                  <c:v>23002000000</c:v>
                </c:pt>
                <c:pt idx="321">
                  <c:v>23015200000</c:v>
                </c:pt>
                <c:pt idx="322">
                  <c:v>23022000000</c:v>
                </c:pt>
                <c:pt idx="323">
                  <c:v>23027800000</c:v>
                </c:pt>
                <c:pt idx="324">
                  <c:v>23034300000</c:v>
                </c:pt>
                <c:pt idx="325">
                  <c:v>23044100000</c:v>
                </c:pt>
                <c:pt idx="326">
                  <c:v>23060400000</c:v>
                </c:pt>
                <c:pt idx="327">
                  <c:v>23065900000</c:v>
                </c:pt>
                <c:pt idx="328">
                  <c:v>23087400000</c:v>
                </c:pt>
                <c:pt idx="329">
                  <c:v>23124300000</c:v>
                </c:pt>
                <c:pt idx="330">
                  <c:v>23146800000</c:v>
                </c:pt>
                <c:pt idx="331">
                  <c:v>23148600000</c:v>
                </c:pt>
                <c:pt idx="332">
                  <c:v>23154800000</c:v>
                </c:pt>
                <c:pt idx="333">
                  <c:v>23161500000</c:v>
                </c:pt>
                <c:pt idx="334">
                  <c:v>23166000000</c:v>
                </c:pt>
                <c:pt idx="335">
                  <c:v>23169200000</c:v>
                </c:pt>
                <c:pt idx="336">
                  <c:v>23180400000</c:v>
                </c:pt>
                <c:pt idx="337">
                  <c:v>23212500000</c:v>
                </c:pt>
                <c:pt idx="338">
                  <c:v>23223400000</c:v>
                </c:pt>
                <c:pt idx="339">
                  <c:v>23229400000</c:v>
                </c:pt>
                <c:pt idx="340">
                  <c:v>23234600000</c:v>
                </c:pt>
                <c:pt idx="341">
                  <c:v>23242600000</c:v>
                </c:pt>
                <c:pt idx="342">
                  <c:v>23272500000</c:v>
                </c:pt>
                <c:pt idx="343">
                  <c:v>23273700000</c:v>
                </c:pt>
                <c:pt idx="344">
                  <c:v>23295800000</c:v>
                </c:pt>
                <c:pt idx="345">
                  <c:v>23296900000</c:v>
                </c:pt>
                <c:pt idx="346">
                  <c:v>23297300000</c:v>
                </c:pt>
                <c:pt idx="347">
                  <c:v>23299700000</c:v>
                </c:pt>
                <c:pt idx="348">
                  <c:v>23300000000</c:v>
                </c:pt>
                <c:pt idx="349">
                  <c:v>23300800000</c:v>
                </c:pt>
                <c:pt idx="350">
                  <c:v>23302900000</c:v>
                </c:pt>
                <c:pt idx="351">
                  <c:v>23304300000</c:v>
                </c:pt>
                <c:pt idx="352">
                  <c:v>23306400000</c:v>
                </c:pt>
                <c:pt idx="353">
                  <c:v>23306900000</c:v>
                </c:pt>
                <c:pt idx="354">
                  <c:v>23306900000</c:v>
                </c:pt>
                <c:pt idx="355">
                  <c:v>23308700000</c:v>
                </c:pt>
                <c:pt idx="356">
                  <c:v>23311900000</c:v>
                </c:pt>
                <c:pt idx="357">
                  <c:v>23316100000</c:v>
                </c:pt>
                <c:pt idx="358">
                  <c:v>23321000000</c:v>
                </c:pt>
                <c:pt idx="359">
                  <c:v>23326700000</c:v>
                </c:pt>
                <c:pt idx="360">
                  <c:v>23331000000</c:v>
                </c:pt>
                <c:pt idx="361">
                  <c:v>23331800000</c:v>
                </c:pt>
                <c:pt idx="362">
                  <c:v>23332100000</c:v>
                </c:pt>
                <c:pt idx="363">
                  <c:v>23332400000</c:v>
                </c:pt>
                <c:pt idx="364">
                  <c:v>23337500000</c:v>
                </c:pt>
                <c:pt idx="365">
                  <c:v>23337800000</c:v>
                </c:pt>
                <c:pt idx="366">
                  <c:v>23341600000</c:v>
                </c:pt>
                <c:pt idx="367">
                  <c:v>23425400000</c:v>
                </c:pt>
                <c:pt idx="368">
                  <c:v>23488500000</c:v>
                </c:pt>
                <c:pt idx="369">
                  <c:v>23489500000</c:v>
                </c:pt>
                <c:pt idx="370">
                  <c:v>23489500000</c:v>
                </c:pt>
                <c:pt idx="371">
                  <c:v>23489600000</c:v>
                </c:pt>
                <c:pt idx="372">
                  <c:v>23489700000</c:v>
                </c:pt>
                <c:pt idx="373">
                  <c:v>23490100000</c:v>
                </c:pt>
                <c:pt idx="374">
                  <c:v>23490200000</c:v>
                </c:pt>
                <c:pt idx="375">
                  <c:v>23490800000</c:v>
                </c:pt>
                <c:pt idx="376">
                  <c:v>23490900000</c:v>
                </c:pt>
                <c:pt idx="377">
                  <c:v>23491600000</c:v>
                </c:pt>
                <c:pt idx="378">
                  <c:v>23492600000</c:v>
                </c:pt>
                <c:pt idx="379">
                  <c:v>23494300000</c:v>
                </c:pt>
                <c:pt idx="380">
                  <c:v>23497700000</c:v>
                </c:pt>
                <c:pt idx="381">
                  <c:v>23501300000</c:v>
                </c:pt>
                <c:pt idx="382">
                  <c:v>23506100000</c:v>
                </c:pt>
                <c:pt idx="383">
                  <c:v>23512200000</c:v>
                </c:pt>
                <c:pt idx="384">
                  <c:v>23517600000</c:v>
                </c:pt>
                <c:pt idx="385">
                  <c:v>23520900000</c:v>
                </c:pt>
                <c:pt idx="386">
                  <c:v>23521600000</c:v>
                </c:pt>
                <c:pt idx="387">
                  <c:v>23521600000</c:v>
                </c:pt>
                <c:pt idx="388">
                  <c:v>23541500000</c:v>
                </c:pt>
                <c:pt idx="389">
                  <c:v>23643600000</c:v>
                </c:pt>
                <c:pt idx="390">
                  <c:v>23647500000</c:v>
                </c:pt>
                <c:pt idx="391">
                  <c:v>23654400000</c:v>
                </c:pt>
                <c:pt idx="392">
                  <c:v>23666300000</c:v>
                </c:pt>
                <c:pt idx="393">
                  <c:v>23667300000</c:v>
                </c:pt>
                <c:pt idx="394">
                  <c:v>23684600000</c:v>
                </c:pt>
                <c:pt idx="395">
                  <c:v>23698600000</c:v>
                </c:pt>
                <c:pt idx="396">
                  <c:v>23706800000</c:v>
                </c:pt>
                <c:pt idx="397">
                  <c:v>23707900000</c:v>
                </c:pt>
                <c:pt idx="398">
                  <c:v>23733700000</c:v>
                </c:pt>
                <c:pt idx="399">
                  <c:v>23764000000</c:v>
                </c:pt>
                <c:pt idx="400">
                  <c:v>34000500000</c:v>
                </c:pt>
                <c:pt idx="401">
                  <c:v>34004600000</c:v>
                </c:pt>
                <c:pt idx="402">
                  <c:v>34009100000</c:v>
                </c:pt>
                <c:pt idx="403">
                  <c:v>34016200000</c:v>
                </c:pt>
                <c:pt idx="404">
                  <c:v>34023200000</c:v>
                </c:pt>
                <c:pt idx="405">
                  <c:v>34029700000</c:v>
                </c:pt>
                <c:pt idx="406">
                  <c:v>34036400000</c:v>
                </c:pt>
                <c:pt idx="407">
                  <c:v>34046400000</c:v>
                </c:pt>
                <c:pt idx="408">
                  <c:v>34046500000</c:v>
                </c:pt>
                <c:pt idx="409">
                  <c:v>34053800000</c:v>
                </c:pt>
                <c:pt idx="410">
                  <c:v>34053700000</c:v>
                </c:pt>
                <c:pt idx="411">
                  <c:v>34059600000</c:v>
                </c:pt>
                <c:pt idx="412">
                  <c:v>34063500000</c:v>
                </c:pt>
                <c:pt idx="413">
                  <c:v>34067700000</c:v>
                </c:pt>
                <c:pt idx="414">
                  <c:v>34071900000</c:v>
                </c:pt>
                <c:pt idx="415">
                  <c:v>34075300000</c:v>
                </c:pt>
                <c:pt idx="416">
                  <c:v>34076100000</c:v>
                </c:pt>
                <c:pt idx="417">
                  <c:v>34077300000</c:v>
                </c:pt>
                <c:pt idx="418">
                  <c:v>34080600000</c:v>
                </c:pt>
                <c:pt idx="419">
                  <c:v>34092200000</c:v>
                </c:pt>
                <c:pt idx="420">
                  <c:v>34102800000</c:v>
                </c:pt>
                <c:pt idx="421">
                  <c:v>34115700000</c:v>
                </c:pt>
                <c:pt idx="422">
                  <c:v>34117400000</c:v>
                </c:pt>
                <c:pt idx="423">
                  <c:v>34122400000</c:v>
                </c:pt>
                <c:pt idx="424">
                  <c:v>34132400000</c:v>
                </c:pt>
                <c:pt idx="425">
                  <c:v>34133100000</c:v>
                </c:pt>
                <c:pt idx="426">
                  <c:v>34151800000</c:v>
                </c:pt>
                <c:pt idx="427">
                  <c:v>34180400000</c:v>
                </c:pt>
                <c:pt idx="428">
                  <c:v>34181900000</c:v>
                </c:pt>
                <c:pt idx="429">
                  <c:v>34184400000</c:v>
                </c:pt>
                <c:pt idx="430">
                  <c:v>34187400000</c:v>
                </c:pt>
                <c:pt idx="431">
                  <c:v>34187600000</c:v>
                </c:pt>
                <c:pt idx="432">
                  <c:v>34187900000</c:v>
                </c:pt>
                <c:pt idx="433">
                  <c:v>34191400000</c:v>
                </c:pt>
                <c:pt idx="434">
                  <c:v>34195800000</c:v>
                </c:pt>
                <c:pt idx="435">
                  <c:v>34196100000</c:v>
                </c:pt>
                <c:pt idx="436">
                  <c:v>34196900000</c:v>
                </c:pt>
                <c:pt idx="437">
                  <c:v>34200000000</c:v>
                </c:pt>
                <c:pt idx="438">
                  <c:v>34200200000</c:v>
                </c:pt>
                <c:pt idx="439">
                  <c:v>34200400000</c:v>
                </c:pt>
                <c:pt idx="440">
                  <c:v>34200300000</c:v>
                </c:pt>
                <c:pt idx="441">
                  <c:v>34204100000</c:v>
                </c:pt>
                <c:pt idx="442">
                  <c:v>34208400000</c:v>
                </c:pt>
                <c:pt idx="443">
                  <c:v>34212300000</c:v>
                </c:pt>
                <c:pt idx="444">
                  <c:v>34215300000</c:v>
                </c:pt>
                <c:pt idx="445">
                  <c:v>34219800000</c:v>
                </c:pt>
                <c:pt idx="446">
                  <c:v>34220500000</c:v>
                </c:pt>
                <c:pt idx="447">
                  <c:v>34221500000</c:v>
                </c:pt>
                <c:pt idx="448">
                  <c:v>34222100000</c:v>
                </c:pt>
                <c:pt idx="449">
                  <c:v>34222600000</c:v>
                </c:pt>
                <c:pt idx="450">
                  <c:v>34227800000</c:v>
                </c:pt>
                <c:pt idx="451">
                  <c:v>34228700000</c:v>
                </c:pt>
                <c:pt idx="452">
                  <c:v>34234300000</c:v>
                </c:pt>
                <c:pt idx="453">
                  <c:v>34235900000</c:v>
                </c:pt>
                <c:pt idx="454">
                  <c:v>34243500000</c:v>
                </c:pt>
                <c:pt idx="455">
                  <c:v>34253100000</c:v>
                </c:pt>
                <c:pt idx="456">
                  <c:v>34253200000</c:v>
                </c:pt>
                <c:pt idx="457">
                  <c:v>34258200000</c:v>
                </c:pt>
                <c:pt idx="458">
                  <c:v>34262400000</c:v>
                </c:pt>
                <c:pt idx="459">
                  <c:v>34262600000</c:v>
                </c:pt>
                <c:pt idx="460">
                  <c:v>34271100000</c:v>
                </c:pt>
                <c:pt idx="461">
                  <c:v>34278400000</c:v>
                </c:pt>
                <c:pt idx="462">
                  <c:v>34279000000</c:v>
                </c:pt>
                <c:pt idx="463">
                  <c:v>34283300000</c:v>
                </c:pt>
                <c:pt idx="464">
                  <c:v>34299700000</c:v>
                </c:pt>
                <c:pt idx="465">
                  <c:v>34315300000</c:v>
                </c:pt>
                <c:pt idx="466">
                  <c:v>34328600000</c:v>
                </c:pt>
                <c:pt idx="467">
                  <c:v>34335600000</c:v>
                </c:pt>
                <c:pt idx="468">
                  <c:v>34337800000</c:v>
                </c:pt>
                <c:pt idx="469">
                  <c:v>34354800000</c:v>
                </c:pt>
                <c:pt idx="470">
                  <c:v>34362500000</c:v>
                </c:pt>
                <c:pt idx="471">
                  <c:v>34369500000</c:v>
                </c:pt>
                <c:pt idx="472">
                  <c:v>34370300000</c:v>
                </c:pt>
                <c:pt idx="473">
                  <c:v>34373600000</c:v>
                </c:pt>
                <c:pt idx="474">
                  <c:v>34379900000</c:v>
                </c:pt>
                <c:pt idx="475">
                  <c:v>34385000000</c:v>
                </c:pt>
                <c:pt idx="476">
                  <c:v>34392800000</c:v>
                </c:pt>
                <c:pt idx="477">
                  <c:v>34395600000</c:v>
                </c:pt>
                <c:pt idx="478">
                  <c:v>34397100000</c:v>
                </c:pt>
                <c:pt idx="479">
                  <c:v>34406900000</c:v>
                </c:pt>
                <c:pt idx="480">
                  <c:v>34392900000</c:v>
                </c:pt>
                <c:pt idx="481">
                  <c:v>34397100000</c:v>
                </c:pt>
                <c:pt idx="482">
                  <c:v>34407000000</c:v>
                </c:pt>
                <c:pt idx="483">
                  <c:v>34414800000</c:v>
                </c:pt>
                <c:pt idx="484">
                  <c:v>34420900000</c:v>
                </c:pt>
                <c:pt idx="485">
                  <c:v>34421300000</c:v>
                </c:pt>
                <c:pt idx="486">
                  <c:v>34429100000</c:v>
                </c:pt>
                <c:pt idx="487">
                  <c:v>34429500000</c:v>
                </c:pt>
                <c:pt idx="488">
                  <c:v>34435100000</c:v>
                </c:pt>
                <c:pt idx="489">
                  <c:v>34435800000</c:v>
                </c:pt>
                <c:pt idx="490">
                  <c:v>34436400000</c:v>
                </c:pt>
                <c:pt idx="491">
                  <c:v>34438400000</c:v>
                </c:pt>
                <c:pt idx="492">
                  <c:v>34445700000</c:v>
                </c:pt>
                <c:pt idx="493">
                  <c:v>34448000000</c:v>
                </c:pt>
                <c:pt idx="494">
                  <c:v>34450500000</c:v>
                </c:pt>
                <c:pt idx="495">
                  <c:v>34452900000</c:v>
                </c:pt>
                <c:pt idx="496">
                  <c:v>34458100000</c:v>
                </c:pt>
                <c:pt idx="497">
                  <c:v>34464200000</c:v>
                </c:pt>
                <c:pt idx="498">
                  <c:v>34475000000</c:v>
                </c:pt>
                <c:pt idx="499">
                  <c:v>34476100000</c:v>
                </c:pt>
                <c:pt idx="500">
                  <c:v>34476700000</c:v>
                </c:pt>
                <c:pt idx="501">
                  <c:v>34477400000</c:v>
                </c:pt>
                <c:pt idx="502">
                  <c:v>34480800000</c:v>
                </c:pt>
                <c:pt idx="503">
                  <c:v>34481300000</c:v>
                </c:pt>
                <c:pt idx="504">
                  <c:v>34481300000</c:v>
                </c:pt>
                <c:pt idx="505">
                  <c:v>34481700000</c:v>
                </c:pt>
                <c:pt idx="506">
                  <c:v>34481700000</c:v>
                </c:pt>
                <c:pt idx="507">
                  <c:v>34482100000</c:v>
                </c:pt>
                <c:pt idx="508">
                  <c:v>34482900000</c:v>
                </c:pt>
                <c:pt idx="509">
                  <c:v>34483100000</c:v>
                </c:pt>
                <c:pt idx="510">
                  <c:v>34483300000</c:v>
                </c:pt>
                <c:pt idx="511">
                  <c:v>34484200000</c:v>
                </c:pt>
                <c:pt idx="512">
                  <c:v>34484600000</c:v>
                </c:pt>
                <c:pt idx="513">
                  <c:v>34484800000</c:v>
                </c:pt>
                <c:pt idx="514">
                  <c:v>34485000000</c:v>
                </c:pt>
                <c:pt idx="515">
                  <c:v>34485500000</c:v>
                </c:pt>
                <c:pt idx="516">
                  <c:v>34486200000</c:v>
                </c:pt>
                <c:pt idx="517">
                  <c:v>34486900000</c:v>
                </c:pt>
                <c:pt idx="518">
                  <c:v>34487600000</c:v>
                </c:pt>
                <c:pt idx="519">
                  <c:v>34488200000</c:v>
                </c:pt>
                <c:pt idx="520">
                  <c:v>34490800000</c:v>
                </c:pt>
                <c:pt idx="521">
                  <c:v>34496500000</c:v>
                </c:pt>
                <c:pt idx="522">
                  <c:v>34498400000</c:v>
                </c:pt>
                <c:pt idx="523">
                  <c:v>34500400000</c:v>
                </c:pt>
                <c:pt idx="524">
                  <c:v>34501500000</c:v>
                </c:pt>
                <c:pt idx="525">
                  <c:v>34502100000</c:v>
                </c:pt>
                <c:pt idx="526">
                  <c:v>34502300000</c:v>
                </c:pt>
                <c:pt idx="527">
                  <c:v>34503100000</c:v>
                </c:pt>
                <c:pt idx="528">
                  <c:v>34503200000</c:v>
                </c:pt>
                <c:pt idx="529">
                  <c:v>34517300000</c:v>
                </c:pt>
                <c:pt idx="530">
                  <c:v>34519600000</c:v>
                </c:pt>
                <c:pt idx="531">
                  <c:v>34521000000</c:v>
                </c:pt>
                <c:pt idx="532">
                  <c:v>34539300000</c:v>
                </c:pt>
                <c:pt idx="533">
                  <c:v>34552300000</c:v>
                </c:pt>
                <c:pt idx="534">
                  <c:v>34554500000</c:v>
                </c:pt>
                <c:pt idx="535">
                  <c:v>34554800000</c:v>
                </c:pt>
                <c:pt idx="536">
                  <c:v>34555200000</c:v>
                </c:pt>
                <c:pt idx="537">
                  <c:v>34560600000</c:v>
                </c:pt>
                <c:pt idx="538">
                  <c:v>34560900000</c:v>
                </c:pt>
                <c:pt idx="539">
                  <c:v>34561900000</c:v>
                </c:pt>
                <c:pt idx="540">
                  <c:v>34566600000</c:v>
                </c:pt>
                <c:pt idx="541">
                  <c:v>34568500000</c:v>
                </c:pt>
                <c:pt idx="542">
                  <c:v>34572100000</c:v>
                </c:pt>
                <c:pt idx="543">
                  <c:v>34572700000</c:v>
                </c:pt>
                <c:pt idx="544">
                  <c:v>34573200000</c:v>
                </c:pt>
                <c:pt idx="545">
                  <c:v>34574800000</c:v>
                </c:pt>
                <c:pt idx="546">
                  <c:v>34575200000</c:v>
                </c:pt>
                <c:pt idx="547">
                  <c:v>34577000000</c:v>
                </c:pt>
                <c:pt idx="548">
                  <c:v>34580400000</c:v>
                </c:pt>
                <c:pt idx="549">
                  <c:v>34581700000</c:v>
                </c:pt>
                <c:pt idx="550">
                  <c:v>34583300000</c:v>
                </c:pt>
                <c:pt idx="551">
                  <c:v>34583400000</c:v>
                </c:pt>
                <c:pt idx="552">
                  <c:v>34584100000</c:v>
                </c:pt>
                <c:pt idx="553">
                  <c:v>34584400000</c:v>
                </c:pt>
                <c:pt idx="554">
                  <c:v>34584700000</c:v>
                </c:pt>
                <c:pt idx="555">
                  <c:v>34585100000</c:v>
                </c:pt>
                <c:pt idx="556">
                  <c:v>34585100000</c:v>
                </c:pt>
                <c:pt idx="557">
                  <c:v>34596800000</c:v>
                </c:pt>
                <c:pt idx="558">
                  <c:v>34606300000</c:v>
                </c:pt>
                <c:pt idx="559">
                  <c:v>34606800000</c:v>
                </c:pt>
                <c:pt idx="560">
                  <c:v>34610600000</c:v>
                </c:pt>
                <c:pt idx="561">
                  <c:v>34613500000</c:v>
                </c:pt>
                <c:pt idx="562">
                  <c:v>34614700000</c:v>
                </c:pt>
                <c:pt idx="563">
                  <c:v>34615400000</c:v>
                </c:pt>
                <c:pt idx="564">
                  <c:v>34617200000</c:v>
                </c:pt>
                <c:pt idx="565">
                  <c:v>34617400000</c:v>
                </c:pt>
                <c:pt idx="566">
                  <c:v>34618200000</c:v>
                </c:pt>
                <c:pt idx="567">
                  <c:v>34619700000</c:v>
                </c:pt>
                <c:pt idx="568">
                  <c:v>34619900000</c:v>
                </c:pt>
                <c:pt idx="569">
                  <c:v>34620100000</c:v>
                </c:pt>
                <c:pt idx="570">
                  <c:v>34625300000</c:v>
                </c:pt>
                <c:pt idx="571">
                  <c:v>34631500000</c:v>
                </c:pt>
                <c:pt idx="572">
                  <c:v>34634400000</c:v>
                </c:pt>
                <c:pt idx="573">
                  <c:v>34635800000</c:v>
                </c:pt>
                <c:pt idx="574">
                  <c:v>34636700000</c:v>
                </c:pt>
                <c:pt idx="575">
                  <c:v>34639800000</c:v>
                </c:pt>
                <c:pt idx="576">
                  <c:v>34643400000</c:v>
                </c:pt>
                <c:pt idx="577">
                  <c:v>34649100000</c:v>
                </c:pt>
                <c:pt idx="578">
                  <c:v>34654700000</c:v>
                </c:pt>
                <c:pt idx="579">
                  <c:v>34667500000</c:v>
                </c:pt>
                <c:pt idx="580">
                  <c:v>34674700000</c:v>
                </c:pt>
                <c:pt idx="581">
                  <c:v>34685200000</c:v>
                </c:pt>
                <c:pt idx="582">
                  <c:v>34688600000</c:v>
                </c:pt>
                <c:pt idx="583">
                  <c:v>34696900000</c:v>
                </c:pt>
                <c:pt idx="584">
                  <c:v>34709300000</c:v>
                </c:pt>
                <c:pt idx="585">
                  <c:v>34709400000</c:v>
                </c:pt>
                <c:pt idx="586">
                  <c:v>34712800000</c:v>
                </c:pt>
                <c:pt idx="587">
                  <c:v>34721800000</c:v>
                </c:pt>
                <c:pt idx="588">
                  <c:v>34730500000</c:v>
                </c:pt>
                <c:pt idx="589">
                  <c:v>34734800000</c:v>
                </c:pt>
                <c:pt idx="590">
                  <c:v>34735000000</c:v>
                </c:pt>
                <c:pt idx="591">
                  <c:v>34743600000</c:v>
                </c:pt>
                <c:pt idx="592">
                  <c:v>34753800000</c:v>
                </c:pt>
                <c:pt idx="593">
                  <c:v>34755200000</c:v>
                </c:pt>
                <c:pt idx="594">
                  <c:v>34767300000</c:v>
                </c:pt>
                <c:pt idx="595">
                  <c:v>34770100000</c:v>
                </c:pt>
                <c:pt idx="596">
                  <c:v>34780600000</c:v>
                </c:pt>
                <c:pt idx="597">
                  <c:v>34784300000</c:v>
                </c:pt>
                <c:pt idx="598">
                  <c:v>34785600000</c:v>
                </c:pt>
                <c:pt idx="599">
                  <c:v>34801300000</c:v>
                </c:pt>
                <c:pt idx="600">
                  <c:v>34802000000</c:v>
                </c:pt>
                <c:pt idx="601">
                  <c:v>34819200000</c:v>
                </c:pt>
                <c:pt idx="602">
                  <c:v>34820500000</c:v>
                </c:pt>
                <c:pt idx="603">
                  <c:v>34836700000</c:v>
                </c:pt>
                <c:pt idx="604">
                  <c:v>34852300000</c:v>
                </c:pt>
                <c:pt idx="605">
                  <c:v>34870200000</c:v>
                </c:pt>
                <c:pt idx="606">
                  <c:v>34883000000</c:v>
                </c:pt>
                <c:pt idx="607">
                  <c:v>34911900000</c:v>
                </c:pt>
                <c:pt idx="608">
                  <c:v>34926400000</c:v>
                </c:pt>
                <c:pt idx="609">
                  <c:v>34927900000</c:v>
                </c:pt>
                <c:pt idx="610">
                  <c:v>34935800000</c:v>
                </c:pt>
                <c:pt idx="611">
                  <c:v>35025000000</c:v>
                </c:pt>
                <c:pt idx="612">
                  <c:v>35032400000</c:v>
                </c:pt>
                <c:pt idx="613">
                  <c:v>35043200000</c:v>
                </c:pt>
                <c:pt idx="614">
                  <c:v>35062500000</c:v>
                </c:pt>
                <c:pt idx="615">
                  <c:v>35065400000</c:v>
                </c:pt>
                <c:pt idx="616">
                  <c:v>35074100000</c:v>
                </c:pt>
                <c:pt idx="617">
                  <c:v>35078600000</c:v>
                </c:pt>
                <c:pt idx="618">
                  <c:v>35082300000</c:v>
                </c:pt>
                <c:pt idx="619">
                  <c:v>35086000000</c:v>
                </c:pt>
                <c:pt idx="620">
                  <c:v>35087000000</c:v>
                </c:pt>
                <c:pt idx="621">
                  <c:v>35103500000</c:v>
                </c:pt>
                <c:pt idx="622">
                  <c:v>35121300000</c:v>
                </c:pt>
                <c:pt idx="623">
                  <c:v>35123900000</c:v>
                </c:pt>
                <c:pt idx="624">
                  <c:v>35155800000</c:v>
                </c:pt>
                <c:pt idx="625">
                  <c:v>35185700000</c:v>
                </c:pt>
                <c:pt idx="626">
                  <c:v>35191100000</c:v>
                </c:pt>
                <c:pt idx="627">
                  <c:v>35194600000</c:v>
                </c:pt>
                <c:pt idx="628">
                  <c:v>35199700000</c:v>
                </c:pt>
                <c:pt idx="629">
                  <c:v>35202000000</c:v>
                </c:pt>
                <c:pt idx="630">
                  <c:v>35206700000</c:v>
                </c:pt>
                <c:pt idx="631">
                  <c:v>35212400000</c:v>
                </c:pt>
                <c:pt idx="632">
                  <c:v>35224600000</c:v>
                </c:pt>
                <c:pt idx="633">
                  <c:v>35225200000</c:v>
                </c:pt>
                <c:pt idx="634">
                  <c:v>35232400000</c:v>
                </c:pt>
                <c:pt idx="635">
                  <c:v>35238000000</c:v>
                </c:pt>
                <c:pt idx="636">
                  <c:v>35239200000</c:v>
                </c:pt>
                <c:pt idx="637">
                  <c:v>35245100000</c:v>
                </c:pt>
                <c:pt idx="638">
                  <c:v>35255200000</c:v>
                </c:pt>
                <c:pt idx="639">
                  <c:v>35264600000</c:v>
                </c:pt>
                <c:pt idx="640">
                  <c:v>39003800000</c:v>
                </c:pt>
                <c:pt idx="641">
                  <c:v>39004200000</c:v>
                </c:pt>
                <c:pt idx="642">
                  <c:v>39013700000</c:v>
                </c:pt>
                <c:pt idx="643">
                  <c:v>39017800000</c:v>
                </c:pt>
                <c:pt idx="644">
                  <c:v>39021300000</c:v>
                </c:pt>
                <c:pt idx="645">
                  <c:v>39025700000</c:v>
                </c:pt>
                <c:pt idx="646">
                  <c:v>39028700000</c:v>
                </c:pt>
                <c:pt idx="647">
                  <c:v>39030500000</c:v>
                </c:pt>
                <c:pt idx="648">
                  <c:v>39037200000</c:v>
                </c:pt>
                <c:pt idx="649">
                  <c:v>39038800000</c:v>
                </c:pt>
                <c:pt idx="650">
                  <c:v>39044200000</c:v>
                </c:pt>
                <c:pt idx="651">
                  <c:v>39046000000</c:v>
                </c:pt>
                <c:pt idx="652">
                  <c:v>39051300000</c:v>
                </c:pt>
                <c:pt idx="653">
                  <c:v>39051500000</c:v>
                </c:pt>
                <c:pt idx="654">
                  <c:v>39059300000</c:v>
                </c:pt>
                <c:pt idx="655">
                  <c:v>39075400000</c:v>
                </c:pt>
                <c:pt idx="656">
                  <c:v>39076300000</c:v>
                </c:pt>
                <c:pt idx="657">
                  <c:v>39077500000</c:v>
                </c:pt>
                <c:pt idx="658">
                  <c:v>39078400000</c:v>
                </c:pt>
                <c:pt idx="659">
                  <c:v>39090200000</c:v>
                </c:pt>
                <c:pt idx="660">
                  <c:v>39090200000</c:v>
                </c:pt>
                <c:pt idx="661">
                  <c:v>39104100000</c:v>
                </c:pt>
                <c:pt idx="662">
                  <c:v>39108300000</c:v>
                </c:pt>
                <c:pt idx="663">
                  <c:v>39109200000</c:v>
                </c:pt>
                <c:pt idx="664">
                  <c:v>39113400000</c:v>
                </c:pt>
                <c:pt idx="665">
                  <c:v>39121900000</c:v>
                </c:pt>
                <c:pt idx="666">
                  <c:v>39130400000</c:v>
                </c:pt>
                <c:pt idx="667">
                  <c:v>39136900000</c:v>
                </c:pt>
                <c:pt idx="668">
                  <c:v>39138700000</c:v>
                </c:pt>
                <c:pt idx="669">
                  <c:v>39151500000</c:v>
                </c:pt>
                <c:pt idx="670">
                  <c:v>39153600000</c:v>
                </c:pt>
                <c:pt idx="671">
                  <c:v>39156000000</c:v>
                </c:pt>
                <c:pt idx="672">
                  <c:v>39158600000</c:v>
                </c:pt>
                <c:pt idx="673">
                  <c:v>39160700000</c:v>
                </c:pt>
                <c:pt idx="674">
                  <c:v>39161500000</c:v>
                </c:pt>
                <c:pt idx="675">
                  <c:v>39161500000</c:v>
                </c:pt>
                <c:pt idx="676">
                  <c:v>39166300000</c:v>
                </c:pt>
                <c:pt idx="677">
                  <c:v>39171000000</c:v>
                </c:pt>
                <c:pt idx="678">
                  <c:v>39173700000</c:v>
                </c:pt>
                <c:pt idx="679">
                  <c:v>39188800000</c:v>
                </c:pt>
                <c:pt idx="680">
                  <c:v>39188900000</c:v>
                </c:pt>
                <c:pt idx="681">
                  <c:v>39191800000</c:v>
                </c:pt>
                <c:pt idx="682">
                  <c:v>39192800000</c:v>
                </c:pt>
                <c:pt idx="683">
                  <c:v>39197800000</c:v>
                </c:pt>
                <c:pt idx="684">
                  <c:v>39198400000</c:v>
                </c:pt>
                <c:pt idx="685">
                  <c:v>39213100000</c:v>
                </c:pt>
                <c:pt idx="686">
                  <c:v>39214700000</c:v>
                </c:pt>
                <c:pt idx="687">
                  <c:v>39218600000</c:v>
                </c:pt>
                <c:pt idx="688">
                  <c:v>39234300000</c:v>
                </c:pt>
                <c:pt idx="689">
                  <c:v>39243400000</c:v>
                </c:pt>
                <c:pt idx="690">
                  <c:v>39245100000</c:v>
                </c:pt>
                <c:pt idx="691">
                  <c:v>39249800000</c:v>
                </c:pt>
                <c:pt idx="692">
                  <c:v>39251700000</c:v>
                </c:pt>
                <c:pt idx="693">
                  <c:v>39253500000</c:v>
                </c:pt>
                <c:pt idx="694">
                  <c:v>39254400000</c:v>
                </c:pt>
                <c:pt idx="695">
                  <c:v>39257300000</c:v>
                </c:pt>
                <c:pt idx="696">
                  <c:v>39259500000</c:v>
                </c:pt>
                <c:pt idx="697">
                  <c:v>39262300000</c:v>
                </c:pt>
                <c:pt idx="698">
                  <c:v>39265700000</c:v>
                </c:pt>
                <c:pt idx="699">
                  <c:v>39266700000</c:v>
                </c:pt>
                <c:pt idx="700">
                  <c:v>39268600000</c:v>
                </c:pt>
                <c:pt idx="701">
                  <c:v>39270700000</c:v>
                </c:pt>
                <c:pt idx="702">
                  <c:v>39273700000</c:v>
                </c:pt>
                <c:pt idx="703">
                  <c:v>39278200000</c:v>
                </c:pt>
                <c:pt idx="704">
                  <c:v>39278700000</c:v>
                </c:pt>
                <c:pt idx="705">
                  <c:v>39279900000</c:v>
                </c:pt>
                <c:pt idx="706">
                  <c:v>39280000000</c:v>
                </c:pt>
                <c:pt idx="707">
                  <c:v>39284000000</c:v>
                </c:pt>
                <c:pt idx="708">
                  <c:v>39286400000</c:v>
                </c:pt>
                <c:pt idx="709">
                  <c:v>39287300000</c:v>
                </c:pt>
                <c:pt idx="710">
                  <c:v>39287700000</c:v>
                </c:pt>
                <c:pt idx="711">
                  <c:v>39288200000</c:v>
                </c:pt>
                <c:pt idx="712">
                  <c:v>39293600000</c:v>
                </c:pt>
                <c:pt idx="713">
                  <c:v>39296300000</c:v>
                </c:pt>
                <c:pt idx="714">
                  <c:v>39298900000</c:v>
                </c:pt>
                <c:pt idx="715">
                  <c:v>39300700000</c:v>
                </c:pt>
                <c:pt idx="716">
                  <c:v>39301200000</c:v>
                </c:pt>
                <c:pt idx="717">
                  <c:v>39302800000</c:v>
                </c:pt>
                <c:pt idx="718">
                  <c:v>39305900000</c:v>
                </c:pt>
                <c:pt idx="719">
                  <c:v>39309500000</c:v>
                </c:pt>
              </c:numCache>
              <c:extLst xmlns:c15="http://schemas.microsoft.com/office/drawing/2012/chart"/>
            </c:numRef>
          </c:xVal>
          <c:yVal>
            <c:numRef>
              <c:f>'50 mm_Tapered_50um_1E6_Imp'!$C$2:$C$721</c:f>
              <c:numCache>
                <c:formatCode>0.00E+00</c:formatCode>
                <c:ptCount val="720"/>
                <c:pt idx="0">
                  <c:v>70.272599999999997</c:v>
                </c:pt>
                <c:pt idx="1">
                  <c:v>870958</c:v>
                </c:pt>
                <c:pt idx="2">
                  <c:v>788516</c:v>
                </c:pt>
                <c:pt idx="3">
                  <c:v>600916</c:v>
                </c:pt>
                <c:pt idx="4">
                  <c:v>423435</c:v>
                </c:pt>
                <c:pt idx="5">
                  <c:v>293124</c:v>
                </c:pt>
                <c:pt idx="6">
                  <c:v>191309</c:v>
                </c:pt>
                <c:pt idx="7">
                  <c:v>126634</c:v>
                </c:pt>
                <c:pt idx="8">
                  <c:v>78775.100000000006</c:v>
                </c:pt>
                <c:pt idx="9">
                  <c:v>38864.1</c:v>
                </c:pt>
                <c:pt idx="10">
                  <c:v>7302.49</c:v>
                </c:pt>
                <c:pt idx="11">
                  <c:v>15816</c:v>
                </c:pt>
                <c:pt idx="12">
                  <c:v>36425.1</c:v>
                </c:pt>
                <c:pt idx="13">
                  <c:v>32914.400000000001</c:v>
                </c:pt>
                <c:pt idx="14">
                  <c:v>25531.5</c:v>
                </c:pt>
                <c:pt idx="15">
                  <c:v>18837.400000000001</c:v>
                </c:pt>
                <c:pt idx="16">
                  <c:v>13783.8</c:v>
                </c:pt>
                <c:pt idx="17">
                  <c:v>10371.1</c:v>
                </c:pt>
                <c:pt idx="18">
                  <c:v>7701.14</c:v>
                </c:pt>
                <c:pt idx="19">
                  <c:v>5994.88</c:v>
                </c:pt>
                <c:pt idx="20">
                  <c:v>5086.91</c:v>
                </c:pt>
                <c:pt idx="21">
                  <c:v>73.838499999999996</c:v>
                </c:pt>
                <c:pt idx="22">
                  <c:v>76.171700000000001</c:v>
                </c:pt>
                <c:pt idx="23">
                  <c:v>79.128200000000007</c:v>
                </c:pt>
                <c:pt idx="24">
                  <c:v>51.883600000000001</c:v>
                </c:pt>
                <c:pt idx="25">
                  <c:v>52.188499999999998</c:v>
                </c:pt>
                <c:pt idx="26">
                  <c:v>52.979500000000002</c:v>
                </c:pt>
                <c:pt idx="27">
                  <c:v>82.333299999999994</c:v>
                </c:pt>
                <c:pt idx="28">
                  <c:v>53.988700000000001</c:v>
                </c:pt>
                <c:pt idx="29">
                  <c:v>55.094700000000003</c:v>
                </c:pt>
                <c:pt idx="30">
                  <c:v>85.822999999999993</c:v>
                </c:pt>
                <c:pt idx="31">
                  <c:v>56.291699999999999</c:v>
                </c:pt>
                <c:pt idx="32">
                  <c:v>89.226500000000001</c:v>
                </c:pt>
                <c:pt idx="33">
                  <c:v>57.571899999999999</c:v>
                </c:pt>
                <c:pt idx="34">
                  <c:v>91.860600000000005</c:v>
                </c:pt>
                <c:pt idx="35">
                  <c:v>58.924799999999998</c:v>
                </c:pt>
                <c:pt idx="36">
                  <c:v>93.295400000000001</c:v>
                </c:pt>
                <c:pt idx="37">
                  <c:v>93.941000000000003</c:v>
                </c:pt>
                <c:pt idx="38">
                  <c:v>60.45</c:v>
                </c:pt>
                <c:pt idx="39">
                  <c:v>62.119300000000003</c:v>
                </c:pt>
                <c:pt idx="40">
                  <c:v>63.863199999999999</c:v>
                </c:pt>
                <c:pt idx="41">
                  <c:v>65.617599999999996</c:v>
                </c:pt>
                <c:pt idx="42">
                  <c:v>67.173100000000005</c:v>
                </c:pt>
                <c:pt idx="43">
                  <c:v>68.415999999999997</c:v>
                </c:pt>
                <c:pt idx="44">
                  <c:v>69.325900000000004</c:v>
                </c:pt>
                <c:pt idx="45">
                  <c:v>70.060100000000006</c:v>
                </c:pt>
                <c:pt idx="46">
                  <c:v>71.018699999999995</c:v>
                </c:pt>
                <c:pt idx="47">
                  <c:v>73.205799999999996</c:v>
                </c:pt>
                <c:pt idx="48">
                  <c:v>78.103999999999999</c:v>
                </c:pt>
                <c:pt idx="49">
                  <c:v>90.342100000000002</c:v>
                </c:pt>
                <c:pt idx="50">
                  <c:v>174.84200000000001</c:v>
                </c:pt>
                <c:pt idx="51">
                  <c:v>171.11799999999999</c:v>
                </c:pt>
                <c:pt idx="52">
                  <c:v>184.13200000000001</c:v>
                </c:pt>
                <c:pt idx="53">
                  <c:v>171.369</c:v>
                </c:pt>
                <c:pt idx="54">
                  <c:v>201.53</c:v>
                </c:pt>
                <c:pt idx="55">
                  <c:v>176.62200000000001</c:v>
                </c:pt>
                <c:pt idx="56">
                  <c:v>230.5</c:v>
                </c:pt>
                <c:pt idx="57">
                  <c:v>187.375</c:v>
                </c:pt>
                <c:pt idx="58">
                  <c:v>276.33600000000001</c:v>
                </c:pt>
                <c:pt idx="59">
                  <c:v>209.48</c:v>
                </c:pt>
                <c:pt idx="60">
                  <c:v>74.839699999999993</c:v>
                </c:pt>
                <c:pt idx="61">
                  <c:v>340.29199999999997</c:v>
                </c:pt>
                <c:pt idx="62">
                  <c:v>270.13299999999998</c:v>
                </c:pt>
                <c:pt idx="63">
                  <c:v>522.16399999999999</c:v>
                </c:pt>
                <c:pt idx="64">
                  <c:v>418.42200000000003</c:v>
                </c:pt>
                <c:pt idx="65">
                  <c:v>1260.01</c:v>
                </c:pt>
                <c:pt idx="66">
                  <c:v>199.62200000000001</c:v>
                </c:pt>
                <c:pt idx="67">
                  <c:v>484.15499999999997</c:v>
                </c:pt>
                <c:pt idx="68">
                  <c:v>507.37799999999999</c:v>
                </c:pt>
                <c:pt idx="69">
                  <c:v>346.26299999999998</c:v>
                </c:pt>
                <c:pt idx="70">
                  <c:v>462.90199999999999</c:v>
                </c:pt>
                <c:pt idx="71">
                  <c:v>80.366699999999994</c:v>
                </c:pt>
                <c:pt idx="72">
                  <c:v>93.365600000000001</c:v>
                </c:pt>
                <c:pt idx="73">
                  <c:v>103.116</c:v>
                </c:pt>
                <c:pt idx="74">
                  <c:v>107.917</c:v>
                </c:pt>
                <c:pt idx="75">
                  <c:v>477998</c:v>
                </c:pt>
                <c:pt idx="76">
                  <c:v>69637.899999999994</c:v>
                </c:pt>
                <c:pt idx="77">
                  <c:v>17105.8</c:v>
                </c:pt>
                <c:pt idx="78">
                  <c:v>7535.13</c:v>
                </c:pt>
                <c:pt idx="79">
                  <c:v>4692.0600000000004</c:v>
                </c:pt>
                <c:pt idx="80">
                  <c:v>92.208600000000004</c:v>
                </c:pt>
                <c:pt idx="81">
                  <c:v>105.8</c:v>
                </c:pt>
                <c:pt idx="82">
                  <c:v>116.732</c:v>
                </c:pt>
                <c:pt idx="83">
                  <c:v>532240</c:v>
                </c:pt>
                <c:pt idx="84">
                  <c:v>64813.4</c:v>
                </c:pt>
                <c:pt idx="85">
                  <c:v>122.77200000000001</c:v>
                </c:pt>
                <c:pt idx="86">
                  <c:v>15163</c:v>
                </c:pt>
                <c:pt idx="87">
                  <c:v>6361.34</c:v>
                </c:pt>
                <c:pt idx="88">
                  <c:v>3851.16</c:v>
                </c:pt>
                <c:pt idx="89">
                  <c:v>3741.45</c:v>
                </c:pt>
                <c:pt idx="90">
                  <c:v>124.074</c:v>
                </c:pt>
                <c:pt idx="91">
                  <c:v>7697.85</c:v>
                </c:pt>
                <c:pt idx="92">
                  <c:v>22827.4</c:v>
                </c:pt>
                <c:pt idx="93">
                  <c:v>120.11499999999999</c:v>
                </c:pt>
                <c:pt idx="94">
                  <c:v>42320.5</c:v>
                </c:pt>
                <c:pt idx="95">
                  <c:v>24038</c:v>
                </c:pt>
                <c:pt idx="96">
                  <c:v>114.511</c:v>
                </c:pt>
                <c:pt idx="97">
                  <c:v>13496.6</c:v>
                </c:pt>
                <c:pt idx="98">
                  <c:v>9469.19</c:v>
                </c:pt>
                <c:pt idx="99">
                  <c:v>108.334</c:v>
                </c:pt>
                <c:pt idx="100">
                  <c:v>8047.43</c:v>
                </c:pt>
                <c:pt idx="101">
                  <c:v>7840.55</c:v>
                </c:pt>
                <c:pt idx="102">
                  <c:v>101.23099999999999</c:v>
                </c:pt>
                <c:pt idx="103">
                  <c:v>8457.25</c:v>
                </c:pt>
                <c:pt idx="104">
                  <c:v>9601.92</c:v>
                </c:pt>
                <c:pt idx="105">
                  <c:v>11200.7</c:v>
                </c:pt>
                <c:pt idx="106">
                  <c:v>11924.2</c:v>
                </c:pt>
                <c:pt idx="107">
                  <c:v>93.568899999999999</c:v>
                </c:pt>
                <c:pt idx="108">
                  <c:v>7867.15</c:v>
                </c:pt>
                <c:pt idx="109">
                  <c:v>1682.34</c:v>
                </c:pt>
                <c:pt idx="110">
                  <c:v>82.710800000000006</c:v>
                </c:pt>
                <c:pt idx="111">
                  <c:v>86.036299999999997</c:v>
                </c:pt>
                <c:pt idx="112">
                  <c:v>79.296199999999999</c:v>
                </c:pt>
                <c:pt idx="113">
                  <c:v>78.113600000000005</c:v>
                </c:pt>
                <c:pt idx="114">
                  <c:v>74.060400000000001</c:v>
                </c:pt>
                <c:pt idx="115">
                  <c:v>70.531700000000001</c:v>
                </c:pt>
                <c:pt idx="116">
                  <c:v>79.692099999999996</c:v>
                </c:pt>
                <c:pt idx="117">
                  <c:v>69.2089</c:v>
                </c:pt>
                <c:pt idx="118">
                  <c:v>77.091399999999993</c:v>
                </c:pt>
                <c:pt idx="119">
                  <c:v>68.316199999999995</c:v>
                </c:pt>
                <c:pt idx="120">
                  <c:v>65.580200000000005</c:v>
                </c:pt>
                <c:pt idx="121">
                  <c:v>80.733699999999999</c:v>
                </c:pt>
                <c:pt idx="122">
                  <c:v>69.084000000000003</c:v>
                </c:pt>
                <c:pt idx="123">
                  <c:v>73.184799999999996</c:v>
                </c:pt>
                <c:pt idx="124">
                  <c:v>1045.8</c:v>
                </c:pt>
                <c:pt idx="125">
                  <c:v>436.88099999999997</c:v>
                </c:pt>
                <c:pt idx="126">
                  <c:v>99.732600000000005</c:v>
                </c:pt>
                <c:pt idx="127">
                  <c:v>4350.82</c:v>
                </c:pt>
                <c:pt idx="128">
                  <c:v>684.64099999999996</c:v>
                </c:pt>
                <c:pt idx="129">
                  <c:v>376.81400000000002</c:v>
                </c:pt>
                <c:pt idx="130">
                  <c:v>5059.54</c:v>
                </c:pt>
                <c:pt idx="131">
                  <c:v>1387.08</c:v>
                </c:pt>
                <c:pt idx="132">
                  <c:v>3382.65</c:v>
                </c:pt>
                <c:pt idx="133">
                  <c:v>2016.48</c:v>
                </c:pt>
                <c:pt idx="134">
                  <c:v>1357.02</c:v>
                </c:pt>
                <c:pt idx="135">
                  <c:v>2603.42</c:v>
                </c:pt>
                <c:pt idx="136">
                  <c:v>2188.96</c:v>
                </c:pt>
                <c:pt idx="137">
                  <c:v>1998.1</c:v>
                </c:pt>
                <c:pt idx="138">
                  <c:v>1942.76</c:v>
                </c:pt>
                <c:pt idx="139">
                  <c:v>1975.89</c:v>
                </c:pt>
                <c:pt idx="140">
                  <c:v>2141.3200000000002</c:v>
                </c:pt>
                <c:pt idx="141">
                  <c:v>2423.0100000000002</c:v>
                </c:pt>
                <c:pt idx="142">
                  <c:v>2899.87</c:v>
                </c:pt>
                <c:pt idx="143">
                  <c:v>3592.16</c:v>
                </c:pt>
                <c:pt idx="144">
                  <c:v>4328.25</c:v>
                </c:pt>
                <c:pt idx="145">
                  <c:v>82.23</c:v>
                </c:pt>
                <c:pt idx="146">
                  <c:v>83.826999999999998</c:v>
                </c:pt>
                <c:pt idx="147">
                  <c:v>84.907899999999998</c:v>
                </c:pt>
                <c:pt idx="148">
                  <c:v>135.93600000000001</c:v>
                </c:pt>
                <c:pt idx="149">
                  <c:v>135.55199999999999</c:v>
                </c:pt>
                <c:pt idx="150">
                  <c:v>84.185000000000002</c:v>
                </c:pt>
                <c:pt idx="151">
                  <c:v>102.089</c:v>
                </c:pt>
                <c:pt idx="152">
                  <c:v>134.399</c:v>
                </c:pt>
                <c:pt idx="153">
                  <c:v>82.027299999999997</c:v>
                </c:pt>
                <c:pt idx="154">
                  <c:v>117.569</c:v>
                </c:pt>
                <c:pt idx="155">
                  <c:v>70.685699999999997</c:v>
                </c:pt>
                <c:pt idx="156">
                  <c:v>133.101</c:v>
                </c:pt>
                <c:pt idx="157">
                  <c:v>131.55799999999999</c:v>
                </c:pt>
                <c:pt idx="158">
                  <c:v>129.708</c:v>
                </c:pt>
                <c:pt idx="159">
                  <c:v>82.641800000000003</c:v>
                </c:pt>
                <c:pt idx="160">
                  <c:v>163.84200000000001</c:v>
                </c:pt>
                <c:pt idx="161">
                  <c:v>195.65899999999999</c:v>
                </c:pt>
                <c:pt idx="162">
                  <c:v>166.18199999999999</c:v>
                </c:pt>
                <c:pt idx="163">
                  <c:v>130.55000000000001</c:v>
                </c:pt>
                <c:pt idx="164">
                  <c:v>128.20400000000001</c:v>
                </c:pt>
                <c:pt idx="165">
                  <c:v>115.931</c:v>
                </c:pt>
                <c:pt idx="166">
                  <c:v>116.803</c:v>
                </c:pt>
                <c:pt idx="167">
                  <c:v>110.505</c:v>
                </c:pt>
                <c:pt idx="168">
                  <c:v>108.294</c:v>
                </c:pt>
                <c:pt idx="169">
                  <c:v>107.73399999999999</c:v>
                </c:pt>
                <c:pt idx="170">
                  <c:v>108.093</c:v>
                </c:pt>
                <c:pt idx="171">
                  <c:v>137.40799999999999</c:v>
                </c:pt>
                <c:pt idx="172">
                  <c:v>120.983</c:v>
                </c:pt>
                <c:pt idx="173">
                  <c:v>108.938</c:v>
                </c:pt>
                <c:pt idx="174">
                  <c:v>110.88800000000001</c:v>
                </c:pt>
                <c:pt idx="175">
                  <c:v>114.532</c:v>
                </c:pt>
                <c:pt idx="176">
                  <c:v>138.208</c:v>
                </c:pt>
                <c:pt idx="177">
                  <c:v>121.271</c:v>
                </c:pt>
                <c:pt idx="178">
                  <c:v>135.93899999999999</c:v>
                </c:pt>
                <c:pt idx="179">
                  <c:v>235.66200000000001</c:v>
                </c:pt>
                <c:pt idx="180">
                  <c:v>169.28100000000001</c:v>
                </c:pt>
                <c:pt idx="181">
                  <c:v>231.81299999999999</c:v>
                </c:pt>
                <c:pt idx="182">
                  <c:v>178.63200000000001</c:v>
                </c:pt>
                <c:pt idx="183">
                  <c:v>102554</c:v>
                </c:pt>
                <c:pt idx="184">
                  <c:v>13237.6</c:v>
                </c:pt>
                <c:pt idx="185">
                  <c:v>2596.1</c:v>
                </c:pt>
                <c:pt idx="186">
                  <c:v>320.16000000000003</c:v>
                </c:pt>
                <c:pt idx="187">
                  <c:v>2209.2199999999998</c:v>
                </c:pt>
                <c:pt idx="188">
                  <c:v>2404.9699999999998</c:v>
                </c:pt>
                <c:pt idx="189">
                  <c:v>807.55700000000002</c:v>
                </c:pt>
                <c:pt idx="190">
                  <c:v>1300.92</c:v>
                </c:pt>
                <c:pt idx="191">
                  <c:v>1766.71</c:v>
                </c:pt>
                <c:pt idx="192">
                  <c:v>1040.69</c:v>
                </c:pt>
                <c:pt idx="193">
                  <c:v>3357.21</c:v>
                </c:pt>
                <c:pt idx="194">
                  <c:v>504.75099999999998</c:v>
                </c:pt>
                <c:pt idx="195">
                  <c:v>5768.03</c:v>
                </c:pt>
                <c:pt idx="196">
                  <c:v>9776.9500000000007</c:v>
                </c:pt>
                <c:pt idx="197">
                  <c:v>406.036</c:v>
                </c:pt>
                <c:pt idx="198">
                  <c:v>16964.8</c:v>
                </c:pt>
                <c:pt idx="199">
                  <c:v>26176.400000000001</c:v>
                </c:pt>
                <c:pt idx="200">
                  <c:v>554.60199999999998</c:v>
                </c:pt>
                <c:pt idx="201">
                  <c:v>29051.5</c:v>
                </c:pt>
                <c:pt idx="202">
                  <c:v>20042.5</c:v>
                </c:pt>
                <c:pt idx="203">
                  <c:v>11848.9</c:v>
                </c:pt>
                <c:pt idx="204">
                  <c:v>1004.85</c:v>
                </c:pt>
                <c:pt idx="205">
                  <c:v>1603.62</c:v>
                </c:pt>
                <c:pt idx="206">
                  <c:v>6989.93</c:v>
                </c:pt>
                <c:pt idx="207">
                  <c:v>589.76900000000001</c:v>
                </c:pt>
                <c:pt idx="208">
                  <c:v>2494.63</c:v>
                </c:pt>
                <c:pt idx="209">
                  <c:v>4203.72</c:v>
                </c:pt>
                <c:pt idx="210">
                  <c:v>3884.02</c:v>
                </c:pt>
                <c:pt idx="211">
                  <c:v>2551.36</c:v>
                </c:pt>
                <c:pt idx="212">
                  <c:v>326.471</c:v>
                </c:pt>
                <c:pt idx="213">
                  <c:v>1655.67</c:v>
                </c:pt>
                <c:pt idx="214">
                  <c:v>6000.2</c:v>
                </c:pt>
                <c:pt idx="215">
                  <c:v>8834.4699999999993</c:v>
                </c:pt>
                <c:pt idx="216">
                  <c:v>1397.24</c:v>
                </c:pt>
                <c:pt idx="217">
                  <c:v>11244.1</c:v>
                </c:pt>
                <c:pt idx="218">
                  <c:v>2296.5100000000002</c:v>
                </c:pt>
                <c:pt idx="219">
                  <c:v>5143.46</c:v>
                </c:pt>
                <c:pt idx="220">
                  <c:v>12728.6</c:v>
                </c:pt>
                <c:pt idx="221">
                  <c:v>14264.6</c:v>
                </c:pt>
                <c:pt idx="222">
                  <c:v>17817</c:v>
                </c:pt>
                <c:pt idx="223">
                  <c:v>47188.9</c:v>
                </c:pt>
                <c:pt idx="224">
                  <c:v>214.09</c:v>
                </c:pt>
                <c:pt idx="225">
                  <c:v>78.384100000000004</c:v>
                </c:pt>
                <c:pt idx="226">
                  <c:v>360.32799999999997</c:v>
                </c:pt>
                <c:pt idx="227">
                  <c:v>80.099900000000005</c:v>
                </c:pt>
                <c:pt idx="228">
                  <c:v>427.81</c:v>
                </c:pt>
                <c:pt idx="229">
                  <c:v>403.45299999999997</c:v>
                </c:pt>
                <c:pt idx="230">
                  <c:v>354.11200000000002</c:v>
                </c:pt>
                <c:pt idx="231">
                  <c:v>441.87400000000002</c:v>
                </c:pt>
                <c:pt idx="232">
                  <c:v>286.21899999999999</c:v>
                </c:pt>
                <c:pt idx="233">
                  <c:v>476.84300000000002</c:v>
                </c:pt>
                <c:pt idx="234">
                  <c:v>205.30500000000001</c:v>
                </c:pt>
                <c:pt idx="235">
                  <c:v>501.73099999999999</c:v>
                </c:pt>
                <c:pt idx="236">
                  <c:v>97.625299999999996</c:v>
                </c:pt>
                <c:pt idx="237">
                  <c:v>313.56</c:v>
                </c:pt>
                <c:pt idx="238">
                  <c:v>519.05700000000002</c:v>
                </c:pt>
                <c:pt idx="239">
                  <c:v>535.19399999999996</c:v>
                </c:pt>
                <c:pt idx="240">
                  <c:v>505.30099999999999</c:v>
                </c:pt>
                <c:pt idx="241">
                  <c:v>111.52200000000001</c:v>
                </c:pt>
                <c:pt idx="242">
                  <c:v>2331.5300000000002</c:v>
                </c:pt>
                <c:pt idx="243">
                  <c:v>105.57899999999999</c:v>
                </c:pt>
                <c:pt idx="244">
                  <c:v>7009.85</c:v>
                </c:pt>
                <c:pt idx="245">
                  <c:v>10053</c:v>
                </c:pt>
                <c:pt idx="246">
                  <c:v>10793.4</c:v>
                </c:pt>
                <c:pt idx="247">
                  <c:v>10148.9</c:v>
                </c:pt>
                <c:pt idx="248">
                  <c:v>107.33199999999999</c:v>
                </c:pt>
                <c:pt idx="249">
                  <c:v>9233.14</c:v>
                </c:pt>
                <c:pt idx="250">
                  <c:v>8311.8799999999992</c:v>
                </c:pt>
                <c:pt idx="251">
                  <c:v>7757.11</c:v>
                </c:pt>
                <c:pt idx="252">
                  <c:v>117.197</c:v>
                </c:pt>
                <c:pt idx="253">
                  <c:v>7682.84</c:v>
                </c:pt>
                <c:pt idx="254">
                  <c:v>7826.56</c:v>
                </c:pt>
                <c:pt idx="255">
                  <c:v>113.874</c:v>
                </c:pt>
                <c:pt idx="256">
                  <c:v>97.905799999999999</c:v>
                </c:pt>
                <c:pt idx="257">
                  <c:v>123.208</c:v>
                </c:pt>
                <c:pt idx="258">
                  <c:v>110.10299999999999</c:v>
                </c:pt>
                <c:pt idx="259">
                  <c:v>139.70400000000001</c:v>
                </c:pt>
                <c:pt idx="260">
                  <c:v>186.47399999999999</c:v>
                </c:pt>
                <c:pt idx="261">
                  <c:v>187.73400000000001</c:v>
                </c:pt>
                <c:pt idx="262">
                  <c:v>182.74700000000001</c:v>
                </c:pt>
                <c:pt idx="263">
                  <c:v>170.982</c:v>
                </c:pt>
                <c:pt idx="264">
                  <c:v>190504</c:v>
                </c:pt>
                <c:pt idx="265">
                  <c:v>41563.699999999997</c:v>
                </c:pt>
                <c:pt idx="266">
                  <c:v>151.01400000000001</c:v>
                </c:pt>
                <c:pt idx="267">
                  <c:v>7057.33</c:v>
                </c:pt>
                <c:pt idx="268">
                  <c:v>155.822</c:v>
                </c:pt>
                <c:pt idx="269">
                  <c:v>1861.9</c:v>
                </c:pt>
                <c:pt idx="270">
                  <c:v>187.995</c:v>
                </c:pt>
                <c:pt idx="271">
                  <c:v>127.003</c:v>
                </c:pt>
                <c:pt idx="272">
                  <c:v>198.40100000000001</c:v>
                </c:pt>
                <c:pt idx="273">
                  <c:v>108.239</c:v>
                </c:pt>
                <c:pt idx="274">
                  <c:v>841.60199999999998</c:v>
                </c:pt>
                <c:pt idx="275">
                  <c:v>97.374899999999997</c:v>
                </c:pt>
                <c:pt idx="276">
                  <c:v>93.6083</c:v>
                </c:pt>
                <c:pt idx="277">
                  <c:v>165.745</c:v>
                </c:pt>
                <c:pt idx="278">
                  <c:v>862.577</c:v>
                </c:pt>
                <c:pt idx="279">
                  <c:v>982.24699999999996</c:v>
                </c:pt>
                <c:pt idx="280">
                  <c:v>1108.49</c:v>
                </c:pt>
                <c:pt idx="281">
                  <c:v>4552.7700000000004</c:v>
                </c:pt>
                <c:pt idx="282">
                  <c:v>4940.17</c:v>
                </c:pt>
                <c:pt idx="283">
                  <c:v>1119.96</c:v>
                </c:pt>
                <c:pt idx="284">
                  <c:v>6432.32</c:v>
                </c:pt>
                <c:pt idx="285">
                  <c:v>8614.98</c:v>
                </c:pt>
                <c:pt idx="286">
                  <c:v>10047.799999999999</c:v>
                </c:pt>
                <c:pt idx="287">
                  <c:v>12454.4</c:v>
                </c:pt>
                <c:pt idx="288">
                  <c:v>874.81200000000001</c:v>
                </c:pt>
                <c:pt idx="289">
                  <c:v>11359.5</c:v>
                </c:pt>
                <c:pt idx="290">
                  <c:v>9108.89</c:v>
                </c:pt>
                <c:pt idx="291">
                  <c:v>423.28899999999999</c:v>
                </c:pt>
                <c:pt idx="292">
                  <c:v>2269.04</c:v>
                </c:pt>
                <c:pt idx="293">
                  <c:v>1055.42</c:v>
                </c:pt>
                <c:pt idx="294">
                  <c:v>433.46699999999998</c:v>
                </c:pt>
                <c:pt idx="295">
                  <c:v>472.322</c:v>
                </c:pt>
                <c:pt idx="296">
                  <c:v>1031.73</c:v>
                </c:pt>
                <c:pt idx="297">
                  <c:v>2292.21</c:v>
                </c:pt>
                <c:pt idx="298">
                  <c:v>753.84699999999998</c:v>
                </c:pt>
                <c:pt idx="299">
                  <c:v>597.57600000000002</c:v>
                </c:pt>
                <c:pt idx="300">
                  <c:v>4480.8999999999996</c:v>
                </c:pt>
                <c:pt idx="301">
                  <c:v>4570.34</c:v>
                </c:pt>
                <c:pt idx="302">
                  <c:v>1108.43</c:v>
                </c:pt>
                <c:pt idx="303">
                  <c:v>4407.78</c:v>
                </c:pt>
                <c:pt idx="304">
                  <c:v>2774.42</c:v>
                </c:pt>
                <c:pt idx="305">
                  <c:v>3360.56</c:v>
                </c:pt>
                <c:pt idx="306">
                  <c:v>3730.23</c:v>
                </c:pt>
                <c:pt idx="307">
                  <c:v>3781.73</c:v>
                </c:pt>
                <c:pt idx="308">
                  <c:v>2859.35</c:v>
                </c:pt>
                <c:pt idx="309">
                  <c:v>2110.2800000000002</c:v>
                </c:pt>
                <c:pt idx="310">
                  <c:v>1443.86</c:v>
                </c:pt>
                <c:pt idx="311">
                  <c:v>998.28099999999995</c:v>
                </c:pt>
                <c:pt idx="312">
                  <c:v>1150.83</c:v>
                </c:pt>
                <c:pt idx="313">
                  <c:v>125.509</c:v>
                </c:pt>
                <c:pt idx="314">
                  <c:v>2261.86</c:v>
                </c:pt>
                <c:pt idx="315">
                  <c:v>250.38499999999999</c:v>
                </c:pt>
                <c:pt idx="316">
                  <c:v>345.88299999999998</c:v>
                </c:pt>
                <c:pt idx="317">
                  <c:v>331.40800000000002</c:v>
                </c:pt>
                <c:pt idx="318">
                  <c:v>504.09100000000001</c:v>
                </c:pt>
                <c:pt idx="319">
                  <c:v>274.77499999999998</c:v>
                </c:pt>
                <c:pt idx="320">
                  <c:v>640.64800000000002</c:v>
                </c:pt>
                <c:pt idx="321">
                  <c:v>904.41200000000003</c:v>
                </c:pt>
                <c:pt idx="322">
                  <c:v>1067.81</c:v>
                </c:pt>
                <c:pt idx="323">
                  <c:v>980.65499999999997</c:v>
                </c:pt>
                <c:pt idx="324">
                  <c:v>708.49300000000005</c:v>
                </c:pt>
                <c:pt idx="325">
                  <c:v>451.77600000000001</c:v>
                </c:pt>
                <c:pt idx="326">
                  <c:v>289.26</c:v>
                </c:pt>
                <c:pt idx="327">
                  <c:v>122.105</c:v>
                </c:pt>
                <c:pt idx="328">
                  <c:v>201.15199999999999</c:v>
                </c:pt>
                <c:pt idx="329">
                  <c:v>158.68100000000001</c:v>
                </c:pt>
                <c:pt idx="330">
                  <c:v>131.45500000000001</c:v>
                </c:pt>
                <c:pt idx="331">
                  <c:v>132.44300000000001</c:v>
                </c:pt>
                <c:pt idx="332">
                  <c:v>133.96100000000001</c:v>
                </c:pt>
                <c:pt idx="333">
                  <c:v>137.19900000000001</c:v>
                </c:pt>
                <c:pt idx="334">
                  <c:v>119.559</c:v>
                </c:pt>
                <c:pt idx="335">
                  <c:v>133.95099999999999</c:v>
                </c:pt>
                <c:pt idx="336">
                  <c:v>125.81699999999999</c:v>
                </c:pt>
                <c:pt idx="337">
                  <c:v>193.64</c:v>
                </c:pt>
                <c:pt idx="338">
                  <c:v>184.43100000000001</c:v>
                </c:pt>
                <c:pt idx="339">
                  <c:v>159.27199999999999</c:v>
                </c:pt>
                <c:pt idx="340">
                  <c:v>171.95</c:v>
                </c:pt>
                <c:pt idx="341">
                  <c:v>159.36600000000001</c:v>
                </c:pt>
                <c:pt idx="342">
                  <c:v>126.336</c:v>
                </c:pt>
                <c:pt idx="343">
                  <c:v>134.10400000000001</c:v>
                </c:pt>
                <c:pt idx="344">
                  <c:v>264.17500000000001</c:v>
                </c:pt>
                <c:pt idx="345">
                  <c:v>117.333</c:v>
                </c:pt>
                <c:pt idx="346">
                  <c:v>258.51100000000002</c:v>
                </c:pt>
                <c:pt idx="347">
                  <c:v>516.23</c:v>
                </c:pt>
                <c:pt idx="348">
                  <c:v>1199.9000000000001</c:v>
                </c:pt>
                <c:pt idx="349">
                  <c:v>250.46100000000001</c:v>
                </c:pt>
                <c:pt idx="350">
                  <c:v>333.00599999999997</c:v>
                </c:pt>
                <c:pt idx="351">
                  <c:v>265.18799999999999</c:v>
                </c:pt>
                <c:pt idx="352">
                  <c:v>1569.52</c:v>
                </c:pt>
                <c:pt idx="353">
                  <c:v>2046.67</c:v>
                </c:pt>
                <c:pt idx="354">
                  <c:v>1426.01</c:v>
                </c:pt>
                <c:pt idx="355">
                  <c:v>1945.11</c:v>
                </c:pt>
                <c:pt idx="356">
                  <c:v>2472.17</c:v>
                </c:pt>
                <c:pt idx="357">
                  <c:v>3148.45</c:v>
                </c:pt>
                <c:pt idx="358">
                  <c:v>3950.63</c:v>
                </c:pt>
                <c:pt idx="359">
                  <c:v>4581.87</c:v>
                </c:pt>
                <c:pt idx="360">
                  <c:v>2483.1999999999998</c:v>
                </c:pt>
                <c:pt idx="361">
                  <c:v>127.35299999999999</c:v>
                </c:pt>
                <c:pt idx="362">
                  <c:v>4162.2299999999996</c:v>
                </c:pt>
                <c:pt idx="363">
                  <c:v>2392.02</c:v>
                </c:pt>
                <c:pt idx="364">
                  <c:v>2608.73</c:v>
                </c:pt>
                <c:pt idx="365">
                  <c:v>1302.58</c:v>
                </c:pt>
                <c:pt idx="366">
                  <c:v>124.95399999999999</c:v>
                </c:pt>
                <c:pt idx="367">
                  <c:v>129.24199999999999</c:v>
                </c:pt>
                <c:pt idx="368">
                  <c:v>7961.36</c:v>
                </c:pt>
                <c:pt idx="369">
                  <c:v>9965.66</c:v>
                </c:pt>
                <c:pt idx="370">
                  <c:v>5318.81</c:v>
                </c:pt>
                <c:pt idx="371">
                  <c:v>8269.9699999999993</c:v>
                </c:pt>
                <c:pt idx="372">
                  <c:v>9595.34</c:v>
                </c:pt>
                <c:pt idx="373">
                  <c:v>8010.65</c:v>
                </c:pt>
                <c:pt idx="374">
                  <c:v>4935.07</c:v>
                </c:pt>
                <c:pt idx="375">
                  <c:v>6583.87</c:v>
                </c:pt>
                <c:pt idx="376">
                  <c:v>3363.58</c:v>
                </c:pt>
                <c:pt idx="377">
                  <c:v>5254.07</c:v>
                </c:pt>
                <c:pt idx="378">
                  <c:v>4127.57</c:v>
                </c:pt>
                <c:pt idx="379">
                  <c:v>2946.79</c:v>
                </c:pt>
                <c:pt idx="380">
                  <c:v>2600.3200000000002</c:v>
                </c:pt>
                <c:pt idx="381">
                  <c:v>2387.96</c:v>
                </c:pt>
                <c:pt idx="382">
                  <c:v>2030.45</c:v>
                </c:pt>
                <c:pt idx="383">
                  <c:v>1697.64</c:v>
                </c:pt>
                <c:pt idx="384">
                  <c:v>1453.17</c:v>
                </c:pt>
                <c:pt idx="385">
                  <c:v>1328.06</c:v>
                </c:pt>
                <c:pt idx="386">
                  <c:v>1341.04</c:v>
                </c:pt>
                <c:pt idx="387">
                  <c:v>1396.76</c:v>
                </c:pt>
                <c:pt idx="388">
                  <c:v>127.25700000000001</c:v>
                </c:pt>
                <c:pt idx="389">
                  <c:v>126632</c:v>
                </c:pt>
                <c:pt idx="390">
                  <c:v>126898</c:v>
                </c:pt>
                <c:pt idx="391">
                  <c:v>99533.4</c:v>
                </c:pt>
                <c:pt idx="392">
                  <c:v>125.328</c:v>
                </c:pt>
                <c:pt idx="393">
                  <c:v>61112.1</c:v>
                </c:pt>
                <c:pt idx="394">
                  <c:v>45422.2</c:v>
                </c:pt>
                <c:pt idx="395">
                  <c:v>109.779</c:v>
                </c:pt>
                <c:pt idx="396">
                  <c:v>21761.4</c:v>
                </c:pt>
                <c:pt idx="397">
                  <c:v>105.331</c:v>
                </c:pt>
                <c:pt idx="398">
                  <c:v>16059.6</c:v>
                </c:pt>
                <c:pt idx="399">
                  <c:v>13635.2</c:v>
                </c:pt>
                <c:pt idx="400">
                  <c:v>7065.04</c:v>
                </c:pt>
                <c:pt idx="401">
                  <c:v>8137.33</c:v>
                </c:pt>
                <c:pt idx="402">
                  <c:v>9149.23</c:v>
                </c:pt>
                <c:pt idx="403">
                  <c:v>7251.31</c:v>
                </c:pt>
                <c:pt idx="404">
                  <c:v>5976.19</c:v>
                </c:pt>
                <c:pt idx="405">
                  <c:v>5301.42</c:v>
                </c:pt>
                <c:pt idx="406">
                  <c:v>3132.21</c:v>
                </c:pt>
                <c:pt idx="407">
                  <c:v>180.74600000000001</c:v>
                </c:pt>
                <c:pt idx="408">
                  <c:v>2145.71</c:v>
                </c:pt>
                <c:pt idx="409">
                  <c:v>173.126</c:v>
                </c:pt>
                <c:pt idx="410">
                  <c:v>2519.67</c:v>
                </c:pt>
                <c:pt idx="411">
                  <c:v>3082.12</c:v>
                </c:pt>
                <c:pt idx="412">
                  <c:v>4594.8</c:v>
                </c:pt>
                <c:pt idx="413">
                  <c:v>6124.74</c:v>
                </c:pt>
                <c:pt idx="414">
                  <c:v>5249.34</c:v>
                </c:pt>
                <c:pt idx="415">
                  <c:v>5043.8999999999996</c:v>
                </c:pt>
                <c:pt idx="416">
                  <c:v>5522.67</c:v>
                </c:pt>
                <c:pt idx="417">
                  <c:v>6118</c:v>
                </c:pt>
                <c:pt idx="418">
                  <c:v>180.44200000000001</c:v>
                </c:pt>
                <c:pt idx="419">
                  <c:v>203.483</c:v>
                </c:pt>
                <c:pt idx="420">
                  <c:v>218.33</c:v>
                </c:pt>
                <c:pt idx="421">
                  <c:v>1273.8499999999999</c:v>
                </c:pt>
                <c:pt idx="422">
                  <c:v>1265.05</c:v>
                </c:pt>
                <c:pt idx="423">
                  <c:v>1222.3900000000001</c:v>
                </c:pt>
                <c:pt idx="424">
                  <c:v>1140.94</c:v>
                </c:pt>
                <c:pt idx="425">
                  <c:v>173.48500000000001</c:v>
                </c:pt>
                <c:pt idx="426">
                  <c:v>1027.69</c:v>
                </c:pt>
                <c:pt idx="427">
                  <c:v>372.589</c:v>
                </c:pt>
                <c:pt idx="428">
                  <c:v>925.47199999999998</c:v>
                </c:pt>
                <c:pt idx="429">
                  <c:v>2206.5</c:v>
                </c:pt>
                <c:pt idx="430">
                  <c:v>362.50599999999997</c:v>
                </c:pt>
                <c:pt idx="431">
                  <c:v>1807.63</c:v>
                </c:pt>
                <c:pt idx="432">
                  <c:v>2250.92</c:v>
                </c:pt>
                <c:pt idx="433">
                  <c:v>234.32400000000001</c:v>
                </c:pt>
                <c:pt idx="434">
                  <c:v>1990.78</c:v>
                </c:pt>
                <c:pt idx="435">
                  <c:v>2467.56</c:v>
                </c:pt>
                <c:pt idx="436">
                  <c:v>2614.9299999999998</c:v>
                </c:pt>
                <c:pt idx="437">
                  <c:v>2529.31</c:v>
                </c:pt>
                <c:pt idx="438">
                  <c:v>1596.71</c:v>
                </c:pt>
                <c:pt idx="439">
                  <c:v>255.66300000000001</c:v>
                </c:pt>
                <c:pt idx="440">
                  <c:v>1093.27</c:v>
                </c:pt>
                <c:pt idx="441">
                  <c:v>3027.62</c:v>
                </c:pt>
                <c:pt idx="442">
                  <c:v>1946.9</c:v>
                </c:pt>
                <c:pt idx="443">
                  <c:v>819.4</c:v>
                </c:pt>
                <c:pt idx="444">
                  <c:v>2245.81</c:v>
                </c:pt>
                <c:pt idx="445">
                  <c:v>1187.6099999999999</c:v>
                </c:pt>
                <c:pt idx="446">
                  <c:v>742.58500000000004</c:v>
                </c:pt>
                <c:pt idx="447">
                  <c:v>1093.8399999999999</c:v>
                </c:pt>
                <c:pt idx="448">
                  <c:v>1464.9</c:v>
                </c:pt>
                <c:pt idx="449">
                  <c:v>1794.06</c:v>
                </c:pt>
                <c:pt idx="450">
                  <c:v>912.745</c:v>
                </c:pt>
                <c:pt idx="451">
                  <c:v>1339.18</c:v>
                </c:pt>
                <c:pt idx="452">
                  <c:v>492.87900000000002</c:v>
                </c:pt>
                <c:pt idx="453">
                  <c:v>245.93100000000001</c:v>
                </c:pt>
                <c:pt idx="454">
                  <c:v>798.41399999999999</c:v>
                </c:pt>
                <c:pt idx="455">
                  <c:v>438.89600000000002</c:v>
                </c:pt>
                <c:pt idx="456">
                  <c:v>183.506</c:v>
                </c:pt>
                <c:pt idx="457">
                  <c:v>591.04999999999995</c:v>
                </c:pt>
                <c:pt idx="458">
                  <c:v>377.10199999999998</c:v>
                </c:pt>
                <c:pt idx="459">
                  <c:v>396.53699999999998</c:v>
                </c:pt>
                <c:pt idx="460">
                  <c:v>599.42700000000002</c:v>
                </c:pt>
                <c:pt idx="461">
                  <c:v>361.21300000000002</c:v>
                </c:pt>
                <c:pt idx="462">
                  <c:v>660.31399999999996</c:v>
                </c:pt>
                <c:pt idx="463">
                  <c:v>400.08100000000002</c:v>
                </c:pt>
                <c:pt idx="464">
                  <c:v>428.68599999999998</c:v>
                </c:pt>
                <c:pt idx="465">
                  <c:v>482.79199999999997</c:v>
                </c:pt>
                <c:pt idx="466">
                  <c:v>598.26400000000001</c:v>
                </c:pt>
                <c:pt idx="467">
                  <c:v>614.47799999999995</c:v>
                </c:pt>
                <c:pt idx="468">
                  <c:v>270.59300000000002</c:v>
                </c:pt>
                <c:pt idx="469">
                  <c:v>654.56100000000004</c:v>
                </c:pt>
                <c:pt idx="470">
                  <c:v>442.06799999999998</c:v>
                </c:pt>
                <c:pt idx="471">
                  <c:v>1537.54</c:v>
                </c:pt>
                <c:pt idx="472">
                  <c:v>272.55399999999997</c:v>
                </c:pt>
                <c:pt idx="473">
                  <c:v>1175.27</c:v>
                </c:pt>
                <c:pt idx="474">
                  <c:v>1876.38</c:v>
                </c:pt>
                <c:pt idx="475">
                  <c:v>750.39200000000005</c:v>
                </c:pt>
                <c:pt idx="476">
                  <c:v>1014.8</c:v>
                </c:pt>
                <c:pt idx="477">
                  <c:v>439.56700000000001</c:v>
                </c:pt>
                <c:pt idx="478">
                  <c:v>2163.3200000000002</c:v>
                </c:pt>
                <c:pt idx="479">
                  <c:v>1301.47</c:v>
                </c:pt>
                <c:pt idx="480">
                  <c:v>1020.25</c:v>
                </c:pt>
                <c:pt idx="481">
                  <c:v>2175.38</c:v>
                </c:pt>
                <c:pt idx="482">
                  <c:v>1306.5</c:v>
                </c:pt>
                <c:pt idx="483">
                  <c:v>2394.04</c:v>
                </c:pt>
                <c:pt idx="484">
                  <c:v>434.08600000000001</c:v>
                </c:pt>
                <c:pt idx="485">
                  <c:v>263.74099999999999</c:v>
                </c:pt>
                <c:pt idx="486">
                  <c:v>1136.7</c:v>
                </c:pt>
                <c:pt idx="487">
                  <c:v>1890.53</c:v>
                </c:pt>
                <c:pt idx="488">
                  <c:v>831.46799999999996</c:v>
                </c:pt>
                <c:pt idx="489">
                  <c:v>766.74900000000002</c:v>
                </c:pt>
                <c:pt idx="490">
                  <c:v>2264.88</c:v>
                </c:pt>
                <c:pt idx="491">
                  <c:v>421.53699999999998</c:v>
                </c:pt>
                <c:pt idx="492">
                  <c:v>2377.89</c:v>
                </c:pt>
                <c:pt idx="493">
                  <c:v>1078.3900000000001</c:v>
                </c:pt>
                <c:pt idx="494">
                  <c:v>312.40300000000002</c:v>
                </c:pt>
                <c:pt idx="495">
                  <c:v>200.56200000000001</c:v>
                </c:pt>
                <c:pt idx="496">
                  <c:v>1736.84</c:v>
                </c:pt>
                <c:pt idx="497">
                  <c:v>432.94299999999998</c:v>
                </c:pt>
                <c:pt idx="498">
                  <c:v>1144.19</c:v>
                </c:pt>
                <c:pt idx="499">
                  <c:v>960.89</c:v>
                </c:pt>
                <c:pt idx="500">
                  <c:v>1164.99</c:v>
                </c:pt>
                <c:pt idx="501">
                  <c:v>1261.5899999999999</c:v>
                </c:pt>
                <c:pt idx="502">
                  <c:v>3329.02</c:v>
                </c:pt>
                <c:pt idx="503">
                  <c:v>4543.26</c:v>
                </c:pt>
                <c:pt idx="504">
                  <c:v>3051.21</c:v>
                </c:pt>
                <c:pt idx="505">
                  <c:v>4941.0200000000004</c:v>
                </c:pt>
                <c:pt idx="506">
                  <c:v>2561.83</c:v>
                </c:pt>
                <c:pt idx="507">
                  <c:v>3789.2</c:v>
                </c:pt>
                <c:pt idx="508">
                  <c:v>4403.09</c:v>
                </c:pt>
                <c:pt idx="509">
                  <c:v>2056.64</c:v>
                </c:pt>
                <c:pt idx="510">
                  <c:v>376.613</c:v>
                </c:pt>
                <c:pt idx="511">
                  <c:v>4243.49</c:v>
                </c:pt>
                <c:pt idx="512">
                  <c:v>403.12700000000001</c:v>
                </c:pt>
                <c:pt idx="513">
                  <c:v>3241.55</c:v>
                </c:pt>
                <c:pt idx="514">
                  <c:v>1366.59</c:v>
                </c:pt>
                <c:pt idx="515">
                  <c:v>3663.28</c:v>
                </c:pt>
                <c:pt idx="516">
                  <c:v>3114.18</c:v>
                </c:pt>
                <c:pt idx="517">
                  <c:v>3504.99</c:v>
                </c:pt>
                <c:pt idx="518">
                  <c:v>1451.91</c:v>
                </c:pt>
                <c:pt idx="519">
                  <c:v>1768.79</c:v>
                </c:pt>
                <c:pt idx="520">
                  <c:v>431.59399999999999</c:v>
                </c:pt>
                <c:pt idx="521">
                  <c:v>477.45699999999999</c:v>
                </c:pt>
                <c:pt idx="522">
                  <c:v>1362.03</c:v>
                </c:pt>
                <c:pt idx="523">
                  <c:v>539.17700000000002</c:v>
                </c:pt>
                <c:pt idx="524">
                  <c:v>601.41600000000005</c:v>
                </c:pt>
                <c:pt idx="525">
                  <c:v>594.20699999999999</c:v>
                </c:pt>
                <c:pt idx="526">
                  <c:v>1925.62</c:v>
                </c:pt>
                <c:pt idx="527">
                  <c:v>2168.8000000000002</c:v>
                </c:pt>
                <c:pt idx="528">
                  <c:v>326.55</c:v>
                </c:pt>
                <c:pt idx="529">
                  <c:v>1301.1300000000001</c:v>
                </c:pt>
                <c:pt idx="530">
                  <c:v>1127.8800000000001</c:v>
                </c:pt>
                <c:pt idx="531">
                  <c:v>1023.95</c:v>
                </c:pt>
                <c:pt idx="532">
                  <c:v>575.98800000000006</c:v>
                </c:pt>
                <c:pt idx="533">
                  <c:v>1727.04</c:v>
                </c:pt>
                <c:pt idx="534">
                  <c:v>1866.99</c:v>
                </c:pt>
                <c:pt idx="535">
                  <c:v>1917.21</c:v>
                </c:pt>
                <c:pt idx="536">
                  <c:v>265.15199999999999</c:v>
                </c:pt>
                <c:pt idx="537">
                  <c:v>2313.63</c:v>
                </c:pt>
                <c:pt idx="538">
                  <c:v>712.07600000000002</c:v>
                </c:pt>
                <c:pt idx="539">
                  <c:v>2284.7199999999998</c:v>
                </c:pt>
                <c:pt idx="540">
                  <c:v>2818.73</c:v>
                </c:pt>
                <c:pt idx="541">
                  <c:v>3048.25</c:v>
                </c:pt>
                <c:pt idx="542">
                  <c:v>3338.15</c:v>
                </c:pt>
                <c:pt idx="543">
                  <c:v>3833.65</c:v>
                </c:pt>
                <c:pt idx="544">
                  <c:v>590.96699999999998</c:v>
                </c:pt>
                <c:pt idx="545">
                  <c:v>4145.3999999999996</c:v>
                </c:pt>
                <c:pt idx="546">
                  <c:v>3253.8</c:v>
                </c:pt>
                <c:pt idx="547">
                  <c:v>3783.6</c:v>
                </c:pt>
                <c:pt idx="548">
                  <c:v>3905.42</c:v>
                </c:pt>
                <c:pt idx="549">
                  <c:v>4397.17</c:v>
                </c:pt>
                <c:pt idx="550">
                  <c:v>6251.66</c:v>
                </c:pt>
                <c:pt idx="551">
                  <c:v>770.34699999999998</c:v>
                </c:pt>
                <c:pt idx="552">
                  <c:v>4592.1400000000003</c:v>
                </c:pt>
                <c:pt idx="553">
                  <c:v>5154.01</c:v>
                </c:pt>
                <c:pt idx="554">
                  <c:v>4975.57</c:v>
                </c:pt>
                <c:pt idx="555">
                  <c:v>5016.3900000000003</c:v>
                </c:pt>
                <c:pt idx="556">
                  <c:v>2252.33</c:v>
                </c:pt>
                <c:pt idx="557">
                  <c:v>378.71100000000001</c:v>
                </c:pt>
                <c:pt idx="558">
                  <c:v>3677.38</c:v>
                </c:pt>
                <c:pt idx="559">
                  <c:v>2751.78</c:v>
                </c:pt>
                <c:pt idx="560">
                  <c:v>3361.24</c:v>
                </c:pt>
                <c:pt idx="561">
                  <c:v>1954.37</c:v>
                </c:pt>
                <c:pt idx="562">
                  <c:v>2851.43</c:v>
                </c:pt>
                <c:pt idx="563">
                  <c:v>851.94799999999998</c:v>
                </c:pt>
                <c:pt idx="564">
                  <c:v>1336.78</c:v>
                </c:pt>
                <c:pt idx="565">
                  <c:v>1767.63</c:v>
                </c:pt>
                <c:pt idx="566">
                  <c:v>1326.94</c:v>
                </c:pt>
                <c:pt idx="567">
                  <c:v>2381.89</c:v>
                </c:pt>
                <c:pt idx="568">
                  <c:v>256.54199999999997</c:v>
                </c:pt>
                <c:pt idx="569">
                  <c:v>1608.88</c:v>
                </c:pt>
                <c:pt idx="570">
                  <c:v>1942.51</c:v>
                </c:pt>
                <c:pt idx="571">
                  <c:v>1619.4</c:v>
                </c:pt>
                <c:pt idx="572">
                  <c:v>1513.63</c:v>
                </c:pt>
                <c:pt idx="573">
                  <c:v>1436.42</c:v>
                </c:pt>
                <c:pt idx="574">
                  <c:v>1245.05</c:v>
                </c:pt>
                <c:pt idx="575">
                  <c:v>1050.26</c:v>
                </c:pt>
                <c:pt idx="576">
                  <c:v>699.04399999999998</c:v>
                </c:pt>
                <c:pt idx="577">
                  <c:v>1090.5999999999999</c:v>
                </c:pt>
                <c:pt idx="578">
                  <c:v>845.49800000000005</c:v>
                </c:pt>
                <c:pt idx="579">
                  <c:v>584.47</c:v>
                </c:pt>
                <c:pt idx="580">
                  <c:v>227.935</c:v>
                </c:pt>
                <c:pt idx="581">
                  <c:v>996.69500000000005</c:v>
                </c:pt>
                <c:pt idx="582">
                  <c:v>393.85700000000003</c:v>
                </c:pt>
                <c:pt idx="583">
                  <c:v>253.636</c:v>
                </c:pt>
                <c:pt idx="584">
                  <c:v>333.91899999999998</c:v>
                </c:pt>
                <c:pt idx="585">
                  <c:v>3306.8</c:v>
                </c:pt>
                <c:pt idx="586">
                  <c:v>160.845</c:v>
                </c:pt>
                <c:pt idx="587">
                  <c:v>6878.59</c:v>
                </c:pt>
                <c:pt idx="588">
                  <c:v>254.61799999999999</c:v>
                </c:pt>
                <c:pt idx="589">
                  <c:v>263.01600000000002</c:v>
                </c:pt>
                <c:pt idx="590">
                  <c:v>13284.8</c:v>
                </c:pt>
                <c:pt idx="591">
                  <c:v>17588</c:v>
                </c:pt>
                <c:pt idx="592">
                  <c:v>25588.6</c:v>
                </c:pt>
                <c:pt idx="593">
                  <c:v>20201.900000000001</c:v>
                </c:pt>
                <c:pt idx="594">
                  <c:v>230.42599999999999</c:v>
                </c:pt>
                <c:pt idx="595">
                  <c:v>253.684</c:v>
                </c:pt>
                <c:pt idx="596">
                  <c:v>221.059</c:v>
                </c:pt>
                <c:pt idx="597">
                  <c:v>212.941</c:v>
                </c:pt>
                <c:pt idx="598">
                  <c:v>181.46199999999999</c:v>
                </c:pt>
                <c:pt idx="599">
                  <c:v>235.19</c:v>
                </c:pt>
                <c:pt idx="600">
                  <c:v>169.24</c:v>
                </c:pt>
                <c:pt idx="601">
                  <c:v>213.143</c:v>
                </c:pt>
                <c:pt idx="602">
                  <c:v>183.77500000000001</c:v>
                </c:pt>
                <c:pt idx="603">
                  <c:v>205.35</c:v>
                </c:pt>
                <c:pt idx="604">
                  <c:v>203.06</c:v>
                </c:pt>
                <c:pt idx="605">
                  <c:v>164.78299999999999</c:v>
                </c:pt>
                <c:pt idx="606">
                  <c:v>172.24700000000001</c:v>
                </c:pt>
                <c:pt idx="607">
                  <c:v>224.03399999999999</c:v>
                </c:pt>
                <c:pt idx="608">
                  <c:v>151.37100000000001</c:v>
                </c:pt>
                <c:pt idx="609">
                  <c:v>134.75200000000001</c:v>
                </c:pt>
                <c:pt idx="610">
                  <c:v>147.761</c:v>
                </c:pt>
                <c:pt idx="611">
                  <c:v>164.68700000000001</c:v>
                </c:pt>
                <c:pt idx="612">
                  <c:v>140.024</c:v>
                </c:pt>
                <c:pt idx="613">
                  <c:v>178.779</c:v>
                </c:pt>
                <c:pt idx="614">
                  <c:v>214.78700000000001</c:v>
                </c:pt>
                <c:pt idx="615">
                  <c:v>151.637</c:v>
                </c:pt>
                <c:pt idx="616">
                  <c:v>164.934</c:v>
                </c:pt>
                <c:pt idx="617">
                  <c:v>212.751</c:v>
                </c:pt>
                <c:pt idx="618">
                  <c:v>140.79900000000001</c:v>
                </c:pt>
                <c:pt idx="619">
                  <c:v>200.29400000000001</c:v>
                </c:pt>
                <c:pt idx="620">
                  <c:v>183.15299999999999</c:v>
                </c:pt>
                <c:pt idx="621">
                  <c:v>210.221</c:v>
                </c:pt>
                <c:pt idx="622">
                  <c:v>197.38900000000001</c:v>
                </c:pt>
                <c:pt idx="623">
                  <c:v>206.79499999999999</c:v>
                </c:pt>
                <c:pt idx="624">
                  <c:v>163.864</c:v>
                </c:pt>
                <c:pt idx="625">
                  <c:v>464.08100000000002</c:v>
                </c:pt>
                <c:pt idx="626">
                  <c:v>392.94499999999999</c:v>
                </c:pt>
                <c:pt idx="627">
                  <c:v>592.596</c:v>
                </c:pt>
                <c:pt idx="628">
                  <c:v>604.30700000000002</c:v>
                </c:pt>
                <c:pt idx="629">
                  <c:v>657.07899999999995</c:v>
                </c:pt>
                <c:pt idx="630">
                  <c:v>138.624</c:v>
                </c:pt>
                <c:pt idx="631">
                  <c:v>445.16899999999998</c:v>
                </c:pt>
                <c:pt idx="632">
                  <c:v>535.11</c:v>
                </c:pt>
                <c:pt idx="633">
                  <c:v>140.52799999999999</c:v>
                </c:pt>
                <c:pt idx="634">
                  <c:v>623.577</c:v>
                </c:pt>
                <c:pt idx="635">
                  <c:v>694.404</c:v>
                </c:pt>
                <c:pt idx="636">
                  <c:v>181.13300000000001</c:v>
                </c:pt>
                <c:pt idx="637">
                  <c:v>694.81</c:v>
                </c:pt>
                <c:pt idx="638">
                  <c:v>737.36300000000006</c:v>
                </c:pt>
                <c:pt idx="639">
                  <c:v>819.149</c:v>
                </c:pt>
                <c:pt idx="640">
                  <c:v>1075.56</c:v>
                </c:pt>
                <c:pt idx="641">
                  <c:v>1499.48</c:v>
                </c:pt>
                <c:pt idx="642">
                  <c:v>510.74299999999999</c:v>
                </c:pt>
                <c:pt idx="643">
                  <c:v>1627.91</c:v>
                </c:pt>
                <c:pt idx="644">
                  <c:v>1451.07</c:v>
                </c:pt>
                <c:pt idx="645">
                  <c:v>820.80399999999997</c:v>
                </c:pt>
                <c:pt idx="646">
                  <c:v>1180.3</c:v>
                </c:pt>
                <c:pt idx="647">
                  <c:v>408.55399999999997</c:v>
                </c:pt>
                <c:pt idx="648">
                  <c:v>1157.31</c:v>
                </c:pt>
                <c:pt idx="649">
                  <c:v>840.84500000000003</c:v>
                </c:pt>
                <c:pt idx="650">
                  <c:v>1110.94</c:v>
                </c:pt>
                <c:pt idx="651">
                  <c:v>751.32600000000002</c:v>
                </c:pt>
                <c:pt idx="652">
                  <c:v>684.38300000000004</c:v>
                </c:pt>
                <c:pt idx="653">
                  <c:v>704.47900000000004</c:v>
                </c:pt>
                <c:pt idx="654">
                  <c:v>168.90199999999999</c:v>
                </c:pt>
                <c:pt idx="655">
                  <c:v>4549.5</c:v>
                </c:pt>
                <c:pt idx="656">
                  <c:v>4377.63</c:v>
                </c:pt>
                <c:pt idx="657">
                  <c:v>3647.99</c:v>
                </c:pt>
                <c:pt idx="658">
                  <c:v>1749.47</c:v>
                </c:pt>
                <c:pt idx="659">
                  <c:v>992.35</c:v>
                </c:pt>
                <c:pt idx="660">
                  <c:v>1600.23</c:v>
                </c:pt>
                <c:pt idx="661">
                  <c:v>526.40599999999995</c:v>
                </c:pt>
                <c:pt idx="662">
                  <c:v>504.29599999999999</c:v>
                </c:pt>
                <c:pt idx="663">
                  <c:v>1243.1500000000001</c:v>
                </c:pt>
                <c:pt idx="664">
                  <c:v>2301.4499999999998</c:v>
                </c:pt>
                <c:pt idx="665">
                  <c:v>2465.34</c:v>
                </c:pt>
                <c:pt idx="666">
                  <c:v>2516</c:v>
                </c:pt>
                <c:pt idx="667">
                  <c:v>352.05200000000002</c:v>
                </c:pt>
                <c:pt idx="668">
                  <c:v>1812.34</c:v>
                </c:pt>
                <c:pt idx="669">
                  <c:v>1892.36</c:v>
                </c:pt>
                <c:pt idx="670">
                  <c:v>1153.69</c:v>
                </c:pt>
                <c:pt idx="671">
                  <c:v>1697.85</c:v>
                </c:pt>
                <c:pt idx="672">
                  <c:v>1640.05</c:v>
                </c:pt>
                <c:pt idx="673">
                  <c:v>2293.08</c:v>
                </c:pt>
                <c:pt idx="674">
                  <c:v>281.25799999999998</c:v>
                </c:pt>
                <c:pt idx="675">
                  <c:v>990.4</c:v>
                </c:pt>
                <c:pt idx="676">
                  <c:v>2928.35</c:v>
                </c:pt>
                <c:pt idx="677">
                  <c:v>3926.78</c:v>
                </c:pt>
                <c:pt idx="678">
                  <c:v>4634.51</c:v>
                </c:pt>
                <c:pt idx="679">
                  <c:v>158.947</c:v>
                </c:pt>
                <c:pt idx="680">
                  <c:v>578.94799999999998</c:v>
                </c:pt>
                <c:pt idx="681">
                  <c:v>1092.8399999999999</c:v>
                </c:pt>
                <c:pt idx="682">
                  <c:v>470.41199999999998</c:v>
                </c:pt>
                <c:pt idx="683">
                  <c:v>408.10199999999998</c:v>
                </c:pt>
                <c:pt idx="684">
                  <c:v>289.03699999999998</c:v>
                </c:pt>
                <c:pt idx="685">
                  <c:v>326.06900000000002</c:v>
                </c:pt>
                <c:pt idx="686">
                  <c:v>853.48400000000004</c:v>
                </c:pt>
                <c:pt idx="687">
                  <c:v>684.94600000000003</c:v>
                </c:pt>
                <c:pt idx="688">
                  <c:v>169</c:v>
                </c:pt>
                <c:pt idx="689">
                  <c:v>1207.54</c:v>
                </c:pt>
                <c:pt idx="690">
                  <c:v>1046.08</c:v>
                </c:pt>
                <c:pt idx="691">
                  <c:v>2292.4699999999998</c:v>
                </c:pt>
                <c:pt idx="692">
                  <c:v>436.02199999999999</c:v>
                </c:pt>
                <c:pt idx="693">
                  <c:v>3275.31</c:v>
                </c:pt>
                <c:pt idx="694">
                  <c:v>1645.43</c:v>
                </c:pt>
                <c:pt idx="695">
                  <c:v>1829.77</c:v>
                </c:pt>
                <c:pt idx="696">
                  <c:v>1835.56</c:v>
                </c:pt>
                <c:pt idx="697">
                  <c:v>1772.24</c:v>
                </c:pt>
                <c:pt idx="698">
                  <c:v>1705.16</c:v>
                </c:pt>
                <c:pt idx="699">
                  <c:v>1349.03</c:v>
                </c:pt>
                <c:pt idx="700">
                  <c:v>2171.5100000000002</c:v>
                </c:pt>
                <c:pt idx="701">
                  <c:v>1637.32</c:v>
                </c:pt>
                <c:pt idx="702">
                  <c:v>373.024</c:v>
                </c:pt>
                <c:pt idx="703">
                  <c:v>2340.91</c:v>
                </c:pt>
                <c:pt idx="704">
                  <c:v>1566.75</c:v>
                </c:pt>
                <c:pt idx="705">
                  <c:v>2210.79</c:v>
                </c:pt>
                <c:pt idx="706">
                  <c:v>1774.15</c:v>
                </c:pt>
                <c:pt idx="707">
                  <c:v>2115.94</c:v>
                </c:pt>
                <c:pt idx="708">
                  <c:v>933.702</c:v>
                </c:pt>
                <c:pt idx="709">
                  <c:v>1832.91</c:v>
                </c:pt>
                <c:pt idx="710">
                  <c:v>1255.31</c:v>
                </c:pt>
                <c:pt idx="711">
                  <c:v>2149.7800000000002</c:v>
                </c:pt>
                <c:pt idx="712">
                  <c:v>1817.72</c:v>
                </c:pt>
                <c:pt idx="713">
                  <c:v>1214.94</c:v>
                </c:pt>
                <c:pt idx="714">
                  <c:v>2001.89</c:v>
                </c:pt>
                <c:pt idx="715">
                  <c:v>2100.77</c:v>
                </c:pt>
                <c:pt idx="716">
                  <c:v>918.38300000000004</c:v>
                </c:pt>
                <c:pt idx="717">
                  <c:v>2480.0500000000002</c:v>
                </c:pt>
                <c:pt idx="718">
                  <c:v>2909.6</c:v>
                </c:pt>
                <c:pt idx="719">
                  <c:v>3782.22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8E93-4751-AE37-626D1023E692}"/>
            </c:ext>
          </c:extLst>
        </c:ser>
        <c:ser>
          <c:idx val="2"/>
          <c:order val="8"/>
          <c:tx>
            <c:v>50 mm Tapered (0.5 um)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'50 mm_Tapered_0.5um_1E6_Imp'!$B$2:$B$721</c:f>
              <c:numCache>
                <c:formatCode>0.00E+00</c:formatCode>
                <c:ptCount val="720"/>
                <c:pt idx="0">
                  <c:v>9119510000</c:v>
                </c:pt>
                <c:pt idx="1">
                  <c:v>9119510000</c:v>
                </c:pt>
                <c:pt idx="2">
                  <c:v>9152010000</c:v>
                </c:pt>
                <c:pt idx="3">
                  <c:v>9170110000</c:v>
                </c:pt>
                <c:pt idx="4">
                  <c:v>9200080000</c:v>
                </c:pt>
                <c:pt idx="5">
                  <c:v>9224000000</c:v>
                </c:pt>
                <c:pt idx="6">
                  <c:v>9224970000</c:v>
                </c:pt>
                <c:pt idx="7">
                  <c:v>9227970000</c:v>
                </c:pt>
                <c:pt idx="8">
                  <c:v>9232630000</c:v>
                </c:pt>
                <c:pt idx="9">
                  <c:v>9238880000</c:v>
                </c:pt>
                <c:pt idx="10">
                  <c:v>9246970000</c:v>
                </c:pt>
                <c:pt idx="11">
                  <c:v>9251270000</c:v>
                </c:pt>
                <c:pt idx="12">
                  <c:v>9255940000</c:v>
                </c:pt>
                <c:pt idx="13">
                  <c:v>9266160000</c:v>
                </c:pt>
                <c:pt idx="14">
                  <c:v>9276900000</c:v>
                </c:pt>
                <c:pt idx="15">
                  <c:v>9279100000</c:v>
                </c:pt>
                <c:pt idx="16">
                  <c:v>9288240000</c:v>
                </c:pt>
                <c:pt idx="17">
                  <c:v>9299160000</c:v>
                </c:pt>
                <c:pt idx="18">
                  <c:v>9299750000</c:v>
                </c:pt>
                <c:pt idx="19">
                  <c:v>9311000000</c:v>
                </c:pt>
                <c:pt idx="20">
                  <c:v>9322030000</c:v>
                </c:pt>
                <c:pt idx="21">
                  <c:v>9332710000</c:v>
                </c:pt>
                <c:pt idx="22">
                  <c:v>9335990000</c:v>
                </c:pt>
                <c:pt idx="23">
                  <c:v>9342930000</c:v>
                </c:pt>
                <c:pt idx="24">
                  <c:v>9352420000</c:v>
                </c:pt>
                <c:pt idx="25">
                  <c:v>9361250000</c:v>
                </c:pt>
                <c:pt idx="26">
                  <c:v>9368330000</c:v>
                </c:pt>
                <c:pt idx="27">
                  <c:v>9372860000</c:v>
                </c:pt>
                <c:pt idx="28">
                  <c:v>9373350000</c:v>
                </c:pt>
                <c:pt idx="29">
                  <c:v>9434910000</c:v>
                </c:pt>
                <c:pt idx="30">
                  <c:v>9618640000</c:v>
                </c:pt>
                <c:pt idx="31">
                  <c:v>9816540000</c:v>
                </c:pt>
                <c:pt idx="32">
                  <c:v>10017800000</c:v>
                </c:pt>
                <c:pt idx="33">
                  <c:v>10217400000</c:v>
                </c:pt>
                <c:pt idx="34">
                  <c:v>10404800000</c:v>
                </c:pt>
                <c:pt idx="35">
                  <c:v>10427100000</c:v>
                </c:pt>
                <c:pt idx="36">
                  <c:v>10443700000</c:v>
                </c:pt>
                <c:pt idx="37">
                  <c:v>10491700000</c:v>
                </c:pt>
                <c:pt idx="38">
                  <c:v>10566800000</c:v>
                </c:pt>
                <c:pt idx="39">
                  <c:v>10574000000</c:v>
                </c:pt>
                <c:pt idx="40">
                  <c:v>10659000000</c:v>
                </c:pt>
                <c:pt idx="41">
                  <c:v>10714300000</c:v>
                </c:pt>
                <c:pt idx="42">
                  <c:v>10761400000</c:v>
                </c:pt>
                <c:pt idx="43">
                  <c:v>10817700000</c:v>
                </c:pt>
                <c:pt idx="44">
                  <c:v>10869800000</c:v>
                </c:pt>
                <c:pt idx="45">
                  <c:v>10878700000</c:v>
                </c:pt>
                <c:pt idx="46">
                  <c:v>10977400000</c:v>
                </c:pt>
                <c:pt idx="47">
                  <c:v>11084200000</c:v>
                </c:pt>
                <c:pt idx="48">
                  <c:v>11181800000</c:v>
                </c:pt>
                <c:pt idx="49">
                  <c:v>11270400000</c:v>
                </c:pt>
                <c:pt idx="50">
                  <c:v>11343800000</c:v>
                </c:pt>
                <c:pt idx="51">
                  <c:v>11405400000</c:v>
                </c:pt>
                <c:pt idx="52">
                  <c:v>11454900000</c:v>
                </c:pt>
                <c:pt idx="53">
                  <c:v>11501600000</c:v>
                </c:pt>
                <c:pt idx="54">
                  <c:v>11548100000</c:v>
                </c:pt>
                <c:pt idx="55">
                  <c:v>11605000000</c:v>
                </c:pt>
                <c:pt idx="56">
                  <c:v>11678500000</c:v>
                </c:pt>
                <c:pt idx="57">
                  <c:v>11771700000</c:v>
                </c:pt>
                <c:pt idx="58">
                  <c:v>11866000000</c:v>
                </c:pt>
                <c:pt idx="59">
                  <c:v>11882700000</c:v>
                </c:pt>
                <c:pt idx="60">
                  <c:v>11884300000</c:v>
                </c:pt>
                <c:pt idx="61">
                  <c:v>11888500000</c:v>
                </c:pt>
                <c:pt idx="62">
                  <c:v>11891500000</c:v>
                </c:pt>
                <c:pt idx="63">
                  <c:v>11902100000</c:v>
                </c:pt>
                <c:pt idx="64">
                  <c:v>11902600000</c:v>
                </c:pt>
                <c:pt idx="65">
                  <c:v>11915700000</c:v>
                </c:pt>
                <c:pt idx="66">
                  <c:v>11923000000</c:v>
                </c:pt>
                <c:pt idx="67">
                  <c:v>11929300000</c:v>
                </c:pt>
                <c:pt idx="68">
                  <c:v>11941700000</c:v>
                </c:pt>
                <c:pt idx="69">
                  <c:v>11948500000</c:v>
                </c:pt>
                <c:pt idx="70">
                  <c:v>11951700000</c:v>
                </c:pt>
                <c:pt idx="71">
                  <c:v>11958200000</c:v>
                </c:pt>
                <c:pt idx="72">
                  <c:v>11960400000</c:v>
                </c:pt>
                <c:pt idx="73">
                  <c:v>11975500000</c:v>
                </c:pt>
                <c:pt idx="74">
                  <c:v>12000500000</c:v>
                </c:pt>
                <c:pt idx="75">
                  <c:v>12021200000</c:v>
                </c:pt>
                <c:pt idx="76">
                  <c:v>12030900000</c:v>
                </c:pt>
                <c:pt idx="77">
                  <c:v>12030900000</c:v>
                </c:pt>
                <c:pt idx="78">
                  <c:v>12034600000</c:v>
                </c:pt>
                <c:pt idx="79">
                  <c:v>12038400000</c:v>
                </c:pt>
                <c:pt idx="80">
                  <c:v>12004400000</c:v>
                </c:pt>
                <c:pt idx="81">
                  <c:v>12025900000</c:v>
                </c:pt>
                <c:pt idx="82">
                  <c:v>12040600000</c:v>
                </c:pt>
                <c:pt idx="83">
                  <c:v>12043200000</c:v>
                </c:pt>
                <c:pt idx="84">
                  <c:v>12043200000</c:v>
                </c:pt>
                <c:pt idx="85">
                  <c:v>12046600000</c:v>
                </c:pt>
                <c:pt idx="86">
                  <c:v>12128200000</c:v>
                </c:pt>
                <c:pt idx="87">
                  <c:v>12129700000</c:v>
                </c:pt>
                <c:pt idx="88">
                  <c:v>12134200000</c:v>
                </c:pt>
                <c:pt idx="89">
                  <c:v>12141600000</c:v>
                </c:pt>
                <c:pt idx="90">
                  <c:v>12151400000</c:v>
                </c:pt>
                <c:pt idx="91">
                  <c:v>12164700000</c:v>
                </c:pt>
                <c:pt idx="92">
                  <c:v>12179700000</c:v>
                </c:pt>
                <c:pt idx="93">
                  <c:v>12197000000</c:v>
                </c:pt>
                <c:pt idx="94">
                  <c:v>12215400000</c:v>
                </c:pt>
                <c:pt idx="95">
                  <c:v>12235400000</c:v>
                </c:pt>
                <c:pt idx="96">
                  <c:v>12256000000</c:v>
                </c:pt>
                <c:pt idx="97">
                  <c:v>12276600000</c:v>
                </c:pt>
                <c:pt idx="98">
                  <c:v>12297100000</c:v>
                </c:pt>
                <c:pt idx="99">
                  <c:v>12316400000</c:v>
                </c:pt>
                <c:pt idx="100">
                  <c:v>12335100000</c:v>
                </c:pt>
                <c:pt idx="101">
                  <c:v>12351700000</c:v>
                </c:pt>
                <c:pt idx="102">
                  <c:v>12367000000</c:v>
                </c:pt>
                <c:pt idx="103">
                  <c:v>12378500000</c:v>
                </c:pt>
                <c:pt idx="104">
                  <c:v>12387400000</c:v>
                </c:pt>
                <c:pt idx="105">
                  <c:v>12393000000</c:v>
                </c:pt>
                <c:pt idx="106">
                  <c:v>12460100000</c:v>
                </c:pt>
                <c:pt idx="107">
                  <c:v>12470200000</c:v>
                </c:pt>
                <c:pt idx="108">
                  <c:v>12486600000</c:v>
                </c:pt>
                <c:pt idx="109">
                  <c:v>12510900000</c:v>
                </c:pt>
                <c:pt idx="110">
                  <c:v>12540100000</c:v>
                </c:pt>
                <c:pt idx="111">
                  <c:v>12576200000</c:v>
                </c:pt>
                <c:pt idx="112">
                  <c:v>12616600000</c:v>
                </c:pt>
                <c:pt idx="113">
                  <c:v>12665500000</c:v>
                </c:pt>
                <c:pt idx="114">
                  <c:v>12681200000</c:v>
                </c:pt>
                <c:pt idx="115">
                  <c:v>12722100000</c:v>
                </c:pt>
                <c:pt idx="116">
                  <c:v>12789000000</c:v>
                </c:pt>
                <c:pt idx="117">
                  <c:v>12814200000</c:v>
                </c:pt>
                <c:pt idx="118">
                  <c:v>12865300000</c:v>
                </c:pt>
                <c:pt idx="119">
                  <c:v>12953600000</c:v>
                </c:pt>
                <c:pt idx="120">
                  <c:v>12984100000</c:v>
                </c:pt>
                <c:pt idx="121">
                  <c:v>13048500000</c:v>
                </c:pt>
                <c:pt idx="122">
                  <c:v>13144700000</c:v>
                </c:pt>
                <c:pt idx="123">
                  <c:v>13146600000</c:v>
                </c:pt>
                <c:pt idx="124">
                  <c:v>13210100000</c:v>
                </c:pt>
                <c:pt idx="125">
                  <c:v>13411200000</c:v>
                </c:pt>
                <c:pt idx="126">
                  <c:v>13412100000</c:v>
                </c:pt>
                <c:pt idx="127">
                  <c:v>13415800000</c:v>
                </c:pt>
                <c:pt idx="128">
                  <c:v>13424500000</c:v>
                </c:pt>
                <c:pt idx="129">
                  <c:v>13431400000</c:v>
                </c:pt>
                <c:pt idx="130">
                  <c:v>13431600000</c:v>
                </c:pt>
                <c:pt idx="131">
                  <c:v>13434800000</c:v>
                </c:pt>
                <c:pt idx="132">
                  <c:v>13439300000</c:v>
                </c:pt>
                <c:pt idx="133">
                  <c:v>13443400000</c:v>
                </c:pt>
                <c:pt idx="134">
                  <c:v>13444200000</c:v>
                </c:pt>
                <c:pt idx="135">
                  <c:v>13445900000</c:v>
                </c:pt>
                <c:pt idx="136">
                  <c:v>13449300000</c:v>
                </c:pt>
                <c:pt idx="137">
                  <c:v>13454600000</c:v>
                </c:pt>
                <c:pt idx="138">
                  <c:v>13459700000</c:v>
                </c:pt>
                <c:pt idx="139">
                  <c:v>13464600000</c:v>
                </c:pt>
                <c:pt idx="140">
                  <c:v>13469200000</c:v>
                </c:pt>
                <c:pt idx="141">
                  <c:v>13473400000</c:v>
                </c:pt>
                <c:pt idx="142">
                  <c:v>13476800000</c:v>
                </c:pt>
                <c:pt idx="143">
                  <c:v>13479300000</c:v>
                </c:pt>
                <c:pt idx="144">
                  <c:v>13481000000</c:v>
                </c:pt>
                <c:pt idx="145">
                  <c:v>13534400000</c:v>
                </c:pt>
                <c:pt idx="146">
                  <c:v>13552500000</c:v>
                </c:pt>
                <c:pt idx="147">
                  <c:v>13645800000</c:v>
                </c:pt>
                <c:pt idx="148">
                  <c:v>13728400000</c:v>
                </c:pt>
                <c:pt idx="149">
                  <c:v>13781700000</c:v>
                </c:pt>
                <c:pt idx="150">
                  <c:v>13905700000</c:v>
                </c:pt>
                <c:pt idx="151">
                  <c:v>13916000000</c:v>
                </c:pt>
                <c:pt idx="152">
                  <c:v>13917700000</c:v>
                </c:pt>
                <c:pt idx="153">
                  <c:v>13922700000</c:v>
                </c:pt>
                <c:pt idx="154">
                  <c:v>13930700000</c:v>
                </c:pt>
                <c:pt idx="155">
                  <c:v>13941300000</c:v>
                </c:pt>
                <c:pt idx="156">
                  <c:v>13943700000</c:v>
                </c:pt>
                <c:pt idx="157">
                  <c:v>13954100000</c:v>
                </c:pt>
                <c:pt idx="158">
                  <c:v>13967800000</c:v>
                </c:pt>
                <c:pt idx="159">
                  <c:v>13970900000</c:v>
                </c:pt>
                <c:pt idx="160">
                  <c:v>17010100000</c:v>
                </c:pt>
                <c:pt idx="161">
                  <c:v>17060100000</c:v>
                </c:pt>
                <c:pt idx="162">
                  <c:v>17088200000</c:v>
                </c:pt>
                <c:pt idx="163">
                  <c:v>17139800000</c:v>
                </c:pt>
                <c:pt idx="164">
                  <c:v>17217000000</c:v>
                </c:pt>
                <c:pt idx="165">
                  <c:v>17257500000</c:v>
                </c:pt>
                <c:pt idx="166">
                  <c:v>17376600000</c:v>
                </c:pt>
                <c:pt idx="167">
                  <c:v>17395700000</c:v>
                </c:pt>
                <c:pt idx="168">
                  <c:v>17418900000</c:v>
                </c:pt>
                <c:pt idx="169">
                  <c:v>17422100000</c:v>
                </c:pt>
                <c:pt idx="170">
                  <c:v>17473600000</c:v>
                </c:pt>
                <c:pt idx="171">
                  <c:v>17473800000</c:v>
                </c:pt>
                <c:pt idx="172">
                  <c:v>17474600000</c:v>
                </c:pt>
                <c:pt idx="173">
                  <c:v>17476500000</c:v>
                </c:pt>
                <c:pt idx="174">
                  <c:v>17481000000</c:v>
                </c:pt>
                <c:pt idx="175">
                  <c:v>17487100000</c:v>
                </c:pt>
                <c:pt idx="176">
                  <c:v>17495900000</c:v>
                </c:pt>
                <c:pt idx="177">
                  <c:v>17500600000</c:v>
                </c:pt>
                <c:pt idx="178">
                  <c:v>17507000000</c:v>
                </c:pt>
                <c:pt idx="179">
                  <c:v>17512000000</c:v>
                </c:pt>
                <c:pt idx="180">
                  <c:v>17517000000</c:v>
                </c:pt>
                <c:pt idx="181">
                  <c:v>17517100000</c:v>
                </c:pt>
                <c:pt idx="182">
                  <c:v>17521000000</c:v>
                </c:pt>
                <c:pt idx="183">
                  <c:v>17524700000</c:v>
                </c:pt>
                <c:pt idx="184">
                  <c:v>17526100000</c:v>
                </c:pt>
                <c:pt idx="185">
                  <c:v>17528500000</c:v>
                </c:pt>
                <c:pt idx="186">
                  <c:v>17534900000</c:v>
                </c:pt>
                <c:pt idx="187">
                  <c:v>17541200000</c:v>
                </c:pt>
                <c:pt idx="188">
                  <c:v>17541400000</c:v>
                </c:pt>
                <c:pt idx="189">
                  <c:v>17544500000</c:v>
                </c:pt>
                <c:pt idx="190">
                  <c:v>17547700000</c:v>
                </c:pt>
                <c:pt idx="191">
                  <c:v>17553500000</c:v>
                </c:pt>
                <c:pt idx="192">
                  <c:v>17554600000</c:v>
                </c:pt>
                <c:pt idx="193">
                  <c:v>17562300000</c:v>
                </c:pt>
                <c:pt idx="194">
                  <c:v>17562800000</c:v>
                </c:pt>
                <c:pt idx="195">
                  <c:v>17563900000</c:v>
                </c:pt>
                <c:pt idx="196">
                  <c:v>17572600000</c:v>
                </c:pt>
                <c:pt idx="197">
                  <c:v>17573300000</c:v>
                </c:pt>
                <c:pt idx="198">
                  <c:v>17580200000</c:v>
                </c:pt>
                <c:pt idx="199">
                  <c:v>17585200000</c:v>
                </c:pt>
                <c:pt idx="200">
                  <c:v>17586900000</c:v>
                </c:pt>
                <c:pt idx="201">
                  <c:v>17588000000</c:v>
                </c:pt>
                <c:pt idx="202">
                  <c:v>17589200000</c:v>
                </c:pt>
                <c:pt idx="203">
                  <c:v>17590700000</c:v>
                </c:pt>
                <c:pt idx="204">
                  <c:v>17593200000</c:v>
                </c:pt>
                <c:pt idx="205">
                  <c:v>17600600000</c:v>
                </c:pt>
                <c:pt idx="206">
                  <c:v>17602400000</c:v>
                </c:pt>
                <c:pt idx="207">
                  <c:v>17602500000</c:v>
                </c:pt>
                <c:pt idx="208">
                  <c:v>17605700000</c:v>
                </c:pt>
                <c:pt idx="209">
                  <c:v>17606100000</c:v>
                </c:pt>
                <c:pt idx="210">
                  <c:v>17608200000</c:v>
                </c:pt>
                <c:pt idx="211">
                  <c:v>17609200000</c:v>
                </c:pt>
                <c:pt idx="212">
                  <c:v>17610500000</c:v>
                </c:pt>
                <c:pt idx="213">
                  <c:v>17611000000</c:v>
                </c:pt>
                <c:pt idx="214">
                  <c:v>17612600000</c:v>
                </c:pt>
                <c:pt idx="215">
                  <c:v>17616500000</c:v>
                </c:pt>
                <c:pt idx="216">
                  <c:v>17617100000</c:v>
                </c:pt>
                <c:pt idx="217">
                  <c:v>17618800000</c:v>
                </c:pt>
                <c:pt idx="218">
                  <c:v>17620100000</c:v>
                </c:pt>
                <c:pt idx="219">
                  <c:v>17621800000</c:v>
                </c:pt>
                <c:pt idx="220">
                  <c:v>17621800000</c:v>
                </c:pt>
                <c:pt idx="221">
                  <c:v>17623400000</c:v>
                </c:pt>
                <c:pt idx="222">
                  <c:v>17623500000</c:v>
                </c:pt>
                <c:pt idx="223">
                  <c:v>17636800000</c:v>
                </c:pt>
                <c:pt idx="224">
                  <c:v>17646800000</c:v>
                </c:pt>
                <c:pt idx="225">
                  <c:v>17655600000</c:v>
                </c:pt>
                <c:pt idx="226">
                  <c:v>17665800000</c:v>
                </c:pt>
                <c:pt idx="227">
                  <c:v>17680100000</c:v>
                </c:pt>
                <c:pt idx="228">
                  <c:v>17705300000</c:v>
                </c:pt>
                <c:pt idx="229">
                  <c:v>17763100000</c:v>
                </c:pt>
                <c:pt idx="230">
                  <c:v>17819500000</c:v>
                </c:pt>
                <c:pt idx="231">
                  <c:v>17843800000</c:v>
                </c:pt>
                <c:pt idx="232">
                  <c:v>17852800000</c:v>
                </c:pt>
                <c:pt idx="233">
                  <c:v>17865900000</c:v>
                </c:pt>
                <c:pt idx="234">
                  <c:v>17874800000</c:v>
                </c:pt>
                <c:pt idx="235">
                  <c:v>17883200000</c:v>
                </c:pt>
                <c:pt idx="236">
                  <c:v>17900400000</c:v>
                </c:pt>
                <c:pt idx="237">
                  <c:v>17923600000</c:v>
                </c:pt>
                <c:pt idx="238">
                  <c:v>17947400000</c:v>
                </c:pt>
                <c:pt idx="239">
                  <c:v>17975400000</c:v>
                </c:pt>
                <c:pt idx="240">
                  <c:v>20003300000</c:v>
                </c:pt>
                <c:pt idx="241">
                  <c:v>20028700000</c:v>
                </c:pt>
                <c:pt idx="242">
                  <c:v>20052300000</c:v>
                </c:pt>
                <c:pt idx="243">
                  <c:v>20055900000</c:v>
                </c:pt>
                <c:pt idx="244">
                  <c:v>20083000000</c:v>
                </c:pt>
                <c:pt idx="245">
                  <c:v>20097000000</c:v>
                </c:pt>
                <c:pt idx="246">
                  <c:v>20109600000</c:v>
                </c:pt>
                <c:pt idx="247">
                  <c:v>20128400000</c:v>
                </c:pt>
                <c:pt idx="248">
                  <c:v>20136400000</c:v>
                </c:pt>
                <c:pt idx="249">
                  <c:v>20150200000</c:v>
                </c:pt>
                <c:pt idx="250">
                  <c:v>20152800000</c:v>
                </c:pt>
                <c:pt idx="251">
                  <c:v>20153400000</c:v>
                </c:pt>
                <c:pt idx="252">
                  <c:v>20155000000</c:v>
                </c:pt>
                <c:pt idx="253">
                  <c:v>20161400000</c:v>
                </c:pt>
                <c:pt idx="254">
                  <c:v>20185300000</c:v>
                </c:pt>
                <c:pt idx="255">
                  <c:v>20205300000</c:v>
                </c:pt>
                <c:pt idx="256">
                  <c:v>20221800000</c:v>
                </c:pt>
                <c:pt idx="257">
                  <c:v>20233200000</c:v>
                </c:pt>
                <c:pt idx="258">
                  <c:v>20282200000</c:v>
                </c:pt>
                <c:pt idx="259">
                  <c:v>20363400000</c:v>
                </c:pt>
                <c:pt idx="260">
                  <c:v>20380700000</c:v>
                </c:pt>
                <c:pt idx="261">
                  <c:v>20422000000</c:v>
                </c:pt>
                <c:pt idx="262">
                  <c:v>20490500000</c:v>
                </c:pt>
                <c:pt idx="263">
                  <c:v>20494100000</c:v>
                </c:pt>
                <c:pt idx="264">
                  <c:v>20503600000</c:v>
                </c:pt>
                <c:pt idx="265">
                  <c:v>20517000000</c:v>
                </c:pt>
                <c:pt idx="266">
                  <c:v>20528100000</c:v>
                </c:pt>
                <c:pt idx="267">
                  <c:v>20533100000</c:v>
                </c:pt>
                <c:pt idx="268">
                  <c:v>20551100000</c:v>
                </c:pt>
                <c:pt idx="269">
                  <c:v>20552300000</c:v>
                </c:pt>
                <c:pt idx="270">
                  <c:v>20569200000</c:v>
                </c:pt>
                <c:pt idx="271">
                  <c:v>20586500000</c:v>
                </c:pt>
                <c:pt idx="272">
                  <c:v>20602000000</c:v>
                </c:pt>
                <c:pt idx="273">
                  <c:v>20603100000</c:v>
                </c:pt>
                <c:pt idx="274">
                  <c:v>20619500000</c:v>
                </c:pt>
                <c:pt idx="275">
                  <c:v>20621900000</c:v>
                </c:pt>
                <c:pt idx="276">
                  <c:v>20634200000</c:v>
                </c:pt>
                <c:pt idx="277">
                  <c:v>20635100000</c:v>
                </c:pt>
                <c:pt idx="278">
                  <c:v>20636300000</c:v>
                </c:pt>
                <c:pt idx="279">
                  <c:v>20638300000</c:v>
                </c:pt>
                <c:pt idx="280">
                  <c:v>20642800000</c:v>
                </c:pt>
                <c:pt idx="281">
                  <c:v>20643700000</c:v>
                </c:pt>
                <c:pt idx="282">
                  <c:v>20649600000</c:v>
                </c:pt>
                <c:pt idx="283">
                  <c:v>20650200000</c:v>
                </c:pt>
                <c:pt idx="284">
                  <c:v>20658500000</c:v>
                </c:pt>
                <c:pt idx="285">
                  <c:v>20663100000</c:v>
                </c:pt>
                <c:pt idx="286">
                  <c:v>20668000000</c:v>
                </c:pt>
                <c:pt idx="287">
                  <c:v>20677400000</c:v>
                </c:pt>
                <c:pt idx="288">
                  <c:v>20684600000</c:v>
                </c:pt>
                <c:pt idx="289">
                  <c:v>20685900000</c:v>
                </c:pt>
                <c:pt idx="290">
                  <c:v>20702800000</c:v>
                </c:pt>
                <c:pt idx="291">
                  <c:v>20715400000</c:v>
                </c:pt>
                <c:pt idx="292">
                  <c:v>20717000000</c:v>
                </c:pt>
                <c:pt idx="293">
                  <c:v>20724000000</c:v>
                </c:pt>
                <c:pt idx="294">
                  <c:v>20726300000</c:v>
                </c:pt>
                <c:pt idx="295">
                  <c:v>20734600000</c:v>
                </c:pt>
                <c:pt idx="296">
                  <c:v>20735700000</c:v>
                </c:pt>
                <c:pt idx="297">
                  <c:v>20743700000</c:v>
                </c:pt>
                <c:pt idx="298">
                  <c:v>20743800000</c:v>
                </c:pt>
                <c:pt idx="299">
                  <c:v>20749700000</c:v>
                </c:pt>
                <c:pt idx="300">
                  <c:v>20750200000</c:v>
                </c:pt>
                <c:pt idx="301">
                  <c:v>20752300000</c:v>
                </c:pt>
                <c:pt idx="302">
                  <c:v>20753100000</c:v>
                </c:pt>
                <c:pt idx="303">
                  <c:v>20753400000</c:v>
                </c:pt>
                <c:pt idx="304">
                  <c:v>20753500000</c:v>
                </c:pt>
                <c:pt idx="305">
                  <c:v>20755600000</c:v>
                </c:pt>
                <c:pt idx="306">
                  <c:v>20759200000</c:v>
                </c:pt>
                <c:pt idx="307">
                  <c:v>20761700000</c:v>
                </c:pt>
                <c:pt idx="308">
                  <c:v>20769700000</c:v>
                </c:pt>
                <c:pt idx="309">
                  <c:v>20772300000</c:v>
                </c:pt>
                <c:pt idx="310">
                  <c:v>20775300000</c:v>
                </c:pt>
                <c:pt idx="311">
                  <c:v>20778500000</c:v>
                </c:pt>
                <c:pt idx="312">
                  <c:v>20779500000</c:v>
                </c:pt>
                <c:pt idx="313">
                  <c:v>20787900000</c:v>
                </c:pt>
                <c:pt idx="314">
                  <c:v>20793200000</c:v>
                </c:pt>
                <c:pt idx="315">
                  <c:v>20793600000</c:v>
                </c:pt>
                <c:pt idx="316">
                  <c:v>20797000000</c:v>
                </c:pt>
                <c:pt idx="317">
                  <c:v>20802200000</c:v>
                </c:pt>
                <c:pt idx="318">
                  <c:v>20823200000</c:v>
                </c:pt>
                <c:pt idx="319">
                  <c:v>20855100000</c:v>
                </c:pt>
                <c:pt idx="320">
                  <c:v>23001100000</c:v>
                </c:pt>
                <c:pt idx="321">
                  <c:v>23001300000</c:v>
                </c:pt>
                <c:pt idx="322">
                  <c:v>23006000000</c:v>
                </c:pt>
                <c:pt idx="323">
                  <c:v>23010900000</c:v>
                </c:pt>
                <c:pt idx="324">
                  <c:v>23021900000</c:v>
                </c:pt>
                <c:pt idx="325">
                  <c:v>23038500000</c:v>
                </c:pt>
                <c:pt idx="326">
                  <c:v>23055800000</c:v>
                </c:pt>
                <c:pt idx="327">
                  <c:v>23072400000</c:v>
                </c:pt>
                <c:pt idx="328">
                  <c:v>23073600000</c:v>
                </c:pt>
                <c:pt idx="329">
                  <c:v>23081100000</c:v>
                </c:pt>
                <c:pt idx="330">
                  <c:v>23112200000</c:v>
                </c:pt>
                <c:pt idx="331">
                  <c:v>23145400000</c:v>
                </c:pt>
                <c:pt idx="332">
                  <c:v>23174400000</c:v>
                </c:pt>
                <c:pt idx="333">
                  <c:v>23198000000</c:v>
                </c:pt>
                <c:pt idx="334">
                  <c:v>23245100000</c:v>
                </c:pt>
                <c:pt idx="335">
                  <c:v>23246800000</c:v>
                </c:pt>
                <c:pt idx="336">
                  <c:v>23253000000</c:v>
                </c:pt>
                <c:pt idx="337">
                  <c:v>23262800000</c:v>
                </c:pt>
                <c:pt idx="338">
                  <c:v>23276300000</c:v>
                </c:pt>
                <c:pt idx="339">
                  <c:v>23294000000</c:v>
                </c:pt>
                <c:pt idx="340">
                  <c:v>23312800000</c:v>
                </c:pt>
                <c:pt idx="341">
                  <c:v>23318700000</c:v>
                </c:pt>
                <c:pt idx="342">
                  <c:v>23319400000</c:v>
                </c:pt>
                <c:pt idx="343">
                  <c:v>23322900000</c:v>
                </c:pt>
                <c:pt idx="344">
                  <c:v>23323900000</c:v>
                </c:pt>
                <c:pt idx="345">
                  <c:v>23328700000</c:v>
                </c:pt>
                <c:pt idx="346">
                  <c:v>23329800000</c:v>
                </c:pt>
                <c:pt idx="347">
                  <c:v>23331000000</c:v>
                </c:pt>
                <c:pt idx="348">
                  <c:v>23334400000</c:v>
                </c:pt>
                <c:pt idx="349">
                  <c:v>23339000000</c:v>
                </c:pt>
                <c:pt idx="350">
                  <c:v>23339300000</c:v>
                </c:pt>
                <c:pt idx="351">
                  <c:v>23341100000</c:v>
                </c:pt>
                <c:pt idx="352">
                  <c:v>23344500000</c:v>
                </c:pt>
                <c:pt idx="353">
                  <c:v>23344500000</c:v>
                </c:pt>
                <c:pt idx="354">
                  <c:v>23385200000</c:v>
                </c:pt>
                <c:pt idx="355">
                  <c:v>23386300000</c:v>
                </c:pt>
                <c:pt idx="356">
                  <c:v>23393700000</c:v>
                </c:pt>
                <c:pt idx="357">
                  <c:v>23396500000</c:v>
                </c:pt>
                <c:pt idx="358">
                  <c:v>23413800000</c:v>
                </c:pt>
                <c:pt idx="359">
                  <c:v>23414400000</c:v>
                </c:pt>
                <c:pt idx="360">
                  <c:v>23443400000</c:v>
                </c:pt>
                <c:pt idx="361">
                  <c:v>23456100000</c:v>
                </c:pt>
                <c:pt idx="362">
                  <c:v>23463400000</c:v>
                </c:pt>
                <c:pt idx="363">
                  <c:v>23477600000</c:v>
                </c:pt>
                <c:pt idx="364">
                  <c:v>23477700000</c:v>
                </c:pt>
                <c:pt idx="365">
                  <c:v>23477800000</c:v>
                </c:pt>
                <c:pt idx="366">
                  <c:v>23478500000</c:v>
                </c:pt>
                <c:pt idx="367">
                  <c:v>23479400000</c:v>
                </c:pt>
                <c:pt idx="368">
                  <c:v>23481800000</c:v>
                </c:pt>
                <c:pt idx="369">
                  <c:v>23484800000</c:v>
                </c:pt>
                <c:pt idx="370">
                  <c:v>23486700000</c:v>
                </c:pt>
                <c:pt idx="371">
                  <c:v>23487000000</c:v>
                </c:pt>
                <c:pt idx="372">
                  <c:v>23487600000</c:v>
                </c:pt>
                <c:pt idx="373">
                  <c:v>23491400000</c:v>
                </c:pt>
                <c:pt idx="374">
                  <c:v>23491800000</c:v>
                </c:pt>
                <c:pt idx="375">
                  <c:v>23492600000</c:v>
                </c:pt>
                <c:pt idx="376">
                  <c:v>23493300000</c:v>
                </c:pt>
                <c:pt idx="377">
                  <c:v>23493300000</c:v>
                </c:pt>
                <c:pt idx="378">
                  <c:v>23493300000</c:v>
                </c:pt>
                <c:pt idx="379">
                  <c:v>23493900000</c:v>
                </c:pt>
                <c:pt idx="380">
                  <c:v>23494600000</c:v>
                </c:pt>
                <c:pt idx="381">
                  <c:v>23495400000</c:v>
                </c:pt>
                <c:pt idx="382">
                  <c:v>23495700000</c:v>
                </c:pt>
                <c:pt idx="383">
                  <c:v>23495900000</c:v>
                </c:pt>
                <c:pt idx="384">
                  <c:v>23522700000</c:v>
                </c:pt>
                <c:pt idx="385">
                  <c:v>23537700000</c:v>
                </c:pt>
                <c:pt idx="386">
                  <c:v>23549900000</c:v>
                </c:pt>
                <c:pt idx="387">
                  <c:v>23616500000</c:v>
                </c:pt>
                <c:pt idx="388">
                  <c:v>23643900000</c:v>
                </c:pt>
                <c:pt idx="389">
                  <c:v>23647100000</c:v>
                </c:pt>
                <c:pt idx="390">
                  <c:v>23649200000</c:v>
                </c:pt>
                <c:pt idx="391">
                  <c:v>23651000000</c:v>
                </c:pt>
                <c:pt idx="392">
                  <c:v>23655100000</c:v>
                </c:pt>
                <c:pt idx="393">
                  <c:v>23659300000</c:v>
                </c:pt>
                <c:pt idx="394">
                  <c:v>23667300000</c:v>
                </c:pt>
                <c:pt idx="395">
                  <c:v>23676300000</c:v>
                </c:pt>
                <c:pt idx="396">
                  <c:v>23676700000</c:v>
                </c:pt>
                <c:pt idx="397">
                  <c:v>23683800000</c:v>
                </c:pt>
                <c:pt idx="398">
                  <c:v>23707100000</c:v>
                </c:pt>
                <c:pt idx="399">
                  <c:v>23734000000</c:v>
                </c:pt>
                <c:pt idx="400">
                  <c:v>34001300000</c:v>
                </c:pt>
                <c:pt idx="401">
                  <c:v>34002500000</c:v>
                </c:pt>
                <c:pt idx="402">
                  <c:v>34004100000</c:v>
                </c:pt>
                <c:pt idx="403">
                  <c:v>34005200000</c:v>
                </c:pt>
                <c:pt idx="404">
                  <c:v>34009000000</c:v>
                </c:pt>
                <c:pt idx="405">
                  <c:v>34014200000</c:v>
                </c:pt>
                <c:pt idx="406">
                  <c:v>34019500000</c:v>
                </c:pt>
                <c:pt idx="407">
                  <c:v>34025800000</c:v>
                </c:pt>
                <c:pt idx="408">
                  <c:v>34031700000</c:v>
                </c:pt>
                <c:pt idx="409">
                  <c:v>34038600000</c:v>
                </c:pt>
                <c:pt idx="410">
                  <c:v>34045000000</c:v>
                </c:pt>
                <c:pt idx="411">
                  <c:v>34050800000</c:v>
                </c:pt>
                <c:pt idx="412">
                  <c:v>34056500000</c:v>
                </c:pt>
                <c:pt idx="413">
                  <c:v>34065300000</c:v>
                </c:pt>
                <c:pt idx="414">
                  <c:v>34071900000</c:v>
                </c:pt>
                <c:pt idx="415">
                  <c:v>34076600000</c:v>
                </c:pt>
                <c:pt idx="416">
                  <c:v>34078100000</c:v>
                </c:pt>
                <c:pt idx="417">
                  <c:v>34078800000</c:v>
                </c:pt>
                <c:pt idx="418">
                  <c:v>34081000000</c:v>
                </c:pt>
                <c:pt idx="419">
                  <c:v>34107700000</c:v>
                </c:pt>
                <c:pt idx="420">
                  <c:v>34125100000</c:v>
                </c:pt>
                <c:pt idx="421">
                  <c:v>34126000000</c:v>
                </c:pt>
                <c:pt idx="422">
                  <c:v>34133100000</c:v>
                </c:pt>
                <c:pt idx="423">
                  <c:v>34136100000</c:v>
                </c:pt>
                <c:pt idx="424">
                  <c:v>34145000000</c:v>
                </c:pt>
                <c:pt idx="425">
                  <c:v>34146600000</c:v>
                </c:pt>
                <c:pt idx="426">
                  <c:v>34150400000</c:v>
                </c:pt>
                <c:pt idx="427">
                  <c:v>34153200000</c:v>
                </c:pt>
                <c:pt idx="428">
                  <c:v>34154400000</c:v>
                </c:pt>
                <c:pt idx="429">
                  <c:v>34168600000</c:v>
                </c:pt>
                <c:pt idx="430">
                  <c:v>34173400000</c:v>
                </c:pt>
                <c:pt idx="431">
                  <c:v>34179800000</c:v>
                </c:pt>
                <c:pt idx="432">
                  <c:v>34180200000</c:v>
                </c:pt>
                <c:pt idx="433">
                  <c:v>34180700000</c:v>
                </c:pt>
                <c:pt idx="434">
                  <c:v>34181800000</c:v>
                </c:pt>
                <c:pt idx="435">
                  <c:v>34186200000</c:v>
                </c:pt>
                <c:pt idx="436">
                  <c:v>34191000000</c:v>
                </c:pt>
                <c:pt idx="437">
                  <c:v>34192300000</c:v>
                </c:pt>
                <c:pt idx="438">
                  <c:v>34193400000</c:v>
                </c:pt>
                <c:pt idx="439">
                  <c:v>34194400000</c:v>
                </c:pt>
                <c:pt idx="440">
                  <c:v>34200100000</c:v>
                </c:pt>
                <c:pt idx="441">
                  <c:v>34200600000</c:v>
                </c:pt>
                <c:pt idx="442">
                  <c:v>34207000000</c:v>
                </c:pt>
                <c:pt idx="443">
                  <c:v>34207600000</c:v>
                </c:pt>
                <c:pt idx="444">
                  <c:v>34208700000</c:v>
                </c:pt>
                <c:pt idx="445">
                  <c:v>34209200000</c:v>
                </c:pt>
                <c:pt idx="446">
                  <c:v>34209700000</c:v>
                </c:pt>
                <c:pt idx="447">
                  <c:v>34210000000</c:v>
                </c:pt>
                <c:pt idx="448">
                  <c:v>34212200000</c:v>
                </c:pt>
                <c:pt idx="449">
                  <c:v>34212800000</c:v>
                </c:pt>
                <c:pt idx="450">
                  <c:v>34216700000</c:v>
                </c:pt>
                <c:pt idx="451">
                  <c:v>34218200000</c:v>
                </c:pt>
                <c:pt idx="452">
                  <c:v>34224700000</c:v>
                </c:pt>
                <c:pt idx="453">
                  <c:v>34235600000</c:v>
                </c:pt>
                <c:pt idx="454">
                  <c:v>34236500000</c:v>
                </c:pt>
                <c:pt idx="455">
                  <c:v>34240800000</c:v>
                </c:pt>
                <c:pt idx="456">
                  <c:v>34241600000</c:v>
                </c:pt>
                <c:pt idx="457">
                  <c:v>34242900000</c:v>
                </c:pt>
                <c:pt idx="458">
                  <c:v>34247700000</c:v>
                </c:pt>
                <c:pt idx="459">
                  <c:v>34257200000</c:v>
                </c:pt>
                <c:pt idx="460">
                  <c:v>34257700000</c:v>
                </c:pt>
                <c:pt idx="461">
                  <c:v>34279100000</c:v>
                </c:pt>
                <c:pt idx="462">
                  <c:v>34288600000</c:v>
                </c:pt>
                <c:pt idx="463">
                  <c:v>34299500000</c:v>
                </c:pt>
                <c:pt idx="464">
                  <c:v>34299700000</c:v>
                </c:pt>
                <c:pt idx="465">
                  <c:v>34315300000</c:v>
                </c:pt>
                <c:pt idx="466">
                  <c:v>34316900000</c:v>
                </c:pt>
                <c:pt idx="467">
                  <c:v>34323400000</c:v>
                </c:pt>
                <c:pt idx="468">
                  <c:v>34371600000</c:v>
                </c:pt>
                <c:pt idx="469">
                  <c:v>34376100000</c:v>
                </c:pt>
                <c:pt idx="470">
                  <c:v>34389200000</c:v>
                </c:pt>
                <c:pt idx="471">
                  <c:v>34390100000</c:v>
                </c:pt>
                <c:pt idx="472">
                  <c:v>34390500000</c:v>
                </c:pt>
                <c:pt idx="473">
                  <c:v>34390800000</c:v>
                </c:pt>
                <c:pt idx="474">
                  <c:v>34394600000</c:v>
                </c:pt>
                <c:pt idx="475">
                  <c:v>34407100000</c:v>
                </c:pt>
                <c:pt idx="476">
                  <c:v>34407500000</c:v>
                </c:pt>
                <c:pt idx="477">
                  <c:v>34409200000</c:v>
                </c:pt>
                <c:pt idx="478">
                  <c:v>34425700000</c:v>
                </c:pt>
                <c:pt idx="479">
                  <c:v>34440500000</c:v>
                </c:pt>
                <c:pt idx="480">
                  <c:v>34394600000</c:v>
                </c:pt>
                <c:pt idx="481">
                  <c:v>34407300000</c:v>
                </c:pt>
                <c:pt idx="482">
                  <c:v>34407600000</c:v>
                </c:pt>
                <c:pt idx="483">
                  <c:v>34425800000</c:v>
                </c:pt>
                <c:pt idx="484">
                  <c:v>34440400000</c:v>
                </c:pt>
                <c:pt idx="485">
                  <c:v>34444700000</c:v>
                </c:pt>
                <c:pt idx="486">
                  <c:v>34446100000</c:v>
                </c:pt>
                <c:pt idx="487">
                  <c:v>34448400000</c:v>
                </c:pt>
                <c:pt idx="488">
                  <c:v>34449200000</c:v>
                </c:pt>
                <c:pt idx="489">
                  <c:v>34453000000</c:v>
                </c:pt>
                <c:pt idx="490">
                  <c:v>34456200000</c:v>
                </c:pt>
                <c:pt idx="491">
                  <c:v>34458500000</c:v>
                </c:pt>
                <c:pt idx="492">
                  <c:v>34460400000</c:v>
                </c:pt>
                <c:pt idx="493">
                  <c:v>34484300000</c:v>
                </c:pt>
                <c:pt idx="494">
                  <c:v>34490200000</c:v>
                </c:pt>
                <c:pt idx="495">
                  <c:v>34490400000</c:v>
                </c:pt>
                <c:pt idx="496">
                  <c:v>34490400000</c:v>
                </c:pt>
                <c:pt idx="497">
                  <c:v>34490600000</c:v>
                </c:pt>
                <c:pt idx="498">
                  <c:v>34490900000</c:v>
                </c:pt>
                <c:pt idx="499">
                  <c:v>34491400000</c:v>
                </c:pt>
                <c:pt idx="500">
                  <c:v>34491500000</c:v>
                </c:pt>
                <c:pt idx="501">
                  <c:v>34491600000</c:v>
                </c:pt>
                <c:pt idx="502">
                  <c:v>34492100000</c:v>
                </c:pt>
                <c:pt idx="503">
                  <c:v>34492500000</c:v>
                </c:pt>
                <c:pt idx="504">
                  <c:v>34493800000</c:v>
                </c:pt>
                <c:pt idx="505">
                  <c:v>34493800000</c:v>
                </c:pt>
                <c:pt idx="506">
                  <c:v>34494400000</c:v>
                </c:pt>
                <c:pt idx="507">
                  <c:v>34495200000</c:v>
                </c:pt>
                <c:pt idx="508">
                  <c:v>34496000000</c:v>
                </c:pt>
                <c:pt idx="509">
                  <c:v>34496500000</c:v>
                </c:pt>
                <c:pt idx="510">
                  <c:v>34500000000</c:v>
                </c:pt>
                <c:pt idx="511">
                  <c:v>34501000000</c:v>
                </c:pt>
                <c:pt idx="512">
                  <c:v>34505300000</c:v>
                </c:pt>
                <c:pt idx="513">
                  <c:v>34511600000</c:v>
                </c:pt>
                <c:pt idx="514">
                  <c:v>34511900000</c:v>
                </c:pt>
                <c:pt idx="515">
                  <c:v>34519600000</c:v>
                </c:pt>
                <c:pt idx="516">
                  <c:v>34522000000</c:v>
                </c:pt>
                <c:pt idx="517">
                  <c:v>34526700000</c:v>
                </c:pt>
                <c:pt idx="518">
                  <c:v>34534000000</c:v>
                </c:pt>
                <c:pt idx="519">
                  <c:v>34536800000</c:v>
                </c:pt>
                <c:pt idx="520">
                  <c:v>34542200000</c:v>
                </c:pt>
                <c:pt idx="521">
                  <c:v>34551200000</c:v>
                </c:pt>
                <c:pt idx="522">
                  <c:v>34559200000</c:v>
                </c:pt>
                <c:pt idx="523">
                  <c:v>34559200000</c:v>
                </c:pt>
                <c:pt idx="524">
                  <c:v>34563500000</c:v>
                </c:pt>
                <c:pt idx="525">
                  <c:v>34563700000</c:v>
                </c:pt>
                <c:pt idx="526">
                  <c:v>34564900000</c:v>
                </c:pt>
                <c:pt idx="527">
                  <c:v>34565900000</c:v>
                </c:pt>
                <c:pt idx="528">
                  <c:v>34568600000</c:v>
                </c:pt>
                <c:pt idx="529">
                  <c:v>34569300000</c:v>
                </c:pt>
                <c:pt idx="530">
                  <c:v>34569500000</c:v>
                </c:pt>
                <c:pt idx="531">
                  <c:v>34569500000</c:v>
                </c:pt>
                <c:pt idx="532">
                  <c:v>34571600000</c:v>
                </c:pt>
                <c:pt idx="533">
                  <c:v>34571800000</c:v>
                </c:pt>
                <c:pt idx="534">
                  <c:v>34571800000</c:v>
                </c:pt>
                <c:pt idx="535">
                  <c:v>34573800000</c:v>
                </c:pt>
                <c:pt idx="536">
                  <c:v>34574300000</c:v>
                </c:pt>
                <c:pt idx="537">
                  <c:v>34575700000</c:v>
                </c:pt>
                <c:pt idx="538">
                  <c:v>34577100000</c:v>
                </c:pt>
                <c:pt idx="539">
                  <c:v>34579800000</c:v>
                </c:pt>
                <c:pt idx="540">
                  <c:v>34580000000</c:v>
                </c:pt>
                <c:pt idx="541">
                  <c:v>34580800000</c:v>
                </c:pt>
                <c:pt idx="542">
                  <c:v>34582800000</c:v>
                </c:pt>
                <c:pt idx="543">
                  <c:v>34583500000</c:v>
                </c:pt>
                <c:pt idx="544">
                  <c:v>34584300000</c:v>
                </c:pt>
                <c:pt idx="545">
                  <c:v>34585200000</c:v>
                </c:pt>
                <c:pt idx="546">
                  <c:v>34585200000</c:v>
                </c:pt>
                <c:pt idx="547">
                  <c:v>34585500000</c:v>
                </c:pt>
                <c:pt idx="548">
                  <c:v>34586000000</c:v>
                </c:pt>
                <c:pt idx="549">
                  <c:v>34586400000</c:v>
                </c:pt>
                <c:pt idx="550">
                  <c:v>34586500000</c:v>
                </c:pt>
                <c:pt idx="551">
                  <c:v>34587300000</c:v>
                </c:pt>
                <c:pt idx="552">
                  <c:v>34587600000</c:v>
                </c:pt>
                <c:pt idx="553">
                  <c:v>34588000000</c:v>
                </c:pt>
                <c:pt idx="554">
                  <c:v>34588200000</c:v>
                </c:pt>
                <c:pt idx="555">
                  <c:v>34588800000</c:v>
                </c:pt>
                <c:pt idx="556">
                  <c:v>34589900000</c:v>
                </c:pt>
                <c:pt idx="557">
                  <c:v>34591900000</c:v>
                </c:pt>
                <c:pt idx="558">
                  <c:v>34592500000</c:v>
                </c:pt>
                <c:pt idx="559">
                  <c:v>34592800000</c:v>
                </c:pt>
                <c:pt idx="560">
                  <c:v>34611600000</c:v>
                </c:pt>
                <c:pt idx="561">
                  <c:v>34615600000</c:v>
                </c:pt>
                <c:pt idx="562">
                  <c:v>34619200000</c:v>
                </c:pt>
                <c:pt idx="563">
                  <c:v>34619800000</c:v>
                </c:pt>
                <c:pt idx="564">
                  <c:v>34620100000</c:v>
                </c:pt>
                <c:pt idx="565">
                  <c:v>34621500000</c:v>
                </c:pt>
                <c:pt idx="566">
                  <c:v>34624700000</c:v>
                </c:pt>
                <c:pt idx="567">
                  <c:v>34625000000</c:v>
                </c:pt>
                <c:pt idx="568">
                  <c:v>34638200000</c:v>
                </c:pt>
                <c:pt idx="569">
                  <c:v>34658100000</c:v>
                </c:pt>
                <c:pt idx="570">
                  <c:v>34662300000</c:v>
                </c:pt>
                <c:pt idx="571">
                  <c:v>34666400000</c:v>
                </c:pt>
                <c:pt idx="572">
                  <c:v>34669600000</c:v>
                </c:pt>
                <c:pt idx="573">
                  <c:v>34671800000</c:v>
                </c:pt>
                <c:pt idx="574">
                  <c:v>34674900000</c:v>
                </c:pt>
                <c:pt idx="575">
                  <c:v>34680600000</c:v>
                </c:pt>
                <c:pt idx="576">
                  <c:v>34683200000</c:v>
                </c:pt>
                <c:pt idx="577">
                  <c:v>34683900000</c:v>
                </c:pt>
                <c:pt idx="578">
                  <c:v>34689200000</c:v>
                </c:pt>
                <c:pt idx="579">
                  <c:v>34695300000</c:v>
                </c:pt>
                <c:pt idx="580">
                  <c:v>34696000000</c:v>
                </c:pt>
                <c:pt idx="581">
                  <c:v>34713500000</c:v>
                </c:pt>
                <c:pt idx="582">
                  <c:v>34723700000</c:v>
                </c:pt>
                <c:pt idx="583">
                  <c:v>34735900000</c:v>
                </c:pt>
                <c:pt idx="584">
                  <c:v>34746900000</c:v>
                </c:pt>
                <c:pt idx="585">
                  <c:v>34753500000</c:v>
                </c:pt>
                <c:pt idx="586">
                  <c:v>34754400000</c:v>
                </c:pt>
                <c:pt idx="587">
                  <c:v>34771200000</c:v>
                </c:pt>
                <c:pt idx="588">
                  <c:v>34842900000</c:v>
                </c:pt>
                <c:pt idx="589">
                  <c:v>34881600000</c:v>
                </c:pt>
                <c:pt idx="590">
                  <c:v>34895900000</c:v>
                </c:pt>
                <c:pt idx="591">
                  <c:v>34927400000</c:v>
                </c:pt>
                <c:pt idx="592">
                  <c:v>34981700000</c:v>
                </c:pt>
                <c:pt idx="593">
                  <c:v>35000100000</c:v>
                </c:pt>
                <c:pt idx="594">
                  <c:v>35005900000</c:v>
                </c:pt>
                <c:pt idx="595">
                  <c:v>35016400000</c:v>
                </c:pt>
                <c:pt idx="596">
                  <c:v>35026400000</c:v>
                </c:pt>
                <c:pt idx="597">
                  <c:v>35031800000</c:v>
                </c:pt>
                <c:pt idx="598">
                  <c:v>35035100000</c:v>
                </c:pt>
                <c:pt idx="599">
                  <c:v>35058600000</c:v>
                </c:pt>
                <c:pt idx="600">
                  <c:v>35058000000</c:v>
                </c:pt>
                <c:pt idx="601">
                  <c:v>35065100000</c:v>
                </c:pt>
                <c:pt idx="602">
                  <c:v>35113500000</c:v>
                </c:pt>
                <c:pt idx="603">
                  <c:v>35117300000</c:v>
                </c:pt>
                <c:pt idx="604">
                  <c:v>35154900000</c:v>
                </c:pt>
                <c:pt idx="605">
                  <c:v>35179300000</c:v>
                </c:pt>
                <c:pt idx="606">
                  <c:v>35183400000</c:v>
                </c:pt>
                <c:pt idx="607">
                  <c:v>35222200000</c:v>
                </c:pt>
                <c:pt idx="608">
                  <c:v>35225800000</c:v>
                </c:pt>
                <c:pt idx="609">
                  <c:v>35264600000</c:v>
                </c:pt>
                <c:pt idx="610">
                  <c:v>35265800000</c:v>
                </c:pt>
                <c:pt idx="611">
                  <c:v>35266700000</c:v>
                </c:pt>
                <c:pt idx="612">
                  <c:v>35269100000</c:v>
                </c:pt>
                <c:pt idx="613">
                  <c:v>35278100000</c:v>
                </c:pt>
                <c:pt idx="614">
                  <c:v>35283900000</c:v>
                </c:pt>
                <c:pt idx="615">
                  <c:v>35285200000</c:v>
                </c:pt>
                <c:pt idx="616">
                  <c:v>35296800000</c:v>
                </c:pt>
                <c:pt idx="617">
                  <c:v>35316800000</c:v>
                </c:pt>
                <c:pt idx="618">
                  <c:v>35318000000</c:v>
                </c:pt>
                <c:pt idx="619">
                  <c:v>35322300000</c:v>
                </c:pt>
                <c:pt idx="620">
                  <c:v>35322600000</c:v>
                </c:pt>
                <c:pt idx="621">
                  <c:v>35322800000</c:v>
                </c:pt>
                <c:pt idx="622">
                  <c:v>35323600000</c:v>
                </c:pt>
                <c:pt idx="623">
                  <c:v>35323700000</c:v>
                </c:pt>
                <c:pt idx="624">
                  <c:v>35324400000</c:v>
                </c:pt>
                <c:pt idx="625">
                  <c:v>35324800000</c:v>
                </c:pt>
                <c:pt idx="626">
                  <c:v>35327100000</c:v>
                </c:pt>
                <c:pt idx="627">
                  <c:v>35328000000</c:v>
                </c:pt>
                <c:pt idx="628">
                  <c:v>35333300000</c:v>
                </c:pt>
                <c:pt idx="629">
                  <c:v>35333600000</c:v>
                </c:pt>
                <c:pt idx="630">
                  <c:v>35334000000</c:v>
                </c:pt>
                <c:pt idx="631">
                  <c:v>35334800000</c:v>
                </c:pt>
                <c:pt idx="632">
                  <c:v>35335200000</c:v>
                </c:pt>
                <c:pt idx="633">
                  <c:v>35340300000</c:v>
                </c:pt>
                <c:pt idx="634">
                  <c:v>35341500000</c:v>
                </c:pt>
                <c:pt idx="635">
                  <c:v>35344700000</c:v>
                </c:pt>
                <c:pt idx="636">
                  <c:v>35348500000</c:v>
                </c:pt>
                <c:pt idx="637">
                  <c:v>35349800000</c:v>
                </c:pt>
                <c:pt idx="638">
                  <c:v>35356300000</c:v>
                </c:pt>
                <c:pt idx="639">
                  <c:v>35360200000</c:v>
                </c:pt>
                <c:pt idx="640">
                  <c:v>39010300000</c:v>
                </c:pt>
                <c:pt idx="641">
                  <c:v>39023000000</c:v>
                </c:pt>
                <c:pt idx="642">
                  <c:v>39033900000</c:v>
                </c:pt>
                <c:pt idx="643">
                  <c:v>39035200000</c:v>
                </c:pt>
                <c:pt idx="644">
                  <c:v>39041200000</c:v>
                </c:pt>
                <c:pt idx="645">
                  <c:v>39041900000</c:v>
                </c:pt>
                <c:pt idx="646">
                  <c:v>39058400000</c:v>
                </c:pt>
                <c:pt idx="647">
                  <c:v>39078700000</c:v>
                </c:pt>
                <c:pt idx="648">
                  <c:v>39079700000</c:v>
                </c:pt>
                <c:pt idx="649">
                  <c:v>39082900000</c:v>
                </c:pt>
                <c:pt idx="650">
                  <c:v>39087300000</c:v>
                </c:pt>
                <c:pt idx="651">
                  <c:v>39088400000</c:v>
                </c:pt>
                <c:pt idx="652">
                  <c:v>39093300000</c:v>
                </c:pt>
                <c:pt idx="653">
                  <c:v>39094000000</c:v>
                </c:pt>
                <c:pt idx="654">
                  <c:v>39096900000</c:v>
                </c:pt>
                <c:pt idx="655">
                  <c:v>39099100000</c:v>
                </c:pt>
                <c:pt idx="656">
                  <c:v>39099600000</c:v>
                </c:pt>
                <c:pt idx="657">
                  <c:v>39109000000</c:v>
                </c:pt>
                <c:pt idx="658">
                  <c:v>39109200000</c:v>
                </c:pt>
                <c:pt idx="659">
                  <c:v>39110100000</c:v>
                </c:pt>
                <c:pt idx="660">
                  <c:v>39115800000</c:v>
                </c:pt>
                <c:pt idx="661">
                  <c:v>39117500000</c:v>
                </c:pt>
                <c:pt idx="662">
                  <c:v>39120000000</c:v>
                </c:pt>
                <c:pt idx="663">
                  <c:v>39124300000</c:v>
                </c:pt>
                <c:pt idx="664">
                  <c:v>39130900000</c:v>
                </c:pt>
                <c:pt idx="665">
                  <c:v>39132900000</c:v>
                </c:pt>
                <c:pt idx="666">
                  <c:v>39137500000</c:v>
                </c:pt>
                <c:pt idx="667">
                  <c:v>39137800000</c:v>
                </c:pt>
                <c:pt idx="668">
                  <c:v>39145000000</c:v>
                </c:pt>
                <c:pt idx="669">
                  <c:v>39145300000</c:v>
                </c:pt>
                <c:pt idx="670">
                  <c:v>39147400000</c:v>
                </c:pt>
                <c:pt idx="671">
                  <c:v>39149000000</c:v>
                </c:pt>
                <c:pt idx="672">
                  <c:v>39151900000</c:v>
                </c:pt>
                <c:pt idx="673">
                  <c:v>39157400000</c:v>
                </c:pt>
                <c:pt idx="674">
                  <c:v>39163200000</c:v>
                </c:pt>
                <c:pt idx="675">
                  <c:v>39168700000</c:v>
                </c:pt>
                <c:pt idx="676">
                  <c:v>39170000000</c:v>
                </c:pt>
                <c:pt idx="677">
                  <c:v>39171800000</c:v>
                </c:pt>
                <c:pt idx="678">
                  <c:v>39172000000</c:v>
                </c:pt>
                <c:pt idx="679">
                  <c:v>39175900000</c:v>
                </c:pt>
                <c:pt idx="680">
                  <c:v>39181400000</c:v>
                </c:pt>
                <c:pt idx="681">
                  <c:v>39184300000</c:v>
                </c:pt>
                <c:pt idx="682">
                  <c:v>39225800000</c:v>
                </c:pt>
                <c:pt idx="683">
                  <c:v>39237200000</c:v>
                </c:pt>
                <c:pt idx="684">
                  <c:v>39237300000</c:v>
                </c:pt>
                <c:pt idx="685">
                  <c:v>39263400000</c:v>
                </c:pt>
                <c:pt idx="686">
                  <c:v>39268100000</c:v>
                </c:pt>
                <c:pt idx="687">
                  <c:v>39268900000</c:v>
                </c:pt>
                <c:pt idx="688">
                  <c:v>39269900000</c:v>
                </c:pt>
                <c:pt idx="689">
                  <c:v>39270400000</c:v>
                </c:pt>
                <c:pt idx="690">
                  <c:v>39271700000</c:v>
                </c:pt>
                <c:pt idx="691">
                  <c:v>39273600000</c:v>
                </c:pt>
                <c:pt idx="692">
                  <c:v>39279200000</c:v>
                </c:pt>
                <c:pt idx="693">
                  <c:v>39279400000</c:v>
                </c:pt>
                <c:pt idx="694">
                  <c:v>39281200000</c:v>
                </c:pt>
                <c:pt idx="695">
                  <c:v>39282600000</c:v>
                </c:pt>
                <c:pt idx="696">
                  <c:v>39283100000</c:v>
                </c:pt>
                <c:pt idx="697">
                  <c:v>39283400000</c:v>
                </c:pt>
                <c:pt idx="698">
                  <c:v>39285300000</c:v>
                </c:pt>
                <c:pt idx="699">
                  <c:v>39286600000</c:v>
                </c:pt>
                <c:pt idx="700">
                  <c:v>39288300000</c:v>
                </c:pt>
                <c:pt idx="701">
                  <c:v>39288500000</c:v>
                </c:pt>
                <c:pt idx="702">
                  <c:v>39288800000</c:v>
                </c:pt>
                <c:pt idx="703">
                  <c:v>39291700000</c:v>
                </c:pt>
                <c:pt idx="704">
                  <c:v>39297000000</c:v>
                </c:pt>
                <c:pt idx="705">
                  <c:v>39305600000</c:v>
                </c:pt>
                <c:pt idx="706">
                  <c:v>39305700000</c:v>
                </c:pt>
                <c:pt idx="707">
                  <c:v>39306200000</c:v>
                </c:pt>
                <c:pt idx="708">
                  <c:v>39306600000</c:v>
                </c:pt>
                <c:pt idx="709">
                  <c:v>39306800000</c:v>
                </c:pt>
                <c:pt idx="710">
                  <c:v>39307300000</c:v>
                </c:pt>
                <c:pt idx="711">
                  <c:v>39307600000</c:v>
                </c:pt>
                <c:pt idx="712">
                  <c:v>39308500000</c:v>
                </c:pt>
                <c:pt idx="713">
                  <c:v>39310100000</c:v>
                </c:pt>
                <c:pt idx="714">
                  <c:v>39317200000</c:v>
                </c:pt>
                <c:pt idx="715">
                  <c:v>39318400000</c:v>
                </c:pt>
                <c:pt idx="716">
                  <c:v>39319000000</c:v>
                </c:pt>
                <c:pt idx="717">
                  <c:v>39321200000</c:v>
                </c:pt>
                <c:pt idx="718">
                  <c:v>39323000000</c:v>
                </c:pt>
                <c:pt idx="719">
                  <c:v>39324300000</c:v>
                </c:pt>
              </c:numCache>
            </c:numRef>
          </c:xVal>
          <c:yVal>
            <c:numRef>
              <c:f>'50 mm_Tapered_0.5um_1E6_Imp'!$C$2:$C$721</c:f>
              <c:numCache>
                <c:formatCode>0.00E+00</c:formatCode>
                <c:ptCount val="720"/>
                <c:pt idx="0">
                  <c:v>33.376100000000001</c:v>
                </c:pt>
                <c:pt idx="1">
                  <c:v>34.224800000000002</c:v>
                </c:pt>
                <c:pt idx="2">
                  <c:v>33.677700000000002</c:v>
                </c:pt>
                <c:pt idx="3">
                  <c:v>36.811700000000002</c:v>
                </c:pt>
                <c:pt idx="4">
                  <c:v>34.768300000000004</c:v>
                </c:pt>
                <c:pt idx="5">
                  <c:v>854196</c:v>
                </c:pt>
                <c:pt idx="6">
                  <c:v>643528</c:v>
                </c:pt>
                <c:pt idx="7">
                  <c:v>355815</c:v>
                </c:pt>
                <c:pt idx="8">
                  <c:v>200567</c:v>
                </c:pt>
                <c:pt idx="9">
                  <c:v>120762</c:v>
                </c:pt>
                <c:pt idx="10">
                  <c:v>75459.600000000006</c:v>
                </c:pt>
                <c:pt idx="11">
                  <c:v>36.656500000000001</c:v>
                </c:pt>
                <c:pt idx="12">
                  <c:v>50589.1</c:v>
                </c:pt>
                <c:pt idx="13">
                  <c:v>34254.400000000001</c:v>
                </c:pt>
                <c:pt idx="14">
                  <c:v>24104</c:v>
                </c:pt>
                <c:pt idx="15">
                  <c:v>40.858899999999998</c:v>
                </c:pt>
                <c:pt idx="16">
                  <c:v>17513.900000000001</c:v>
                </c:pt>
                <c:pt idx="17">
                  <c:v>39.479100000000003</c:v>
                </c:pt>
                <c:pt idx="18">
                  <c:v>15151</c:v>
                </c:pt>
                <c:pt idx="19">
                  <c:v>15009.3</c:v>
                </c:pt>
                <c:pt idx="20">
                  <c:v>6317.54</c:v>
                </c:pt>
                <c:pt idx="21">
                  <c:v>3842.19</c:v>
                </c:pt>
                <c:pt idx="22">
                  <c:v>42.655700000000003</c:v>
                </c:pt>
                <c:pt idx="23">
                  <c:v>2400.81</c:v>
                </c:pt>
                <c:pt idx="24">
                  <c:v>1446.04</c:v>
                </c:pt>
                <c:pt idx="25">
                  <c:v>867.35900000000004</c:v>
                </c:pt>
                <c:pt idx="26">
                  <c:v>507.39400000000001</c:v>
                </c:pt>
                <c:pt idx="27">
                  <c:v>308.48500000000001</c:v>
                </c:pt>
                <c:pt idx="28">
                  <c:v>217.684</c:v>
                </c:pt>
                <c:pt idx="29">
                  <c:v>45.3551</c:v>
                </c:pt>
                <c:pt idx="30">
                  <c:v>49.229399999999998</c:v>
                </c:pt>
                <c:pt idx="31">
                  <c:v>52.298200000000001</c:v>
                </c:pt>
                <c:pt idx="32">
                  <c:v>54.642600000000002</c:v>
                </c:pt>
                <c:pt idx="33">
                  <c:v>56.286499999999997</c:v>
                </c:pt>
                <c:pt idx="34">
                  <c:v>57.177799999999998</c:v>
                </c:pt>
                <c:pt idx="35">
                  <c:v>29.773800000000001</c:v>
                </c:pt>
                <c:pt idx="36">
                  <c:v>29.97</c:v>
                </c:pt>
                <c:pt idx="37">
                  <c:v>30.512899999999998</c:v>
                </c:pt>
                <c:pt idx="38">
                  <c:v>31.252500000000001</c:v>
                </c:pt>
                <c:pt idx="39">
                  <c:v>57.127099999999999</c:v>
                </c:pt>
                <c:pt idx="40">
                  <c:v>32.109299999999998</c:v>
                </c:pt>
                <c:pt idx="41">
                  <c:v>56.056899999999999</c:v>
                </c:pt>
                <c:pt idx="42">
                  <c:v>33.040399999999998</c:v>
                </c:pt>
                <c:pt idx="43">
                  <c:v>54.517299999999999</c:v>
                </c:pt>
                <c:pt idx="44">
                  <c:v>33.989600000000003</c:v>
                </c:pt>
                <c:pt idx="45">
                  <c:v>53.364800000000002</c:v>
                </c:pt>
                <c:pt idx="46">
                  <c:v>34.951000000000001</c:v>
                </c:pt>
                <c:pt idx="47">
                  <c:v>35.924799999999998</c:v>
                </c:pt>
                <c:pt idx="48">
                  <c:v>36.9253</c:v>
                </c:pt>
                <c:pt idx="49">
                  <c:v>38.007599999999996</c:v>
                </c:pt>
                <c:pt idx="50">
                  <c:v>39.276400000000002</c:v>
                </c:pt>
                <c:pt idx="51">
                  <c:v>40.851100000000002</c:v>
                </c:pt>
                <c:pt idx="52">
                  <c:v>42.819200000000002</c:v>
                </c:pt>
                <c:pt idx="53">
                  <c:v>45.321399999999997</c:v>
                </c:pt>
                <c:pt idx="54">
                  <c:v>48.615499999999997</c:v>
                </c:pt>
                <c:pt idx="55">
                  <c:v>53.392600000000002</c:v>
                </c:pt>
                <c:pt idx="56">
                  <c:v>61.461599999999997</c:v>
                </c:pt>
                <c:pt idx="57">
                  <c:v>78.545100000000005</c:v>
                </c:pt>
                <c:pt idx="58">
                  <c:v>141.83600000000001</c:v>
                </c:pt>
                <c:pt idx="59">
                  <c:v>285.13</c:v>
                </c:pt>
                <c:pt idx="60">
                  <c:v>271.911</c:v>
                </c:pt>
                <c:pt idx="61">
                  <c:v>306.56200000000001</c:v>
                </c:pt>
                <c:pt idx="62">
                  <c:v>269.22300000000001</c:v>
                </c:pt>
                <c:pt idx="63">
                  <c:v>327.21899999999999</c:v>
                </c:pt>
                <c:pt idx="64">
                  <c:v>278.81299999999999</c:v>
                </c:pt>
                <c:pt idx="65">
                  <c:v>300.70800000000003</c:v>
                </c:pt>
                <c:pt idx="66">
                  <c:v>334.77600000000001</c:v>
                </c:pt>
                <c:pt idx="67">
                  <c:v>338.39100000000002</c:v>
                </c:pt>
                <c:pt idx="68">
                  <c:v>394.54</c:v>
                </c:pt>
                <c:pt idx="69">
                  <c:v>322.10399999999998</c:v>
                </c:pt>
                <c:pt idx="70">
                  <c:v>467.31400000000002</c:v>
                </c:pt>
                <c:pt idx="71">
                  <c:v>536.85500000000002</c:v>
                </c:pt>
                <c:pt idx="72">
                  <c:v>567.471</c:v>
                </c:pt>
                <c:pt idx="73">
                  <c:v>293.00700000000001</c:v>
                </c:pt>
                <c:pt idx="74">
                  <c:v>258.88200000000001</c:v>
                </c:pt>
                <c:pt idx="75">
                  <c:v>222.191</c:v>
                </c:pt>
                <c:pt idx="76">
                  <c:v>64.557500000000005</c:v>
                </c:pt>
                <c:pt idx="77">
                  <c:v>88.394599999999997</c:v>
                </c:pt>
                <c:pt idx="78">
                  <c:v>183.64400000000001</c:v>
                </c:pt>
                <c:pt idx="79">
                  <c:v>138.24299999999999</c:v>
                </c:pt>
                <c:pt idx="80">
                  <c:v>284.87799999999999</c:v>
                </c:pt>
                <c:pt idx="81">
                  <c:v>242.35400000000001</c:v>
                </c:pt>
                <c:pt idx="82">
                  <c:v>199.239</c:v>
                </c:pt>
                <c:pt idx="83">
                  <c:v>74.724999999999994</c:v>
                </c:pt>
                <c:pt idx="84">
                  <c:v>98.779700000000005</c:v>
                </c:pt>
                <c:pt idx="85">
                  <c:v>150.006</c:v>
                </c:pt>
                <c:pt idx="86">
                  <c:v>235647</c:v>
                </c:pt>
                <c:pt idx="87">
                  <c:v>140268</c:v>
                </c:pt>
                <c:pt idx="88">
                  <c:v>61470.5</c:v>
                </c:pt>
                <c:pt idx="89">
                  <c:v>38507.5</c:v>
                </c:pt>
                <c:pt idx="90">
                  <c:v>30351.9</c:v>
                </c:pt>
                <c:pt idx="91">
                  <c:v>25653.200000000001</c:v>
                </c:pt>
                <c:pt idx="92">
                  <c:v>23096.2</c:v>
                </c:pt>
                <c:pt idx="93">
                  <c:v>20541.099999999999</c:v>
                </c:pt>
                <c:pt idx="94">
                  <c:v>17833.5</c:v>
                </c:pt>
                <c:pt idx="95">
                  <c:v>15273.3</c:v>
                </c:pt>
                <c:pt idx="96">
                  <c:v>13004.5</c:v>
                </c:pt>
                <c:pt idx="97">
                  <c:v>11325.3</c:v>
                </c:pt>
                <c:pt idx="98">
                  <c:v>10227.700000000001</c:v>
                </c:pt>
                <c:pt idx="99">
                  <c:v>9786.49</c:v>
                </c:pt>
                <c:pt idx="100">
                  <c:v>9834.4699999999993</c:v>
                </c:pt>
                <c:pt idx="101">
                  <c:v>10201.799999999999</c:v>
                </c:pt>
                <c:pt idx="102">
                  <c:v>11215.4</c:v>
                </c:pt>
                <c:pt idx="103">
                  <c:v>11980.6</c:v>
                </c:pt>
                <c:pt idx="104">
                  <c:v>11649.1</c:v>
                </c:pt>
                <c:pt idx="105">
                  <c:v>10016.6</c:v>
                </c:pt>
                <c:pt idx="106">
                  <c:v>46.827500000000001</c:v>
                </c:pt>
                <c:pt idx="107">
                  <c:v>47.126300000000001</c:v>
                </c:pt>
                <c:pt idx="108">
                  <c:v>47.530200000000001</c:v>
                </c:pt>
                <c:pt idx="109">
                  <c:v>47.846200000000003</c:v>
                </c:pt>
                <c:pt idx="110">
                  <c:v>47.956499999999998</c:v>
                </c:pt>
                <c:pt idx="111">
                  <c:v>47.722799999999999</c:v>
                </c:pt>
                <c:pt idx="112">
                  <c:v>47.244300000000003</c:v>
                </c:pt>
                <c:pt idx="113">
                  <c:v>46.482799999999997</c:v>
                </c:pt>
                <c:pt idx="114">
                  <c:v>53.3339</c:v>
                </c:pt>
                <c:pt idx="115">
                  <c:v>45.528199999999998</c:v>
                </c:pt>
                <c:pt idx="116">
                  <c:v>44.509900000000002</c:v>
                </c:pt>
                <c:pt idx="117">
                  <c:v>56.6892</c:v>
                </c:pt>
                <c:pt idx="118">
                  <c:v>43.610399999999998</c:v>
                </c:pt>
                <c:pt idx="119">
                  <c:v>43.053199999999997</c:v>
                </c:pt>
                <c:pt idx="120">
                  <c:v>61.1432</c:v>
                </c:pt>
                <c:pt idx="121">
                  <c:v>43.278100000000002</c:v>
                </c:pt>
                <c:pt idx="122">
                  <c:v>65.8005</c:v>
                </c:pt>
                <c:pt idx="123">
                  <c:v>45.620199999999997</c:v>
                </c:pt>
                <c:pt idx="124">
                  <c:v>55.775399999999998</c:v>
                </c:pt>
                <c:pt idx="125">
                  <c:v>1961.24</c:v>
                </c:pt>
                <c:pt idx="126">
                  <c:v>1642.43</c:v>
                </c:pt>
                <c:pt idx="127">
                  <c:v>1075.6600000000001</c:v>
                </c:pt>
                <c:pt idx="128">
                  <c:v>647.11699999999996</c:v>
                </c:pt>
                <c:pt idx="129">
                  <c:v>757.77200000000005</c:v>
                </c:pt>
                <c:pt idx="130">
                  <c:v>2267.2800000000002</c:v>
                </c:pt>
                <c:pt idx="131">
                  <c:v>4908.33</c:v>
                </c:pt>
                <c:pt idx="132">
                  <c:v>5853.31</c:v>
                </c:pt>
                <c:pt idx="133">
                  <c:v>508.166</c:v>
                </c:pt>
                <c:pt idx="134">
                  <c:v>4852.08</c:v>
                </c:pt>
                <c:pt idx="135">
                  <c:v>345.846</c:v>
                </c:pt>
                <c:pt idx="136">
                  <c:v>3797.97</c:v>
                </c:pt>
                <c:pt idx="137">
                  <c:v>3129.66</c:v>
                </c:pt>
                <c:pt idx="138">
                  <c:v>2721.51</c:v>
                </c:pt>
                <c:pt idx="139">
                  <c:v>2461.5700000000002</c:v>
                </c:pt>
                <c:pt idx="140">
                  <c:v>2324.0700000000002</c:v>
                </c:pt>
                <c:pt idx="141">
                  <c:v>2228.61</c:v>
                </c:pt>
                <c:pt idx="142">
                  <c:v>2201.56</c:v>
                </c:pt>
                <c:pt idx="143">
                  <c:v>2196.7800000000002</c:v>
                </c:pt>
                <c:pt idx="144">
                  <c:v>2191.91</c:v>
                </c:pt>
                <c:pt idx="145">
                  <c:v>40.5488</c:v>
                </c:pt>
                <c:pt idx="146">
                  <c:v>48.509700000000002</c:v>
                </c:pt>
                <c:pt idx="147">
                  <c:v>41.028700000000001</c:v>
                </c:pt>
                <c:pt idx="148">
                  <c:v>56.326900000000002</c:v>
                </c:pt>
                <c:pt idx="149">
                  <c:v>40.673900000000003</c:v>
                </c:pt>
                <c:pt idx="150">
                  <c:v>36.676699999999997</c:v>
                </c:pt>
                <c:pt idx="151">
                  <c:v>373.596</c:v>
                </c:pt>
                <c:pt idx="152">
                  <c:v>377.512</c:v>
                </c:pt>
                <c:pt idx="153">
                  <c:v>388.46300000000002</c:v>
                </c:pt>
                <c:pt idx="154">
                  <c:v>411.67399999999998</c:v>
                </c:pt>
                <c:pt idx="155">
                  <c:v>445.47500000000002</c:v>
                </c:pt>
                <c:pt idx="156">
                  <c:v>59.087299999999999</c:v>
                </c:pt>
                <c:pt idx="157">
                  <c:v>490.53899999999999</c:v>
                </c:pt>
                <c:pt idx="158">
                  <c:v>550.53599999999994</c:v>
                </c:pt>
                <c:pt idx="159">
                  <c:v>184.596</c:v>
                </c:pt>
                <c:pt idx="160">
                  <c:v>138.26</c:v>
                </c:pt>
                <c:pt idx="161">
                  <c:v>62.899500000000003</c:v>
                </c:pt>
                <c:pt idx="162">
                  <c:v>79.449600000000004</c:v>
                </c:pt>
                <c:pt idx="163">
                  <c:v>62.214199999999998</c:v>
                </c:pt>
                <c:pt idx="164">
                  <c:v>110.926</c:v>
                </c:pt>
                <c:pt idx="165">
                  <c:v>70.837400000000002</c:v>
                </c:pt>
                <c:pt idx="166">
                  <c:v>144.75299999999999</c:v>
                </c:pt>
                <c:pt idx="167">
                  <c:v>48.8735</c:v>
                </c:pt>
                <c:pt idx="168">
                  <c:v>78.972499999999997</c:v>
                </c:pt>
                <c:pt idx="169">
                  <c:v>52.213999999999999</c:v>
                </c:pt>
                <c:pt idx="170">
                  <c:v>53201.599999999999</c:v>
                </c:pt>
                <c:pt idx="171">
                  <c:v>13061.6</c:v>
                </c:pt>
                <c:pt idx="172">
                  <c:v>59.044699999999999</c:v>
                </c:pt>
                <c:pt idx="173">
                  <c:v>14708.9</c:v>
                </c:pt>
                <c:pt idx="174">
                  <c:v>10421.6</c:v>
                </c:pt>
                <c:pt idx="175">
                  <c:v>5865.79</c:v>
                </c:pt>
                <c:pt idx="176">
                  <c:v>2547.7399999999998</c:v>
                </c:pt>
                <c:pt idx="177">
                  <c:v>552.02099999999996</c:v>
                </c:pt>
                <c:pt idx="178">
                  <c:v>3101.21</c:v>
                </c:pt>
                <c:pt idx="179">
                  <c:v>1404.33</c:v>
                </c:pt>
                <c:pt idx="180">
                  <c:v>3091.4</c:v>
                </c:pt>
                <c:pt idx="181">
                  <c:v>2096.9499999999998</c:v>
                </c:pt>
                <c:pt idx="182">
                  <c:v>2125.94</c:v>
                </c:pt>
                <c:pt idx="183">
                  <c:v>68.064999999999998</c:v>
                </c:pt>
                <c:pt idx="184">
                  <c:v>1266.5899999999999</c:v>
                </c:pt>
                <c:pt idx="185">
                  <c:v>2503.44</c:v>
                </c:pt>
                <c:pt idx="186">
                  <c:v>1389.38</c:v>
                </c:pt>
                <c:pt idx="187">
                  <c:v>1582.47</c:v>
                </c:pt>
                <c:pt idx="188">
                  <c:v>2230.62</c:v>
                </c:pt>
                <c:pt idx="189">
                  <c:v>125.70699999999999</c:v>
                </c:pt>
                <c:pt idx="190">
                  <c:v>1524.47</c:v>
                </c:pt>
                <c:pt idx="191">
                  <c:v>2684.82</c:v>
                </c:pt>
                <c:pt idx="192">
                  <c:v>1277.3699999999999</c:v>
                </c:pt>
                <c:pt idx="193">
                  <c:v>934.36900000000003</c:v>
                </c:pt>
                <c:pt idx="194">
                  <c:v>79.708699999999993</c:v>
                </c:pt>
                <c:pt idx="195">
                  <c:v>4814.53</c:v>
                </c:pt>
                <c:pt idx="196">
                  <c:v>7208.85</c:v>
                </c:pt>
                <c:pt idx="197">
                  <c:v>674.07799999999997</c:v>
                </c:pt>
                <c:pt idx="198">
                  <c:v>5796.09</c:v>
                </c:pt>
                <c:pt idx="199">
                  <c:v>269.70600000000002</c:v>
                </c:pt>
                <c:pt idx="200">
                  <c:v>3304.3</c:v>
                </c:pt>
                <c:pt idx="201">
                  <c:v>95.215400000000002</c:v>
                </c:pt>
                <c:pt idx="202">
                  <c:v>617.82000000000005</c:v>
                </c:pt>
                <c:pt idx="203">
                  <c:v>230.67599999999999</c:v>
                </c:pt>
                <c:pt idx="204">
                  <c:v>1782.16</c:v>
                </c:pt>
                <c:pt idx="205">
                  <c:v>1092.04</c:v>
                </c:pt>
                <c:pt idx="206">
                  <c:v>117.777</c:v>
                </c:pt>
                <c:pt idx="207">
                  <c:v>1240.51</c:v>
                </c:pt>
                <c:pt idx="208">
                  <c:v>337.07600000000002</c:v>
                </c:pt>
                <c:pt idx="209">
                  <c:v>318.29000000000002</c:v>
                </c:pt>
                <c:pt idx="210">
                  <c:v>3379.03</c:v>
                </c:pt>
                <c:pt idx="211">
                  <c:v>790.303</c:v>
                </c:pt>
                <c:pt idx="212">
                  <c:v>156.90899999999999</c:v>
                </c:pt>
                <c:pt idx="213">
                  <c:v>383.58100000000002</c:v>
                </c:pt>
                <c:pt idx="214">
                  <c:v>6423.97</c:v>
                </c:pt>
                <c:pt idx="215">
                  <c:v>5768.31</c:v>
                </c:pt>
                <c:pt idx="216">
                  <c:v>624.79999999999995</c:v>
                </c:pt>
                <c:pt idx="217">
                  <c:v>4798.4399999999996</c:v>
                </c:pt>
                <c:pt idx="218">
                  <c:v>7224.01</c:v>
                </c:pt>
                <c:pt idx="219">
                  <c:v>21610.799999999999</c:v>
                </c:pt>
                <c:pt idx="220">
                  <c:v>545.255</c:v>
                </c:pt>
                <c:pt idx="221">
                  <c:v>237.33099999999999</c:v>
                </c:pt>
                <c:pt idx="222">
                  <c:v>522.50300000000004</c:v>
                </c:pt>
                <c:pt idx="223">
                  <c:v>312.99099999999999</c:v>
                </c:pt>
                <c:pt idx="224">
                  <c:v>384.54</c:v>
                </c:pt>
                <c:pt idx="225">
                  <c:v>452.714</c:v>
                </c:pt>
                <c:pt idx="226">
                  <c:v>487.81900000000002</c:v>
                </c:pt>
                <c:pt idx="227">
                  <c:v>429.70100000000002</c:v>
                </c:pt>
                <c:pt idx="228">
                  <c:v>265.38600000000002</c:v>
                </c:pt>
                <c:pt idx="229">
                  <c:v>123.27500000000001</c:v>
                </c:pt>
                <c:pt idx="230">
                  <c:v>140.24700000000001</c:v>
                </c:pt>
                <c:pt idx="231">
                  <c:v>197.90899999999999</c:v>
                </c:pt>
                <c:pt idx="232">
                  <c:v>161.435</c:v>
                </c:pt>
                <c:pt idx="233">
                  <c:v>124.133</c:v>
                </c:pt>
                <c:pt idx="234">
                  <c:v>82.601799999999997</c:v>
                </c:pt>
                <c:pt idx="235">
                  <c:v>96.322400000000002</c:v>
                </c:pt>
                <c:pt idx="236">
                  <c:v>78.049300000000002</c:v>
                </c:pt>
                <c:pt idx="237">
                  <c:v>66.503</c:v>
                </c:pt>
                <c:pt idx="238">
                  <c:v>59.1389</c:v>
                </c:pt>
                <c:pt idx="239">
                  <c:v>74.893299999999996</c:v>
                </c:pt>
                <c:pt idx="240">
                  <c:v>746.6</c:v>
                </c:pt>
                <c:pt idx="241">
                  <c:v>1929.07</c:v>
                </c:pt>
                <c:pt idx="242">
                  <c:v>55.991100000000003</c:v>
                </c:pt>
                <c:pt idx="243">
                  <c:v>3105.36</c:v>
                </c:pt>
                <c:pt idx="244">
                  <c:v>3350.85</c:v>
                </c:pt>
                <c:pt idx="245">
                  <c:v>56.598599999999998</c:v>
                </c:pt>
                <c:pt idx="246">
                  <c:v>2923.75</c:v>
                </c:pt>
                <c:pt idx="247">
                  <c:v>57.482399999999998</c:v>
                </c:pt>
                <c:pt idx="248">
                  <c:v>2421.25</c:v>
                </c:pt>
                <c:pt idx="249">
                  <c:v>58.068899999999999</c:v>
                </c:pt>
                <c:pt idx="250">
                  <c:v>57.035699999999999</c:v>
                </c:pt>
                <c:pt idx="251">
                  <c:v>51.829500000000003</c:v>
                </c:pt>
                <c:pt idx="252">
                  <c:v>70.9328</c:v>
                </c:pt>
                <c:pt idx="253">
                  <c:v>2042.52</c:v>
                </c:pt>
                <c:pt idx="254">
                  <c:v>1898.28</c:v>
                </c:pt>
                <c:pt idx="255">
                  <c:v>1810.38</c:v>
                </c:pt>
                <c:pt idx="256">
                  <c:v>1742.72</c:v>
                </c:pt>
                <c:pt idx="257">
                  <c:v>1762.9</c:v>
                </c:pt>
                <c:pt idx="258">
                  <c:v>53.501199999999997</c:v>
                </c:pt>
                <c:pt idx="259">
                  <c:v>55.385899999999999</c:v>
                </c:pt>
                <c:pt idx="260">
                  <c:v>74.595299999999995</c:v>
                </c:pt>
                <c:pt idx="261">
                  <c:v>55.145099999999999</c:v>
                </c:pt>
                <c:pt idx="262">
                  <c:v>642952</c:v>
                </c:pt>
                <c:pt idx="263">
                  <c:v>113958</c:v>
                </c:pt>
                <c:pt idx="264">
                  <c:v>30928</c:v>
                </c:pt>
                <c:pt idx="265">
                  <c:v>12951.8</c:v>
                </c:pt>
                <c:pt idx="266">
                  <c:v>62.446300000000001</c:v>
                </c:pt>
                <c:pt idx="267">
                  <c:v>6438.99</c:v>
                </c:pt>
                <c:pt idx="268">
                  <c:v>3577.52</c:v>
                </c:pt>
                <c:pt idx="269">
                  <c:v>61.206800000000001</c:v>
                </c:pt>
                <c:pt idx="270">
                  <c:v>2201.92</c:v>
                </c:pt>
                <c:pt idx="271">
                  <c:v>1420.91</c:v>
                </c:pt>
                <c:pt idx="272">
                  <c:v>74.596500000000006</c:v>
                </c:pt>
                <c:pt idx="273">
                  <c:v>966.14400000000001</c:v>
                </c:pt>
                <c:pt idx="274">
                  <c:v>84.861699999999999</c:v>
                </c:pt>
                <c:pt idx="275">
                  <c:v>662.46900000000005</c:v>
                </c:pt>
                <c:pt idx="276">
                  <c:v>22638.5</c:v>
                </c:pt>
                <c:pt idx="277">
                  <c:v>19747.5</c:v>
                </c:pt>
                <c:pt idx="278">
                  <c:v>706.17399999999998</c:v>
                </c:pt>
                <c:pt idx="279">
                  <c:v>14045.1</c:v>
                </c:pt>
                <c:pt idx="280">
                  <c:v>89.180800000000005</c:v>
                </c:pt>
                <c:pt idx="281">
                  <c:v>10007.799999999999</c:v>
                </c:pt>
                <c:pt idx="282">
                  <c:v>599.971</c:v>
                </c:pt>
                <c:pt idx="283">
                  <c:v>7406.9</c:v>
                </c:pt>
                <c:pt idx="284">
                  <c:v>6350.08</c:v>
                </c:pt>
                <c:pt idx="285">
                  <c:v>471.91699999999997</c:v>
                </c:pt>
                <c:pt idx="286">
                  <c:v>5451.47</c:v>
                </c:pt>
                <c:pt idx="287">
                  <c:v>4992.3100000000004</c:v>
                </c:pt>
                <c:pt idx="288">
                  <c:v>284.64299999999997</c:v>
                </c:pt>
                <c:pt idx="289">
                  <c:v>3224.88</c:v>
                </c:pt>
                <c:pt idx="290">
                  <c:v>935.24</c:v>
                </c:pt>
                <c:pt idx="291">
                  <c:v>586.30899999999997</c:v>
                </c:pt>
                <c:pt idx="292">
                  <c:v>1819.32</c:v>
                </c:pt>
                <c:pt idx="293">
                  <c:v>909.68200000000002</c:v>
                </c:pt>
                <c:pt idx="294">
                  <c:v>2280.8000000000002</c:v>
                </c:pt>
                <c:pt idx="295">
                  <c:v>1051.53</c:v>
                </c:pt>
                <c:pt idx="296">
                  <c:v>2431.44</c:v>
                </c:pt>
                <c:pt idx="297">
                  <c:v>1172.3399999999999</c:v>
                </c:pt>
                <c:pt idx="298">
                  <c:v>1925.93</c:v>
                </c:pt>
                <c:pt idx="299">
                  <c:v>1269.76</c:v>
                </c:pt>
                <c:pt idx="300">
                  <c:v>89.871300000000005</c:v>
                </c:pt>
                <c:pt idx="301">
                  <c:v>1325.5</c:v>
                </c:pt>
                <c:pt idx="302">
                  <c:v>176.03899999999999</c:v>
                </c:pt>
                <c:pt idx="303">
                  <c:v>1328.05</c:v>
                </c:pt>
                <c:pt idx="304">
                  <c:v>1455.93</c:v>
                </c:pt>
                <c:pt idx="305">
                  <c:v>175.08600000000001</c:v>
                </c:pt>
                <c:pt idx="306">
                  <c:v>171.3</c:v>
                </c:pt>
                <c:pt idx="307">
                  <c:v>1424.31</c:v>
                </c:pt>
                <c:pt idx="308">
                  <c:v>1262.6099999999999</c:v>
                </c:pt>
                <c:pt idx="309">
                  <c:v>163.81700000000001</c:v>
                </c:pt>
                <c:pt idx="310">
                  <c:v>223.61699999999999</c:v>
                </c:pt>
                <c:pt idx="311">
                  <c:v>989.90300000000002</c:v>
                </c:pt>
                <c:pt idx="312">
                  <c:v>232.01900000000001</c:v>
                </c:pt>
                <c:pt idx="313">
                  <c:v>782.13099999999997</c:v>
                </c:pt>
                <c:pt idx="314">
                  <c:v>221.548</c:v>
                </c:pt>
                <c:pt idx="315">
                  <c:v>162.43299999999999</c:v>
                </c:pt>
                <c:pt idx="316">
                  <c:v>652.23900000000003</c:v>
                </c:pt>
                <c:pt idx="317">
                  <c:v>178.45</c:v>
                </c:pt>
                <c:pt idx="318">
                  <c:v>169.84399999999999</c:v>
                </c:pt>
                <c:pt idx="319">
                  <c:v>202.011</c:v>
                </c:pt>
                <c:pt idx="320">
                  <c:v>838.13400000000001</c:v>
                </c:pt>
                <c:pt idx="321">
                  <c:v>668.59100000000001</c:v>
                </c:pt>
                <c:pt idx="322">
                  <c:v>875.05499999999995</c:v>
                </c:pt>
                <c:pt idx="323">
                  <c:v>979.36699999999996</c:v>
                </c:pt>
                <c:pt idx="324">
                  <c:v>153.04400000000001</c:v>
                </c:pt>
                <c:pt idx="325">
                  <c:v>101.59</c:v>
                </c:pt>
                <c:pt idx="326">
                  <c:v>144.14400000000001</c:v>
                </c:pt>
                <c:pt idx="327">
                  <c:v>118.176</c:v>
                </c:pt>
                <c:pt idx="328">
                  <c:v>139.471</c:v>
                </c:pt>
                <c:pt idx="329">
                  <c:v>130.07900000000001</c:v>
                </c:pt>
                <c:pt idx="330">
                  <c:v>49.479799999999997</c:v>
                </c:pt>
                <c:pt idx="331">
                  <c:v>61.277500000000003</c:v>
                </c:pt>
                <c:pt idx="332">
                  <c:v>48.7438</c:v>
                </c:pt>
                <c:pt idx="333">
                  <c:v>51.340200000000003</c:v>
                </c:pt>
                <c:pt idx="334">
                  <c:v>966.93700000000001</c:v>
                </c:pt>
                <c:pt idx="335">
                  <c:v>963.79700000000003</c:v>
                </c:pt>
                <c:pt idx="336">
                  <c:v>945.41099999999994</c:v>
                </c:pt>
                <c:pt idx="337">
                  <c:v>900.41499999999996</c:v>
                </c:pt>
                <c:pt idx="338">
                  <c:v>812.98299999999995</c:v>
                </c:pt>
                <c:pt idx="339">
                  <c:v>683.46699999999998</c:v>
                </c:pt>
                <c:pt idx="340">
                  <c:v>534.41999999999996</c:v>
                </c:pt>
                <c:pt idx="341">
                  <c:v>543.58399999999995</c:v>
                </c:pt>
                <c:pt idx="342">
                  <c:v>726.51499999999999</c:v>
                </c:pt>
                <c:pt idx="343">
                  <c:v>440.30900000000003</c:v>
                </c:pt>
                <c:pt idx="344">
                  <c:v>1008.58</c:v>
                </c:pt>
                <c:pt idx="345">
                  <c:v>423.178</c:v>
                </c:pt>
                <c:pt idx="346">
                  <c:v>389.34800000000001</c:v>
                </c:pt>
                <c:pt idx="347">
                  <c:v>1363.44</c:v>
                </c:pt>
                <c:pt idx="348">
                  <c:v>381.27499999999998</c:v>
                </c:pt>
                <c:pt idx="349">
                  <c:v>610.95600000000002</c:v>
                </c:pt>
                <c:pt idx="350">
                  <c:v>1267.96</c:v>
                </c:pt>
                <c:pt idx="351">
                  <c:v>581.18499999999995</c:v>
                </c:pt>
                <c:pt idx="352">
                  <c:v>737.16</c:v>
                </c:pt>
                <c:pt idx="353">
                  <c:v>762.93100000000004</c:v>
                </c:pt>
                <c:pt idx="354">
                  <c:v>50.989800000000002</c:v>
                </c:pt>
                <c:pt idx="355">
                  <c:v>50.306699999999999</c:v>
                </c:pt>
                <c:pt idx="356">
                  <c:v>53.8247</c:v>
                </c:pt>
                <c:pt idx="357">
                  <c:v>49.096499999999999</c:v>
                </c:pt>
                <c:pt idx="358">
                  <c:v>48.9893</c:v>
                </c:pt>
                <c:pt idx="359">
                  <c:v>58.152000000000001</c:v>
                </c:pt>
                <c:pt idx="360">
                  <c:v>50.285600000000002</c:v>
                </c:pt>
                <c:pt idx="361">
                  <c:v>66.471999999999994</c:v>
                </c:pt>
                <c:pt idx="362">
                  <c:v>73.0398</c:v>
                </c:pt>
                <c:pt idx="363">
                  <c:v>675.47400000000005</c:v>
                </c:pt>
                <c:pt idx="364">
                  <c:v>662.95600000000002</c:v>
                </c:pt>
                <c:pt idx="365">
                  <c:v>639.45799999999997</c:v>
                </c:pt>
                <c:pt idx="366">
                  <c:v>614.78599999999994</c:v>
                </c:pt>
                <c:pt idx="367">
                  <c:v>566.19100000000003</c:v>
                </c:pt>
                <c:pt idx="368">
                  <c:v>485.34699999999998</c:v>
                </c:pt>
                <c:pt idx="369">
                  <c:v>1125.5999999999999</c:v>
                </c:pt>
                <c:pt idx="370">
                  <c:v>53.350099999999998</c:v>
                </c:pt>
                <c:pt idx="371">
                  <c:v>427.74700000000001</c:v>
                </c:pt>
                <c:pt idx="372">
                  <c:v>1294.97</c:v>
                </c:pt>
                <c:pt idx="373">
                  <c:v>1724.4</c:v>
                </c:pt>
                <c:pt idx="374">
                  <c:v>4148.8599999999997</c:v>
                </c:pt>
                <c:pt idx="375">
                  <c:v>2287.34</c:v>
                </c:pt>
                <c:pt idx="376">
                  <c:v>4079.07</c:v>
                </c:pt>
                <c:pt idx="377">
                  <c:v>457.82499999999999</c:v>
                </c:pt>
                <c:pt idx="378">
                  <c:v>3514.5</c:v>
                </c:pt>
                <c:pt idx="379">
                  <c:v>2332.7399999999998</c:v>
                </c:pt>
                <c:pt idx="380">
                  <c:v>1571.33</c:v>
                </c:pt>
                <c:pt idx="381">
                  <c:v>1093.43</c:v>
                </c:pt>
                <c:pt idx="382">
                  <c:v>583.92600000000004</c:v>
                </c:pt>
                <c:pt idx="383">
                  <c:v>786.99900000000002</c:v>
                </c:pt>
                <c:pt idx="384">
                  <c:v>77.876300000000001</c:v>
                </c:pt>
                <c:pt idx="385">
                  <c:v>86.040400000000005</c:v>
                </c:pt>
                <c:pt idx="386">
                  <c:v>56.871400000000001</c:v>
                </c:pt>
                <c:pt idx="387">
                  <c:v>58.211799999999997</c:v>
                </c:pt>
                <c:pt idx="388">
                  <c:v>66041.100000000006</c:v>
                </c:pt>
                <c:pt idx="389">
                  <c:v>46315.199999999997</c:v>
                </c:pt>
                <c:pt idx="390">
                  <c:v>64.581299999999999</c:v>
                </c:pt>
                <c:pt idx="391">
                  <c:v>71.151200000000003</c:v>
                </c:pt>
                <c:pt idx="392">
                  <c:v>16976.5</c:v>
                </c:pt>
                <c:pt idx="393">
                  <c:v>63.967300000000002</c:v>
                </c:pt>
                <c:pt idx="394">
                  <c:v>8391.6200000000008</c:v>
                </c:pt>
                <c:pt idx="395">
                  <c:v>64.335099999999997</c:v>
                </c:pt>
                <c:pt idx="396">
                  <c:v>74.645399999999995</c:v>
                </c:pt>
                <c:pt idx="397">
                  <c:v>6741.88</c:v>
                </c:pt>
                <c:pt idx="398">
                  <c:v>5215.07</c:v>
                </c:pt>
                <c:pt idx="399">
                  <c:v>4312.9799999999996</c:v>
                </c:pt>
                <c:pt idx="400">
                  <c:v>3321.31</c:v>
                </c:pt>
                <c:pt idx="401">
                  <c:v>2585.4499999999998</c:v>
                </c:pt>
                <c:pt idx="402">
                  <c:v>3493.17</c:v>
                </c:pt>
                <c:pt idx="403">
                  <c:v>4936.7700000000004</c:v>
                </c:pt>
                <c:pt idx="404">
                  <c:v>5166.7</c:v>
                </c:pt>
                <c:pt idx="405">
                  <c:v>5822.69</c:v>
                </c:pt>
                <c:pt idx="406">
                  <c:v>6264.31</c:v>
                </c:pt>
                <c:pt idx="407">
                  <c:v>4923.9799999999996</c:v>
                </c:pt>
                <c:pt idx="408">
                  <c:v>3176.36</c:v>
                </c:pt>
                <c:pt idx="409">
                  <c:v>2588.33</c:v>
                </c:pt>
                <c:pt idx="410">
                  <c:v>2884.07</c:v>
                </c:pt>
                <c:pt idx="411">
                  <c:v>2960.17</c:v>
                </c:pt>
                <c:pt idx="412">
                  <c:v>2537.4299999999998</c:v>
                </c:pt>
                <c:pt idx="413">
                  <c:v>2059.9699999999998</c:v>
                </c:pt>
                <c:pt idx="414">
                  <c:v>1945.22</c:v>
                </c:pt>
                <c:pt idx="415">
                  <c:v>2164.25</c:v>
                </c:pt>
                <c:pt idx="416">
                  <c:v>2047.82</c:v>
                </c:pt>
                <c:pt idx="417">
                  <c:v>1856.08</c:v>
                </c:pt>
                <c:pt idx="418">
                  <c:v>1583.23</c:v>
                </c:pt>
                <c:pt idx="419">
                  <c:v>95.462800000000001</c:v>
                </c:pt>
                <c:pt idx="420">
                  <c:v>375.089</c:v>
                </c:pt>
                <c:pt idx="421">
                  <c:v>376.63799999999998</c:v>
                </c:pt>
                <c:pt idx="422">
                  <c:v>371.25400000000002</c:v>
                </c:pt>
                <c:pt idx="423">
                  <c:v>102.254</c:v>
                </c:pt>
                <c:pt idx="424">
                  <c:v>307.93400000000003</c:v>
                </c:pt>
                <c:pt idx="425">
                  <c:v>95.045500000000004</c:v>
                </c:pt>
                <c:pt idx="426">
                  <c:v>182.73</c:v>
                </c:pt>
                <c:pt idx="427">
                  <c:v>226.54400000000001</c:v>
                </c:pt>
                <c:pt idx="428">
                  <c:v>182.81899999999999</c:v>
                </c:pt>
                <c:pt idx="429">
                  <c:v>118.76900000000001</c:v>
                </c:pt>
                <c:pt idx="430">
                  <c:v>95.504800000000003</c:v>
                </c:pt>
                <c:pt idx="431">
                  <c:v>619.80700000000002</c:v>
                </c:pt>
                <c:pt idx="432">
                  <c:v>648.22900000000004</c:v>
                </c:pt>
                <c:pt idx="433">
                  <c:v>166.49</c:v>
                </c:pt>
                <c:pt idx="434">
                  <c:v>108.012</c:v>
                </c:pt>
                <c:pt idx="435">
                  <c:v>765.81</c:v>
                </c:pt>
                <c:pt idx="436">
                  <c:v>1019.5</c:v>
                </c:pt>
                <c:pt idx="437">
                  <c:v>554.572</c:v>
                </c:pt>
                <c:pt idx="438">
                  <c:v>1308.1500000000001</c:v>
                </c:pt>
                <c:pt idx="439">
                  <c:v>1188.54</c:v>
                </c:pt>
                <c:pt idx="440">
                  <c:v>783.25</c:v>
                </c:pt>
                <c:pt idx="441">
                  <c:v>1053.82</c:v>
                </c:pt>
                <c:pt idx="442">
                  <c:v>1405.05</c:v>
                </c:pt>
                <c:pt idx="443">
                  <c:v>639.846</c:v>
                </c:pt>
                <c:pt idx="444">
                  <c:v>542.43299999999999</c:v>
                </c:pt>
                <c:pt idx="445">
                  <c:v>1614.26</c:v>
                </c:pt>
                <c:pt idx="446">
                  <c:v>881.75800000000004</c:v>
                </c:pt>
                <c:pt idx="447">
                  <c:v>1064.94</c:v>
                </c:pt>
                <c:pt idx="448">
                  <c:v>1024.07</c:v>
                </c:pt>
                <c:pt idx="449">
                  <c:v>897.58500000000004</c:v>
                </c:pt>
                <c:pt idx="450">
                  <c:v>1185.76</c:v>
                </c:pt>
                <c:pt idx="451">
                  <c:v>430.202</c:v>
                </c:pt>
                <c:pt idx="452">
                  <c:v>720.13900000000001</c:v>
                </c:pt>
                <c:pt idx="453">
                  <c:v>105.149</c:v>
                </c:pt>
                <c:pt idx="454">
                  <c:v>597.72799999999995</c:v>
                </c:pt>
                <c:pt idx="455">
                  <c:v>167.452</c:v>
                </c:pt>
                <c:pt idx="456">
                  <c:v>230.58699999999999</c:v>
                </c:pt>
                <c:pt idx="457">
                  <c:v>386.60500000000002</c:v>
                </c:pt>
                <c:pt idx="458">
                  <c:v>124.10299999999999</c:v>
                </c:pt>
                <c:pt idx="459">
                  <c:v>297.05799999999999</c:v>
                </c:pt>
                <c:pt idx="460">
                  <c:v>233.34899999999999</c:v>
                </c:pt>
                <c:pt idx="461">
                  <c:v>285.20600000000002</c:v>
                </c:pt>
                <c:pt idx="462">
                  <c:v>453.37799999999999</c:v>
                </c:pt>
                <c:pt idx="463">
                  <c:v>601.077</c:v>
                </c:pt>
                <c:pt idx="464">
                  <c:v>378.98200000000003</c:v>
                </c:pt>
                <c:pt idx="465">
                  <c:v>506.37599999999998</c:v>
                </c:pt>
                <c:pt idx="466">
                  <c:v>508.59399999999999</c:v>
                </c:pt>
                <c:pt idx="467">
                  <c:v>117.82899999999999</c:v>
                </c:pt>
                <c:pt idx="468">
                  <c:v>880.24300000000005</c:v>
                </c:pt>
                <c:pt idx="469">
                  <c:v>816.67499999999995</c:v>
                </c:pt>
                <c:pt idx="470">
                  <c:v>636.82899999999995</c:v>
                </c:pt>
                <c:pt idx="471">
                  <c:v>1225.1099999999999</c:v>
                </c:pt>
                <c:pt idx="472">
                  <c:v>301.892</c:v>
                </c:pt>
                <c:pt idx="473">
                  <c:v>605.05200000000002</c:v>
                </c:pt>
                <c:pt idx="474">
                  <c:v>1412.04</c:v>
                </c:pt>
                <c:pt idx="475">
                  <c:v>405.81299999999999</c:v>
                </c:pt>
                <c:pt idx="476">
                  <c:v>1146.2</c:v>
                </c:pt>
                <c:pt idx="477">
                  <c:v>243.095</c:v>
                </c:pt>
                <c:pt idx="478">
                  <c:v>932.08799999999997</c:v>
                </c:pt>
                <c:pt idx="479">
                  <c:v>706.62400000000002</c:v>
                </c:pt>
                <c:pt idx="480">
                  <c:v>1419.35</c:v>
                </c:pt>
                <c:pt idx="481">
                  <c:v>404.40199999999999</c:v>
                </c:pt>
                <c:pt idx="482">
                  <c:v>1149.48</c:v>
                </c:pt>
                <c:pt idx="483">
                  <c:v>933.41899999999998</c:v>
                </c:pt>
                <c:pt idx="484">
                  <c:v>706.16300000000001</c:v>
                </c:pt>
                <c:pt idx="485">
                  <c:v>676.78899999999999</c:v>
                </c:pt>
                <c:pt idx="486">
                  <c:v>648.76800000000003</c:v>
                </c:pt>
                <c:pt idx="487">
                  <c:v>448.66</c:v>
                </c:pt>
                <c:pt idx="488">
                  <c:v>1286.03</c:v>
                </c:pt>
                <c:pt idx="489">
                  <c:v>1086.26</c:v>
                </c:pt>
                <c:pt idx="490">
                  <c:v>1239.07</c:v>
                </c:pt>
                <c:pt idx="491">
                  <c:v>978.39300000000003</c:v>
                </c:pt>
                <c:pt idx="492">
                  <c:v>648.51599999999996</c:v>
                </c:pt>
                <c:pt idx="493">
                  <c:v>235.92400000000001</c:v>
                </c:pt>
                <c:pt idx="494">
                  <c:v>1037.8800000000001</c:v>
                </c:pt>
                <c:pt idx="495">
                  <c:v>1370.13</c:v>
                </c:pt>
                <c:pt idx="496">
                  <c:v>1353.73</c:v>
                </c:pt>
                <c:pt idx="497">
                  <c:v>1253.19</c:v>
                </c:pt>
                <c:pt idx="498">
                  <c:v>1343.7</c:v>
                </c:pt>
                <c:pt idx="499">
                  <c:v>1341.47</c:v>
                </c:pt>
                <c:pt idx="500">
                  <c:v>1321.29</c:v>
                </c:pt>
                <c:pt idx="501">
                  <c:v>1258.7</c:v>
                </c:pt>
                <c:pt idx="502">
                  <c:v>1081.07</c:v>
                </c:pt>
                <c:pt idx="503">
                  <c:v>1314.05</c:v>
                </c:pt>
                <c:pt idx="504">
                  <c:v>1308.68</c:v>
                </c:pt>
                <c:pt idx="505">
                  <c:v>1439.07</c:v>
                </c:pt>
                <c:pt idx="506">
                  <c:v>1303.2</c:v>
                </c:pt>
                <c:pt idx="507">
                  <c:v>1200.8</c:v>
                </c:pt>
                <c:pt idx="508">
                  <c:v>1192.01</c:v>
                </c:pt>
                <c:pt idx="509">
                  <c:v>1283.69</c:v>
                </c:pt>
                <c:pt idx="510">
                  <c:v>1333.69</c:v>
                </c:pt>
                <c:pt idx="511">
                  <c:v>171.453</c:v>
                </c:pt>
                <c:pt idx="512">
                  <c:v>1288.93</c:v>
                </c:pt>
                <c:pt idx="513">
                  <c:v>312.31900000000002</c:v>
                </c:pt>
                <c:pt idx="514">
                  <c:v>1157</c:v>
                </c:pt>
                <c:pt idx="515">
                  <c:v>278.06900000000002</c:v>
                </c:pt>
                <c:pt idx="516">
                  <c:v>1108.99</c:v>
                </c:pt>
                <c:pt idx="517">
                  <c:v>1001.24</c:v>
                </c:pt>
                <c:pt idx="518">
                  <c:v>916.17499999999995</c:v>
                </c:pt>
                <c:pt idx="519">
                  <c:v>214.00399999999999</c:v>
                </c:pt>
                <c:pt idx="520">
                  <c:v>864.90700000000004</c:v>
                </c:pt>
                <c:pt idx="521">
                  <c:v>842.08799999999997</c:v>
                </c:pt>
                <c:pt idx="522">
                  <c:v>303.40800000000002</c:v>
                </c:pt>
                <c:pt idx="523">
                  <c:v>846.90800000000002</c:v>
                </c:pt>
                <c:pt idx="524">
                  <c:v>326.70400000000001</c:v>
                </c:pt>
                <c:pt idx="525">
                  <c:v>333.72300000000001</c:v>
                </c:pt>
                <c:pt idx="526">
                  <c:v>789.63400000000001</c:v>
                </c:pt>
                <c:pt idx="527">
                  <c:v>264.416</c:v>
                </c:pt>
                <c:pt idx="528">
                  <c:v>316.07299999999998</c:v>
                </c:pt>
                <c:pt idx="529">
                  <c:v>799.81700000000001</c:v>
                </c:pt>
                <c:pt idx="530">
                  <c:v>1486</c:v>
                </c:pt>
                <c:pt idx="531">
                  <c:v>1545.51</c:v>
                </c:pt>
                <c:pt idx="532">
                  <c:v>1485.3</c:v>
                </c:pt>
                <c:pt idx="533">
                  <c:v>233.26900000000001</c:v>
                </c:pt>
                <c:pt idx="534">
                  <c:v>1367.9</c:v>
                </c:pt>
                <c:pt idx="535">
                  <c:v>839.02</c:v>
                </c:pt>
                <c:pt idx="536">
                  <c:v>1343.07</c:v>
                </c:pt>
                <c:pt idx="537">
                  <c:v>1214.8699999999999</c:v>
                </c:pt>
                <c:pt idx="538">
                  <c:v>1092.19</c:v>
                </c:pt>
                <c:pt idx="539">
                  <c:v>1075.83</c:v>
                </c:pt>
                <c:pt idx="540">
                  <c:v>440.72699999999998</c:v>
                </c:pt>
                <c:pt idx="541">
                  <c:v>470.702</c:v>
                </c:pt>
                <c:pt idx="542">
                  <c:v>986.99800000000005</c:v>
                </c:pt>
                <c:pt idx="543">
                  <c:v>1855.86</c:v>
                </c:pt>
                <c:pt idx="544">
                  <c:v>483.69200000000001</c:v>
                </c:pt>
                <c:pt idx="545">
                  <c:v>1162.96</c:v>
                </c:pt>
                <c:pt idx="546">
                  <c:v>868.01</c:v>
                </c:pt>
                <c:pt idx="547">
                  <c:v>2961.9</c:v>
                </c:pt>
                <c:pt idx="548">
                  <c:v>1357.47</c:v>
                </c:pt>
                <c:pt idx="549">
                  <c:v>1401.89</c:v>
                </c:pt>
                <c:pt idx="550">
                  <c:v>1519.02</c:v>
                </c:pt>
                <c:pt idx="551">
                  <c:v>1120.6199999999999</c:v>
                </c:pt>
                <c:pt idx="552">
                  <c:v>3775.4</c:v>
                </c:pt>
                <c:pt idx="553">
                  <c:v>643.79300000000001</c:v>
                </c:pt>
                <c:pt idx="554">
                  <c:v>975.82</c:v>
                </c:pt>
                <c:pt idx="555">
                  <c:v>586.41499999999996</c:v>
                </c:pt>
                <c:pt idx="556">
                  <c:v>810.40700000000004</c:v>
                </c:pt>
                <c:pt idx="557">
                  <c:v>852.98199999999997</c:v>
                </c:pt>
                <c:pt idx="558">
                  <c:v>526.39</c:v>
                </c:pt>
                <c:pt idx="559">
                  <c:v>583.42100000000005</c:v>
                </c:pt>
                <c:pt idx="560">
                  <c:v>792.53599999999994</c:v>
                </c:pt>
                <c:pt idx="561">
                  <c:v>739.23900000000003</c:v>
                </c:pt>
                <c:pt idx="562">
                  <c:v>212.06</c:v>
                </c:pt>
                <c:pt idx="563">
                  <c:v>754.58600000000001</c:v>
                </c:pt>
                <c:pt idx="564">
                  <c:v>664.46199999999999</c:v>
                </c:pt>
                <c:pt idx="565">
                  <c:v>508.25900000000001</c:v>
                </c:pt>
                <c:pt idx="566">
                  <c:v>380.702</c:v>
                </c:pt>
                <c:pt idx="567">
                  <c:v>279.94099999999997</c:v>
                </c:pt>
                <c:pt idx="568">
                  <c:v>309.13200000000001</c:v>
                </c:pt>
                <c:pt idx="569">
                  <c:v>233.01</c:v>
                </c:pt>
                <c:pt idx="570">
                  <c:v>359.63200000000001</c:v>
                </c:pt>
                <c:pt idx="571">
                  <c:v>495.34300000000002</c:v>
                </c:pt>
                <c:pt idx="572">
                  <c:v>771.50099999999998</c:v>
                </c:pt>
                <c:pt idx="573">
                  <c:v>334.54899999999998</c:v>
                </c:pt>
                <c:pt idx="574">
                  <c:v>87.192700000000002</c:v>
                </c:pt>
                <c:pt idx="575">
                  <c:v>1233.8800000000001</c:v>
                </c:pt>
                <c:pt idx="576">
                  <c:v>249.453</c:v>
                </c:pt>
                <c:pt idx="577">
                  <c:v>262.81700000000001</c:v>
                </c:pt>
                <c:pt idx="578">
                  <c:v>76.6083</c:v>
                </c:pt>
                <c:pt idx="579">
                  <c:v>78.248599999999996</c:v>
                </c:pt>
                <c:pt idx="580">
                  <c:v>1724.15</c:v>
                </c:pt>
                <c:pt idx="581">
                  <c:v>1928.99</c:v>
                </c:pt>
                <c:pt idx="582">
                  <c:v>2367.54</c:v>
                </c:pt>
                <c:pt idx="583">
                  <c:v>4388.2</c:v>
                </c:pt>
                <c:pt idx="584">
                  <c:v>10683</c:v>
                </c:pt>
                <c:pt idx="585">
                  <c:v>21065.4</c:v>
                </c:pt>
                <c:pt idx="586">
                  <c:v>33406.199999999997</c:v>
                </c:pt>
                <c:pt idx="587">
                  <c:v>72.787899999999993</c:v>
                </c:pt>
                <c:pt idx="588">
                  <c:v>91.631</c:v>
                </c:pt>
                <c:pt idx="589">
                  <c:v>68.318299999999994</c:v>
                </c:pt>
                <c:pt idx="590">
                  <c:v>136.73400000000001</c:v>
                </c:pt>
                <c:pt idx="591">
                  <c:v>85.059399999999997</c:v>
                </c:pt>
                <c:pt idx="592">
                  <c:v>67.882800000000003</c:v>
                </c:pt>
                <c:pt idx="593">
                  <c:v>68.016499999999994</c:v>
                </c:pt>
                <c:pt idx="594">
                  <c:v>68.867400000000004</c:v>
                </c:pt>
                <c:pt idx="595">
                  <c:v>71.921099999999996</c:v>
                </c:pt>
                <c:pt idx="596">
                  <c:v>66.581299999999999</c:v>
                </c:pt>
                <c:pt idx="597">
                  <c:v>66.274299999999997</c:v>
                </c:pt>
                <c:pt idx="598">
                  <c:v>75.197299999999998</c:v>
                </c:pt>
                <c:pt idx="599">
                  <c:v>69.148600000000002</c:v>
                </c:pt>
                <c:pt idx="600">
                  <c:v>126.785</c:v>
                </c:pt>
                <c:pt idx="601">
                  <c:v>76.801299999999998</c:v>
                </c:pt>
                <c:pt idx="602">
                  <c:v>75.670699999999997</c:v>
                </c:pt>
                <c:pt idx="603">
                  <c:v>80.0124</c:v>
                </c:pt>
                <c:pt idx="604">
                  <c:v>58.509700000000002</c:v>
                </c:pt>
                <c:pt idx="605">
                  <c:v>59.032499999999999</c:v>
                </c:pt>
                <c:pt idx="606">
                  <c:v>73.287599999999998</c:v>
                </c:pt>
                <c:pt idx="607">
                  <c:v>89.206500000000005</c:v>
                </c:pt>
                <c:pt idx="608">
                  <c:v>62.1417</c:v>
                </c:pt>
                <c:pt idx="609">
                  <c:v>295.17899999999997</c:v>
                </c:pt>
                <c:pt idx="610">
                  <c:v>215.90100000000001</c:v>
                </c:pt>
                <c:pt idx="611">
                  <c:v>311.54500000000002</c:v>
                </c:pt>
                <c:pt idx="612">
                  <c:v>71.683599999999998</c:v>
                </c:pt>
                <c:pt idx="613">
                  <c:v>303.61799999999999</c:v>
                </c:pt>
                <c:pt idx="614">
                  <c:v>314.81700000000001</c:v>
                </c:pt>
                <c:pt idx="615">
                  <c:v>317.18</c:v>
                </c:pt>
                <c:pt idx="616">
                  <c:v>181.18299999999999</c:v>
                </c:pt>
                <c:pt idx="617">
                  <c:v>216.00200000000001</c:v>
                </c:pt>
                <c:pt idx="618">
                  <c:v>116.069</c:v>
                </c:pt>
                <c:pt idx="619">
                  <c:v>919.58699999999999</c:v>
                </c:pt>
                <c:pt idx="620">
                  <c:v>924.37599999999998</c:v>
                </c:pt>
                <c:pt idx="621">
                  <c:v>259.21499999999997</c:v>
                </c:pt>
                <c:pt idx="622">
                  <c:v>962.18299999999999</c:v>
                </c:pt>
                <c:pt idx="623">
                  <c:v>913.15899999999999</c:v>
                </c:pt>
                <c:pt idx="624">
                  <c:v>968.85400000000004</c:v>
                </c:pt>
                <c:pt idx="625">
                  <c:v>300.82900000000001</c:v>
                </c:pt>
                <c:pt idx="626">
                  <c:v>328.29</c:v>
                </c:pt>
                <c:pt idx="627">
                  <c:v>883.28099999999995</c:v>
                </c:pt>
                <c:pt idx="628">
                  <c:v>953.971</c:v>
                </c:pt>
                <c:pt idx="629">
                  <c:v>355.65699999999998</c:v>
                </c:pt>
                <c:pt idx="630">
                  <c:v>746.57899999999995</c:v>
                </c:pt>
                <c:pt idx="631">
                  <c:v>933.87400000000002</c:v>
                </c:pt>
                <c:pt idx="632">
                  <c:v>737.31899999999996</c:v>
                </c:pt>
                <c:pt idx="633">
                  <c:v>858.35599999999999</c:v>
                </c:pt>
                <c:pt idx="634">
                  <c:v>499.31599999999997</c:v>
                </c:pt>
                <c:pt idx="635">
                  <c:v>388.1</c:v>
                </c:pt>
                <c:pt idx="636">
                  <c:v>835.79700000000003</c:v>
                </c:pt>
                <c:pt idx="637">
                  <c:v>444.50400000000002</c:v>
                </c:pt>
                <c:pt idx="638">
                  <c:v>997.63499999999999</c:v>
                </c:pt>
                <c:pt idx="639">
                  <c:v>1152.06</c:v>
                </c:pt>
                <c:pt idx="640">
                  <c:v>474.46199999999999</c:v>
                </c:pt>
                <c:pt idx="641">
                  <c:v>476.06099999999998</c:v>
                </c:pt>
                <c:pt idx="642">
                  <c:v>198.25200000000001</c:v>
                </c:pt>
                <c:pt idx="643">
                  <c:v>519.55100000000004</c:v>
                </c:pt>
                <c:pt idx="644">
                  <c:v>226.691</c:v>
                </c:pt>
                <c:pt idx="645">
                  <c:v>604.49699999999996</c:v>
                </c:pt>
                <c:pt idx="646">
                  <c:v>220.03800000000001</c:v>
                </c:pt>
                <c:pt idx="647">
                  <c:v>689.08199999999999</c:v>
                </c:pt>
                <c:pt idx="648">
                  <c:v>693.13699999999994</c:v>
                </c:pt>
                <c:pt idx="649">
                  <c:v>697.03499999999997</c:v>
                </c:pt>
                <c:pt idx="650">
                  <c:v>315.75700000000001</c:v>
                </c:pt>
                <c:pt idx="651">
                  <c:v>638.59</c:v>
                </c:pt>
                <c:pt idx="652">
                  <c:v>208.57300000000001</c:v>
                </c:pt>
                <c:pt idx="653">
                  <c:v>296.89999999999998</c:v>
                </c:pt>
                <c:pt idx="654">
                  <c:v>625.29100000000005</c:v>
                </c:pt>
                <c:pt idx="655">
                  <c:v>257.77999999999997</c:v>
                </c:pt>
                <c:pt idx="656">
                  <c:v>573.87199999999996</c:v>
                </c:pt>
                <c:pt idx="657">
                  <c:v>393.19600000000003</c:v>
                </c:pt>
                <c:pt idx="658">
                  <c:v>330.14499999999998</c:v>
                </c:pt>
                <c:pt idx="659">
                  <c:v>526.07299999999998</c:v>
                </c:pt>
                <c:pt idx="660">
                  <c:v>567.779</c:v>
                </c:pt>
                <c:pt idx="661">
                  <c:v>433.34399999999999</c:v>
                </c:pt>
                <c:pt idx="662">
                  <c:v>261.45600000000002</c:v>
                </c:pt>
                <c:pt idx="663">
                  <c:v>274.46800000000002</c:v>
                </c:pt>
                <c:pt idx="664">
                  <c:v>444.93200000000002</c:v>
                </c:pt>
                <c:pt idx="665">
                  <c:v>437.02</c:v>
                </c:pt>
                <c:pt idx="666">
                  <c:v>201.85499999999999</c:v>
                </c:pt>
                <c:pt idx="667">
                  <c:v>296.82400000000001</c:v>
                </c:pt>
                <c:pt idx="668">
                  <c:v>356.22500000000002</c:v>
                </c:pt>
                <c:pt idx="669">
                  <c:v>615.25400000000002</c:v>
                </c:pt>
                <c:pt idx="670">
                  <c:v>292.95999999999998</c:v>
                </c:pt>
                <c:pt idx="671">
                  <c:v>277.17099999999999</c:v>
                </c:pt>
                <c:pt idx="672">
                  <c:v>762.322</c:v>
                </c:pt>
                <c:pt idx="673">
                  <c:v>904.14400000000001</c:v>
                </c:pt>
                <c:pt idx="674">
                  <c:v>1033.74</c:v>
                </c:pt>
                <c:pt idx="675">
                  <c:v>1135.46</c:v>
                </c:pt>
                <c:pt idx="676">
                  <c:v>1182.5</c:v>
                </c:pt>
                <c:pt idx="677">
                  <c:v>1090.3800000000001</c:v>
                </c:pt>
                <c:pt idx="678">
                  <c:v>1540.97</c:v>
                </c:pt>
                <c:pt idx="679">
                  <c:v>1614.94</c:v>
                </c:pt>
                <c:pt idx="680">
                  <c:v>1809.46</c:v>
                </c:pt>
                <c:pt idx="681">
                  <c:v>2174.0500000000002</c:v>
                </c:pt>
                <c:pt idx="682">
                  <c:v>188.05099999999999</c:v>
                </c:pt>
                <c:pt idx="683">
                  <c:v>463.56900000000002</c:v>
                </c:pt>
                <c:pt idx="684">
                  <c:v>264.94299999999998</c:v>
                </c:pt>
                <c:pt idx="685">
                  <c:v>435.79700000000003</c:v>
                </c:pt>
                <c:pt idx="686">
                  <c:v>858.70299999999997</c:v>
                </c:pt>
                <c:pt idx="687">
                  <c:v>1175.22</c:v>
                </c:pt>
                <c:pt idx="688">
                  <c:v>1456.4</c:v>
                </c:pt>
                <c:pt idx="689">
                  <c:v>1606.46</c:v>
                </c:pt>
                <c:pt idx="690">
                  <c:v>619.59500000000003</c:v>
                </c:pt>
                <c:pt idx="691">
                  <c:v>446.49599999999998</c:v>
                </c:pt>
                <c:pt idx="692">
                  <c:v>608.678</c:v>
                </c:pt>
                <c:pt idx="693">
                  <c:v>694.76700000000005</c:v>
                </c:pt>
                <c:pt idx="694">
                  <c:v>745.50699999999995</c:v>
                </c:pt>
                <c:pt idx="695">
                  <c:v>543.52300000000002</c:v>
                </c:pt>
                <c:pt idx="696">
                  <c:v>726.58299999999997</c:v>
                </c:pt>
                <c:pt idx="697">
                  <c:v>711.43700000000001</c:v>
                </c:pt>
                <c:pt idx="698">
                  <c:v>399.88600000000002</c:v>
                </c:pt>
                <c:pt idx="699">
                  <c:v>468.041</c:v>
                </c:pt>
                <c:pt idx="700">
                  <c:v>1266.57</c:v>
                </c:pt>
                <c:pt idx="701">
                  <c:v>1702.75</c:v>
                </c:pt>
                <c:pt idx="702">
                  <c:v>1867.35</c:v>
                </c:pt>
                <c:pt idx="703">
                  <c:v>679.06399999999996</c:v>
                </c:pt>
                <c:pt idx="704">
                  <c:v>754.64</c:v>
                </c:pt>
                <c:pt idx="705">
                  <c:v>773.827</c:v>
                </c:pt>
                <c:pt idx="706">
                  <c:v>958.36699999999996</c:v>
                </c:pt>
                <c:pt idx="707">
                  <c:v>662.95600000000002</c:v>
                </c:pt>
                <c:pt idx="708">
                  <c:v>1074.24</c:v>
                </c:pt>
                <c:pt idx="709">
                  <c:v>604.59299999999996</c:v>
                </c:pt>
                <c:pt idx="710">
                  <c:v>676.41499999999996</c:v>
                </c:pt>
                <c:pt idx="711">
                  <c:v>1055.67</c:v>
                </c:pt>
                <c:pt idx="712">
                  <c:v>937.90200000000004</c:v>
                </c:pt>
                <c:pt idx="713">
                  <c:v>483.68299999999999</c:v>
                </c:pt>
                <c:pt idx="714">
                  <c:v>888.36400000000003</c:v>
                </c:pt>
                <c:pt idx="715">
                  <c:v>434.93299999999999</c:v>
                </c:pt>
                <c:pt idx="716">
                  <c:v>490.99299999999999</c:v>
                </c:pt>
                <c:pt idx="717">
                  <c:v>1127.8599999999999</c:v>
                </c:pt>
                <c:pt idx="718">
                  <c:v>1345.86</c:v>
                </c:pt>
                <c:pt idx="719">
                  <c:v>1503.27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8E93-4751-AE37-626D1023E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899871"/>
        <c:axId val="1661911519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3"/>
                <c:tx>
                  <c:v>34 mm (Imp_1E2)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00FF"/>
                    </a:solidFill>
                    <a:ln w="19050">
                      <a:solidFill>
                        <a:srgbClr val="0000FF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'34 mm_1E2_Imp'!$B$2:$B$2917</c15:sqref>
                        </c15:formulaRef>
                      </c:ext>
                    </c:extLst>
                    <c:numCache>
                      <c:formatCode>0.00000E+00</c:formatCode>
                      <c:ptCount val="2916"/>
                      <c:pt idx="0">
                        <c:v>5182330000</c:v>
                      </c:pt>
                      <c:pt idx="1">
                        <c:v>5281580000</c:v>
                      </c:pt>
                      <c:pt idx="2">
                        <c:v>5364570000</c:v>
                      </c:pt>
                      <c:pt idx="3">
                        <c:v>5705180000</c:v>
                      </c:pt>
                      <c:pt idx="4">
                        <c:v>5739930000</c:v>
                      </c:pt>
                      <c:pt idx="5">
                        <c:v>5838500000</c:v>
                      </c:pt>
                      <c:pt idx="6">
                        <c:v>5969330000</c:v>
                      </c:pt>
                      <c:pt idx="7">
                        <c:v>6111050000</c:v>
                      </c:pt>
                      <c:pt idx="8">
                        <c:v>6259570000</c:v>
                      </c:pt>
                      <c:pt idx="9">
                        <c:v>6411960000</c:v>
                      </c:pt>
                      <c:pt idx="10">
                        <c:v>6567040000</c:v>
                      </c:pt>
                      <c:pt idx="11">
                        <c:v>6724810000</c:v>
                      </c:pt>
                      <c:pt idx="12">
                        <c:v>6883340000</c:v>
                      </c:pt>
                      <c:pt idx="13">
                        <c:v>7043690000</c:v>
                      </c:pt>
                      <c:pt idx="14">
                        <c:v>7204600000</c:v>
                      </c:pt>
                      <c:pt idx="15">
                        <c:v>7365140000</c:v>
                      </c:pt>
                      <c:pt idx="16">
                        <c:v>7525420000</c:v>
                      </c:pt>
                      <c:pt idx="17">
                        <c:v>7684020000</c:v>
                      </c:pt>
                      <c:pt idx="18">
                        <c:v>7839390000</c:v>
                      </c:pt>
                      <c:pt idx="19">
                        <c:v>7863510000</c:v>
                      </c:pt>
                      <c:pt idx="20">
                        <c:v>7864670000</c:v>
                      </c:pt>
                      <c:pt idx="21">
                        <c:v>7868010000</c:v>
                      </c:pt>
                      <c:pt idx="22">
                        <c:v>7873110000</c:v>
                      </c:pt>
                      <c:pt idx="23">
                        <c:v>7991380000</c:v>
                      </c:pt>
                      <c:pt idx="24">
                        <c:v>7880590000</c:v>
                      </c:pt>
                      <c:pt idx="25">
                        <c:v>7889570000</c:v>
                      </c:pt>
                      <c:pt idx="26">
                        <c:v>7900330000</c:v>
                      </c:pt>
                      <c:pt idx="27">
                        <c:v>7911790000</c:v>
                      </c:pt>
                      <c:pt idx="28">
                        <c:v>7924930000</c:v>
                      </c:pt>
                      <c:pt idx="29">
                        <c:v>7938230000</c:v>
                      </c:pt>
                      <c:pt idx="30">
                        <c:v>7952100000</c:v>
                      </c:pt>
                      <c:pt idx="31">
                        <c:v>7966280000</c:v>
                      </c:pt>
                      <c:pt idx="32">
                        <c:v>7979790000</c:v>
                      </c:pt>
                      <c:pt idx="33">
                        <c:v>7993160000</c:v>
                      </c:pt>
                      <c:pt idx="34">
                        <c:v>8005350000</c:v>
                      </c:pt>
                      <c:pt idx="35">
                        <c:v>8016690000</c:v>
                      </c:pt>
                      <c:pt idx="36">
                        <c:v>8026670000</c:v>
                      </c:pt>
                      <c:pt idx="37">
                        <c:v>8035100000</c:v>
                      </c:pt>
                      <c:pt idx="38">
                        <c:v>8040960000</c:v>
                      </c:pt>
                      <c:pt idx="39">
                        <c:v>8044880000</c:v>
                      </c:pt>
                      <c:pt idx="40">
                        <c:v>8015940000</c:v>
                      </c:pt>
                      <c:pt idx="41">
                        <c:v>8026220000</c:v>
                      </c:pt>
                      <c:pt idx="42">
                        <c:v>8034920000</c:v>
                      </c:pt>
                      <c:pt idx="43">
                        <c:v>8041000000</c:v>
                      </c:pt>
                      <c:pt idx="44">
                        <c:v>8045040000</c:v>
                      </c:pt>
                      <c:pt idx="45">
                        <c:v>8531010000</c:v>
                      </c:pt>
                      <c:pt idx="46">
                        <c:v>8658880000</c:v>
                      </c:pt>
                      <c:pt idx="47">
                        <c:v>8753120000</c:v>
                      </c:pt>
                      <c:pt idx="48">
                        <c:v>9344640000</c:v>
                      </c:pt>
                      <c:pt idx="49">
                        <c:v>9365960000</c:v>
                      </c:pt>
                      <c:pt idx="50">
                        <c:v>9223490000</c:v>
                      </c:pt>
                      <c:pt idx="51">
                        <c:v>9224540000</c:v>
                      </c:pt>
                      <c:pt idx="52">
                        <c:v>9227510000</c:v>
                      </c:pt>
                      <c:pt idx="53">
                        <c:v>9231940000</c:v>
                      </c:pt>
                      <c:pt idx="54">
                        <c:v>9238370000</c:v>
                      </c:pt>
                      <c:pt idx="55">
                        <c:v>9246100000</c:v>
                      </c:pt>
                      <c:pt idx="56">
                        <c:v>9255220000</c:v>
                      </c:pt>
                      <c:pt idx="57">
                        <c:v>9264820000</c:v>
                      </c:pt>
                      <c:pt idx="58">
                        <c:v>9420970000</c:v>
                      </c:pt>
                      <c:pt idx="59">
                        <c:v>9275860000</c:v>
                      </c:pt>
                      <c:pt idx="60">
                        <c:v>9286870000</c:v>
                      </c:pt>
                      <c:pt idx="61">
                        <c:v>9298230000</c:v>
                      </c:pt>
                      <c:pt idx="62">
                        <c:v>9309580000</c:v>
                      </c:pt>
                      <c:pt idx="63">
                        <c:v>9474890000</c:v>
                      </c:pt>
                      <c:pt idx="64">
                        <c:v>9320220000</c:v>
                      </c:pt>
                      <c:pt idx="65">
                        <c:v>9330580000</c:v>
                      </c:pt>
                      <c:pt idx="66">
                        <c:v>9339490000</c:v>
                      </c:pt>
                      <c:pt idx="67">
                        <c:v>9510570000</c:v>
                      </c:pt>
                      <c:pt idx="68">
                        <c:v>9347800000</c:v>
                      </c:pt>
                      <c:pt idx="69">
                        <c:v>9354790000</c:v>
                      </c:pt>
                      <c:pt idx="70">
                        <c:v>9528650000</c:v>
                      </c:pt>
                      <c:pt idx="71">
                        <c:v>9360510000</c:v>
                      </c:pt>
                      <c:pt idx="72">
                        <c:v>9364250000</c:v>
                      </c:pt>
                      <c:pt idx="73">
                        <c:v>9367100000</c:v>
                      </c:pt>
                      <c:pt idx="74">
                        <c:v>9700880000</c:v>
                      </c:pt>
                      <c:pt idx="75">
                        <c:v>9717140000</c:v>
                      </c:pt>
                      <c:pt idx="76">
                        <c:v>9730660000</c:v>
                      </c:pt>
                      <c:pt idx="77">
                        <c:v>9739280000</c:v>
                      </c:pt>
                      <c:pt idx="78">
                        <c:v>9745220000</c:v>
                      </c:pt>
                      <c:pt idx="79">
                        <c:v>11960400000</c:v>
                      </c:pt>
                      <c:pt idx="80">
                        <c:v>11960400000</c:v>
                      </c:pt>
                      <c:pt idx="81">
                        <c:v>11960800000</c:v>
                      </c:pt>
                      <c:pt idx="82">
                        <c:v>11961200000</c:v>
                      </c:pt>
                      <c:pt idx="83">
                        <c:v>11961800000</c:v>
                      </c:pt>
                      <c:pt idx="84">
                        <c:v>11962500000</c:v>
                      </c:pt>
                      <c:pt idx="85">
                        <c:v>11963300000</c:v>
                      </c:pt>
                      <c:pt idx="86">
                        <c:v>11964200000</c:v>
                      </c:pt>
                      <c:pt idx="87">
                        <c:v>11965100000</c:v>
                      </c:pt>
                      <c:pt idx="88">
                        <c:v>11966000000</c:v>
                      </c:pt>
                      <c:pt idx="89">
                        <c:v>11966900000</c:v>
                      </c:pt>
                      <c:pt idx="90">
                        <c:v>11967800000</c:v>
                      </c:pt>
                      <c:pt idx="91">
                        <c:v>11968700000</c:v>
                      </c:pt>
                      <c:pt idx="92">
                        <c:v>11969500000</c:v>
                      </c:pt>
                      <c:pt idx="93">
                        <c:v>11970200000</c:v>
                      </c:pt>
                      <c:pt idx="94">
                        <c:v>11970900000</c:v>
                      </c:pt>
                      <c:pt idx="95">
                        <c:v>11971600000</c:v>
                      </c:pt>
                      <c:pt idx="96">
                        <c:v>11972000000</c:v>
                      </c:pt>
                      <c:pt idx="97">
                        <c:v>11972400000</c:v>
                      </c:pt>
                      <c:pt idx="98">
                        <c:v>11972600000</c:v>
                      </c:pt>
                      <c:pt idx="99">
                        <c:v>12126800000</c:v>
                      </c:pt>
                      <c:pt idx="100">
                        <c:v>12128900000</c:v>
                      </c:pt>
                      <c:pt idx="101">
                        <c:v>12133400000</c:v>
                      </c:pt>
                      <c:pt idx="102">
                        <c:v>12140200000</c:v>
                      </c:pt>
                      <c:pt idx="103">
                        <c:v>12150500000</c:v>
                      </c:pt>
                      <c:pt idx="104">
                        <c:v>12163000000</c:v>
                      </c:pt>
                      <c:pt idx="105">
                        <c:v>12178300000</c:v>
                      </c:pt>
                      <c:pt idx="106">
                        <c:v>12194100000</c:v>
                      </c:pt>
                      <c:pt idx="107">
                        <c:v>12213400000</c:v>
                      </c:pt>
                      <c:pt idx="108">
                        <c:v>12232900000</c:v>
                      </c:pt>
                      <c:pt idx="109">
                        <c:v>12253800000</c:v>
                      </c:pt>
                      <c:pt idx="110">
                        <c:v>12275200000</c:v>
                      </c:pt>
                      <c:pt idx="111">
                        <c:v>12295700000</c:v>
                      </c:pt>
                      <c:pt idx="112">
                        <c:v>12316600000</c:v>
                      </c:pt>
                      <c:pt idx="113">
                        <c:v>12334300000</c:v>
                      </c:pt>
                      <c:pt idx="114">
                        <c:v>12351600000</c:v>
                      </c:pt>
                      <c:pt idx="115">
                        <c:v>12366400000</c:v>
                      </c:pt>
                      <c:pt idx="116">
                        <c:v>12378900000</c:v>
                      </c:pt>
                      <c:pt idx="117">
                        <c:v>12387000000</c:v>
                      </c:pt>
                      <c:pt idx="118">
                        <c:v>12393400000</c:v>
                      </c:pt>
                      <c:pt idx="119">
                        <c:v>13420900000</c:v>
                      </c:pt>
                      <c:pt idx="120">
                        <c:v>13421200000</c:v>
                      </c:pt>
                      <c:pt idx="121">
                        <c:v>13422300000</c:v>
                      </c:pt>
                      <c:pt idx="122">
                        <c:v>13423800000</c:v>
                      </c:pt>
                      <c:pt idx="123">
                        <c:v>13426100000</c:v>
                      </c:pt>
                      <c:pt idx="124">
                        <c:v>13428700000</c:v>
                      </c:pt>
                      <c:pt idx="125">
                        <c:v>13431700000</c:v>
                      </c:pt>
                      <c:pt idx="126">
                        <c:v>13435000000</c:v>
                      </c:pt>
                      <c:pt idx="127">
                        <c:v>13438400000</c:v>
                      </c:pt>
                      <c:pt idx="128">
                        <c:v>13441800000</c:v>
                      </c:pt>
                      <c:pt idx="129">
                        <c:v>13442300000</c:v>
                      </c:pt>
                      <c:pt idx="130">
                        <c:v>13445700000</c:v>
                      </c:pt>
                      <c:pt idx="131">
                        <c:v>13449000000</c:v>
                      </c:pt>
                      <c:pt idx="132">
                        <c:v>13452200000</c:v>
                      </c:pt>
                      <c:pt idx="133">
                        <c:v>13454900000</c:v>
                      </c:pt>
                      <c:pt idx="134">
                        <c:v>13457600000</c:v>
                      </c:pt>
                      <c:pt idx="135">
                        <c:v>13459800000</c:v>
                      </c:pt>
                      <c:pt idx="136">
                        <c:v>13461700000</c:v>
                      </c:pt>
                      <c:pt idx="137">
                        <c:v>13463300000</c:v>
                      </c:pt>
                      <c:pt idx="138">
                        <c:v>13464400000</c:v>
                      </c:pt>
                      <c:pt idx="139">
                        <c:v>13465000000</c:v>
                      </c:pt>
                      <c:pt idx="140">
                        <c:v>13970300000</c:v>
                      </c:pt>
                      <c:pt idx="141">
                        <c:v>13971100000</c:v>
                      </c:pt>
                      <c:pt idx="142">
                        <c:v>13971600000</c:v>
                      </c:pt>
                      <c:pt idx="143">
                        <c:v>13972000000</c:v>
                      </c:pt>
                      <c:pt idx="144">
                        <c:v>13973000000</c:v>
                      </c:pt>
                      <c:pt idx="145">
                        <c:v>13974300000</c:v>
                      </c:pt>
                      <c:pt idx="146">
                        <c:v>13976200000</c:v>
                      </c:pt>
                      <c:pt idx="147">
                        <c:v>13977500000</c:v>
                      </c:pt>
                      <c:pt idx="148">
                        <c:v>13979400000</c:v>
                      </c:pt>
                      <c:pt idx="149">
                        <c:v>13980900000</c:v>
                      </c:pt>
                      <c:pt idx="150">
                        <c:v>13982600000</c:v>
                      </c:pt>
                      <c:pt idx="151">
                        <c:v>13984300000</c:v>
                      </c:pt>
                      <c:pt idx="152">
                        <c:v>13985400000</c:v>
                      </c:pt>
                      <c:pt idx="153">
                        <c:v>13986800000</c:v>
                      </c:pt>
                      <c:pt idx="154">
                        <c:v>13987300000</c:v>
                      </c:pt>
                      <c:pt idx="155">
                        <c:v>13987700000</c:v>
                      </c:pt>
                      <c:pt idx="156">
                        <c:v>13987900000</c:v>
                      </c:pt>
                      <c:pt idx="157">
                        <c:v>13987900000</c:v>
                      </c:pt>
                      <c:pt idx="158">
                        <c:v>13988400000</c:v>
                      </c:pt>
                      <c:pt idx="159">
                        <c:v>13988500000</c:v>
                      </c:pt>
                      <c:pt idx="160">
                        <c:v>14737300000</c:v>
                      </c:pt>
                      <c:pt idx="161">
                        <c:v>14737400000</c:v>
                      </c:pt>
                      <c:pt idx="162">
                        <c:v>14738000000</c:v>
                      </c:pt>
                      <c:pt idx="163">
                        <c:v>14738700000</c:v>
                      </c:pt>
                      <c:pt idx="164">
                        <c:v>14739900000</c:v>
                      </c:pt>
                      <c:pt idx="165">
                        <c:v>14741600000</c:v>
                      </c:pt>
                      <c:pt idx="166">
                        <c:v>14743900000</c:v>
                      </c:pt>
                      <c:pt idx="167">
                        <c:v>14746900000</c:v>
                      </c:pt>
                      <c:pt idx="168">
                        <c:v>14750700000</c:v>
                      </c:pt>
                      <c:pt idx="169">
                        <c:v>14755400000</c:v>
                      </c:pt>
                      <c:pt idx="170">
                        <c:v>14760900000</c:v>
                      </c:pt>
                      <c:pt idx="171">
                        <c:v>14767100000</c:v>
                      </c:pt>
                      <c:pt idx="172">
                        <c:v>14773800000</c:v>
                      </c:pt>
                      <c:pt idx="173">
                        <c:v>14780700000</c:v>
                      </c:pt>
                      <c:pt idx="174">
                        <c:v>14787400000</c:v>
                      </c:pt>
                      <c:pt idx="175">
                        <c:v>14793700000</c:v>
                      </c:pt>
                      <c:pt idx="176">
                        <c:v>14799400000</c:v>
                      </c:pt>
                      <c:pt idx="177">
                        <c:v>14804200000</c:v>
                      </c:pt>
                      <c:pt idx="178">
                        <c:v>14807600000</c:v>
                      </c:pt>
                      <c:pt idx="179">
                        <c:v>14809100000</c:v>
                      </c:pt>
                      <c:pt idx="180">
                        <c:v>15408400000</c:v>
                      </c:pt>
                      <c:pt idx="181">
                        <c:v>15412400000</c:v>
                      </c:pt>
                      <c:pt idx="182">
                        <c:v>15419800000</c:v>
                      </c:pt>
                      <c:pt idx="183">
                        <c:v>15431300000</c:v>
                      </c:pt>
                      <c:pt idx="184">
                        <c:v>15448700000</c:v>
                      </c:pt>
                      <c:pt idx="185">
                        <c:v>15469200000</c:v>
                      </c:pt>
                      <c:pt idx="186">
                        <c:v>15494200000</c:v>
                      </c:pt>
                      <c:pt idx="187">
                        <c:v>15518900000</c:v>
                      </c:pt>
                      <c:pt idx="188">
                        <c:v>15550200000</c:v>
                      </c:pt>
                      <c:pt idx="189">
                        <c:v>15580400000</c:v>
                      </c:pt>
                      <c:pt idx="190">
                        <c:v>15612900000</c:v>
                      </c:pt>
                      <c:pt idx="191">
                        <c:v>15645700000</c:v>
                      </c:pt>
                      <c:pt idx="192">
                        <c:v>15676400000</c:v>
                      </c:pt>
                      <c:pt idx="193">
                        <c:v>15707900000</c:v>
                      </c:pt>
                      <c:pt idx="194">
                        <c:v>15733300000</c:v>
                      </c:pt>
                      <c:pt idx="195">
                        <c:v>15759000000</c:v>
                      </c:pt>
                      <c:pt idx="196">
                        <c:v>15780300000</c:v>
                      </c:pt>
                      <c:pt idx="197">
                        <c:v>15798600000</c:v>
                      </c:pt>
                      <c:pt idx="198">
                        <c:v>15809700000</c:v>
                      </c:pt>
                      <c:pt idx="199">
                        <c:v>15819800000</c:v>
                      </c:pt>
                      <c:pt idx="200">
                        <c:v>16565400000</c:v>
                      </c:pt>
                      <c:pt idx="201">
                        <c:v>16565500000</c:v>
                      </c:pt>
                      <c:pt idx="202">
                        <c:v>16565500000</c:v>
                      </c:pt>
                      <c:pt idx="203">
                        <c:v>16565600000</c:v>
                      </c:pt>
                      <c:pt idx="204">
                        <c:v>16565600000</c:v>
                      </c:pt>
                      <c:pt idx="205">
                        <c:v>16565600000</c:v>
                      </c:pt>
                      <c:pt idx="206">
                        <c:v>16565700000</c:v>
                      </c:pt>
                      <c:pt idx="207">
                        <c:v>16565800000</c:v>
                      </c:pt>
                      <c:pt idx="208">
                        <c:v>16566000000</c:v>
                      </c:pt>
                      <c:pt idx="209">
                        <c:v>16566400000</c:v>
                      </c:pt>
                      <c:pt idx="210">
                        <c:v>16566900000</c:v>
                      </c:pt>
                      <c:pt idx="211">
                        <c:v>16567400000</c:v>
                      </c:pt>
                      <c:pt idx="212">
                        <c:v>16568000000</c:v>
                      </c:pt>
                      <c:pt idx="213">
                        <c:v>16568800000</c:v>
                      </c:pt>
                      <c:pt idx="214">
                        <c:v>16569500000</c:v>
                      </c:pt>
                      <c:pt idx="215">
                        <c:v>16570300000</c:v>
                      </c:pt>
                      <c:pt idx="216">
                        <c:v>16571000000</c:v>
                      </c:pt>
                      <c:pt idx="217">
                        <c:v>16571500000</c:v>
                      </c:pt>
                      <c:pt idx="218">
                        <c:v>16572000000</c:v>
                      </c:pt>
                      <c:pt idx="219">
                        <c:v>16572300000</c:v>
                      </c:pt>
                      <c:pt idx="220">
                        <c:v>16912100000</c:v>
                      </c:pt>
                      <c:pt idx="221">
                        <c:v>16912200000</c:v>
                      </c:pt>
                      <c:pt idx="222">
                        <c:v>16912600000</c:v>
                      </c:pt>
                      <c:pt idx="223">
                        <c:v>16913300000</c:v>
                      </c:pt>
                      <c:pt idx="224">
                        <c:v>16914100000</c:v>
                      </c:pt>
                      <c:pt idx="225">
                        <c:v>16915100000</c:v>
                      </c:pt>
                      <c:pt idx="226">
                        <c:v>16916300000</c:v>
                      </c:pt>
                      <c:pt idx="227">
                        <c:v>16916400000</c:v>
                      </c:pt>
                      <c:pt idx="228">
                        <c:v>16917600000</c:v>
                      </c:pt>
                      <c:pt idx="229">
                        <c:v>16918700000</c:v>
                      </c:pt>
                      <c:pt idx="230">
                        <c:v>16919900000</c:v>
                      </c:pt>
                      <c:pt idx="231">
                        <c:v>16921000000</c:v>
                      </c:pt>
                      <c:pt idx="232">
                        <c:v>16922000000</c:v>
                      </c:pt>
                      <c:pt idx="233">
                        <c:v>16923000000</c:v>
                      </c:pt>
                      <c:pt idx="234">
                        <c:v>16923800000</c:v>
                      </c:pt>
                      <c:pt idx="235">
                        <c:v>16924600000</c:v>
                      </c:pt>
                      <c:pt idx="236">
                        <c:v>16925200000</c:v>
                      </c:pt>
                      <c:pt idx="237">
                        <c:v>16925700000</c:v>
                      </c:pt>
                      <c:pt idx="238">
                        <c:v>16926100000</c:v>
                      </c:pt>
                      <c:pt idx="239">
                        <c:v>16926400000</c:v>
                      </c:pt>
                      <c:pt idx="240">
                        <c:v>16926600000</c:v>
                      </c:pt>
                      <c:pt idx="241">
                        <c:v>17473400000</c:v>
                      </c:pt>
                      <c:pt idx="242">
                        <c:v>17474700000</c:v>
                      </c:pt>
                      <c:pt idx="243">
                        <c:v>17478000000</c:v>
                      </c:pt>
                      <c:pt idx="244">
                        <c:v>17483000000</c:v>
                      </c:pt>
                      <c:pt idx="245">
                        <c:v>17490200000</c:v>
                      </c:pt>
                      <c:pt idx="246">
                        <c:v>17498600000</c:v>
                      </c:pt>
                      <c:pt idx="247">
                        <c:v>17508500000</c:v>
                      </c:pt>
                      <c:pt idx="248">
                        <c:v>17519300000</c:v>
                      </c:pt>
                      <c:pt idx="249">
                        <c:v>17529300000</c:v>
                      </c:pt>
                      <c:pt idx="250">
                        <c:v>17529800000</c:v>
                      </c:pt>
                      <c:pt idx="251">
                        <c:v>17530600000</c:v>
                      </c:pt>
                      <c:pt idx="252">
                        <c:v>17531400000</c:v>
                      </c:pt>
                      <c:pt idx="253">
                        <c:v>17533900000</c:v>
                      </c:pt>
                      <c:pt idx="254">
                        <c:v>17537400000</c:v>
                      </c:pt>
                      <c:pt idx="255">
                        <c:v>17541800000</c:v>
                      </c:pt>
                      <c:pt idx="256">
                        <c:v>17542500000</c:v>
                      </c:pt>
                      <c:pt idx="257">
                        <c:v>17547100000</c:v>
                      </c:pt>
                      <c:pt idx="258">
                        <c:v>17552900000</c:v>
                      </c:pt>
                      <c:pt idx="259">
                        <c:v>17553500000</c:v>
                      </c:pt>
                      <c:pt idx="260">
                        <c:v>17559700000</c:v>
                      </c:pt>
                      <c:pt idx="261">
                        <c:v>17563900000</c:v>
                      </c:pt>
                      <c:pt idx="262">
                        <c:v>17567200000</c:v>
                      </c:pt>
                      <c:pt idx="263">
                        <c:v>17573200000</c:v>
                      </c:pt>
                      <c:pt idx="264">
                        <c:v>17575200000</c:v>
                      </c:pt>
                      <c:pt idx="265">
                        <c:v>17581400000</c:v>
                      </c:pt>
                      <c:pt idx="266">
                        <c:v>17583600000</c:v>
                      </c:pt>
                      <c:pt idx="267">
                        <c:v>17588400000</c:v>
                      </c:pt>
                      <c:pt idx="268">
                        <c:v>17592000000</c:v>
                      </c:pt>
                      <c:pt idx="269">
                        <c:v>17594200000</c:v>
                      </c:pt>
                      <c:pt idx="270">
                        <c:v>17598900000</c:v>
                      </c:pt>
                      <c:pt idx="271">
                        <c:v>17599400000</c:v>
                      </c:pt>
                      <c:pt idx="272">
                        <c:v>17602500000</c:v>
                      </c:pt>
                      <c:pt idx="273">
                        <c:v>17605000000</c:v>
                      </c:pt>
                      <c:pt idx="274">
                        <c:v>17605700000</c:v>
                      </c:pt>
                      <c:pt idx="275">
                        <c:v>17606500000</c:v>
                      </c:pt>
                      <c:pt idx="276">
                        <c:v>17607000000</c:v>
                      </c:pt>
                      <c:pt idx="277">
                        <c:v>17610900000</c:v>
                      </c:pt>
                      <c:pt idx="278">
                        <c:v>17614900000</c:v>
                      </c:pt>
                      <c:pt idx="279">
                        <c:v>17618200000</c:v>
                      </c:pt>
                      <c:pt idx="280">
                        <c:v>17620200000</c:v>
                      </c:pt>
                      <c:pt idx="281">
                        <c:v>17621500000</c:v>
                      </c:pt>
                      <c:pt idx="282">
                        <c:v>17664800000</c:v>
                      </c:pt>
                      <c:pt idx="283">
                        <c:v>17664800000</c:v>
                      </c:pt>
                      <c:pt idx="284">
                        <c:v>17664800000</c:v>
                      </c:pt>
                      <c:pt idx="285">
                        <c:v>17665700000</c:v>
                      </c:pt>
                      <c:pt idx="286">
                        <c:v>17666200000</c:v>
                      </c:pt>
                      <c:pt idx="287">
                        <c:v>17666800000</c:v>
                      </c:pt>
                      <c:pt idx="288">
                        <c:v>17667600000</c:v>
                      </c:pt>
                      <c:pt idx="289">
                        <c:v>17668600000</c:v>
                      </c:pt>
                      <c:pt idx="290">
                        <c:v>17670200000</c:v>
                      </c:pt>
                      <c:pt idx="291">
                        <c:v>17672200000</c:v>
                      </c:pt>
                      <c:pt idx="292">
                        <c:v>17674000000</c:v>
                      </c:pt>
                      <c:pt idx="293">
                        <c:v>17677000000</c:v>
                      </c:pt>
                      <c:pt idx="294">
                        <c:v>17681700000</c:v>
                      </c:pt>
                      <c:pt idx="295">
                        <c:v>17686500000</c:v>
                      </c:pt>
                      <c:pt idx="296">
                        <c:v>17692700000</c:v>
                      </c:pt>
                      <c:pt idx="297">
                        <c:v>17698200000</c:v>
                      </c:pt>
                      <c:pt idx="298">
                        <c:v>17703400000</c:v>
                      </c:pt>
                      <c:pt idx="299">
                        <c:v>17707200000</c:v>
                      </c:pt>
                      <c:pt idx="300">
                        <c:v>17710900000</c:v>
                      </c:pt>
                      <c:pt idx="301">
                        <c:v>18325000000</c:v>
                      </c:pt>
                      <c:pt idx="302">
                        <c:v>18328000000</c:v>
                      </c:pt>
                      <c:pt idx="303">
                        <c:v>18331200000</c:v>
                      </c:pt>
                      <c:pt idx="304">
                        <c:v>18336600000</c:v>
                      </c:pt>
                      <c:pt idx="305">
                        <c:v>18345200000</c:v>
                      </c:pt>
                      <c:pt idx="306">
                        <c:v>18354500000</c:v>
                      </c:pt>
                      <c:pt idx="307">
                        <c:v>18365400000</c:v>
                      </c:pt>
                      <c:pt idx="308">
                        <c:v>18375700000</c:v>
                      </c:pt>
                      <c:pt idx="309">
                        <c:v>18388700000</c:v>
                      </c:pt>
                      <c:pt idx="310">
                        <c:v>18400000000</c:v>
                      </c:pt>
                      <c:pt idx="311">
                        <c:v>18412700000</c:v>
                      </c:pt>
                      <c:pt idx="312">
                        <c:v>18424400000</c:v>
                      </c:pt>
                      <c:pt idx="313">
                        <c:v>18434600000</c:v>
                      </c:pt>
                      <c:pt idx="314">
                        <c:v>18445900000</c:v>
                      </c:pt>
                      <c:pt idx="315">
                        <c:v>18453700000</c:v>
                      </c:pt>
                      <c:pt idx="316">
                        <c:v>18462600000</c:v>
                      </c:pt>
                      <c:pt idx="317">
                        <c:v>18469300000</c:v>
                      </c:pt>
                      <c:pt idx="318">
                        <c:v>18475400000</c:v>
                      </c:pt>
                      <c:pt idx="319">
                        <c:v>18478900000</c:v>
                      </c:pt>
                      <c:pt idx="320">
                        <c:v>18483000000</c:v>
                      </c:pt>
                      <c:pt idx="321">
                        <c:v>19517200000</c:v>
                      </c:pt>
                      <c:pt idx="322">
                        <c:v>19517500000</c:v>
                      </c:pt>
                      <c:pt idx="323">
                        <c:v>19518500000</c:v>
                      </c:pt>
                      <c:pt idx="324">
                        <c:v>19520000000</c:v>
                      </c:pt>
                      <c:pt idx="325">
                        <c:v>19522000000</c:v>
                      </c:pt>
                      <c:pt idx="326">
                        <c:v>19524500000</c:v>
                      </c:pt>
                      <c:pt idx="327">
                        <c:v>19527200000</c:v>
                      </c:pt>
                      <c:pt idx="328">
                        <c:v>19530200000</c:v>
                      </c:pt>
                      <c:pt idx="329">
                        <c:v>19533200000</c:v>
                      </c:pt>
                      <c:pt idx="330">
                        <c:v>19536200000</c:v>
                      </c:pt>
                      <c:pt idx="331">
                        <c:v>19537600000</c:v>
                      </c:pt>
                      <c:pt idx="332">
                        <c:v>19537700000</c:v>
                      </c:pt>
                      <c:pt idx="333">
                        <c:v>19537800000</c:v>
                      </c:pt>
                      <c:pt idx="334">
                        <c:v>19537800000</c:v>
                      </c:pt>
                      <c:pt idx="335">
                        <c:v>19537900000</c:v>
                      </c:pt>
                      <c:pt idx="336">
                        <c:v>19538200000</c:v>
                      </c:pt>
                      <c:pt idx="337">
                        <c:v>19538400000</c:v>
                      </c:pt>
                      <c:pt idx="338">
                        <c:v>19538600000</c:v>
                      </c:pt>
                      <c:pt idx="339">
                        <c:v>19538900000</c:v>
                      </c:pt>
                      <c:pt idx="340">
                        <c:v>19539100000</c:v>
                      </c:pt>
                      <c:pt idx="341">
                        <c:v>19539300000</c:v>
                      </c:pt>
                      <c:pt idx="342">
                        <c:v>19539400000</c:v>
                      </c:pt>
                      <c:pt idx="343">
                        <c:v>19539500000</c:v>
                      </c:pt>
                      <c:pt idx="344">
                        <c:v>19539500000</c:v>
                      </c:pt>
                      <c:pt idx="345">
                        <c:v>19539500000</c:v>
                      </c:pt>
                      <c:pt idx="346">
                        <c:v>19539600000</c:v>
                      </c:pt>
                      <c:pt idx="347">
                        <c:v>19539700000</c:v>
                      </c:pt>
                      <c:pt idx="348">
                        <c:v>19539700000</c:v>
                      </c:pt>
                      <c:pt idx="349">
                        <c:v>19539700000</c:v>
                      </c:pt>
                      <c:pt idx="350">
                        <c:v>19539700000</c:v>
                      </c:pt>
                      <c:pt idx="351">
                        <c:v>19539800000</c:v>
                      </c:pt>
                      <c:pt idx="352">
                        <c:v>19541900000</c:v>
                      </c:pt>
                      <c:pt idx="353">
                        <c:v>19544700000</c:v>
                      </c:pt>
                      <c:pt idx="354">
                        <c:v>19547200000</c:v>
                      </c:pt>
                      <c:pt idx="355">
                        <c:v>19549400000</c:v>
                      </c:pt>
                      <c:pt idx="356">
                        <c:v>19551200000</c:v>
                      </c:pt>
                      <c:pt idx="357">
                        <c:v>19552800000</c:v>
                      </c:pt>
                      <c:pt idx="358">
                        <c:v>19553900000</c:v>
                      </c:pt>
                      <c:pt idx="359">
                        <c:v>19554700000</c:v>
                      </c:pt>
                      <c:pt idx="360">
                        <c:v>19555500000</c:v>
                      </c:pt>
                      <c:pt idx="361">
                        <c:v>19885500000</c:v>
                      </c:pt>
                      <c:pt idx="362">
                        <c:v>19888000000</c:v>
                      </c:pt>
                      <c:pt idx="363">
                        <c:v>19893000000</c:v>
                      </c:pt>
                      <c:pt idx="364">
                        <c:v>19900300000</c:v>
                      </c:pt>
                      <c:pt idx="365">
                        <c:v>19912200000</c:v>
                      </c:pt>
                      <c:pt idx="366">
                        <c:v>19926000000</c:v>
                      </c:pt>
                      <c:pt idx="367">
                        <c:v>19943300000</c:v>
                      </c:pt>
                      <c:pt idx="368">
                        <c:v>19960400000</c:v>
                      </c:pt>
                      <c:pt idx="369">
                        <c:v>19982000000</c:v>
                      </c:pt>
                      <c:pt idx="370">
                        <c:v>20004300000</c:v>
                      </c:pt>
                      <c:pt idx="371">
                        <c:v>20029400000</c:v>
                      </c:pt>
                      <c:pt idx="372">
                        <c:v>20054800000</c:v>
                      </c:pt>
                      <c:pt idx="373">
                        <c:v>20080000000</c:v>
                      </c:pt>
                      <c:pt idx="374">
                        <c:v>20108100000</c:v>
                      </c:pt>
                      <c:pt idx="375">
                        <c:v>20132600000</c:v>
                      </c:pt>
                      <c:pt idx="376">
                        <c:v>20158200000</c:v>
                      </c:pt>
                      <c:pt idx="377">
                        <c:v>20181800000</c:v>
                      </c:pt>
                      <c:pt idx="378">
                        <c:v>20203600000</c:v>
                      </c:pt>
                      <c:pt idx="379">
                        <c:v>20219500000</c:v>
                      </c:pt>
                      <c:pt idx="380">
                        <c:v>20231700000</c:v>
                      </c:pt>
                      <c:pt idx="381">
                        <c:v>20490200000</c:v>
                      </c:pt>
                      <c:pt idx="382">
                        <c:v>20494100000</c:v>
                      </c:pt>
                      <c:pt idx="383">
                        <c:v>20504200000</c:v>
                      </c:pt>
                      <c:pt idx="384">
                        <c:v>20518100000</c:v>
                      </c:pt>
                      <c:pt idx="385">
                        <c:v>20536000000</c:v>
                      </c:pt>
                      <c:pt idx="386">
                        <c:v>20555500000</c:v>
                      </c:pt>
                      <c:pt idx="387">
                        <c:v>20576100000</c:v>
                      </c:pt>
                      <c:pt idx="388">
                        <c:v>20596600000</c:v>
                      </c:pt>
                      <c:pt idx="389">
                        <c:v>20616600000</c:v>
                      </c:pt>
                      <c:pt idx="390">
                        <c:v>20634600000</c:v>
                      </c:pt>
                      <c:pt idx="391">
                        <c:v>20635600000</c:v>
                      </c:pt>
                      <c:pt idx="392">
                        <c:v>20636500000</c:v>
                      </c:pt>
                      <c:pt idx="393">
                        <c:v>20639000000</c:v>
                      </c:pt>
                      <c:pt idx="394">
                        <c:v>20643500000</c:v>
                      </c:pt>
                      <c:pt idx="395">
                        <c:v>20649800000</c:v>
                      </c:pt>
                      <c:pt idx="396">
                        <c:v>20655800000</c:v>
                      </c:pt>
                      <c:pt idx="397">
                        <c:v>20657900000</c:v>
                      </c:pt>
                      <c:pt idx="398">
                        <c:v>20667800000</c:v>
                      </c:pt>
                      <c:pt idx="399">
                        <c:v>20672800000</c:v>
                      </c:pt>
                      <c:pt idx="400">
                        <c:v>20677100000</c:v>
                      </c:pt>
                      <c:pt idx="401">
                        <c:v>20687600000</c:v>
                      </c:pt>
                      <c:pt idx="402">
                        <c:v>20688500000</c:v>
                      </c:pt>
                      <c:pt idx="403">
                        <c:v>20698900000</c:v>
                      </c:pt>
                      <c:pt idx="404">
                        <c:v>20702900000</c:v>
                      </c:pt>
                      <c:pt idx="405">
                        <c:v>20709700000</c:v>
                      </c:pt>
                      <c:pt idx="406">
                        <c:v>20715000000</c:v>
                      </c:pt>
                      <c:pt idx="407">
                        <c:v>20719800000</c:v>
                      </c:pt>
                      <c:pt idx="408">
                        <c:v>20723300000</c:v>
                      </c:pt>
                      <c:pt idx="409">
                        <c:v>20729600000</c:v>
                      </c:pt>
                      <c:pt idx="410">
                        <c:v>20730700000</c:v>
                      </c:pt>
                      <c:pt idx="411">
                        <c:v>20735700000</c:v>
                      </c:pt>
                      <c:pt idx="412">
                        <c:v>20738900000</c:v>
                      </c:pt>
                      <c:pt idx="413">
                        <c:v>20739600000</c:v>
                      </c:pt>
                      <c:pt idx="414">
                        <c:v>20740700000</c:v>
                      </c:pt>
                      <c:pt idx="415">
                        <c:v>20743000000</c:v>
                      </c:pt>
                      <c:pt idx="416">
                        <c:v>20748000000</c:v>
                      </c:pt>
                      <c:pt idx="417">
                        <c:v>20755300000</c:v>
                      </c:pt>
                      <c:pt idx="418">
                        <c:v>20762500000</c:v>
                      </c:pt>
                      <c:pt idx="419">
                        <c:v>20768100000</c:v>
                      </c:pt>
                      <c:pt idx="420">
                        <c:v>20772400000</c:v>
                      </c:pt>
                      <c:pt idx="421">
                        <c:v>20775500000</c:v>
                      </c:pt>
                      <c:pt idx="422">
                        <c:v>20856400000</c:v>
                      </c:pt>
                      <c:pt idx="423">
                        <c:v>20860800000</c:v>
                      </c:pt>
                      <c:pt idx="424">
                        <c:v>20861800000</c:v>
                      </c:pt>
                      <c:pt idx="425">
                        <c:v>20863600000</c:v>
                      </c:pt>
                      <c:pt idx="426">
                        <c:v>20864600000</c:v>
                      </c:pt>
                      <c:pt idx="427">
                        <c:v>20868600000</c:v>
                      </c:pt>
                      <c:pt idx="428">
                        <c:v>20873700000</c:v>
                      </c:pt>
                      <c:pt idx="429">
                        <c:v>20879400000</c:v>
                      </c:pt>
                      <c:pt idx="430">
                        <c:v>20885500000</c:v>
                      </c:pt>
                      <c:pt idx="431">
                        <c:v>20894300000</c:v>
                      </c:pt>
                      <c:pt idx="432">
                        <c:v>20904200000</c:v>
                      </c:pt>
                      <c:pt idx="433">
                        <c:v>20914700000</c:v>
                      </c:pt>
                      <c:pt idx="434">
                        <c:v>20925200000</c:v>
                      </c:pt>
                      <c:pt idx="435">
                        <c:v>20936300000</c:v>
                      </c:pt>
                      <c:pt idx="436">
                        <c:v>20951200000</c:v>
                      </c:pt>
                      <c:pt idx="437">
                        <c:v>20959600000</c:v>
                      </c:pt>
                      <c:pt idx="438">
                        <c:v>20969500000</c:v>
                      </c:pt>
                      <c:pt idx="439">
                        <c:v>20975200000</c:v>
                      </c:pt>
                      <c:pt idx="440">
                        <c:v>20984400000</c:v>
                      </c:pt>
                      <c:pt idx="441">
                        <c:v>21230900000</c:v>
                      </c:pt>
                      <c:pt idx="442">
                        <c:v>21230900000</c:v>
                      </c:pt>
                      <c:pt idx="443">
                        <c:v>21231000000</c:v>
                      </c:pt>
                      <c:pt idx="444">
                        <c:v>21231300000</c:v>
                      </c:pt>
                      <c:pt idx="445">
                        <c:v>21231400000</c:v>
                      </c:pt>
                      <c:pt idx="446">
                        <c:v>21231700000</c:v>
                      </c:pt>
                      <c:pt idx="447">
                        <c:v>21232100000</c:v>
                      </c:pt>
                      <c:pt idx="448">
                        <c:v>21232400000</c:v>
                      </c:pt>
                      <c:pt idx="449">
                        <c:v>21232700000</c:v>
                      </c:pt>
                      <c:pt idx="450">
                        <c:v>21233100000</c:v>
                      </c:pt>
                      <c:pt idx="451">
                        <c:v>21233500000</c:v>
                      </c:pt>
                      <c:pt idx="452">
                        <c:v>21233800000</c:v>
                      </c:pt>
                      <c:pt idx="453">
                        <c:v>21234200000</c:v>
                      </c:pt>
                      <c:pt idx="454">
                        <c:v>21234500000</c:v>
                      </c:pt>
                      <c:pt idx="455">
                        <c:v>21234800000</c:v>
                      </c:pt>
                      <c:pt idx="456">
                        <c:v>21234900000</c:v>
                      </c:pt>
                      <c:pt idx="457">
                        <c:v>21235300000</c:v>
                      </c:pt>
                      <c:pt idx="458">
                        <c:v>21235400000</c:v>
                      </c:pt>
                      <c:pt idx="459">
                        <c:v>21235400000</c:v>
                      </c:pt>
                      <c:pt idx="460">
                        <c:v>21235500000</c:v>
                      </c:pt>
                      <c:pt idx="461">
                        <c:v>21590000000</c:v>
                      </c:pt>
                      <c:pt idx="462">
                        <c:v>21590100000</c:v>
                      </c:pt>
                      <c:pt idx="463">
                        <c:v>21590100000</c:v>
                      </c:pt>
                      <c:pt idx="464">
                        <c:v>21590100000</c:v>
                      </c:pt>
                      <c:pt idx="465">
                        <c:v>21590100000</c:v>
                      </c:pt>
                      <c:pt idx="466">
                        <c:v>21590100000</c:v>
                      </c:pt>
                      <c:pt idx="467">
                        <c:v>21590200000</c:v>
                      </c:pt>
                      <c:pt idx="468">
                        <c:v>21590200000</c:v>
                      </c:pt>
                      <c:pt idx="469">
                        <c:v>21590200000</c:v>
                      </c:pt>
                      <c:pt idx="470">
                        <c:v>21590200000</c:v>
                      </c:pt>
                      <c:pt idx="471">
                        <c:v>21590200000</c:v>
                      </c:pt>
                      <c:pt idx="472">
                        <c:v>21590300000</c:v>
                      </c:pt>
                      <c:pt idx="473">
                        <c:v>21590400000</c:v>
                      </c:pt>
                      <c:pt idx="474">
                        <c:v>21590500000</c:v>
                      </c:pt>
                      <c:pt idx="475">
                        <c:v>21590700000</c:v>
                      </c:pt>
                      <c:pt idx="476">
                        <c:v>21590800000</c:v>
                      </c:pt>
                      <c:pt idx="477">
                        <c:v>21590900000</c:v>
                      </c:pt>
                      <c:pt idx="478">
                        <c:v>21591000000</c:v>
                      </c:pt>
                      <c:pt idx="479">
                        <c:v>21591000000</c:v>
                      </c:pt>
                      <c:pt idx="480">
                        <c:v>21591000000</c:v>
                      </c:pt>
                      <c:pt idx="481">
                        <c:v>21736200000</c:v>
                      </c:pt>
                      <c:pt idx="482">
                        <c:v>21736300000</c:v>
                      </c:pt>
                      <c:pt idx="483">
                        <c:v>21736800000</c:v>
                      </c:pt>
                      <c:pt idx="484">
                        <c:v>21737600000</c:v>
                      </c:pt>
                      <c:pt idx="485">
                        <c:v>21738300000</c:v>
                      </c:pt>
                      <c:pt idx="486">
                        <c:v>21739400000</c:v>
                      </c:pt>
                      <c:pt idx="487">
                        <c:v>21740600000</c:v>
                      </c:pt>
                      <c:pt idx="488">
                        <c:v>21741900000</c:v>
                      </c:pt>
                      <c:pt idx="489">
                        <c:v>21743100000</c:v>
                      </c:pt>
                      <c:pt idx="490">
                        <c:v>21744700000</c:v>
                      </c:pt>
                      <c:pt idx="491">
                        <c:v>21746000000</c:v>
                      </c:pt>
                      <c:pt idx="492">
                        <c:v>21747400000</c:v>
                      </c:pt>
                      <c:pt idx="493">
                        <c:v>21749000000</c:v>
                      </c:pt>
                      <c:pt idx="494">
                        <c:v>21750200000</c:v>
                      </c:pt>
                      <c:pt idx="495">
                        <c:v>21751600000</c:v>
                      </c:pt>
                      <c:pt idx="496">
                        <c:v>21752900000</c:v>
                      </c:pt>
                      <c:pt idx="497">
                        <c:v>21754000000</c:v>
                      </c:pt>
                      <c:pt idx="498">
                        <c:v>21754800000</c:v>
                      </c:pt>
                      <c:pt idx="499">
                        <c:v>21755600000</c:v>
                      </c:pt>
                      <c:pt idx="500">
                        <c:v>21756100000</c:v>
                      </c:pt>
                      <c:pt idx="501">
                        <c:v>22097700000</c:v>
                      </c:pt>
                      <c:pt idx="502">
                        <c:v>22098600000</c:v>
                      </c:pt>
                      <c:pt idx="503">
                        <c:v>22100800000</c:v>
                      </c:pt>
                      <c:pt idx="504">
                        <c:v>22104600000</c:v>
                      </c:pt>
                      <c:pt idx="505">
                        <c:v>22109400000</c:v>
                      </c:pt>
                      <c:pt idx="506">
                        <c:v>22115400000</c:v>
                      </c:pt>
                      <c:pt idx="507">
                        <c:v>22121900000</c:v>
                      </c:pt>
                      <c:pt idx="508">
                        <c:v>22129100000</c:v>
                      </c:pt>
                      <c:pt idx="509">
                        <c:v>22136100000</c:v>
                      </c:pt>
                      <c:pt idx="510">
                        <c:v>22143000000</c:v>
                      </c:pt>
                      <c:pt idx="511">
                        <c:v>22149700000</c:v>
                      </c:pt>
                      <c:pt idx="512">
                        <c:v>22156000000</c:v>
                      </c:pt>
                      <c:pt idx="513">
                        <c:v>22161800000</c:v>
                      </c:pt>
                      <c:pt idx="514">
                        <c:v>22166900000</c:v>
                      </c:pt>
                      <c:pt idx="515">
                        <c:v>22171900000</c:v>
                      </c:pt>
                      <c:pt idx="516">
                        <c:v>22175900000</c:v>
                      </c:pt>
                      <c:pt idx="517">
                        <c:v>22179100000</c:v>
                      </c:pt>
                      <c:pt idx="518">
                        <c:v>22181400000</c:v>
                      </c:pt>
                      <c:pt idx="519">
                        <c:v>22183200000</c:v>
                      </c:pt>
                      <c:pt idx="520">
                        <c:v>22184500000</c:v>
                      </c:pt>
                      <c:pt idx="521">
                        <c:v>22358600000</c:v>
                      </c:pt>
                      <c:pt idx="522">
                        <c:v>22359100000</c:v>
                      </c:pt>
                      <c:pt idx="523">
                        <c:v>22360800000</c:v>
                      </c:pt>
                      <c:pt idx="524">
                        <c:v>22363200000</c:v>
                      </c:pt>
                      <c:pt idx="525">
                        <c:v>22366700000</c:v>
                      </c:pt>
                      <c:pt idx="526">
                        <c:v>22371100000</c:v>
                      </c:pt>
                      <c:pt idx="527">
                        <c:v>22376300000</c:v>
                      </c:pt>
                      <c:pt idx="528">
                        <c:v>22382200000</c:v>
                      </c:pt>
                      <c:pt idx="529">
                        <c:v>22388500000</c:v>
                      </c:pt>
                      <c:pt idx="530">
                        <c:v>22395400000</c:v>
                      </c:pt>
                      <c:pt idx="531">
                        <c:v>22402400000</c:v>
                      </c:pt>
                      <c:pt idx="532">
                        <c:v>22409300000</c:v>
                      </c:pt>
                      <c:pt idx="533">
                        <c:v>22416100000</c:v>
                      </c:pt>
                      <c:pt idx="534">
                        <c:v>22422500000</c:v>
                      </c:pt>
                      <c:pt idx="535">
                        <c:v>22428500000</c:v>
                      </c:pt>
                      <c:pt idx="536">
                        <c:v>22433500000</c:v>
                      </c:pt>
                      <c:pt idx="537">
                        <c:v>22437900000</c:v>
                      </c:pt>
                      <c:pt idx="538">
                        <c:v>22441300000</c:v>
                      </c:pt>
                      <c:pt idx="539">
                        <c:v>22443700000</c:v>
                      </c:pt>
                      <c:pt idx="540">
                        <c:v>22445300000</c:v>
                      </c:pt>
                      <c:pt idx="541">
                        <c:v>22992900000</c:v>
                      </c:pt>
                      <c:pt idx="542">
                        <c:v>22993000000</c:v>
                      </c:pt>
                      <c:pt idx="543">
                        <c:v>22993100000</c:v>
                      </c:pt>
                      <c:pt idx="544">
                        <c:v>22993100000</c:v>
                      </c:pt>
                      <c:pt idx="545">
                        <c:v>22993300000</c:v>
                      </c:pt>
                      <c:pt idx="546">
                        <c:v>22993300000</c:v>
                      </c:pt>
                      <c:pt idx="547">
                        <c:v>22993400000</c:v>
                      </c:pt>
                      <c:pt idx="548">
                        <c:v>22993600000</c:v>
                      </c:pt>
                      <c:pt idx="549">
                        <c:v>22993600000</c:v>
                      </c:pt>
                      <c:pt idx="550">
                        <c:v>22993700000</c:v>
                      </c:pt>
                      <c:pt idx="551">
                        <c:v>22993800000</c:v>
                      </c:pt>
                      <c:pt idx="552">
                        <c:v>22994000000</c:v>
                      </c:pt>
                      <c:pt idx="553">
                        <c:v>22994500000</c:v>
                      </c:pt>
                      <c:pt idx="554">
                        <c:v>22995000000</c:v>
                      </c:pt>
                      <c:pt idx="555">
                        <c:v>22995600000</c:v>
                      </c:pt>
                      <c:pt idx="556">
                        <c:v>22996200000</c:v>
                      </c:pt>
                      <c:pt idx="557">
                        <c:v>22996800000</c:v>
                      </c:pt>
                      <c:pt idx="558">
                        <c:v>22997200000</c:v>
                      </c:pt>
                      <c:pt idx="559">
                        <c:v>22997500000</c:v>
                      </c:pt>
                      <c:pt idx="560">
                        <c:v>22997900000</c:v>
                      </c:pt>
                      <c:pt idx="561">
                        <c:v>23255200000</c:v>
                      </c:pt>
                      <c:pt idx="562">
                        <c:v>23257100000</c:v>
                      </c:pt>
                      <c:pt idx="563">
                        <c:v>23259200000</c:v>
                      </c:pt>
                      <c:pt idx="564">
                        <c:v>23262700000</c:v>
                      </c:pt>
                      <c:pt idx="565">
                        <c:v>23267900000</c:v>
                      </c:pt>
                      <c:pt idx="566">
                        <c:v>23273600000</c:v>
                      </c:pt>
                      <c:pt idx="567">
                        <c:v>23279900000</c:v>
                      </c:pt>
                      <c:pt idx="568">
                        <c:v>23285800000</c:v>
                      </c:pt>
                      <c:pt idx="569">
                        <c:v>23292500000</c:v>
                      </c:pt>
                      <c:pt idx="570">
                        <c:v>23298400000</c:v>
                      </c:pt>
                      <c:pt idx="571">
                        <c:v>23304600000</c:v>
                      </c:pt>
                      <c:pt idx="572">
                        <c:v>23310100000</c:v>
                      </c:pt>
                      <c:pt idx="573">
                        <c:v>23314900000</c:v>
                      </c:pt>
                      <c:pt idx="574">
                        <c:v>23319500000</c:v>
                      </c:pt>
                      <c:pt idx="575">
                        <c:v>23323500000</c:v>
                      </c:pt>
                      <c:pt idx="576">
                        <c:v>23326600000</c:v>
                      </c:pt>
                      <c:pt idx="577">
                        <c:v>23329200000</c:v>
                      </c:pt>
                      <c:pt idx="578">
                        <c:v>23331500000</c:v>
                      </c:pt>
                      <c:pt idx="579">
                        <c:v>23332800000</c:v>
                      </c:pt>
                      <c:pt idx="580">
                        <c:v>23333800000</c:v>
                      </c:pt>
                      <c:pt idx="581">
                        <c:v>23490800000</c:v>
                      </c:pt>
                      <c:pt idx="582">
                        <c:v>23490900000</c:v>
                      </c:pt>
                      <c:pt idx="583">
                        <c:v>23491100000</c:v>
                      </c:pt>
                      <c:pt idx="584">
                        <c:v>23491300000</c:v>
                      </c:pt>
                      <c:pt idx="585">
                        <c:v>23491500000</c:v>
                      </c:pt>
                      <c:pt idx="586">
                        <c:v>23491900000</c:v>
                      </c:pt>
                      <c:pt idx="587">
                        <c:v>23492300000</c:v>
                      </c:pt>
                      <c:pt idx="588">
                        <c:v>23492800000</c:v>
                      </c:pt>
                      <c:pt idx="589">
                        <c:v>23493200000</c:v>
                      </c:pt>
                      <c:pt idx="590">
                        <c:v>23493700000</c:v>
                      </c:pt>
                      <c:pt idx="591">
                        <c:v>23494200000</c:v>
                      </c:pt>
                      <c:pt idx="592">
                        <c:v>23494600000</c:v>
                      </c:pt>
                      <c:pt idx="593">
                        <c:v>23495200000</c:v>
                      </c:pt>
                      <c:pt idx="594">
                        <c:v>23495600000</c:v>
                      </c:pt>
                      <c:pt idx="595">
                        <c:v>23496000000</c:v>
                      </c:pt>
                      <c:pt idx="596">
                        <c:v>23496300000</c:v>
                      </c:pt>
                      <c:pt idx="597">
                        <c:v>23496700000</c:v>
                      </c:pt>
                      <c:pt idx="598">
                        <c:v>23496900000</c:v>
                      </c:pt>
                      <c:pt idx="599">
                        <c:v>23497100000</c:v>
                      </c:pt>
                      <c:pt idx="600">
                        <c:v>23497300000</c:v>
                      </c:pt>
                      <c:pt idx="601">
                        <c:v>23642700000</c:v>
                      </c:pt>
                      <c:pt idx="602">
                        <c:v>23647100000</c:v>
                      </c:pt>
                      <c:pt idx="603">
                        <c:v>23655700000</c:v>
                      </c:pt>
                      <c:pt idx="604">
                        <c:v>23667100000</c:v>
                      </c:pt>
                      <c:pt idx="605">
                        <c:v>23684900000</c:v>
                      </c:pt>
                      <c:pt idx="606">
                        <c:v>23707100000</c:v>
                      </c:pt>
                      <c:pt idx="607">
                        <c:v>23733200000</c:v>
                      </c:pt>
                      <c:pt idx="608">
                        <c:v>23762700000</c:v>
                      </c:pt>
                      <c:pt idx="609">
                        <c:v>23792000000</c:v>
                      </c:pt>
                      <c:pt idx="610">
                        <c:v>23825600000</c:v>
                      </c:pt>
                      <c:pt idx="611">
                        <c:v>23861000000</c:v>
                      </c:pt>
                      <c:pt idx="612">
                        <c:v>23893100000</c:v>
                      </c:pt>
                      <c:pt idx="613">
                        <c:v>23924900000</c:v>
                      </c:pt>
                      <c:pt idx="614">
                        <c:v>23956700000</c:v>
                      </c:pt>
                      <c:pt idx="615">
                        <c:v>23985400000</c:v>
                      </c:pt>
                      <c:pt idx="616">
                        <c:v>24012100000</c:v>
                      </c:pt>
                      <c:pt idx="617">
                        <c:v>24013800000</c:v>
                      </c:pt>
                      <c:pt idx="618">
                        <c:v>24015600000</c:v>
                      </c:pt>
                      <c:pt idx="619">
                        <c:v>24019700000</c:v>
                      </c:pt>
                      <c:pt idx="620">
                        <c:v>24025500000</c:v>
                      </c:pt>
                      <c:pt idx="621">
                        <c:v>24033200000</c:v>
                      </c:pt>
                      <c:pt idx="622">
                        <c:v>24037000000</c:v>
                      </c:pt>
                      <c:pt idx="623">
                        <c:v>24043500000</c:v>
                      </c:pt>
                      <c:pt idx="624">
                        <c:v>24055000000</c:v>
                      </c:pt>
                      <c:pt idx="625">
                        <c:v>24058700000</c:v>
                      </c:pt>
                      <c:pt idx="626">
                        <c:v>24064800000</c:v>
                      </c:pt>
                      <c:pt idx="627">
                        <c:v>24075400000</c:v>
                      </c:pt>
                      <c:pt idx="628">
                        <c:v>24078400000</c:v>
                      </c:pt>
                      <c:pt idx="629">
                        <c:v>24085600000</c:v>
                      </c:pt>
                      <c:pt idx="630">
                        <c:v>24094400000</c:v>
                      </c:pt>
                      <c:pt idx="631">
                        <c:v>24095700000</c:v>
                      </c:pt>
                      <c:pt idx="632">
                        <c:v>24099900000</c:v>
                      </c:pt>
                      <c:pt idx="633">
                        <c:v>24104000000</c:v>
                      </c:pt>
                      <c:pt idx="634">
                        <c:v>24108000000</c:v>
                      </c:pt>
                      <c:pt idx="635">
                        <c:v>24110000000</c:v>
                      </c:pt>
                      <c:pt idx="636">
                        <c:v>24111200000</c:v>
                      </c:pt>
                      <c:pt idx="637">
                        <c:v>24112200000</c:v>
                      </c:pt>
                      <c:pt idx="638">
                        <c:v>24112900000</c:v>
                      </c:pt>
                      <c:pt idx="639">
                        <c:v>24113000000</c:v>
                      </c:pt>
                      <c:pt idx="640">
                        <c:v>24113800000</c:v>
                      </c:pt>
                      <c:pt idx="641">
                        <c:v>24114000000</c:v>
                      </c:pt>
                      <c:pt idx="642">
                        <c:v>24118000000</c:v>
                      </c:pt>
                      <c:pt idx="643">
                        <c:v>24126000000</c:v>
                      </c:pt>
                      <c:pt idx="644">
                        <c:v>24136500000</c:v>
                      </c:pt>
                      <c:pt idx="645">
                        <c:v>24145100000</c:v>
                      </c:pt>
                      <c:pt idx="646">
                        <c:v>24152200000</c:v>
                      </c:pt>
                      <c:pt idx="647">
                        <c:v>24157000000</c:v>
                      </c:pt>
                      <c:pt idx="648">
                        <c:v>24157400000</c:v>
                      </c:pt>
                      <c:pt idx="649">
                        <c:v>24157700000</c:v>
                      </c:pt>
                      <c:pt idx="650">
                        <c:v>24158000000</c:v>
                      </c:pt>
                      <c:pt idx="651">
                        <c:v>24158800000</c:v>
                      </c:pt>
                      <c:pt idx="652">
                        <c:v>24160000000</c:v>
                      </c:pt>
                      <c:pt idx="653">
                        <c:v>24161700000</c:v>
                      </c:pt>
                      <c:pt idx="654">
                        <c:v>24162200000</c:v>
                      </c:pt>
                      <c:pt idx="655">
                        <c:v>24163400000</c:v>
                      </c:pt>
                      <c:pt idx="656">
                        <c:v>24164900000</c:v>
                      </c:pt>
                      <c:pt idx="657">
                        <c:v>24165200000</c:v>
                      </c:pt>
                      <c:pt idx="658">
                        <c:v>24166900000</c:v>
                      </c:pt>
                      <c:pt idx="659">
                        <c:v>24166900000</c:v>
                      </c:pt>
                      <c:pt idx="660">
                        <c:v>24167900000</c:v>
                      </c:pt>
                      <c:pt idx="661">
                        <c:v>24168200000</c:v>
                      </c:pt>
                      <c:pt idx="662">
                        <c:v>24168700000</c:v>
                      </c:pt>
                      <c:pt idx="663">
                        <c:v>24169100000</c:v>
                      </c:pt>
                      <c:pt idx="664">
                        <c:v>24169800000</c:v>
                      </c:pt>
                      <c:pt idx="665">
                        <c:v>24170600000</c:v>
                      </c:pt>
                      <c:pt idx="666">
                        <c:v>24172000000</c:v>
                      </c:pt>
                      <c:pt idx="667">
                        <c:v>24173900000</c:v>
                      </c:pt>
                      <c:pt idx="668">
                        <c:v>24174200000</c:v>
                      </c:pt>
                      <c:pt idx="669">
                        <c:v>24174700000</c:v>
                      </c:pt>
                      <c:pt idx="670">
                        <c:v>24176200000</c:v>
                      </c:pt>
                      <c:pt idx="671">
                        <c:v>24176700000</c:v>
                      </c:pt>
                      <c:pt idx="672">
                        <c:v>24178100000</c:v>
                      </c:pt>
                      <c:pt idx="673">
                        <c:v>24179800000</c:v>
                      </c:pt>
                      <c:pt idx="674">
                        <c:v>24181200000</c:v>
                      </c:pt>
                      <c:pt idx="675">
                        <c:v>24184500000</c:v>
                      </c:pt>
                      <c:pt idx="676">
                        <c:v>24185300000</c:v>
                      </c:pt>
                      <c:pt idx="677">
                        <c:v>24190400000</c:v>
                      </c:pt>
                      <c:pt idx="678">
                        <c:v>24191300000</c:v>
                      </c:pt>
                      <c:pt idx="679">
                        <c:v>24199900000</c:v>
                      </c:pt>
                      <c:pt idx="680">
                        <c:v>24200100000</c:v>
                      </c:pt>
                      <c:pt idx="681">
                        <c:v>24208300000</c:v>
                      </c:pt>
                      <c:pt idx="682">
                        <c:v>24248000000</c:v>
                      </c:pt>
                      <c:pt idx="683">
                        <c:v>24248000000</c:v>
                      </c:pt>
                      <c:pt idx="684">
                        <c:v>24248600000</c:v>
                      </c:pt>
                      <c:pt idx="685">
                        <c:v>24248900000</c:v>
                      </c:pt>
                      <c:pt idx="686">
                        <c:v>24251200000</c:v>
                      </c:pt>
                      <c:pt idx="687">
                        <c:v>24251300000</c:v>
                      </c:pt>
                      <c:pt idx="688">
                        <c:v>24251800000</c:v>
                      </c:pt>
                      <c:pt idx="689">
                        <c:v>24252700000</c:v>
                      </c:pt>
                      <c:pt idx="690">
                        <c:v>24261600000</c:v>
                      </c:pt>
                      <c:pt idx="691">
                        <c:v>24296900000</c:v>
                      </c:pt>
                      <c:pt idx="692">
                        <c:v>24340900000</c:v>
                      </c:pt>
                      <c:pt idx="693">
                        <c:v>24387500000</c:v>
                      </c:pt>
                      <c:pt idx="694">
                        <c:v>24443600000</c:v>
                      </c:pt>
                      <c:pt idx="695">
                        <c:v>24496000000</c:v>
                      </c:pt>
                      <c:pt idx="696">
                        <c:v>24558500000</c:v>
                      </c:pt>
                      <c:pt idx="697">
                        <c:v>24618300000</c:v>
                      </c:pt>
                      <c:pt idx="698">
                        <c:v>24682600000</c:v>
                      </c:pt>
                      <c:pt idx="699">
                        <c:v>24734700000</c:v>
                      </c:pt>
                      <c:pt idx="700">
                        <c:v>24736400000</c:v>
                      </c:pt>
                      <c:pt idx="701">
                        <c:v>24736400000</c:v>
                      </c:pt>
                      <c:pt idx="702">
                        <c:v>24736400000</c:v>
                      </c:pt>
                      <c:pt idx="703">
                        <c:v>24736500000</c:v>
                      </c:pt>
                      <c:pt idx="704">
                        <c:v>24736500000</c:v>
                      </c:pt>
                      <c:pt idx="705">
                        <c:v>24736600000</c:v>
                      </c:pt>
                      <c:pt idx="706">
                        <c:v>24736600000</c:v>
                      </c:pt>
                      <c:pt idx="707">
                        <c:v>24736700000</c:v>
                      </c:pt>
                      <c:pt idx="708">
                        <c:v>24736800000</c:v>
                      </c:pt>
                      <c:pt idx="709">
                        <c:v>24736800000</c:v>
                      </c:pt>
                      <c:pt idx="710">
                        <c:v>24736900000</c:v>
                      </c:pt>
                      <c:pt idx="711">
                        <c:v>24736900000</c:v>
                      </c:pt>
                      <c:pt idx="712">
                        <c:v>24736900000</c:v>
                      </c:pt>
                      <c:pt idx="713">
                        <c:v>24736900000</c:v>
                      </c:pt>
                      <c:pt idx="714">
                        <c:v>24737000000</c:v>
                      </c:pt>
                      <c:pt idx="715">
                        <c:v>24737000000</c:v>
                      </c:pt>
                      <c:pt idx="716">
                        <c:v>24737000000</c:v>
                      </c:pt>
                      <c:pt idx="717">
                        <c:v>24737100000</c:v>
                      </c:pt>
                      <c:pt idx="718">
                        <c:v>24737100000</c:v>
                      </c:pt>
                      <c:pt idx="719">
                        <c:v>24737200000</c:v>
                      </c:pt>
                      <c:pt idx="720">
                        <c:v>24781000000</c:v>
                      </c:pt>
                      <c:pt idx="721">
                        <c:v>25122600000</c:v>
                      </c:pt>
                      <c:pt idx="722">
                        <c:v>25137600000</c:v>
                      </c:pt>
                      <c:pt idx="723">
                        <c:v>25176700000</c:v>
                      </c:pt>
                      <c:pt idx="724">
                        <c:v>25221300000</c:v>
                      </c:pt>
                      <c:pt idx="725">
                        <c:v>25263900000</c:v>
                      </c:pt>
                      <c:pt idx="726">
                        <c:v>25293700000</c:v>
                      </c:pt>
                      <c:pt idx="727">
                        <c:v>25313400000</c:v>
                      </c:pt>
                      <c:pt idx="728">
                        <c:v>25326300000</c:v>
                      </c:pt>
                      <c:pt idx="729">
                        <c:v>25328900000</c:v>
                      </c:pt>
                      <c:pt idx="730">
                        <c:v>25329300000</c:v>
                      </c:pt>
                      <c:pt idx="731">
                        <c:v>25337500000</c:v>
                      </c:pt>
                      <c:pt idx="732">
                        <c:v>25342700000</c:v>
                      </c:pt>
                      <c:pt idx="733">
                        <c:v>25354200000</c:v>
                      </c:pt>
                      <c:pt idx="734">
                        <c:v>25355400000</c:v>
                      </c:pt>
                      <c:pt idx="735">
                        <c:v>25367500000</c:v>
                      </c:pt>
                      <c:pt idx="736">
                        <c:v>25378700000</c:v>
                      </c:pt>
                      <c:pt idx="737">
                        <c:v>25386000000</c:v>
                      </c:pt>
                      <c:pt idx="738">
                        <c:v>25389400000</c:v>
                      </c:pt>
                      <c:pt idx="739">
                        <c:v>25399200000</c:v>
                      </c:pt>
                      <c:pt idx="740">
                        <c:v>25408200000</c:v>
                      </c:pt>
                      <c:pt idx="741">
                        <c:v>25415800000</c:v>
                      </c:pt>
                      <c:pt idx="742">
                        <c:v>25422400000</c:v>
                      </c:pt>
                      <c:pt idx="743">
                        <c:v>25427700000</c:v>
                      </c:pt>
                      <c:pt idx="744">
                        <c:v>25431300000</c:v>
                      </c:pt>
                      <c:pt idx="745">
                        <c:v>25433400000</c:v>
                      </c:pt>
                      <c:pt idx="746">
                        <c:v>25433800000</c:v>
                      </c:pt>
                      <c:pt idx="747">
                        <c:v>25489400000</c:v>
                      </c:pt>
                      <c:pt idx="748">
                        <c:v>25552200000</c:v>
                      </c:pt>
                      <c:pt idx="749">
                        <c:v>25613300000</c:v>
                      </c:pt>
                      <c:pt idx="750">
                        <c:v>25673800000</c:v>
                      </c:pt>
                      <c:pt idx="751">
                        <c:v>25733300000</c:v>
                      </c:pt>
                      <c:pt idx="752">
                        <c:v>25785800000</c:v>
                      </c:pt>
                      <c:pt idx="753">
                        <c:v>25834500000</c:v>
                      </c:pt>
                      <c:pt idx="754">
                        <c:v>25878400000</c:v>
                      </c:pt>
                      <c:pt idx="755">
                        <c:v>25911500000</c:v>
                      </c:pt>
                      <c:pt idx="756">
                        <c:v>25925600000</c:v>
                      </c:pt>
                      <c:pt idx="757">
                        <c:v>25925700000</c:v>
                      </c:pt>
                      <c:pt idx="758">
                        <c:v>25925800000</c:v>
                      </c:pt>
                      <c:pt idx="759">
                        <c:v>25926300000</c:v>
                      </c:pt>
                      <c:pt idx="760">
                        <c:v>25926400000</c:v>
                      </c:pt>
                      <c:pt idx="761">
                        <c:v>25926600000</c:v>
                      </c:pt>
                      <c:pt idx="762">
                        <c:v>25927300000</c:v>
                      </c:pt>
                      <c:pt idx="763">
                        <c:v>25927300000</c:v>
                      </c:pt>
                      <c:pt idx="764">
                        <c:v>25927600000</c:v>
                      </c:pt>
                      <c:pt idx="765">
                        <c:v>25927700000</c:v>
                      </c:pt>
                      <c:pt idx="766">
                        <c:v>25927900000</c:v>
                      </c:pt>
                      <c:pt idx="767">
                        <c:v>25928000000</c:v>
                      </c:pt>
                      <c:pt idx="768">
                        <c:v>25928300000</c:v>
                      </c:pt>
                      <c:pt idx="769">
                        <c:v>25928700000</c:v>
                      </c:pt>
                      <c:pt idx="770">
                        <c:v>25929100000</c:v>
                      </c:pt>
                      <c:pt idx="771">
                        <c:v>25929400000</c:v>
                      </c:pt>
                      <c:pt idx="772">
                        <c:v>25929700000</c:v>
                      </c:pt>
                      <c:pt idx="773">
                        <c:v>25930100000</c:v>
                      </c:pt>
                      <c:pt idx="774">
                        <c:v>25930200000</c:v>
                      </c:pt>
                      <c:pt idx="775">
                        <c:v>25930600000</c:v>
                      </c:pt>
                      <c:pt idx="776">
                        <c:v>25951400000</c:v>
                      </c:pt>
                      <c:pt idx="777">
                        <c:v>25974700000</c:v>
                      </c:pt>
                      <c:pt idx="778">
                        <c:v>25977400000</c:v>
                      </c:pt>
                      <c:pt idx="779">
                        <c:v>25980100000</c:v>
                      </c:pt>
                      <c:pt idx="780">
                        <c:v>25981800000</c:v>
                      </c:pt>
                      <c:pt idx="781">
                        <c:v>25984600000</c:v>
                      </c:pt>
                      <c:pt idx="782">
                        <c:v>25989200000</c:v>
                      </c:pt>
                      <c:pt idx="783">
                        <c:v>25993200000</c:v>
                      </c:pt>
                      <c:pt idx="784">
                        <c:v>25994600000</c:v>
                      </c:pt>
                      <c:pt idx="785">
                        <c:v>26001100000</c:v>
                      </c:pt>
                      <c:pt idx="786">
                        <c:v>26002700000</c:v>
                      </c:pt>
                      <c:pt idx="787">
                        <c:v>26007000000</c:v>
                      </c:pt>
                      <c:pt idx="788">
                        <c:v>26012700000</c:v>
                      </c:pt>
                      <c:pt idx="789">
                        <c:v>26014300000</c:v>
                      </c:pt>
                      <c:pt idx="790">
                        <c:v>26021800000</c:v>
                      </c:pt>
                      <c:pt idx="791">
                        <c:v>26028800000</c:v>
                      </c:pt>
                      <c:pt idx="792">
                        <c:v>26035900000</c:v>
                      </c:pt>
                      <c:pt idx="793">
                        <c:v>26042700000</c:v>
                      </c:pt>
                      <c:pt idx="794">
                        <c:v>26048600000</c:v>
                      </c:pt>
                      <c:pt idx="795">
                        <c:v>26060200000</c:v>
                      </c:pt>
                      <c:pt idx="796">
                        <c:v>26068300000</c:v>
                      </c:pt>
                      <c:pt idx="797">
                        <c:v>26076200000</c:v>
                      </c:pt>
                      <c:pt idx="798">
                        <c:v>26083300000</c:v>
                      </c:pt>
                      <c:pt idx="799">
                        <c:v>26087900000</c:v>
                      </c:pt>
                      <c:pt idx="800">
                        <c:v>26160200000</c:v>
                      </c:pt>
                      <c:pt idx="801">
                        <c:v>26160300000</c:v>
                      </c:pt>
                      <c:pt idx="802">
                        <c:v>26160500000</c:v>
                      </c:pt>
                      <c:pt idx="803">
                        <c:v>26160900000</c:v>
                      </c:pt>
                      <c:pt idx="804">
                        <c:v>26161200000</c:v>
                      </c:pt>
                      <c:pt idx="805">
                        <c:v>26161300000</c:v>
                      </c:pt>
                      <c:pt idx="806">
                        <c:v>26161300000</c:v>
                      </c:pt>
                      <c:pt idx="807">
                        <c:v>26161600000</c:v>
                      </c:pt>
                      <c:pt idx="808">
                        <c:v>26161700000</c:v>
                      </c:pt>
                      <c:pt idx="809">
                        <c:v>26162000000</c:v>
                      </c:pt>
                      <c:pt idx="810">
                        <c:v>26162300000</c:v>
                      </c:pt>
                      <c:pt idx="811">
                        <c:v>26162500000</c:v>
                      </c:pt>
                      <c:pt idx="812">
                        <c:v>26162800000</c:v>
                      </c:pt>
                      <c:pt idx="813">
                        <c:v>26163000000</c:v>
                      </c:pt>
                      <c:pt idx="814">
                        <c:v>26163300000</c:v>
                      </c:pt>
                      <c:pt idx="815">
                        <c:v>26163500000</c:v>
                      </c:pt>
                      <c:pt idx="816">
                        <c:v>26163700000</c:v>
                      </c:pt>
                      <c:pt idx="817">
                        <c:v>26163700000</c:v>
                      </c:pt>
                      <c:pt idx="818">
                        <c:v>26163900000</c:v>
                      </c:pt>
                      <c:pt idx="819">
                        <c:v>26163900000</c:v>
                      </c:pt>
                      <c:pt idx="820">
                        <c:v>26399600000</c:v>
                      </c:pt>
                      <c:pt idx="821">
                        <c:v>26399600000</c:v>
                      </c:pt>
                      <c:pt idx="822">
                        <c:v>26399600000</c:v>
                      </c:pt>
                      <c:pt idx="823">
                        <c:v>26399600000</c:v>
                      </c:pt>
                      <c:pt idx="824">
                        <c:v>26399600000</c:v>
                      </c:pt>
                      <c:pt idx="825">
                        <c:v>26399700000</c:v>
                      </c:pt>
                      <c:pt idx="826">
                        <c:v>26399700000</c:v>
                      </c:pt>
                      <c:pt idx="827">
                        <c:v>26399700000</c:v>
                      </c:pt>
                      <c:pt idx="828">
                        <c:v>26399700000</c:v>
                      </c:pt>
                      <c:pt idx="829">
                        <c:v>26399700000</c:v>
                      </c:pt>
                      <c:pt idx="830">
                        <c:v>26399800000</c:v>
                      </c:pt>
                      <c:pt idx="831">
                        <c:v>26399800000</c:v>
                      </c:pt>
                      <c:pt idx="832">
                        <c:v>26399900000</c:v>
                      </c:pt>
                      <c:pt idx="833">
                        <c:v>26399900000</c:v>
                      </c:pt>
                      <c:pt idx="834">
                        <c:v>26400000000</c:v>
                      </c:pt>
                      <c:pt idx="835">
                        <c:v>26400100000</c:v>
                      </c:pt>
                      <c:pt idx="836">
                        <c:v>26400200000</c:v>
                      </c:pt>
                      <c:pt idx="837">
                        <c:v>26400300000</c:v>
                      </c:pt>
                      <c:pt idx="838">
                        <c:v>26400300000</c:v>
                      </c:pt>
                      <c:pt idx="839">
                        <c:v>26400500000</c:v>
                      </c:pt>
                      <c:pt idx="840">
                        <c:v>26538900000</c:v>
                      </c:pt>
                      <c:pt idx="841">
                        <c:v>26539000000</c:v>
                      </c:pt>
                      <c:pt idx="842">
                        <c:v>26539100000</c:v>
                      </c:pt>
                      <c:pt idx="843">
                        <c:v>26539200000</c:v>
                      </c:pt>
                      <c:pt idx="844">
                        <c:v>26539200000</c:v>
                      </c:pt>
                      <c:pt idx="845">
                        <c:v>26539200000</c:v>
                      </c:pt>
                      <c:pt idx="846">
                        <c:v>26539200000</c:v>
                      </c:pt>
                      <c:pt idx="847">
                        <c:v>26539200000</c:v>
                      </c:pt>
                      <c:pt idx="848">
                        <c:v>26539300000</c:v>
                      </c:pt>
                      <c:pt idx="849">
                        <c:v>26539300000</c:v>
                      </c:pt>
                      <c:pt idx="850">
                        <c:v>26539300000</c:v>
                      </c:pt>
                      <c:pt idx="851">
                        <c:v>26539300000</c:v>
                      </c:pt>
                      <c:pt idx="852">
                        <c:v>26539300000</c:v>
                      </c:pt>
                      <c:pt idx="853">
                        <c:v>26539300000</c:v>
                      </c:pt>
                      <c:pt idx="854">
                        <c:v>26539300000</c:v>
                      </c:pt>
                      <c:pt idx="855">
                        <c:v>26539400000</c:v>
                      </c:pt>
                      <c:pt idx="856">
                        <c:v>26539400000</c:v>
                      </c:pt>
                      <c:pt idx="857">
                        <c:v>26539500000</c:v>
                      </c:pt>
                      <c:pt idx="858">
                        <c:v>26539600000</c:v>
                      </c:pt>
                      <c:pt idx="859">
                        <c:v>26539600000</c:v>
                      </c:pt>
                      <c:pt idx="860">
                        <c:v>26656000000</c:v>
                      </c:pt>
                      <c:pt idx="861">
                        <c:v>26657100000</c:v>
                      </c:pt>
                      <c:pt idx="862">
                        <c:v>26658500000</c:v>
                      </c:pt>
                      <c:pt idx="863">
                        <c:v>26661600000</c:v>
                      </c:pt>
                      <c:pt idx="864">
                        <c:v>26665900000</c:v>
                      </c:pt>
                      <c:pt idx="865">
                        <c:v>26671200000</c:v>
                      </c:pt>
                      <c:pt idx="866">
                        <c:v>26677600000</c:v>
                      </c:pt>
                      <c:pt idx="867">
                        <c:v>26685800000</c:v>
                      </c:pt>
                      <c:pt idx="868">
                        <c:v>26693600000</c:v>
                      </c:pt>
                      <c:pt idx="869">
                        <c:v>26702800000</c:v>
                      </c:pt>
                      <c:pt idx="870">
                        <c:v>26712800000</c:v>
                      </c:pt>
                      <c:pt idx="871">
                        <c:v>26722900000</c:v>
                      </c:pt>
                      <c:pt idx="872">
                        <c:v>26733400000</c:v>
                      </c:pt>
                      <c:pt idx="873">
                        <c:v>26743900000</c:v>
                      </c:pt>
                      <c:pt idx="874">
                        <c:v>26754700000</c:v>
                      </c:pt>
                      <c:pt idx="875">
                        <c:v>26763900000</c:v>
                      </c:pt>
                      <c:pt idx="876">
                        <c:v>26772200000</c:v>
                      </c:pt>
                      <c:pt idx="877">
                        <c:v>26779200000</c:v>
                      </c:pt>
                      <c:pt idx="878">
                        <c:v>26784200000</c:v>
                      </c:pt>
                      <c:pt idx="879">
                        <c:v>26787400000</c:v>
                      </c:pt>
                      <c:pt idx="880">
                        <c:v>26895500000</c:v>
                      </c:pt>
                      <c:pt idx="881">
                        <c:v>26895900000</c:v>
                      </c:pt>
                      <c:pt idx="882">
                        <c:v>26897900000</c:v>
                      </c:pt>
                      <c:pt idx="883">
                        <c:v>26899900000</c:v>
                      </c:pt>
                      <c:pt idx="884">
                        <c:v>26903000000</c:v>
                      </c:pt>
                      <c:pt idx="885">
                        <c:v>26907300000</c:v>
                      </c:pt>
                      <c:pt idx="886">
                        <c:v>26912000000</c:v>
                      </c:pt>
                      <c:pt idx="887">
                        <c:v>26917400000</c:v>
                      </c:pt>
                      <c:pt idx="888">
                        <c:v>26922800000</c:v>
                      </c:pt>
                      <c:pt idx="889">
                        <c:v>26929300000</c:v>
                      </c:pt>
                      <c:pt idx="890">
                        <c:v>26936200000</c:v>
                      </c:pt>
                      <c:pt idx="891">
                        <c:v>26942200000</c:v>
                      </c:pt>
                      <c:pt idx="892">
                        <c:v>26948500000</c:v>
                      </c:pt>
                      <c:pt idx="893">
                        <c:v>26954600000</c:v>
                      </c:pt>
                      <c:pt idx="894">
                        <c:v>26959900000</c:v>
                      </c:pt>
                      <c:pt idx="895">
                        <c:v>26964600000</c:v>
                      </c:pt>
                      <c:pt idx="896">
                        <c:v>26968800000</c:v>
                      </c:pt>
                      <c:pt idx="897">
                        <c:v>26971600000</c:v>
                      </c:pt>
                      <c:pt idx="898">
                        <c:v>26974000000</c:v>
                      </c:pt>
                      <c:pt idx="899">
                        <c:v>26975400000</c:v>
                      </c:pt>
                      <c:pt idx="900">
                        <c:v>27038500000</c:v>
                      </c:pt>
                      <c:pt idx="901">
                        <c:v>27038500000</c:v>
                      </c:pt>
                      <c:pt idx="902">
                        <c:v>27039300000</c:v>
                      </c:pt>
                      <c:pt idx="903">
                        <c:v>27041000000</c:v>
                      </c:pt>
                      <c:pt idx="904">
                        <c:v>27042400000</c:v>
                      </c:pt>
                      <c:pt idx="905">
                        <c:v>27044400000</c:v>
                      </c:pt>
                      <c:pt idx="906">
                        <c:v>27046800000</c:v>
                      </c:pt>
                      <c:pt idx="907">
                        <c:v>27049200000</c:v>
                      </c:pt>
                      <c:pt idx="908">
                        <c:v>27051800000</c:v>
                      </c:pt>
                      <c:pt idx="909">
                        <c:v>27054600000</c:v>
                      </c:pt>
                      <c:pt idx="910">
                        <c:v>27057600000</c:v>
                      </c:pt>
                      <c:pt idx="911">
                        <c:v>27060600000</c:v>
                      </c:pt>
                      <c:pt idx="912">
                        <c:v>27063600000</c:v>
                      </c:pt>
                      <c:pt idx="913">
                        <c:v>27066600000</c:v>
                      </c:pt>
                      <c:pt idx="914">
                        <c:v>27069800000</c:v>
                      </c:pt>
                      <c:pt idx="915">
                        <c:v>27072800000</c:v>
                      </c:pt>
                      <c:pt idx="916">
                        <c:v>27075600000</c:v>
                      </c:pt>
                      <c:pt idx="917">
                        <c:v>27077900000</c:v>
                      </c:pt>
                      <c:pt idx="918">
                        <c:v>27079600000</c:v>
                      </c:pt>
                      <c:pt idx="919">
                        <c:v>27081100000</c:v>
                      </c:pt>
                      <c:pt idx="920">
                        <c:v>27274900000</c:v>
                      </c:pt>
                      <c:pt idx="921">
                        <c:v>27275800000</c:v>
                      </c:pt>
                      <c:pt idx="922">
                        <c:v>27279400000</c:v>
                      </c:pt>
                      <c:pt idx="923">
                        <c:v>27283600000</c:v>
                      </c:pt>
                      <c:pt idx="924">
                        <c:v>27291000000</c:v>
                      </c:pt>
                      <c:pt idx="925">
                        <c:v>27299800000</c:v>
                      </c:pt>
                      <c:pt idx="926">
                        <c:v>27310700000</c:v>
                      </c:pt>
                      <c:pt idx="927">
                        <c:v>27322100000</c:v>
                      </c:pt>
                      <c:pt idx="928">
                        <c:v>27336200000</c:v>
                      </c:pt>
                      <c:pt idx="929">
                        <c:v>27351300000</c:v>
                      </c:pt>
                      <c:pt idx="930">
                        <c:v>27370300000</c:v>
                      </c:pt>
                      <c:pt idx="931">
                        <c:v>27386500000</c:v>
                      </c:pt>
                      <c:pt idx="932">
                        <c:v>27403600000</c:v>
                      </c:pt>
                      <c:pt idx="933">
                        <c:v>27423100000</c:v>
                      </c:pt>
                      <c:pt idx="934">
                        <c:v>27440700000</c:v>
                      </c:pt>
                      <c:pt idx="935">
                        <c:v>27458600000</c:v>
                      </c:pt>
                      <c:pt idx="936">
                        <c:v>27475300000</c:v>
                      </c:pt>
                      <c:pt idx="937">
                        <c:v>27487400000</c:v>
                      </c:pt>
                      <c:pt idx="938">
                        <c:v>27495900000</c:v>
                      </c:pt>
                      <c:pt idx="939">
                        <c:v>27502800000</c:v>
                      </c:pt>
                      <c:pt idx="940">
                        <c:v>27532700000</c:v>
                      </c:pt>
                      <c:pt idx="941">
                        <c:v>27534000000</c:v>
                      </c:pt>
                      <c:pt idx="942">
                        <c:v>27544500000</c:v>
                      </c:pt>
                      <c:pt idx="943">
                        <c:v>27551700000</c:v>
                      </c:pt>
                      <c:pt idx="944">
                        <c:v>27556400000</c:v>
                      </c:pt>
                      <c:pt idx="945">
                        <c:v>27565600000</c:v>
                      </c:pt>
                      <c:pt idx="946">
                        <c:v>27573600000</c:v>
                      </c:pt>
                      <c:pt idx="947">
                        <c:v>27581600000</c:v>
                      </c:pt>
                      <c:pt idx="948">
                        <c:v>27587100000</c:v>
                      </c:pt>
                      <c:pt idx="949">
                        <c:v>27589000000</c:v>
                      </c:pt>
                      <c:pt idx="950">
                        <c:v>27591600000</c:v>
                      </c:pt>
                      <c:pt idx="951">
                        <c:v>27593400000</c:v>
                      </c:pt>
                      <c:pt idx="952">
                        <c:v>27594200000</c:v>
                      </c:pt>
                      <c:pt idx="953">
                        <c:v>27596000000</c:v>
                      </c:pt>
                      <c:pt idx="954">
                        <c:v>27596200000</c:v>
                      </c:pt>
                      <c:pt idx="955">
                        <c:v>27596400000</c:v>
                      </c:pt>
                      <c:pt idx="956">
                        <c:v>27596500000</c:v>
                      </c:pt>
                      <c:pt idx="957">
                        <c:v>27597600000</c:v>
                      </c:pt>
                      <c:pt idx="958">
                        <c:v>27598400000</c:v>
                      </c:pt>
                      <c:pt idx="959">
                        <c:v>27598700000</c:v>
                      </c:pt>
                      <c:pt idx="960">
                        <c:v>27599700000</c:v>
                      </c:pt>
                      <c:pt idx="961">
                        <c:v>27629200000</c:v>
                      </c:pt>
                      <c:pt idx="962">
                        <c:v>27632100000</c:v>
                      </c:pt>
                      <c:pt idx="963">
                        <c:v>27635000000</c:v>
                      </c:pt>
                      <c:pt idx="964">
                        <c:v>27639300000</c:v>
                      </c:pt>
                      <c:pt idx="965">
                        <c:v>27645900000</c:v>
                      </c:pt>
                      <c:pt idx="966">
                        <c:v>27655700000</c:v>
                      </c:pt>
                      <c:pt idx="967">
                        <c:v>27667000000</c:v>
                      </c:pt>
                      <c:pt idx="968">
                        <c:v>27674900000</c:v>
                      </c:pt>
                      <c:pt idx="969">
                        <c:v>27684300000</c:v>
                      </c:pt>
                      <c:pt idx="970">
                        <c:v>27694900000</c:v>
                      </c:pt>
                      <c:pt idx="971">
                        <c:v>27700700000</c:v>
                      </c:pt>
                      <c:pt idx="972">
                        <c:v>27704200000</c:v>
                      </c:pt>
                      <c:pt idx="973">
                        <c:v>27709400000</c:v>
                      </c:pt>
                      <c:pt idx="974">
                        <c:v>27711500000</c:v>
                      </c:pt>
                      <c:pt idx="975">
                        <c:v>27713400000</c:v>
                      </c:pt>
                      <c:pt idx="976">
                        <c:v>27714000000</c:v>
                      </c:pt>
                      <c:pt idx="977">
                        <c:v>27715000000</c:v>
                      </c:pt>
                      <c:pt idx="978">
                        <c:v>27715400000</c:v>
                      </c:pt>
                      <c:pt idx="979">
                        <c:v>27715900000</c:v>
                      </c:pt>
                      <c:pt idx="980">
                        <c:v>27716200000</c:v>
                      </c:pt>
                      <c:pt idx="981">
                        <c:v>27747800000</c:v>
                      </c:pt>
                      <c:pt idx="982">
                        <c:v>27749400000</c:v>
                      </c:pt>
                      <c:pt idx="983">
                        <c:v>27752200000</c:v>
                      </c:pt>
                      <c:pt idx="984">
                        <c:v>27756500000</c:v>
                      </c:pt>
                      <c:pt idx="985">
                        <c:v>27762400000</c:v>
                      </c:pt>
                      <c:pt idx="986">
                        <c:v>27770400000</c:v>
                      </c:pt>
                      <c:pt idx="987">
                        <c:v>27781400000</c:v>
                      </c:pt>
                      <c:pt idx="988">
                        <c:v>27794000000</c:v>
                      </c:pt>
                      <c:pt idx="989">
                        <c:v>27812700000</c:v>
                      </c:pt>
                      <c:pt idx="990">
                        <c:v>27839400000</c:v>
                      </c:pt>
                      <c:pt idx="991">
                        <c:v>27864400000</c:v>
                      </c:pt>
                      <c:pt idx="992">
                        <c:v>27894000000</c:v>
                      </c:pt>
                      <c:pt idx="993">
                        <c:v>27932700000</c:v>
                      </c:pt>
                      <c:pt idx="994">
                        <c:v>27966400000</c:v>
                      </c:pt>
                      <c:pt idx="995">
                        <c:v>27966600000</c:v>
                      </c:pt>
                      <c:pt idx="996">
                        <c:v>27966700000</c:v>
                      </c:pt>
                      <c:pt idx="997">
                        <c:v>27966800000</c:v>
                      </c:pt>
                      <c:pt idx="998">
                        <c:v>27966900000</c:v>
                      </c:pt>
                      <c:pt idx="999">
                        <c:v>27967300000</c:v>
                      </c:pt>
                      <c:pt idx="1000">
                        <c:v>27967400000</c:v>
                      </c:pt>
                      <c:pt idx="1001">
                        <c:v>27967700000</c:v>
                      </c:pt>
                      <c:pt idx="1002">
                        <c:v>27968000000</c:v>
                      </c:pt>
                      <c:pt idx="1003">
                        <c:v>27968400000</c:v>
                      </c:pt>
                      <c:pt idx="1004">
                        <c:v>27968800000</c:v>
                      </c:pt>
                      <c:pt idx="1005">
                        <c:v>27969200000</c:v>
                      </c:pt>
                      <c:pt idx="1006">
                        <c:v>27969700000</c:v>
                      </c:pt>
                      <c:pt idx="1007">
                        <c:v>27970200000</c:v>
                      </c:pt>
                      <c:pt idx="1008">
                        <c:v>27971200000</c:v>
                      </c:pt>
                      <c:pt idx="1009">
                        <c:v>27971300000</c:v>
                      </c:pt>
                      <c:pt idx="1010">
                        <c:v>27971300000</c:v>
                      </c:pt>
                      <c:pt idx="1011">
                        <c:v>27971400000</c:v>
                      </c:pt>
                      <c:pt idx="1012">
                        <c:v>27971500000</c:v>
                      </c:pt>
                      <c:pt idx="1013">
                        <c:v>27971700000</c:v>
                      </c:pt>
                      <c:pt idx="1014">
                        <c:v>28006300000</c:v>
                      </c:pt>
                      <c:pt idx="1015">
                        <c:v>28043400000</c:v>
                      </c:pt>
                      <c:pt idx="1016">
                        <c:v>28079100000</c:v>
                      </c:pt>
                      <c:pt idx="1017">
                        <c:v>28109700000</c:v>
                      </c:pt>
                      <c:pt idx="1018">
                        <c:v>28111400000</c:v>
                      </c:pt>
                      <c:pt idx="1019">
                        <c:v>28111500000</c:v>
                      </c:pt>
                      <c:pt idx="1020">
                        <c:v>28112400000</c:v>
                      </c:pt>
                      <c:pt idx="1021">
                        <c:v>28113600000</c:v>
                      </c:pt>
                      <c:pt idx="1022">
                        <c:v>28114800000</c:v>
                      </c:pt>
                      <c:pt idx="1023">
                        <c:v>28116400000</c:v>
                      </c:pt>
                      <c:pt idx="1024">
                        <c:v>28117800000</c:v>
                      </c:pt>
                      <c:pt idx="1025">
                        <c:v>28119500000</c:v>
                      </c:pt>
                      <c:pt idx="1026">
                        <c:v>28120900000</c:v>
                      </c:pt>
                      <c:pt idx="1027">
                        <c:v>28122800000</c:v>
                      </c:pt>
                      <c:pt idx="1028">
                        <c:v>28122800000</c:v>
                      </c:pt>
                      <c:pt idx="1029">
                        <c:v>28124400000</c:v>
                      </c:pt>
                      <c:pt idx="1030">
                        <c:v>28125700000</c:v>
                      </c:pt>
                      <c:pt idx="1031">
                        <c:v>28127500000</c:v>
                      </c:pt>
                      <c:pt idx="1032">
                        <c:v>28129000000</c:v>
                      </c:pt>
                      <c:pt idx="1033">
                        <c:v>28130800000</c:v>
                      </c:pt>
                      <c:pt idx="1034">
                        <c:v>28132400000</c:v>
                      </c:pt>
                      <c:pt idx="1035">
                        <c:v>28134200000</c:v>
                      </c:pt>
                      <c:pt idx="1036">
                        <c:v>28137000000</c:v>
                      </c:pt>
                      <c:pt idx="1037">
                        <c:v>28147200000</c:v>
                      </c:pt>
                      <c:pt idx="1038">
                        <c:v>28169700000</c:v>
                      </c:pt>
                      <c:pt idx="1039">
                        <c:v>28172500000</c:v>
                      </c:pt>
                      <c:pt idx="1040">
                        <c:v>28172800000</c:v>
                      </c:pt>
                      <c:pt idx="1041">
                        <c:v>28178800000</c:v>
                      </c:pt>
                      <c:pt idx="1042">
                        <c:v>28183800000</c:v>
                      </c:pt>
                      <c:pt idx="1043">
                        <c:v>28188600000</c:v>
                      </c:pt>
                      <c:pt idx="1044">
                        <c:v>28193000000</c:v>
                      </c:pt>
                      <c:pt idx="1045">
                        <c:v>28205400000</c:v>
                      </c:pt>
                      <c:pt idx="1046">
                        <c:v>28220000000</c:v>
                      </c:pt>
                      <c:pt idx="1047">
                        <c:v>28236100000</c:v>
                      </c:pt>
                      <c:pt idx="1048">
                        <c:v>28242200000</c:v>
                      </c:pt>
                      <c:pt idx="1049">
                        <c:v>28249700000</c:v>
                      </c:pt>
                      <c:pt idx="1050">
                        <c:v>28270200000</c:v>
                      </c:pt>
                      <c:pt idx="1051">
                        <c:v>28271700000</c:v>
                      </c:pt>
                      <c:pt idx="1052">
                        <c:v>28295800000</c:v>
                      </c:pt>
                      <c:pt idx="1053">
                        <c:v>28297300000</c:v>
                      </c:pt>
                      <c:pt idx="1054">
                        <c:v>28312800000</c:v>
                      </c:pt>
                      <c:pt idx="1055">
                        <c:v>28320400000</c:v>
                      </c:pt>
                      <c:pt idx="1056">
                        <c:v>28326700000</c:v>
                      </c:pt>
                      <c:pt idx="1057">
                        <c:v>28339800000</c:v>
                      </c:pt>
                      <c:pt idx="1058">
                        <c:v>28347400000</c:v>
                      </c:pt>
                      <c:pt idx="1059">
                        <c:v>28349000000</c:v>
                      </c:pt>
                      <c:pt idx="1060">
                        <c:v>28424500000</c:v>
                      </c:pt>
                      <c:pt idx="1061">
                        <c:v>28427800000</c:v>
                      </c:pt>
                      <c:pt idx="1062">
                        <c:v>28430200000</c:v>
                      </c:pt>
                      <c:pt idx="1063">
                        <c:v>28437500000</c:v>
                      </c:pt>
                      <c:pt idx="1064">
                        <c:v>28438200000</c:v>
                      </c:pt>
                      <c:pt idx="1065">
                        <c:v>28447000000</c:v>
                      </c:pt>
                      <c:pt idx="1066">
                        <c:v>28449900000</c:v>
                      </c:pt>
                      <c:pt idx="1067">
                        <c:v>28455400000</c:v>
                      </c:pt>
                      <c:pt idx="1068">
                        <c:v>28461200000</c:v>
                      </c:pt>
                      <c:pt idx="1069">
                        <c:v>28462800000</c:v>
                      </c:pt>
                      <c:pt idx="1070">
                        <c:v>28467400000</c:v>
                      </c:pt>
                      <c:pt idx="1071">
                        <c:v>28474600000</c:v>
                      </c:pt>
                      <c:pt idx="1072">
                        <c:v>28485300000</c:v>
                      </c:pt>
                      <c:pt idx="1073">
                        <c:v>28495300000</c:v>
                      </c:pt>
                      <c:pt idx="1074">
                        <c:v>28504100000</c:v>
                      </c:pt>
                      <c:pt idx="1075">
                        <c:v>28511400000</c:v>
                      </c:pt>
                      <c:pt idx="1076">
                        <c:v>28517500000</c:v>
                      </c:pt>
                      <c:pt idx="1077">
                        <c:v>28521900000</c:v>
                      </c:pt>
                      <c:pt idx="1078">
                        <c:v>28525200000</c:v>
                      </c:pt>
                      <c:pt idx="1079">
                        <c:v>28527700000</c:v>
                      </c:pt>
                      <c:pt idx="1080">
                        <c:v>28776200000</c:v>
                      </c:pt>
                      <c:pt idx="1081">
                        <c:v>28776600000</c:v>
                      </c:pt>
                      <c:pt idx="1082">
                        <c:v>28777000000</c:v>
                      </c:pt>
                      <c:pt idx="1083">
                        <c:v>28777700000</c:v>
                      </c:pt>
                      <c:pt idx="1084">
                        <c:v>28778300000</c:v>
                      </c:pt>
                      <c:pt idx="1085">
                        <c:v>28779400000</c:v>
                      </c:pt>
                      <c:pt idx="1086">
                        <c:v>28780600000</c:v>
                      </c:pt>
                      <c:pt idx="1087">
                        <c:v>28781800000</c:v>
                      </c:pt>
                      <c:pt idx="1088">
                        <c:v>28783000000</c:v>
                      </c:pt>
                      <c:pt idx="1089">
                        <c:v>28784300000</c:v>
                      </c:pt>
                      <c:pt idx="1090">
                        <c:v>28785400000</c:v>
                      </c:pt>
                      <c:pt idx="1091">
                        <c:v>28786500000</c:v>
                      </c:pt>
                      <c:pt idx="1092">
                        <c:v>28787400000</c:v>
                      </c:pt>
                      <c:pt idx="1093">
                        <c:v>28788000000</c:v>
                      </c:pt>
                      <c:pt idx="1094">
                        <c:v>28788600000</c:v>
                      </c:pt>
                      <c:pt idx="1095">
                        <c:v>28788900000</c:v>
                      </c:pt>
                      <c:pt idx="1096">
                        <c:v>28789300000</c:v>
                      </c:pt>
                      <c:pt idx="1097">
                        <c:v>28789500000</c:v>
                      </c:pt>
                      <c:pt idx="1098">
                        <c:v>28789600000</c:v>
                      </c:pt>
                      <c:pt idx="1099">
                        <c:v>28789700000</c:v>
                      </c:pt>
                      <c:pt idx="1100">
                        <c:v>28801000000</c:v>
                      </c:pt>
                      <c:pt idx="1101">
                        <c:v>28802600000</c:v>
                      </c:pt>
                      <c:pt idx="1102">
                        <c:v>28804800000</c:v>
                      </c:pt>
                      <c:pt idx="1103">
                        <c:v>28808300000</c:v>
                      </c:pt>
                      <c:pt idx="1104">
                        <c:v>28814100000</c:v>
                      </c:pt>
                      <c:pt idx="1105">
                        <c:v>28820800000</c:v>
                      </c:pt>
                      <c:pt idx="1106">
                        <c:v>28829400000</c:v>
                      </c:pt>
                      <c:pt idx="1107">
                        <c:v>28837900000</c:v>
                      </c:pt>
                      <c:pt idx="1108">
                        <c:v>28847800000</c:v>
                      </c:pt>
                      <c:pt idx="1109">
                        <c:v>28857600000</c:v>
                      </c:pt>
                      <c:pt idx="1110">
                        <c:v>28868100000</c:v>
                      </c:pt>
                      <c:pt idx="1111">
                        <c:v>28877800000</c:v>
                      </c:pt>
                      <c:pt idx="1112">
                        <c:v>28887100000</c:v>
                      </c:pt>
                      <c:pt idx="1113">
                        <c:v>28896500000</c:v>
                      </c:pt>
                      <c:pt idx="1114">
                        <c:v>28904500000</c:v>
                      </c:pt>
                      <c:pt idx="1115">
                        <c:v>28911600000</c:v>
                      </c:pt>
                      <c:pt idx="1116">
                        <c:v>28918500000</c:v>
                      </c:pt>
                      <c:pt idx="1117">
                        <c:v>28923900000</c:v>
                      </c:pt>
                      <c:pt idx="1118">
                        <c:v>28927400000</c:v>
                      </c:pt>
                      <c:pt idx="1119">
                        <c:v>28930200000</c:v>
                      </c:pt>
                      <c:pt idx="1120">
                        <c:v>28949100000</c:v>
                      </c:pt>
                      <c:pt idx="1121">
                        <c:v>28949300000</c:v>
                      </c:pt>
                      <c:pt idx="1122">
                        <c:v>28950000000</c:v>
                      </c:pt>
                      <c:pt idx="1123">
                        <c:v>28950800000</c:v>
                      </c:pt>
                      <c:pt idx="1124">
                        <c:v>28951700000</c:v>
                      </c:pt>
                      <c:pt idx="1125">
                        <c:v>28952600000</c:v>
                      </c:pt>
                      <c:pt idx="1126">
                        <c:v>28953300000</c:v>
                      </c:pt>
                      <c:pt idx="1127">
                        <c:v>28953900000</c:v>
                      </c:pt>
                      <c:pt idx="1128">
                        <c:v>28954300000</c:v>
                      </c:pt>
                      <c:pt idx="1129">
                        <c:v>28954300000</c:v>
                      </c:pt>
                      <c:pt idx="1130">
                        <c:v>28954300000</c:v>
                      </c:pt>
                      <c:pt idx="1131">
                        <c:v>28954500000</c:v>
                      </c:pt>
                      <c:pt idx="1132">
                        <c:v>28954700000</c:v>
                      </c:pt>
                      <c:pt idx="1133">
                        <c:v>28954800000</c:v>
                      </c:pt>
                      <c:pt idx="1134">
                        <c:v>28954900000</c:v>
                      </c:pt>
                      <c:pt idx="1135">
                        <c:v>28955000000</c:v>
                      </c:pt>
                      <c:pt idx="1136">
                        <c:v>28955000000</c:v>
                      </c:pt>
                      <c:pt idx="1137">
                        <c:v>28955000000</c:v>
                      </c:pt>
                      <c:pt idx="1138">
                        <c:v>28955100000</c:v>
                      </c:pt>
                      <c:pt idx="1139">
                        <c:v>29662100000</c:v>
                      </c:pt>
                      <c:pt idx="1140">
                        <c:v>29673200000</c:v>
                      </c:pt>
                      <c:pt idx="1141">
                        <c:v>29676300000</c:v>
                      </c:pt>
                      <c:pt idx="1142">
                        <c:v>29678700000</c:v>
                      </c:pt>
                      <c:pt idx="1143">
                        <c:v>29686100000</c:v>
                      </c:pt>
                      <c:pt idx="1144">
                        <c:v>29695000000</c:v>
                      </c:pt>
                      <c:pt idx="1145">
                        <c:v>29705300000</c:v>
                      </c:pt>
                      <c:pt idx="1146">
                        <c:v>29705400000</c:v>
                      </c:pt>
                      <c:pt idx="1147">
                        <c:v>29705500000</c:v>
                      </c:pt>
                      <c:pt idx="1148">
                        <c:v>29705500000</c:v>
                      </c:pt>
                      <c:pt idx="1149">
                        <c:v>29705600000</c:v>
                      </c:pt>
                      <c:pt idx="1150">
                        <c:v>29705600000</c:v>
                      </c:pt>
                      <c:pt idx="1151">
                        <c:v>29705700000</c:v>
                      </c:pt>
                      <c:pt idx="1152">
                        <c:v>29705800000</c:v>
                      </c:pt>
                      <c:pt idx="1153">
                        <c:v>29705900000</c:v>
                      </c:pt>
                      <c:pt idx="1154">
                        <c:v>29706100000</c:v>
                      </c:pt>
                      <c:pt idx="1155">
                        <c:v>29706300000</c:v>
                      </c:pt>
                      <c:pt idx="1156">
                        <c:v>29706400000</c:v>
                      </c:pt>
                      <c:pt idx="1157">
                        <c:v>29706400000</c:v>
                      </c:pt>
                      <c:pt idx="1158">
                        <c:v>29706600000</c:v>
                      </c:pt>
                      <c:pt idx="1159">
                        <c:v>29706800000</c:v>
                      </c:pt>
                      <c:pt idx="1160">
                        <c:v>29706800000</c:v>
                      </c:pt>
                      <c:pt idx="1161">
                        <c:v>29706800000</c:v>
                      </c:pt>
                      <c:pt idx="1162">
                        <c:v>29706900000</c:v>
                      </c:pt>
                      <c:pt idx="1163">
                        <c:v>29707100000</c:v>
                      </c:pt>
                      <c:pt idx="1164">
                        <c:v>29707200000</c:v>
                      </c:pt>
                      <c:pt idx="1165">
                        <c:v>29709100000</c:v>
                      </c:pt>
                      <c:pt idx="1166">
                        <c:v>29719000000</c:v>
                      </c:pt>
                      <c:pt idx="1167">
                        <c:v>29736600000</c:v>
                      </c:pt>
                      <c:pt idx="1168">
                        <c:v>29752700000</c:v>
                      </c:pt>
                      <c:pt idx="1169">
                        <c:v>29768400000</c:v>
                      </c:pt>
                      <c:pt idx="1170">
                        <c:v>29782900000</c:v>
                      </c:pt>
                      <c:pt idx="1171">
                        <c:v>29788500000</c:v>
                      </c:pt>
                      <c:pt idx="1172">
                        <c:v>29790100000</c:v>
                      </c:pt>
                      <c:pt idx="1173">
                        <c:v>29791500000</c:v>
                      </c:pt>
                      <c:pt idx="1174">
                        <c:v>29792100000</c:v>
                      </c:pt>
                      <c:pt idx="1175">
                        <c:v>29792300000</c:v>
                      </c:pt>
                      <c:pt idx="1176">
                        <c:v>29792400000</c:v>
                      </c:pt>
                      <c:pt idx="1177">
                        <c:v>29792700000</c:v>
                      </c:pt>
                      <c:pt idx="1178">
                        <c:v>29793200000</c:v>
                      </c:pt>
                      <c:pt idx="1179">
                        <c:v>29799200000</c:v>
                      </c:pt>
                      <c:pt idx="1180">
                        <c:v>29799700000</c:v>
                      </c:pt>
                      <c:pt idx="1181">
                        <c:v>29799700000</c:v>
                      </c:pt>
                      <c:pt idx="1182">
                        <c:v>29799900000</c:v>
                      </c:pt>
                      <c:pt idx="1183">
                        <c:v>29800000000</c:v>
                      </c:pt>
                      <c:pt idx="1184">
                        <c:v>29800100000</c:v>
                      </c:pt>
                      <c:pt idx="1185">
                        <c:v>29800100000</c:v>
                      </c:pt>
                      <c:pt idx="1186">
                        <c:v>29800200000</c:v>
                      </c:pt>
                      <c:pt idx="1187">
                        <c:v>29800700000</c:v>
                      </c:pt>
                      <c:pt idx="1188">
                        <c:v>29802000000</c:v>
                      </c:pt>
                      <c:pt idx="1189">
                        <c:v>29804000000</c:v>
                      </c:pt>
                      <c:pt idx="1190">
                        <c:v>29810300000</c:v>
                      </c:pt>
                      <c:pt idx="1191">
                        <c:v>29825300000</c:v>
                      </c:pt>
                      <c:pt idx="1192">
                        <c:v>29844800000</c:v>
                      </c:pt>
                      <c:pt idx="1193">
                        <c:v>29845900000</c:v>
                      </c:pt>
                      <c:pt idx="1194">
                        <c:v>29849600000</c:v>
                      </c:pt>
                      <c:pt idx="1195">
                        <c:v>29860100000</c:v>
                      </c:pt>
                      <c:pt idx="1196">
                        <c:v>29863100000</c:v>
                      </c:pt>
                      <c:pt idx="1197">
                        <c:v>29876000000</c:v>
                      </c:pt>
                      <c:pt idx="1198">
                        <c:v>29882400000</c:v>
                      </c:pt>
                      <c:pt idx="1199">
                        <c:v>29899000000</c:v>
                      </c:pt>
                      <c:pt idx="1200">
                        <c:v>29900100000</c:v>
                      </c:pt>
                      <c:pt idx="1201">
                        <c:v>29913300000</c:v>
                      </c:pt>
                      <c:pt idx="1202">
                        <c:v>29923200000</c:v>
                      </c:pt>
                      <c:pt idx="1203">
                        <c:v>29928200000</c:v>
                      </c:pt>
                      <c:pt idx="1204">
                        <c:v>29928300000</c:v>
                      </c:pt>
                      <c:pt idx="1205">
                        <c:v>29953600000</c:v>
                      </c:pt>
                      <c:pt idx="1206">
                        <c:v>29955800000</c:v>
                      </c:pt>
                      <c:pt idx="1207">
                        <c:v>29958600000</c:v>
                      </c:pt>
                      <c:pt idx="1208">
                        <c:v>29963900000</c:v>
                      </c:pt>
                      <c:pt idx="1209">
                        <c:v>29969100000</c:v>
                      </c:pt>
                      <c:pt idx="1210">
                        <c:v>29969500000</c:v>
                      </c:pt>
                      <c:pt idx="1211">
                        <c:v>29975500000</c:v>
                      </c:pt>
                      <c:pt idx="1212">
                        <c:v>29978100000</c:v>
                      </c:pt>
                      <c:pt idx="1213">
                        <c:v>29980900000</c:v>
                      </c:pt>
                      <c:pt idx="1214">
                        <c:v>29981900000</c:v>
                      </c:pt>
                      <c:pt idx="1215">
                        <c:v>29986200000</c:v>
                      </c:pt>
                      <c:pt idx="1216">
                        <c:v>29988800000</c:v>
                      </c:pt>
                      <c:pt idx="1217">
                        <c:v>29992400000</c:v>
                      </c:pt>
                      <c:pt idx="1218">
                        <c:v>29996300000</c:v>
                      </c:pt>
                      <c:pt idx="1219">
                        <c:v>29996400000</c:v>
                      </c:pt>
                      <c:pt idx="1220">
                        <c:v>29996900000</c:v>
                      </c:pt>
                      <c:pt idx="1221">
                        <c:v>29997000000</c:v>
                      </c:pt>
                      <c:pt idx="1222">
                        <c:v>29998000000</c:v>
                      </c:pt>
                      <c:pt idx="1223">
                        <c:v>29998800000</c:v>
                      </c:pt>
                      <c:pt idx="1224">
                        <c:v>29998900000</c:v>
                      </c:pt>
                      <c:pt idx="1225">
                        <c:v>29999400000</c:v>
                      </c:pt>
                      <c:pt idx="1226">
                        <c:v>29999600000</c:v>
                      </c:pt>
                      <c:pt idx="1227">
                        <c:v>30004900000</c:v>
                      </c:pt>
                      <c:pt idx="1228">
                        <c:v>30005300000</c:v>
                      </c:pt>
                      <c:pt idx="1229">
                        <c:v>30006700000</c:v>
                      </c:pt>
                      <c:pt idx="1230">
                        <c:v>30009900000</c:v>
                      </c:pt>
                      <c:pt idx="1231">
                        <c:v>30011700000</c:v>
                      </c:pt>
                      <c:pt idx="1232">
                        <c:v>30014900000</c:v>
                      </c:pt>
                      <c:pt idx="1233">
                        <c:v>30015500000</c:v>
                      </c:pt>
                      <c:pt idx="1234">
                        <c:v>30020900000</c:v>
                      </c:pt>
                      <c:pt idx="1235">
                        <c:v>30030200000</c:v>
                      </c:pt>
                      <c:pt idx="1236">
                        <c:v>30031100000</c:v>
                      </c:pt>
                      <c:pt idx="1237">
                        <c:v>30034300000</c:v>
                      </c:pt>
                      <c:pt idx="1238">
                        <c:v>30045500000</c:v>
                      </c:pt>
                      <c:pt idx="1239">
                        <c:v>30056400000</c:v>
                      </c:pt>
                      <c:pt idx="1240">
                        <c:v>30061200000</c:v>
                      </c:pt>
                      <c:pt idx="1241">
                        <c:v>30065100000</c:v>
                      </c:pt>
                      <c:pt idx="1242">
                        <c:v>30072300000</c:v>
                      </c:pt>
                      <c:pt idx="1243">
                        <c:v>30077500000</c:v>
                      </c:pt>
                      <c:pt idx="1244">
                        <c:v>30081100000</c:v>
                      </c:pt>
                      <c:pt idx="1245">
                        <c:v>30084100000</c:v>
                      </c:pt>
                      <c:pt idx="1246">
                        <c:v>30091100000</c:v>
                      </c:pt>
                      <c:pt idx="1247">
                        <c:v>30121400000</c:v>
                      </c:pt>
                      <c:pt idx="1248">
                        <c:v>30148300000</c:v>
                      </c:pt>
                      <c:pt idx="1249">
                        <c:v>30171200000</c:v>
                      </c:pt>
                      <c:pt idx="1250">
                        <c:v>30195700000</c:v>
                      </c:pt>
                      <c:pt idx="1251">
                        <c:v>30214100000</c:v>
                      </c:pt>
                      <c:pt idx="1252">
                        <c:v>30230000000</c:v>
                      </c:pt>
                      <c:pt idx="1253">
                        <c:v>30240500000</c:v>
                      </c:pt>
                      <c:pt idx="1254">
                        <c:v>30249800000</c:v>
                      </c:pt>
                      <c:pt idx="1255">
                        <c:v>30472900000</c:v>
                      </c:pt>
                      <c:pt idx="1256">
                        <c:v>30475000000</c:v>
                      </c:pt>
                      <c:pt idx="1257">
                        <c:v>30482400000</c:v>
                      </c:pt>
                      <c:pt idx="1258">
                        <c:v>30490900000</c:v>
                      </c:pt>
                      <c:pt idx="1259">
                        <c:v>30503800000</c:v>
                      </c:pt>
                      <c:pt idx="1260">
                        <c:v>30517000000</c:v>
                      </c:pt>
                      <c:pt idx="1261">
                        <c:v>30531100000</c:v>
                      </c:pt>
                      <c:pt idx="1262">
                        <c:v>30544400000</c:v>
                      </c:pt>
                      <c:pt idx="1263">
                        <c:v>30555200000</c:v>
                      </c:pt>
                      <c:pt idx="1264">
                        <c:v>30567000000</c:v>
                      </c:pt>
                      <c:pt idx="1265">
                        <c:v>30577600000</c:v>
                      </c:pt>
                      <c:pt idx="1266">
                        <c:v>30585700000</c:v>
                      </c:pt>
                      <c:pt idx="1267">
                        <c:v>30592700000</c:v>
                      </c:pt>
                      <c:pt idx="1268">
                        <c:v>30593300000</c:v>
                      </c:pt>
                      <c:pt idx="1269">
                        <c:v>30593500000</c:v>
                      </c:pt>
                      <c:pt idx="1270">
                        <c:v>30596500000</c:v>
                      </c:pt>
                      <c:pt idx="1271">
                        <c:v>30599800000</c:v>
                      </c:pt>
                      <c:pt idx="1272">
                        <c:v>30600600000</c:v>
                      </c:pt>
                      <c:pt idx="1273">
                        <c:v>30600600000</c:v>
                      </c:pt>
                      <c:pt idx="1274">
                        <c:v>30600700000</c:v>
                      </c:pt>
                      <c:pt idx="1275">
                        <c:v>30600700000</c:v>
                      </c:pt>
                      <c:pt idx="1276">
                        <c:v>30600800000</c:v>
                      </c:pt>
                      <c:pt idx="1277">
                        <c:v>30600900000</c:v>
                      </c:pt>
                      <c:pt idx="1278">
                        <c:v>30600900000</c:v>
                      </c:pt>
                      <c:pt idx="1279">
                        <c:v>30600900000</c:v>
                      </c:pt>
                      <c:pt idx="1280">
                        <c:v>30601000000</c:v>
                      </c:pt>
                      <c:pt idx="1281">
                        <c:v>30600900000</c:v>
                      </c:pt>
                      <c:pt idx="1282">
                        <c:v>30601100000</c:v>
                      </c:pt>
                      <c:pt idx="1283">
                        <c:v>30601200000</c:v>
                      </c:pt>
                      <c:pt idx="1284">
                        <c:v>30601300000</c:v>
                      </c:pt>
                      <c:pt idx="1285">
                        <c:v>30601300000</c:v>
                      </c:pt>
                      <c:pt idx="1286">
                        <c:v>30601300000</c:v>
                      </c:pt>
                      <c:pt idx="1287">
                        <c:v>30601300000</c:v>
                      </c:pt>
                      <c:pt idx="1288">
                        <c:v>30601400000</c:v>
                      </c:pt>
                      <c:pt idx="1289">
                        <c:v>30601400000</c:v>
                      </c:pt>
                      <c:pt idx="1290">
                        <c:v>30601500000</c:v>
                      </c:pt>
                      <c:pt idx="1291">
                        <c:v>30601600000</c:v>
                      </c:pt>
                      <c:pt idx="1292">
                        <c:v>30601700000</c:v>
                      </c:pt>
                      <c:pt idx="1293">
                        <c:v>30605000000</c:v>
                      </c:pt>
                      <c:pt idx="1294">
                        <c:v>30607200000</c:v>
                      </c:pt>
                      <c:pt idx="1295">
                        <c:v>30609000000</c:v>
                      </c:pt>
                      <c:pt idx="1296">
                        <c:v>30612400000</c:v>
                      </c:pt>
                      <c:pt idx="1297">
                        <c:v>30614600000</c:v>
                      </c:pt>
                      <c:pt idx="1298">
                        <c:v>30614800000</c:v>
                      </c:pt>
                      <c:pt idx="1299">
                        <c:v>30616400000</c:v>
                      </c:pt>
                      <c:pt idx="1300">
                        <c:v>30617600000</c:v>
                      </c:pt>
                      <c:pt idx="1301">
                        <c:v>30623900000</c:v>
                      </c:pt>
                      <c:pt idx="1302">
                        <c:v>30633700000</c:v>
                      </c:pt>
                      <c:pt idx="1303">
                        <c:v>30644100000</c:v>
                      </c:pt>
                      <c:pt idx="1304">
                        <c:v>30654700000</c:v>
                      </c:pt>
                      <c:pt idx="1305">
                        <c:v>30665800000</c:v>
                      </c:pt>
                      <c:pt idx="1306">
                        <c:v>30676000000</c:v>
                      </c:pt>
                      <c:pt idx="1307">
                        <c:v>30676500000</c:v>
                      </c:pt>
                      <c:pt idx="1308">
                        <c:v>30678000000</c:v>
                      </c:pt>
                      <c:pt idx="1309">
                        <c:v>30683300000</c:v>
                      </c:pt>
                      <c:pt idx="1310">
                        <c:v>30686200000</c:v>
                      </c:pt>
                      <c:pt idx="1311">
                        <c:v>30688200000</c:v>
                      </c:pt>
                      <c:pt idx="1312">
                        <c:v>30692000000</c:v>
                      </c:pt>
                      <c:pt idx="1313">
                        <c:v>30700400000</c:v>
                      </c:pt>
                      <c:pt idx="1314">
                        <c:v>30701100000</c:v>
                      </c:pt>
                      <c:pt idx="1315">
                        <c:v>30711000000</c:v>
                      </c:pt>
                      <c:pt idx="1316">
                        <c:v>30711500000</c:v>
                      </c:pt>
                      <c:pt idx="1317">
                        <c:v>30721000000</c:v>
                      </c:pt>
                      <c:pt idx="1318">
                        <c:v>30722200000</c:v>
                      </c:pt>
                      <c:pt idx="1319">
                        <c:v>30728700000</c:v>
                      </c:pt>
                      <c:pt idx="1320">
                        <c:v>30732300000</c:v>
                      </c:pt>
                      <c:pt idx="1321">
                        <c:v>30740000000</c:v>
                      </c:pt>
                      <c:pt idx="1322">
                        <c:v>30742300000</c:v>
                      </c:pt>
                      <c:pt idx="1323">
                        <c:v>30745200000</c:v>
                      </c:pt>
                      <c:pt idx="1324">
                        <c:v>30749200000</c:v>
                      </c:pt>
                      <c:pt idx="1325">
                        <c:v>30760800000</c:v>
                      </c:pt>
                      <c:pt idx="1326">
                        <c:v>30770500000</c:v>
                      </c:pt>
                      <c:pt idx="1327">
                        <c:v>30780400000</c:v>
                      </c:pt>
                      <c:pt idx="1328">
                        <c:v>30796100000</c:v>
                      </c:pt>
                      <c:pt idx="1329">
                        <c:v>30804800000</c:v>
                      </c:pt>
                      <c:pt idx="1330">
                        <c:v>30814900000</c:v>
                      </c:pt>
                      <c:pt idx="1331">
                        <c:v>30819500000</c:v>
                      </c:pt>
                      <c:pt idx="1332">
                        <c:v>30824800000</c:v>
                      </c:pt>
                      <c:pt idx="1333">
                        <c:v>30831100000</c:v>
                      </c:pt>
                      <c:pt idx="1334">
                        <c:v>30833000000</c:v>
                      </c:pt>
                      <c:pt idx="1335">
                        <c:v>30838700000</c:v>
                      </c:pt>
                      <c:pt idx="1336">
                        <c:v>31058800000</c:v>
                      </c:pt>
                      <c:pt idx="1337">
                        <c:v>31068400000</c:v>
                      </c:pt>
                      <c:pt idx="1338">
                        <c:v>31074600000</c:v>
                      </c:pt>
                      <c:pt idx="1339">
                        <c:v>31074700000</c:v>
                      </c:pt>
                      <c:pt idx="1340">
                        <c:v>31074700000</c:v>
                      </c:pt>
                      <c:pt idx="1341">
                        <c:v>31074700000</c:v>
                      </c:pt>
                      <c:pt idx="1342">
                        <c:v>31074800000</c:v>
                      </c:pt>
                      <c:pt idx="1343">
                        <c:v>31074900000</c:v>
                      </c:pt>
                      <c:pt idx="1344">
                        <c:v>31074900000</c:v>
                      </c:pt>
                      <c:pt idx="1345">
                        <c:v>31074900000</c:v>
                      </c:pt>
                      <c:pt idx="1346">
                        <c:v>31074900000</c:v>
                      </c:pt>
                      <c:pt idx="1347">
                        <c:v>31075000000</c:v>
                      </c:pt>
                      <c:pt idx="1348">
                        <c:v>31075000000</c:v>
                      </c:pt>
                      <c:pt idx="1349">
                        <c:v>31075100000</c:v>
                      </c:pt>
                      <c:pt idx="1350">
                        <c:v>31075200000</c:v>
                      </c:pt>
                      <c:pt idx="1351">
                        <c:v>31075200000</c:v>
                      </c:pt>
                      <c:pt idx="1352">
                        <c:v>31075200000</c:v>
                      </c:pt>
                      <c:pt idx="1353">
                        <c:v>31075300000</c:v>
                      </c:pt>
                      <c:pt idx="1354">
                        <c:v>31075400000</c:v>
                      </c:pt>
                      <c:pt idx="1355">
                        <c:v>31075400000</c:v>
                      </c:pt>
                      <c:pt idx="1356">
                        <c:v>31075400000</c:v>
                      </c:pt>
                      <c:pt idx="1357">
                        <c:v>31075500000</c:v>
                      </c:pt>
                      <c:pt idx="1358">
                        <c:v>31078100000</c:v>
                      </c:pt>
                      <c:pt idx="1359">
                        <c:v>31089000000</c:v>
                      </c:pt>
                      <c:pt idx="1360">
                        <c:v>31102400000</c:v>
                      </c:pt>
                      <c:pt idx="1361">
                        <c:v>31116800000</c:v>
                      </c:pt>
                      <c:pt idx="1362">
                        <c:v>31134900000</c:v>
                      </c:pt>
                      <c:pt idx="1363">
                        <c:v>31142000000</c:v>
                      </c:pt>
                      <c:pt idx="1364">
                        <c:v>31155400000</c:v>
                      </c:pt>
                      <c:pt idx="1365">
                        <c:v>31164600000</c:v>
                      </c:pt>
                      <c:pt idx="1366">
                        <c:v>31166100000</c:v>
                      </c:pt>
                      <c:pt idx="1367">
                        <c:v>31166400000</c:v>
                      </c:pt>
                      <c:pt idx="1368">
                        <c:v>31167900000</c:v>
                      </c:pt>
                      <c:pt idx="1369">
                        <c:v>31172400000</c:v>
                      </c:pt>
                      <c:pt idx="1370">
                        <c:v>31173900000</c:v>
                      </c:pt>
                      <c:pt idx="1371">
                        <c:v>31174300000</c:v>
                      </c:pt>
                      <c:pt idx="1372">
                        <c:v>31174600000</c:v>
                      </c:pt>
                      <c:pt idx="1373">
                        <c:v>31176900000</c:v>
                      </c:pt>
                      <c:pt idx="1374">
                        <c:v>31179900000</c:v>
                      </c:pt>
                      <c:pt idx="1375">
                        <c:v>31180800000</c:v>
                      </c:pt>
                      <c:pt idx="1376">
                        <c:v>31312500000</c:v>
                      </c:pt>
                      <c:pt idx="1377">
                        <c:v>31312600000</c:v>
                      </c:pt>
                      <c:pt idx="1378">
                        <c:v>31312700000</c:v>
                      </c:pt>
                      <c:pt idx="1379">
                        <c:v>31313000000</c:v>
                      </c:pt>
                      <c:pt idx="1380">
                        <c:v>31313300000</c:v>
                      </c:pt>
                      <c:pt idx="1381">
                        <c:v>31313500000</c:v>
                      </c:pt>
                      <c:pt idx="1382">
                        <c:v>31313800000</c:v>
                      </c:pt>
                      <c:pt idx="1383">
                        <c:v>31313900000</c:v>
                      </c:pt>
                      <c:pt idx="1384">
                        <c:v>31313900000</c:v>
                      </c:pt>
                      <c:pt idx="1385">
                        <c:v>31314000000</c:v>
                      </c:pt>
                      <c:pt idx="1386">
                        <c:v>31314200000</c:v>
                      </c:pt>
                      <c:pt idx="1387">
                        <c:v>31314300000</c:v>
                      </c:pt>
                      <c:pt idx="1388">
                        <c:v>31314400000</c:v>
                      </c:pt>
                      <c:pt idx="1389">
                        <c:v>31314500000</c:v>
                      </c:pt>
                      <c:pt idx="1390">
                        <c:v>31314500000</c:v>
                      </c:pt>
                      <c:pt idx="1391">
                        <c:v>31314700000</c:v>
                      </c:pt>
                      <c:pt idx="1392">
                        <c:v>31314700000</c:v>
                      </c:pt>
                      <c:pt idx="1393">
                        <c:v>31314800000</c:v>
                      </c:pt>
                      <c:pt idx="1394">
                        <c:v>31314800000</c:v>
                      </c:pt>
                      <c:pt idx="1395">
                        <c:v>31315000000</c:v>
                      </c:pt>
                      <c:pt idx="1396">
                        <c:v>31434200000</c:v>
                      </c:pt>
                      <c:pt idx="1397">
                        <c:v>31434700000</c:v>
                      </c:pt>
                      <c:pt idx="1398">
                        <c:v>31436900000</c:v>
                      </c:pt>
                      <c:pt idx="1399">
                        <c:v>31440300000</c:v>
                      </c:pt>
                      <c:pt idx="1400">
                        <c:v>31445200000</c:v>
                      </c:pt>
                      <c:pt idx="1401">
                        <c:v>31452700000</c:v>
                      </c:pt>
                      <c:pt idx="1402">
                        <c:v>31463600000</c:v>
                      </c:pt>
                      <c:pt idx="1403">
                        <c:v>31475200000</c:v>
                      </c:pt>
                      <c:pt idx="1404">
                        <c:v>31492700000</c:v>
                      </c:pt>
                      <c:pt idx="1405">
                        <c:v>31511500000</c:v>
                      </c:pt>
                      <c:pt idx="1406">
                        <c:v>31511500000</c:v>
                      </c:pt>
                      <c:pt idx="1407">
                        <c:v>31511600000</c:v>
                      </c:pt>
                      <c:pt idx="1408">
                        <c:v>31511600000</c:v>
                      </c:pt>
                      <c:pt idx="1409">
                        <c:v>31511600000</c:v>
                      </c:pt>
                      <c:pt idx="1410">
                        <c:v>31511700000</c:v>
                      </c:pt>
                      <c:pt idx="1411">
                        <c:v>31511700000</c:v>
                      </c:pt>
                      <c:pt idx="1412">
                        <c:v>31511900000</c:v>
                      </c:pt>
                      <c:pt idx="1413">
                        <c:v>31511900000</c:v>
                      </c:pt>
                      <c:pt idx="1414">
                        <c:v>31512000000</c:v>
                      </c:pt>
                      <c:pt idx="1415">
                        <c:v>31512000000</c:v>
                      </c:pt>
                      <c:pt idx="1416">
                        <c:v>31512000000</c:v>
                      </c:pt>
                      <c:pt idx="1417">
                        <c:v>31512100000</c:v>
                      </c:pt>
                      <c:pt idx="1418">
                        <c:v>31512100000</c:v>
                      </c:pt>
                      <c:pt idx="1419">
                        <c:v>31512100000</c:v>
                      </c:pt>
                      <c:pt idx="1420">
                        <c:v>31512100000</c:v>
                      </c:pt>
                      <c:pt idx="1421">
                        <c:v>31512100000</c:v>
                      </c:pt>
                      <c:pt idx="1422">
                        <c:v>31512200000</c:v>
                      </c:pt>
                      <c:pt idx="1423">
                        <c:v>31512200000</c:v>
                      </c:pt>
                      <c:pt idx="1424">
                        <c:v>31512200000</c:v>
                      </c:pt>
                      <c:pt idx="1425">
                        <c:v>31514500000</c:v>
                      </c:pt>
                      <c:pt idx="1426">
                        <c:v>31534200000</c:v>
                      </c:pt>
                      <c:pt idx="1427">
                        <c:v>31557300000</c:v>
                      </c:pt>
                      <c:pt idx="1428">
                        <c:v>31583200000</c:v>
                      </c:pt>
                      <c:pt idx="1429">
                        <c:v>31606200000</c:v>
                      </c:pt>
                      <c:pt idx="1430">
                        <c:v>31625900000</c:v>
                      </c:pt>
                      <c:pt idx="1431">
                        <c:v>31640400000</c:v>
                      </c:pt>
                      <c:pt idx="1432">
                        <c:v>31652200000</c:v>
                      </c:pt>
                      <c:pt idx="1433">
                        <c:v>31652500000</c:v>
                      </c:pt>
                      <c:pt idx="1434">
                        <c:v>31652600000</c:v>
                      </c:pt>
                      <c:pt idx="1435">
                        <c:v>31653000000</c:v>
                      </c:pt>
                      <c:pt idx="1436">
                        <c:v>31653500000</c:v>
                      </c:pt>
                      <c:pt idx="1437">
                        <c:v>31653800000</c:v>
                      </c:pt>
                      <c:pt idx="1438">
                        <c:v>31654800000</c:v>
                      </c:pt>
                      <c:pt idx="1439">
                        <c:v>31655100000</c:v>
                      </c:pt>
                      <c:pt idx="1440">
                        <c:v>31655600000</c:v>
                      </c:pt>
                      <c:pt idx="1441">
                        <c:v>31656100000</c:v>
                      </c:pt>
                      <c:pt idx="1442">
                        <c:v>31656500000</c:v>
                      </c:pt>
                      <c:pt idx="1443">
                        <c:v>31657400000</c:v>
                      </c:pt>
                      <c:pt idx="1444">
                        <c:v>31657800000</c:v>
                      </c:pt>
                      <c:pt idx="1445">
                        <c:v>31658300000</c:v>
                      </c:pt>
                      <c:pt idx="1446">
                        <c:v>31658500000</c:v>
                      </c:pt>
                      <c:pt idx="1447">
                        <c:v>31658700000</c:v>
                      </c:pt>
                      <c:pt idx="1448">
                        <c:v>31659100000</c:v>
                      </c:pt>
                      <c:pt idx="1449">
                        <c:v>31659600000</c:v>
                      </c:pt>
                      <c:pt idx="1450">
                        <c:v>31659800000</c:v>
                      </c:pt>
                      <c:pt idx="1451">
                        <c:v>31660300000</c:v>
                      </c:pt>
                      <c:pt idx="1452">
                        <c:v>31660700000</c:v>
                      </c:pt>
                      <c:pt idx="1453">
                        <c:v>31662700000</c:v>
                      </c:pt>
                      <c:pt idx="1454">
                        <c:v>31667100000</c:v>
                      </c:pt>
                      <c:pt idx="1455">
                        <c:v>31668800000</c:v>
                      </c:pt>
                      <c:pt idx="1456">
                        <c:v>31928800000</c:v>
                      </c:pt>
                      <c:pt idx="1457">
                        <c:v>31930000000</c:v>
                      </c:pt>
                      <c:pt idx="1458">
                        <c:v>31931200000</c:v>
                      </c:pt>
                      <c:pt idx="1459">
                        <c:v>31933200000</c:v>
                      </c:pt>
                      <c:pt idx="1460">
                        <c:v>31936200000</c:v>
                      </c:pt>
                      <c:pt idx="1461">
                        <c:v>31940800000</c:v>
                      </c:pt>
                      <c:pt idx="1462">
                        <c:v>31946000000</c:v>
                      </c:pt>
                      <c:pt idx="1463">
                        <c:v>31953000000</c:v>
                      </c:pt>
                      <c:pt idx="1464">
                        <c:v>31960300000</c:v>
                      </c:pt>
                      <c:pt idx="1465">
                        <c:v>31969300000</c:v>
                      </c:pt>
                      <c:pt idx="1466">
                        <c:v>31978700000</c:v>
                      </c:pt>
                      <c:pt idx="1467">
                        <c:v>31988300000</c:v>
                      </c:pt>
                      <c:pt idx="1468">
                        <c:v>31997900000</c:v>
                      </c:pt>
                      <c:pt idx="1469">
                        <c:v>32006100000</c:v>
                      </c:pt>
                      <c:pt idx="1470">
                        <c:v>32013400000</c:v>
                      </c:pt>
                      <c:pt idx="1471">
                        <c:v>32019100000</c:v>
                      </c:pt>
                      <c:pt idx="1472">
                        <c:v>32022600000</c:v>
                      </c:pt>
                      <c:pt idx="1473">
                        <c:v>32023200000</c:v>
                      </c:pt>
                      <c:pt idx="1474">
                        <c:v>32023400000</c:v>
                      </c:pt>
                      <c:pt idx="1475">
                        <c:v>32023600000</c:v>
                      </c:pt>
                      <c:pt idx="1476">
                        <c:v>32024700000</c:v>
                      </c:pt>
                      <c:pt idx="1477">
                        <c:v>32024900000</c:v>
                      </c:pt>
                      <c:pt idx="1478">
                        <c:v>32026200000</c:v>
                      </c:pt>
                      <c:pt idx="1479">
                        <c:v>32026600000</c:v>
                      </c:pt>
                      <c:pt idx="1480">
                        <c:v>32026800000</c:v>
                      </c:pt>
                      <c:pt idx="1481">
                        <c:v>32027800000</c:v>
                      </c:pt>
                      <c:pt idx="1482">
                        <c:v>32028200000</c:v>
                      </c:pt>
                      <c:pt idx="1483">
                        <c:v>32029300000</c:v>
                      </c:pt>
                      <c:pt idx="1484">
                        <c:v>32029900000</c:v>
                      </c:pt>
                      <c:pt idx="1485">
                        <c:v>32030700000</c:v>
                      </c:pt>
                      <c:pt idx="1486">
                        <c:v>32030800000</c:v>
                      </c:pt>
                      <c:pt idx="1487">
                        <c:v>32032100000</c:v>
                      </c:pt>
                      <c:pt idx="1488">
                        <c:v>32032600000</c:v>
                      </c:pt>
                      <c:pt idx="1489">
                        <c:v>32033300000</c:v>
                      </c:pt>
                      <c:pt idx="1490">
                        <c:v>32035600000</c:v>
                      </c:pt>
                      <c:pt idx="1491">
                        <c:v>32041200000</c:v>
                      </c:pt>
                      <c:pt idx="1492">
                        <c:v>32047400000</c:v>
                      </c:pt>
                      <c:pt idx="1493">
                        <c:v>32052600000</c:v>
                      </c:pt>
                      <c:pt idx="1494">
                        <c:v>32056700000</c:v>
                      </c:pt>
                      <c:pt idx="1495">
                        <c:v>32059400000</c:v>
                      </c:pt>
                      <c:pt idx="1496">
                        <c:v>32052600000</c:v>
                      </c:pt>
                      <c:pt idx="1497">
                        <c:v>32056600000</c:v>
                      </c:pt>
                      <c:pt idx="1498">
                        <c:v>32059300000</c:v>
                      </c:pt>
                      <c:pt idx="1499">
                        <c:v>32103400000</c:v>
                      </c:pt>
                      <c:pt idx="1500">
                        <c:v>32103800000</c:v>
                      </c:pt>
                      <c:pt idx="1501">
                        <c:v>32104100000</c:v>
                      </c:pt>
                      <c:pt idx="1502">
                        <c:v>32105200000</c:v>
                      </c:pt>
                      <c:pt idx="1503">
                        <c:v>32105500000</c:v>
                      </c:pt>
                      <c:pt idx="1504">
                        <c:v>32107700000</c:v>
                      </c:pt>
                      <c:pt idx="1505">
                        <c:v>32108300000</c:v>
                      </c:pt>
                      <c:pt idx="1506">
                        <c:v>32110000000</c:v>
                      </c:pt>
                      <c:pt idx="1507">
                        <c:v>32111900000</c:v>
                      </c:pt>
                      <c:pt idx="1508">
                        <c:v>32111900000</c:v>
                      </c:pt>
                      <c:pt idx="1509">
                        <c:v>32113700000</c:v>
                      </c:pt>
                      <c:pt idx="1510">
                        <c:v>32117200000</c:v>
                      </c:pt>
                      <c:pt idx="1511">
                        <c:v>32125500000</c:v>
                      </c:pt>
                      <c:pt idx="1512">
                        <c:v>32134400000</c:v>
                      </c:pt>
                      <c:pt idx="1513">
                        <c:v>32145200000</c:v>
                      </c:pt>
                      <c:pt idx="1514">
                        <c:v>32157200000</c:v>
                      </c:pt>
                      <c:pt idx="1515">
                        <c:v>32170200000</c:v>
                      </c:pt>
                      <c:pt idx="1516">
                        <c:v>32174000000</c:v>
                      </c:pt>
                      <c:pt idx="1517">
                        <c:v>32175500000</c:v>
                      </c:pt>
                      <c:pt idx="1518">
                        <c:v>32176300000</c:v>
                      </c:pt>
                      <c:pt idx="1519">
                        <c:v>32178000000</c:v>
                      </c:pt>
                      <c:pt idx="1520">
                        <c:v>32181600000</c:v>
                      </c:pt>
                      <c:pt idx="1521">
                        <c:v>32184800000</c:v>
                      </c:pt>
                      <c:pt idx="1522">
                        <c:v>32185500000</c:v>
                      </c:pt>
                      <c:pt idx="1523">
                        <c:v>32190000000</c:v>
                      </c:pt>
                      <c:pt idx="1524">
                        <c:v>32194500000</c:v>
                      </c:pt>
                      <c:pt idx="1525">
                        <c:v>32195200000</c:v>
                      </c:pt>
                      <c:pt idx="1526">
                        <c:v>32198800000</c:v>
                      </c:pt>
                      <c:pt idx="1527">
                        <c:v>32200200000</c:v>
                      </c:pt>
                      <c:pt idx="1528">
                        <c:v>32202800000</c:v>
                      </c:pt>
                      <c:pt idx="1529">
                        <c:v>32206100000</c:v>
                      </c:pt>
                      <c:pt idx="1530">
                        <c:v>32208800000</c:v>
                      </c:pt>
                      <c:pt idx="1531">
                        <c:v>32211200000</c:v>
                      </c:pt>
                      <c:pt idx="1532">
                        <c:v>32213400000</c:v>
                      </c:pt>
                      <c:pt idx="1533">
                        <c:v>32214600000</c:v>
                      </c:pt>
                      <c:pt idx="1534">
                        <c:v>32215200000</c:v>
                      </c:pt>
                      <c:pt idx="1535">
                        <c:v>32216600000</c:v>
                      </c:pt>
                      <c:pt idx="1536">
                        <c:v>32217000000</c:v>
                      </c:pt>
                      <c:pt idx="1537">
                        <c:v>32217600000</c:v>
                      </c:pt>
                      <c:pt idx="1538">
                        <c:v>32217800000</c:v>
                      </c:pt>
                      <c:pt idx="1539">
                        <c:v>32227200000</c:v>
                      </c:pt>
                      <c:pt idx="1540">
                        <c:v>32228300000</c:v>
                      </c:pt>
                      <c:pt idx="1541">
                        <c:v>32228700000</c:v>
                      </c:pt>
                      <c:pt idx="1542">
                        <c:v>32229100000</c:v>
                      </c:pt>
                      <c:pt idx="1543">
                        <c:v>32231000000</c:v>
                      </c:pt>
                      <c:pt idx="1544">
                        <c:v>32232700000</c:v>
                      </c:pt>
                      <c:pt idx="1545">
                        <c:v>32235100000</c:v>
                      </c:pt>
                      <c:pt idx="1546">
                        <c:v>32237400000</c:v>
                      </c:pt>
                      <c:pt idx="1547">
                        <c:v>32240500000</c:v>
                      </c:pt>
                      <c:pt idx="1548">
                        <c:v>32243500000</c:v>
                      </c:pt>
                      <c:pt idx="1549">
                        <c:v>32248100000</c:v>
                      </c:pt>
                      <c:pt idx="1550">
                        <c:v>32252100000</c:v>
                      </c:pt>
                      <c:pt idx="1551">
                        <c:v>32256000000</c:v>
                      </c:pt>
                      <c:pt idx="1552">
                        <c:v>32260100000</c:v>
                      </c:pt>
                      <c:pt idx="1553">
                        <c:v>32263000000</c:v>
                      </c:pt>
                      <c:pt idx="1554">
                        <c:v>32265300000</c:v>
                      </c:pt>
                      <c:pt idx="1555">
                        <c:v>32266800000</c:v>
                      </c:pt>
                      <c:pt idx="1556">
                        <c:v>32267400000</c:v>
                      </c:pt>
                      <c:pt idx="1557">
                        <c:v>32268700000</c:v>
                      </c:pt>
                      <c:pt idx="1558">
                        <c:v>32269300000</c:v>
                      </c:pt>
                      <c:pt idx="1559">
                        <c:v>32324600000</c:v>
                      </c:pt>
                      <c:pt idx="1560">
                        <c:v>32326400000</c:v>
                      </c:pt>
                      <c:pt idx="1561">
                        <c:v>32328200000</c:v>
                      </c:pt>
                      <c:pt idx="1562">
                        <c:v>32330200000</c:v>
                      </c:pt>
                      <c:pt idx="1563">
                        <c:v>32332000000</c:v>
                      </c:pt>
                      <c:pt idx="1564">
                        <c:v>32336400000</c:v>
                      </c:pt>
                      <c:pt idx="1565">
                        <c:v>32337900000</c:v>
                      </c:pt>
                      <c:pt idx="1566">
                        <c:v>32341900000</c:v>
                      </c:pt>
                      <c:pt idx="1567">
                        <c:v>32346400000</c:v>
                      </c:pt>
                      <c:pt idx="1568">
                        <c:v>32349000000</c:v>
                      </c:pt>
                      <c:pt idx="1569">
                        <c:v>32354600000</c:v>
                      </c:pt>
                      <c:pt idx="1570">
                        <c:v>32355500000</c:v>
                      </c:pt>
                      <c:pt idx="1571">
                        <c:v>32361600000</c:v>
                      </c:pt>
                      <c:pt idx="1572">
                        <c:v>32361900000</c:v>
                      </c:pt>
                      <c:pt idx="1573">
                        <c:v>32364500000</c:v>
                      </c:pt>
                      <c:pt idx="1574">
                        <c:v>32366900000</c:v>
                      </c:pt>
                      <c:pt idx="1575">
                        <c:v>32368300000</c:v>
                      </c:pt>
                      <c:pt idx="1576">
                        <c:v>32370600000</c:v>
                      </c:pt>
                      <c:pt idx="1577">
                        <c:v>32370900000</c:v>
                      </c:pt>
                      <c:pt idx="1578">
                        <c:v>32373900000</c:v>
                      </c:pt>
                      <c:pt idx="1579">
                        <c:v>32856800000</c:v>
                      </c:pt>
                      <c:pt idx="1580">
                        <c:v>32857100000</c:v>
                      </c:pt>
                      <c:pt idx="1581">
                        <c:v>32857100000</c:v>
                      </c:pt>
                      <c:pt idx="1582">
                        <c:v>32857100000</c:v>
                      </c:pt>
                      <c:pt idx="1583">
                        <c:v>32857200000</c:v>
                      </c:pt>
                      <c:pt idx="1584">
                        <c:v>32857200000</c:v>
                      </c:pt>
                      <c:pt idx="1585">
                        <c:v>32857200000</c:v>
                      </c:pt>
                      <c:pt idx="1586">
                        <c:v>32857200000</c:v>
                      </c:pt>
                      <c:pt idx="1587">
                        <c:v>32857300000</c:v>
                      </c:pt>
                      <c:pt idx="1588">
                        <c:v>32857300000</c:v>
                      </c:pt>
                      <c:pt idx="1589">
                        <c:v>32857300000</c:v>
                      </c:pt>
                      <c:pt idx="1590">
                        <c:v>32857300000</c:v>
                      </c:pt>
                      <c:pt idx="1591">
                        <c:v>32857300000</c:v>
                      </c:pt>
                      <c:pt idx="1592">
                        <c:v>32857400000</c:v>
                      </c:pt>
                      <c:pt idx="1593">
                        <c:v>32857400000</c:v>
                      </c:pt>
                      <c:pt idx="1594">
                        <c:v>32857400000</c:v>
                      </c:pt>
                      <c:pt idx="1595">
                        <c:v>32857400000</c:v>
                      </c:pt>
                      <c:pt idx="1596">
                        <c:v>32857400000</c:v>
                      </c:pt>
                      <c:pt idx="1597">
                        <c:v>32857500000</c:v>
                      </c:pt>
                      <c:pt idx="1598">
                        <c:v>32857500000</c:v>
                      </c:pt>
                      <c:pt idx="1599">
                        <c:v>32866100000</c:v>
                      </c:pt>
                      <c:pt idx="1600">
                        <c:v>32867400000</c:v>
                      </c:pt>
                      <c:pt idx="1601">
                        <c:v>32871900000</c:v>
                      </c:pt>
                      <c:pt idx="1602">
                        <c:v>32877200000</c:v>
                      </c:pt>
                      <c:pt idx="1603">
                        <c:v>32884900000</c:v>
                      </c:pt>
                      <c:pt idx="1604">
                        <c:v>32893300000</c:v>
                      </c:pt>
                      <c:pt idx="1605">
                        <c:v>32903200000</c:v>
                      </c:pt>
                      <c:pt idx="1606">
                        <c:v>32911300000</c:v>
                      </c:pt>
                      <c:pt idx="1607">
                        <c:v>32918800000</c:v>
                      </c:pt>
                      <c:pt idx="1608">
                        <c:v>32923800000</c:v>
                      </c:pt>
                      <c:pt idx="1609">
                        <c:v>32924500000</c:v>
                      </c:pt>
                      <c:pt idx="1610">
                        <c:v>32926400000</c:v>
                      </c:pt>
                      <c:pt idx="1611">
                        <c:v>32927300000</c:v>
                      </c:pt>
                      <c:pt idx="1612">
                        <c:v>32931300000</c:v>
                      </c:pt>
                      <c:pt idx="1613">
                        <c:v>32934000000</c:v>
                      </c:pt>
                      <c:pt idx="1614">
                        <c:v>32937100000</c:v>
                      </c:pt>
                      <c:pt idx="1615">
                        <c:v>32940700000</c:v>
                      </c:pt>
                      <c:pt idx="1616">
                        <c:v>32945000000</c:v>
                      </c:pt>
                      <c:pt idx="1617">
                        <c:v>32948400000</c:v>
                      </c:pt>
                      <c:pt idx="1618">
                        <c:v>32955000000</c:v>
                      </c:pt>
                      <c:pt idx="1619">
                        <c:v>32955500000</c:v>
                      </c:pt>
                      <c:pt idx="1620">
                        <c:v>32961000000</c:v>
                      </c:pt>
                      <c:pt idx="1621">
                        <c:v>32966700000</c:v>
                      </c:pt>
                      <c:pt idx="1622">
                        <c:v>32967300000</c:v>
                      </c:pt>
                      <c:pt idx="1623">
                        <c:v>32972400000</c:v>
                      </c:pt>
                      <c:pt idx="1624">
                        <c:v>32976600000</c:v>
                      </c:pt>
                      <c:pt idx="1625">
                        <c:v>32979200000</c:v>
                      </c:pt>
                      <c:pt idx="1626">
                        <c:v>32981200000</c:v>
                      </c:pt>
                      <c:pt idx="1627">
                        <c:v>32982200000</c:v>
                      </c:pt>
                      <c:pt idx="1628">
                        <c:v>32996400000</c:v>
                      </c:pt>
                      <c:pt idx="1629">
                        <c:v>33012500000</c:v>
                      </c:pt>
                      <c:pt idx="1630">
                        <c:v>33028000000</c:v>
                      </c:pt>
                      <c:pt idx="1631">
                        <c:v>33042600000</c:v>
                      </c:pt>
                      <c:pt idx="1632">
                        <c:v>33043200000</c:v>
                      </c:pt>
                      <c:pt idx="1633">
                        <c:v>33044400000</c:v>
                      </c:pt>
                      <c:pt idx="1634">
                        <c:v>33047500000</c:v>
                      </c:pt>
                      <c:pt idx="1635">
                        <c:v>33051000000</c:v>
                      </c:pt>
                      <c:pt idx="1636">
                        <c:v>33055300000</c:v>
                      </c:pt>
                      <c:pt idx="1637">
                        <c:v>33057100000</c:v>
                      </c:pt>
                      <c:pt idx="1638">
                        <c:v>33059700000</c:v>
                      </c:pt>
                      <c:pt idx="1639">
                        <c:v>33091600000</c:v>
                      </c:pt>
                      <c:pt idx="1640">
                        <c:v>33094300000</c:v>
                      </c:pt>
                      <c:pt idx="1641">
                        <c:v>33097200000</c:v>
                      </c:pt>
                      <c:pt idx="1642">
                        <c:v>33097400000</c:v>
                      </c:pt>
                      <c:pt idx="1643">
                        <c:v>33100200000</c:v>
                      </c:pt>
                      <c:pt idx="1644">
                        <c:v>33102000000</c:v>
                      </c:pt>
                      <c:pt idx="1645">
                        <c:v>33104100000</c:v>
                      </c:pt>
                      <c:pt idx="1646">
                        <c:v>33106100000</c:v>
                      </c:pt>
                      <c:pt idx="1647">
                        <c:v>33107900000</c:v>
                      </c:pt>
                      <c:pt idx="1648">
                        <c:v>33108800000</c:v>
                      </c:pt>
                      <c:pt idx="1649">
                        <c:v>33109400000</c:v>
                      </c:pt>
                      <c:pt idx="1650">
                        <c:v>33110000000</c:v>
                      </c:pt>
                      <c:pt idx="1651">
                        <c:v>33111000000</c:v>
                      </c:pt>
                      <c:pt idx="1652">
                        <c:v>33111000000</c:v>
                      </c:pt>
                      <c:pt idx="1653">
                        <c:v>33111500000</c:v>
                      </c:pt>
                      <c:pt idx="1654">
                        <c:v>33112000000</c:v>
                      </c:pt>
                      <c:pt idx="1655">
                        <c:v>33119900000</c:v>
                      </c:pt>
                      <c:pt idx="1656">
                        <c:v>33127600000</c:v>
                      </c:pt>
                      <c:pt idx="1657">
                        <c:v>33132600000</c:v>
                      </c:pt>
                      <c:pt idx="1658">
                        <c:v>33138300000</c:v>
                      </c:pt>
                      <c:pt idx="1659">
                        <c:v>33143700000</c:v>
                      </c:pt>
                      <c:pt idx="1660">
                        <c:v>33144000000</c:v>
                      </c:pt>
                      <c:pt idx="1661">
                        <c:v>33144000000</c:v>
                      </c:pt>
                      <c:pt idx="1662">
                        <c:v>33144100000</c:v>
                      </c:pt>
                      <c:pt idx="1663">
                        <c:v>33144100000</c:v>
                      </c:pt>
                      <c:pt idx="1664">
                        <c:v>33144100000</c:v>
                      </c:pt>
                      <c:pt idx="1665">
                        <c:v>33144100000</c:v>
                      </c:pt>
                      <c:pt idx="1666">
                        <c:v>33144200000</c:v>
                      </c:pt>
                      <c:pt idx="1667">
                        <c:v>33144200000</c:v>
                      </c:pt>
                      <c:pt idx="1668">
                        <c:v>33144300000</c:v>
                      </c:pt>
                      <c:pt idx="1669">
                        <c:v>33144600000</c:v>
                      </c:pt>
                      <c:pt idx="1670">
                        <c:v>33144900000</c:v>
                      </c:pt>
                      <c:pt idx="1671">
                        <c:v>33145300000</c:v>
                      </c:pt>
                      <c:pt idx="1672">
                        <c:v>33145600000</c:v>
                      </c:pt>
                      <c:pt idx="1673">
                        <c:v>33145900000</c:v>
                      </c:pt>
                      <c:pt idx="1674">
                        <c:v>33146100000</c:v>
                      </c:pt>
                      <c:pt idx="1675">
                        <c:v>33146300000</c:v>
                      </c:pt>
                      <c:pt idx="1676">
                        <c:v>33146400000</c:v>
                      </c:pt>
                      <c:pt idx="1677">
                        <c:v>33146700000</c:v>
                      </c:pt>
                      <c:pt idx="1678">
                        <c:v>33147000000</c:v>
                      </c:pt>
                      <c:pt idx="1679">
                        <c:v>33347600000</c:v>
                      </c:pt>
                      <c:pt idx="1680">
                        <c:v>33349400000</c:v>
                      </c:pt>
                      <c:pt idx="1681">
                        <c:v>33350600000</c:v>
                      </c:pt>
                      <c:pt idx="1682">
                        <c:v>33352700000</c:v>
                      </c:pt>
                      <c:pt idx="1683">
                        <c:v>33354400000</c:v>
                      </c:pt>
                      <c:pt idx="1684">
                        <c:v>33356800000</c:v>
                      </c:pt>
                      <c:pt idx="1685">
                        <c:v>33356900000</c:v>
                      </c:pt>
                      <c:pt idx="1686">
                        <c:v>33359500000</c:v>
                      </c:pt>
                      <c:pt idx="1687">
                        <c:v>33363400000</c:v>
                      </c:pt>
                      <c:pt idx="1688">
                        <c:v>33366200000</c:v>
                      </c:pt>
                      <c:pt idx="1689">
                        <c:v>33372000000</c:v>
                      </c:pt>
                      <c:pt idx="1690">
                        <c:v>33375200000</c:v>
                      </c:pt>
                      <c:pt idx="1691">
                        <c:v>33381500000</c:v>
                      </c:pt>
                      <c:pt idx="1692">
                        <c:v>33387800000</c:v>
                      </c:pt>
                      <c:pt idx="1693">
                        <c:v>33394600000</c:v>
                      </c:pt>
                      <c:pt idx="1694">
                        <c:v>33399000000</c:v>
                      </c:pt>
                      <c:pt idx="1695">
                        <c:v>33408900000</c:v>
                      </c:pt>
                      <c:pt idx="1696">
                        <c:v>33410400000</c:v>
                      </c:pt>
                      <c:pt idx="1697">
                        <c:v>33412000000</c:v>
                      </c:pt>
                      <c:pt idx="1698">
                        <c:v>33412000000</c:v>
                      </c:pt>
                      <c:pt idx="1699">
                        <c:v>33412200000</c:v>
                      </c:pt>
                      <c:pt idx="1700">
                        <c:v>33412300000</c:v>
                      </c:pt>
                      <c:pt idx="1701">
                        <c:v>33412300000</c:v>
                      </c:pt>
                      <c:pt idx="1702">
                        <c:v>33412400000</c:v>
                      </c:pt>
                      <c:pt idx="1703">
                        <c:v>33412400000</c:v>
                      </c:pt>
                      <c:pt idx="1704">
                        <c:v>33412700000</c:v>
                      </c:pt>
                      <c:pt idx="1705">
                        <c:v>33413200000</c:v>
                      </c:pt>
                      <c:pt idx="1706">
                        <c:v>33413600000</c:v>
                      </c:pt>
                      <c:pt idx="1707">
                        <c:v>33414100000</c:v>
                      </c:pt>
                      <c:pt idx="1708">
                        <c:v>33414200000</c:v>
                      </c:pt>
                      <c:pt idx="1709">
                        <c:v>33414500000</c:v>
                      </c:pt>
                      <c:pt idx="1710">
                        <c:v>33415100000</c:v>
                      </c:pt>
                      <c:pt idx="1711">
                        <c:v>33415400000</c:v>
                      </c:pt>
                      <c:pt idx="1712">
                        <c:v>33415500000</c:v>
                      </c:pt>
                      <c:pt idx="1713">
                        <c:v>33415700000</c:v>
                      </c:pt>
                      <c:pt idx="1714">
                        <c:v>33415900000</c:v>
                      </c:pt>
                      <c:pt idx="1715">
                        <c:v>33416000000</c:v>
                      </c:pt>
                      <c:pt idx="1716">
                        <c:v>33416000000</c:v>
                      </c:pt>
                      <c:pt idx="1717">
                        <c:v>33423700000</c:v>
                      </c:pt>
                      <c:pt idx="1718">
                        <c:v>33424100000</c:v>
                      </c:pt>
                      <c:pt idx="1719">
                        <c:v>33437500000</c:v>
                      </c:pt>
                      <c:pt idx="1720">
                        <c:v>33442000000</c:v>
                      </c:pt>
                      <c:pt idx="1721">
                        <c:v>33451100000</c:v>
                      </c:pt>
                      <c:pt idx="1722">
                        <c:v>33459700000</c:v>
                      </c:pt>
                      <c:pt idx="1723">
                        <c:v>33465900000</c:v>
                      </c:pt>
                      <c:pt idx="1724">
                        <c:v>33474600000</c:v>
                      </c:pt>
                      <c:pt idx="1725">
                        <c:v>33478600000</c:v>
                      </c:pt>
                      <c:pt idx="1726">
                        <c:v>33490500000</c:v>
                      </c:pt>
                      <c:pt idx="1727">
                        <c:v>33491300000</c:v>
                      </c:pt>
                      <c:pt idx="1728">
                        <c:v>33502200000</c:v>
                      </c:pt>
                      <c:pt idx="1729">
                        <c:v>33506100000</c:v>
                      </c:pt>
                      <c:pt idx="1730">
                        <c:v>33510800000</c:v>
                      </c:pt>
                      <c:pt idx="1731">
                        <c:v>33518900000</c:v>
                      </c:pt>
                      <c:pt idx="1732">
                        <c:v>33519300000</c:v>
                      </c:pt>
                      <c:pt idx="1733">
                        <c:v>33524200000</c:v>
                      </c:pt>
                      <c:pt idx="1734">
                        <c:v>33524400000</c:v>
                      </c:pt>
                      <c:pt idx="1735">
                        <c:v>33526200000</c:v>
                      </c:pt>
                      <c:pt idx="1736">
                        <c:v>33527300000</c:v>
                      </c:pt>
                      <c:pt idx="1737">
                        <c:v>33527800000</c:v>
                      </c:pt>
                      <c:pt idx="1738">
                        <c:v>33530000000</c:v>
                      </c:pt>
                      <c:pt idx="1739">
                        <c:v>33830800000</c:v>
                      </c:pt>
                      <c:pt idx="1740">
                        <c:v>33831400000</c:v>
                      </c:pt>
                      <c:pt idx="1741">
                        <c:v>33832500000</c:v>
                      </c:pt>
                      <c:pt idx="1742">
                        <c:v>33834400000</c:v>
                      </c:pt>
                      <c:pt idx="1743">
                        <c:v>33837000000</c:v>
                      </c:pt>
                      <c:pt idx="1744">
                        <c:v>33840200000</c:v>
                      </c:pt>
                      <c:pt idx="1745">
                        <c:v>33844100000</c:v>
                      </c:pt>
                      <c:pt idx="1746">
                        <c:v>33849100000</c:v>
                      </c:pt>
                      <c:pt idx="1747">
                        <c:v>33854100000</c:v>
                      </c:pt>
                      <c:pt idx="1748">
                        <c:v>33860100000</c:v>
                      </c:pt>
                      <c:pt idx="1749">
                        <c:v>33866100000</c:v>
                      </c:pt>
                      <c:pt idx="1750">
                        <c:v>33872600000</c:v>
                      </c:pt>
                      <c:pt idx="1751">
                        <c:v>33879400000</c:v>
                      </c:pt>
                      <c:pt idx="1752">
                        <c:v>33885600000</c:v>
                      </c:pt>
                      <c:pt idx="1753">
                        <c:v>33892300000</c:v>
                      </c:pt>
                      <c:pt idx="1754">
                        <c:v>33897800000</c:v>
                      </c:pt>
                      <c:pt idx="1755">
                        <c:v>33912600000</c:v>
                      </c:pt>
                      <c:pt idx="1756">
                        <c:v>33991800000</c:v>
                      </c:pt>
                      <c:pt idx="1757">
                        <c:v>33996000000</c:v>
                      </c:pt>
                      <c:pt idx="1758">
                        <c:v>33998500000</c:v>
                      </c:pt>
                      <c:pt idx="1759">
                        <c:v>34001600000</c:v>
                      </c:pt>
                      <c:pt idx="1760">
                        <c:v>34004500000</c:v>
                      </c:pt>
                      <c:pt idx="1761">
                        <c:v>34009500000</c:v>
                      </c:pt>
                      <c:pt idx="1762">
                        <c:v>34013900000</c:v>
                      </c:pt>
                      <c:pt idx="1763">
                        <c:v>34018600000</c:v>
                      </c:pt>
                      <c:pt idx="1764">
                        <c:v>34024000000</c:v>
                      </c:pt>
                      <c:pt idx="1765">
                        <c:v>34031900000</c:v>
                      </c:pt>
                      <c:pt idx="1766">
                        <c:v>34040100000</c:v>
                      </c:pt>
                      <c:pt idx="1767">
                        <c:v>34045400000</c:v>
                      </c:pt>
                      <c:pt idx="1768">
                        <c:v>34052400000</c:v>
                      </c:pt>
                      <c:pt idx="1769">
                        <c:v>34059900000</c:v>
                      </c:pt>
                      <c:pt idx="1770">
                        <c:v>34065400000</c:v>
                      </c:pt>
                      <c:pt idx="1771">
                        <c:v>34070400000</c:v>
                      </c:pt>
                      <c:pt idx="1772">
                        <c:v>34073800000</c:v>
                      </c:pt>
                      <c:pt idx="1773">
                        <c:v>34074300000</c:v>
                      </c:pt>
                      <c:pt idx="1774">
                        <c:v>34075300000</c:v>
                      </c:pt>
                      <c:pt idx="1775">
                        <c:v>34075800000</c:v>
                      </c:pt>
                      <c:pt idx="1776">
                        <c:v>34123200000</c:v>
                      </c:pt>
                      <c:pt idx="1777">
                        <c:v>34124500000</c:v>
                      </c:pt>
                      <c:pt idx="1778">
                        <c:v>34128800000</c:v>
                      </c:pt>
                      <c:pt idx="1779">
                        <c:v>34135900000</c:v>
                      </c:pt>
                      <c:pt idx="1780">
                        <c:v>34148000000</c:v>
                      </c:pt>
                      <c:pt idx="1781">
                        <c:v>34162900000</c:v>
                      </c:pt>
                      <c:pt idx="1782">
                        <c:v>34179000000</c:v>
                      </c:pt>
                      <c:pt idx="1783">
                        <c:v>34190700000</c:v>
                      </c:pt>
                      <c:pt idx="1784">
                        <c:v>34197300000</c:v>
                      </c:pt>
                      <c:pt idx="1785">
                        <c:v>34200700000</c:v>
                      </c:pt>
                      <c:pt idx="1786">
                        <c:v>34202300000</c:v>
                      </c:pt>
                      <c:pt idx="1787">
                        <c:v>34202500000</c:v>
                      </c:pt>
                      <c:pt idx="1788">
                        <c:v>34202500000</c:v>
                      </c:pt>
                      <c:pt idx="1789">
                        <c:v>34202700000</c:v>
                      </c:pt>
                      <c:pt idx="1790">
                        <c:v>34202800000</c:v>
                      </c:pt>
                      <c:pt idx="1791">
                        <c:v>34202800000</c:v>
                      </c:pt>
                      <c:pt idx="1792">
                        <c:v>34203200000</c:v>
                      </c:pt>
                      <c:pt idx="1793">
                        <c:v>34204100000</c:v>
                      </c:pt>
                      <c:pt idx="1794">
                        <c:v>34204500000</c:v>
                      </c:pt>
                      <c:pt idx="1795">
                        <c:v>34204900000</c:v>
                      </c:pt>
                      <c:pt idx="1796">
                        <c:v>34205600000</c:v>
                      </c:pt>
                      <c:pt idx="1797">
                        <c:v>34206200000</c:v>
                      </c:pt>
                      <c:pt idx="1798">
                        <c:v>34206700000</c:v>
                      </c:pt>
                      <c:pt idx="1799">
                        <c:v>34207400000</c:v>
                      </c:pt>
                      <c:pt idx="1800">
                        <c:v>34207700000</c:v>
                      </c:pt>
                      <c:pt idx="1801">
                        <c:v>34207800000</c:v>
                      </c:pt>
                      <c:pt idx="1802">
                        <c:v>34207900000</c:v>
                      </c:pt>
                      <c:pt idx="1803">
                        <c:v>34212500000</c:v>
                      </c:pt>
                      <c:pt idx="1804">
                        <c:v>34225700000</c:v>
                      </c:pt>
                      <c:pt idx="1805">
                        <c:v>34241600000</c:v>
                      </c:pt>
                      <c:pt idx="1806">
                        <c:v>34257700000</c:v>
                      </c:pt>
                      <c:pt idx="1807">
                        <c:v>34270700000</c:v>
                      </c:pt>
                      <c:pt idx="1808">
                        <c:v>34280900000</c:v>
                      </c:pt>
                      <c:pt idx="1809">
                        <c:v>34288100000</c:v>
                      </c:pt>
                      <c:pt idx="1810">
                        <c:v>34291400000</c:v>
                      </c:pt>
                      <c:pt idx="1811">
                        <c:v>34292500000</c:v>
                      </c:pt>
                      <c:pt idx="1812">
                        <c:v>34293400000</c:v>
                      </c:pt>
                      <c:pt idx="1813">
                        <c:v>34294500000</c:v>
                      </c:pt>
                      <c:pt idx="1814">
                        <c:v>34294500000</c:v>
                      </c:pt>
                      <c:pt idx="1815">
                        <c:v>34294900000</c:v>
                      </c:pt>
                      <c:pt idx="1816">
                        <c:v>34388100000</c:v>
                      </c:pt>
                      <c:pt idx="1817">
                        <c:v>34388600000</c:v>
                      </c:pt>
                      <c:pt idx="1818">
                        <c:v>34389600000</c:v>
                      </c:pt>
                      <c:pt idx="1819">
                        <c:v>34390700000</c:v>
                      </c:pt>
                      <c:pt idx="1820">
                        <c:v>34392100000</c:v>
                      </c:pt>
                      <c:pt idx="1821">
                        <c:v>34394000000</c:v>
                      </c:pt>
                      <c:pt idx="1822">
                        <c:v>34396000000</c:v>
                      </c:pt>
                      <c:pt idx="1823">
                        <c:v>34397900000</c:v>
                      </c:pt>
                      <c:pt idx="1824">
                        <c:v>34400000000</c:v>
                      </c:pt>
                      <c:pt idx="1825">
                        <c:v>34402600000</c:v>
                      </c:pt>
                      <c:pt idx="1826">
                        <c:v>34406500000</c:v>
                      </c:pt>
                      <c:pt idx="1827">
                        <c:v>34412500000</c:v>
                      </c:pt>
                      <c:pt idx="1828">
                        <c:v>34420500000</c:v>
                      </c:pt>
                      <c:pt idx="1829">
                        <c:v>34429800000</c:v>
                      </c:pt>
                      <c:pt idx="1830">
                        <c:v>34440100000</c:v>
                      </c:pt>
                      <c:pt idx="1831">
                        <c:v>34449700000</c:v>
                      </c:pt>
                      <c:pt idx="1832">
                        <c:v>34459000000</c:v>
                      </c:pt>
                      <c:pt idx="1833">
                        <c:v>34466100000</c:v>
                      </c:pt>
                      <c:pt idx="1834">
                        <c:v>34471200000</c:v>
                      </c:pt>
                      <c:pt idx="1835">
                        <c:v>34473400000</c:v>
                      </c:pt>
                      <c:pt idx="1836">
                        <c:v>34474400000</c:v>
                      </c:pt>
                      <c:pt idx="1837">
                        <c:v>34474500000</c:v>
                      </c:pt>
                      <c:pt idx="1838">
                        <c:v>34474700000</c:v>
                      </c:pt>
                      <c:pt idx="1839">
                        <c:v>34475700000</c:v>
                      </c:pt>
                      <c:pt idx="1840">
                        <c:v>34476100000</c:v>
                      </c:pt>
                      <c:pt idx="1841">
                        <c:v>34477400000</c:v>
                      </c:pt>
                      <c:pt idx="1842">
                        <c:v>34479400000</c:v>
                      </c:pt>
                      <c:pt idx="1843">
                        <c:v>34479800000</c:v>
                      </c:pt>
                      <c:pt idx="1844">
                        <c:v>34481400000</c:v>
                      </c:pt>
                      <c:pt idx="1845">
                        <c:v>34483300000</c:v>
                      </c:pt>
                      <c:pt idx="1846">
                        <c:v>34484100000</c:v>
                      </c:pt>
                      <c:pt idx="1847">
                        <c:v>34484300000</c:v>
                      </c:pt>
                      <c:pt idx="1848">
                        <c:v>34485000000</c:v>
                      </c:pt>
                      <c:pt idx="1849">
                        <c:v>34485500000</c:v>
                      </c:pt>
                      <c:pt idx="1850">
                        <c:v>34486000000</c:v>
                      </c:pt>
                      <c:pt idx="1851">
                        <c:v>34486700000</c:v>
                      </c:pt>
                      <c:pt idx="1852">
                        <c:v>34490500000</c:v>
                      </c:pt>
                      <c:pt idx="1853">
                        <c:v>34496000000</c:v>
                      </c:pt>
                      <c:pt idx="1854">
                        <c:v>34501800000</c:v>
                      </c:pt>
                      <c:pt idx="1855">
                        <c:v>34538600000</c:v>
                      </c:pt>
                      <c:pt idx="1856">
                        <c:v>34544100000</c:v>
                      </c:pt>
                      <c:pt idx="1857">
                        <c:v>34553300000</c:v>
                      </c:pt>
                      <c:pt idx="1858">
                        <c:v>34563200000</c:v>
                      </c:pt>
                      <c:pt idx="1859">
                        <c:v>34573100000</c:v>
                      </c:pt>
                      <c:pt idx="1860">
                        <c:v>34573200000</c:v>
                      </c:pt>
                      <c:pt idx="1861">
                        <c:v>34573200000</c:v>
                      </c:pt>
                      <c:pt idx="1862">
                        <c:v>34573300000</c:v>
                      </c:pt>
                      <c:pt idx="1863">
                        <c:v>34573500000</c:v>
                      </c:pt>
                      <c:pt idx="1864">
                        <c:v>34573800000</c:v>
                      </c:pt>
                      <c:pt idx="1865">
                        <c:v>34574200000</c:v>
                      </c:pt>
                      <c:pt idx="1866">
                        <c:v>34574500000</c:v>
                      </c:pt>
                      <c:pt idx="1867">
                        <c:v>34575200000</c:v>
                      </c:pt>
                      <c:pt idx="1868">
                        <c:v>34575800000</c:v>
                      </c:pt>
                      <c:pt idx="1869">
                        <c:v>34576800000</c:v>
                      </c:pt>
                      <c:pt idx="1870">
                        <c:v>34577500000</c:v>
                      </c:pt>
                      <c:pt idx="1871">
                        <c:v>34578200000</c:v>
                      </c:pt>
                      <c:pt idx="1872">
                        <c:v>34578900000</c:v>
                      </c:pt>
                      <c:pt idx="1873">
                        <c:v>34579200000</c:v>
                      </c:pt>
                      <c:pt idx="1874">
                        <c:v>34579500000</c:v>
                      </c:pt>
                      <c:pt idx="1875">
                        <c:v>34579800000</c:v>
                      </c:pt>
                      <c:pt idx="1876">
                        <c:v>34580400000</c:v>
                      </c:pt>
                      <c:pt idx="1877">
                        <c:v>34581100000</c:v>
                      </c:pt>
                      <c:pt idx="1878">
                        <c:v>34581600000</c:v>
                      </c:pt>
                      <c:pt idx="1879">
                        <c:v>34582000000</c:v>
                      </c:pt>
                      <c:pt idx="1880">
                        <c:v>34583000000</c:v>
                      </c:pt>
                      <c:pt idx="1881">
                        <c:v>34597600000</c:v>
                      </c:pt>
                      <c:pt idx="1882">
                        <c:v>34600400000</c:v>
                      </c:pt>
                      <c:pt idx="1883">
                        <c:v>34600600000</c:v>
                      </c:pt>
                      <c:pt idx="1884">
                        <c:v>34600600000</c:v>
                      </c:pt>
                      <c:pt idx="1885">
                        <c:v>34600700000</c:v>
                      </c:pt>
                      <c:pt idx="1886">
                        <c:v>34600800000</c:v>
                      </c:pt>
                      <c:pt idx="1887">
                        <c:v>34600800000</c:v>
                      </c:pt>
                      <c:pt idx="1888">
                        <c:v>34600900000</c:v>
                      </c:pt>
                      <c:pt idx="1889">
                        <c:v>34600900000</c:v>
                      </c:pt>
                      <c:pt idx="1890">
                        <c:v>34600900000</c:v>
                      </c:pt>
                      <c:pt idx="1891">
                        <c:v>34600900000</c:v>
                      </c:pt>
                      <c:pt idx="1892">
                        <c:v>34600900000</c:v>
                      </c:pt>
                      <c:pt idx="1893">
                        <c:v>34601000000</c:v>
                      </c:pt>
                      <c:pt idx="1894">
                        <c:v>34601000000</c:v>
                      </c:pt>
                      <c:pt idx="1895">
                        <c:v>34601000000</c:v>
                      </c:pt>
                      <c:pt idx="1896">
                        <c:v>34601100000</c:v>
                      </c:pt>
                      <c:pt idx="1897">
                        <c:v>34601100000</c:v>
                      </c:pt>
                      <c:pt idx="1898">
                        <c:v>34601100000</c:v>
                      </c:pt>
                      <c:pt idx="1899">
                        <c:v>34601200000</c:v>
                      </c:pt>
                      <c:pt idx="1900">
                        <c:v>34601200000</c:v>
                      </c:pt>
                      <c:pt idx="1901">
                        <c:v>34601300000</c:v>
                      </c:pt>
                      <c:pt idx="1902">
                        <c:v>34604900000</c:v>
                      </c:pt>
                      <c:pt idx="1903">
                        <c:v>34605400000</c:v>
                      </c:pt>
                      <c:pt idx="1904">
                        <c:v>34605500000</c:v>
                      </c:pt>
                      <c:pt idx="1905">
                        <c:v>34605500000</c:v>
                      </c:pt>
                      <c:pt idx="1906">
                        <c:v>34606100000</c:v>
                      </c:pt>
                      <c:pt idx="1907">
                        <c:v>34606800000</c:v>
                      </c:pt>
                      <c:pt idx="1908">
                        <c:v>34606900000</c:v>
                      </c:pt>
                      <c:pt idx="1909">
                        <c:v>34607100000</c:v>
                      </c:pt>
                      <c:pt idx="1910">
                        <c:v>34607100000</c:v>
                      </c:pt>
                      <c:pt idx="1911">
                        <c:v>34607200000</c:v>
                      </c:pt>
                      <c:pt idx="1912">
                        <c:v>34607900000</c:v>
                      </c:pt>
                      <c:pt idx="1913">
                        <c:v>34608600000</c:v>
                      </c:pt>
                      <c:pt idx="1914">
                        <c:v>34610700000</c:v>
                      </c:pt>
                      <c:pt idx="1915">
                        <c:v>34614300000</c:v>
                      </c:pt>
                      <c:pt idx="1916">
                        <c:v>34617200000</c:v>
                      </c:pt>
                      <c:pt idx="1917">
                        <c:v>34620100000</c:v>
                      </c:pt>
                      <c:pt idx="1918">
                        <c:v>34620800000</c:v>
                      </c:pt>
                      <c:pt idx="1919">
                        <c:v>34623400000</c:v>
                      </c:pt>
                      <c:pt idx="1920">
                        <c:v>34626700000</c:v>
                      </c:pt>
                      <c:pt idx="1921">
                        <c:v>34628900000</c:v>
                      </c:pt>
                      <c:pt idx="1922">
                        <c:v>34629200000</c:v>
                      </c:pt>
                      <c:pt idx="1923">
                        <c:v>34631300000</c:v>
                      </c:pt>
                      <c:pt idx="1924">
                        <c:v>34634200000</c:v>
                      </c:pt>
                      <c:pt idx="1925">
                        <c:v>34645700000</c:v>
                      </c:pt>
                      <c:pt idx="1926">
                        <c:v>34660600000</c:v>
                      </c:pt>
                      <c:pt idx="1927">
                        <c:v>34676600000</c:v>
                      </c:pt>
                      <c:pt idx="1928">
                        <c:v>34693000000</c:v>
                      </c:pt>
                      <c:pt idx="1929">
                        <c:v>34707600000</c:v>
                      </c:pt>
                      <c:pt idx="1930">
                        <c:v>34720800000</c:v>
                      </c:pt>
                      <c:pt idx="1931">
                        <c:v>34731600000</c:v>
                      </c:pt>
                      <c:pt idx="1932">
                        <c:v>34743400000</c:v>
                      </c:pt>
                      <c:pt idx="1933">
                        <c:v>34746700000</c:v>
                      </c:pt>
                      <c:pt idx="1934">
                        <c:v>34750100000</c:v>
                      </c:pt>
                      <c:pt idx="1935">
                        <c:v>35271700000</c:v>
                      </c:pt>
                      <c:pt idx="1936">
                        <c:v>35272200000</c:v>
                      </c:pt>
                      <c:pt idx="1937">
                        <c:v>35272300000</c:v>
                      </c:pt>
                      <c:pt idx="1938">
                        <c:v>35272500000</c:v>
                      </c:pt>
                      <c:pt idx="1939">
                        <c:v>35272900000</c:v>
                      </c:pt>
                      <c:pt idx="1940">
                        <c:v>35273000000</c:v>
                      </c:pt>
                      <c:pt idx="1941">
                        <c:v>35273200000</c:v>
                      </c:pt>
                      <c:pt idx="1942">
                        <c:v>35273500000</c:v>
                      </c:pt>
                      <c:pt idx="1943">
                        <c:v>35273600000</c:v>
                      </c:pt>
                      <c:pt idx="1944">
                        <c:v>35273800000</c:v>
                      </c:pt>
                      <c:pt idx="1945">
                        <c:v>35274700000</c:v>
                      </c:pt>
                      <c:pt idx="1946">
                        <c:v>35275600000</c:v>
                      </c:pt>
                      <c:pt idx="1947">
                        <c:v>35277200000</c:v>
                      </c:pt>
                      <c:pt idx="1948">
                        <c:v>35279000000</c:v>
                      </c:pt>
                      <c:pt idx="1949">
                        <c:v>35280700000</c:v>
                      </c:pt>
                      <c:pt idx="1950">
                        <c:v>35282400000</c:v>
                      </c:pt>
                      <c:pt idx="1951">
                        <c:v>35284400000</c:v>
                      </c:pt>
                      <c:pt idx="1952">
                        <c:v>35285500000</c:v>
                      </c:pt>
                      <c:pt idx="1953">
                        <c:v>35286600000</c:v>
                      </c:pt>
                      <c:pt idx="1954">
                        <c:v>35335400000</c:v>
                      </c:pt>
                      <c:pt idx="1955">
                        <c:v>35335700000</c:v>
                      </c:pt>
                      <c:pt idx="1956">
                        <c:v>35337000000</c:v>
                      </c:pt>
                      <c:pt idx="1957">
                        <c:v>35337400000</c:v>
                      </c:pt>
                      <c:pt idx="1958">
                        <c:v>35338100000</c:v>
                      </c:pt>
                      <c:pt idx="1959">
                        <c:v>35339000000</c:v>
                      </c:pt>
                      <c:pt idx="1960">
                        <c:v>35339300000</c:v>
                      </c:pt>
                      <c:pt idx="1961">
                        <c:v>35340100000</c:v>
                      </c:pt>
                      <c:pt idx="1962">
                        <c:v>35342000000</c:v>
                      </c:pt>
                      <c:pt idx="1963">
                        <c:v>35342500000</c:v>
                      </c:pt>
                      <c:pt idx="1964">
                        <c:v>35343700000</c:v>
                      </c:pt>
                      <c:pt idx="1965">
                        <c:v>35346000000</c:v>
                      </c:pt>
                      <c:pt idx="1966">
                        <c:v>35347200000</c:v>
                      </c:pt>
                      <c:pt idx="1967">
                        <c:v>35347400000</c:v>
                      </c:pt>
                      <c:pt idx="1968">
                        <c:v>35349400000</c:v>
                      </c:pt>
                      <c:pt idx="1969">
                        <c:v>35350200000</c:v>
                      </c:pt>
                      <c:pt idx="1970">
                        <c:v>35350700000</c:v>
                      </c:pt>
                      <c:pt idx="1971">
                        <c:v>35351100000</c:v>
                      </c:pt>
                      <c:pt idx="1972">
                        <c:v>35351400000</c:v>
                      </c:pt>
                      <c:pt idx="1973">
                        <c:v>35352000000</c:v>
                      </c:pt>
                      <c:pt idx="1974">
                        <c:v>35352100000</c:v>
                      </c:pt>
                      <c:pt idx="1975">
                        <c:v>35390000000</c:v>
                      </c:pt>
                      <c:pt idx="1976">
                        <c:v>35390400000</c:v>
                      </c:pt>
                      <c:pt idx="1977">
                        <c:v>35391600000</c:v>
                      </c:pt>
                      <c:pt idx="1978">
                        <c:v>35394000000</c:v>
                      </c:pt>
                      <c:pt idx="1979">
                        <c:v>35398000000</c:v>
                      </c:pt>
                      <c:pt idx="1980">
                        <c:v>35401100000</c:v>
                      </c:pt>
                      <c:pt idx="1981">
                        <c:v>35401200000</c:v>
                      </c:pt>
                      <c:pt idx="1982">
                        <c:v>35401200000</c:v>
                      </c:pt>
                      <c:pt idx="1983">
                        <c:v>35401500000</c:v>
                      </c:pt>
                      <c:pt idx="1984">
                        <c:v>35402100000</c:v>
                      </c:pt>
                      <c:pt idx="1985">
                        <c:v>35402400000</c:v>
                      </c:pt>
                      <c:pt idx="1986">
                        <c:v>35403400000</c:v>
                      </c:pt>
                      <c:pt idx="1987">
                        <c:v>35403500000</c:v>
                      </c:pt>
                      <c:pt idx="1988">
                        <c:v>35404800000</c:v>
                      </c:pt>
                      <c:pt idx="1989">
                        <c:v>35405200000</c:v>
                      </c:pt>
                      <c:pt idx="1990">
                        <c:v>35406500000</c:v>
                      </c:pt>
                      <c:pt idx="1991">
                        <c:v>35408400000</c:v>
                      </c:pt>
                      <c:pt idx="1992">
                        <c:v>35408500000</c:v>
                      </c:pt>
                      <c:pt idx="1993">
                        <c:v>35410000000</c:v>
                      </c:pt>
                      <c:pt idx="1994">
                        <c:v>35410400000</c:v>
                      </c:pt>
                      <c:pt idx="1995">
                        <c:v>35411200000</c:v>
                      </c:pt>
                      <c:pt idx="1996">
                        <c:v>35412700000</c:v>
                      </c:pt>
                      <c:pt idx="1997">
                        <c:v>35414300000</c:v>
                      </c:pt>
                      <c:pt idx="1998">
                        <c:v>35414600000</c:v>
                      </c:pt>
                      <c:pt idx="1999">
                        <c:v>35416700000</c:v>
                      </c:pt>
                      <c:pt idx="2000">
                        <c:v>35417000000</c:v>
                      </c:pt>
                      <c:pt idx="2001">
                        <c:v>35417400000</c:v>
                      </c:pt>
                      <c:pt idx="2002">
                        <c:v>35420300000</c:v>
                      </c:pt>
                      <c:pt idx="2003">
                        <c:v>35420400000</c:v>
                      </c:pt>
                      <c:pt idx="2004">
                        <c:v>35421100000</c:v>
                      </c:pt>
                      <c:pt idx="2005">
                        <c:v>35421800000</c:v>
                      </c:pt>
                      <c:pt idx="2006">
                        <c:v>35422700000</c:v>
                      </c:pt>
                      <c:pt idx="2007">
                        <c:v>35423700000</c:v>
                      </c:pt>
                      <c:pt idx="2008">
                        <c:v>35424000000</c:v>
                      </c:pt>
                      <c:pt idx="2009">
                        <c:v>35426500000</c:v>
                      </c:pt>
                      <c:pt idx="2010">
                        <c:v>35428600000</c:v>
                      </c:pt>
                      <c:pt idx="2011">
                        <c:v>35430000000</c:v>
                      </c:pt>
                      <c:pt idx="2012">
                        <c:v>35431200000</c:v>
                      </c:pt>
                      <c:pt idx="2013">
                        <c:v>35432200000</c:v>
                      </c:pt>
                      <c:pt idx="2014">
                        <c:v>35512600000</c:v>
                      </c:pt>
                      <c:pt idx="2015">
                        <c:v>35519400000</c:v>
                      </c:pt>
                      <c:pt idx="2016">
                        <c:v>35520600000</c:v>
                      </c:pt>
                      <c:pt idx="2017">
                        <c:v>35525200000</c:v>
                      </c:pt>
                      <c:pt idx="2018">
                        <c:v>35527700000</c:v>
                      </c:pt>
                      <c:pt idx="2019">
                        <c:v>35531800000</c:v>
                      </c:pt>
                      <c:pt idx="2020">
                        <c:v>35537300000</c:v>
                      </c:pt>
                      <c:pt idx="2021">
                        <c:v>35542200000</c:v>
                      </c:pt>
                      <c:pt idx="2022">
                        <c:v>35551800000</c:v>
                      </c:pt>
                      <c:pt idx="2023">
                        <c:v>35560300000</c:v>
                      </c:pt>
                      <c:pt idx="2024">
                        <c:v>35571900000</c:v>
                      </c:pt>
                      <c:pt idx="2025">
                        <c:v>35583800000</c:v>
                      </c:pt>
                      <c:pt idx="2026">
                        <c:v>35594500000</c:v>
                      </c:pt>
                      <c:pt idx="2027">
                        <c:v>35607400000</c:v>
                      </c:pt>
                      <c:pt idx="2028">
                        <c:v>35615600000</c:v>
                      </c:pt>
                      <c:pt idx="2029">
                        <c:v>35622400000</c:v>
                      </c:pt>
                      <c:pt idx="2030">
                        <c:v>35625600000</c:v>
                      </c:pt>
                      <c:pt idx="2031">
                        <c:v>35625700000</c:v>
                      </c:pt>
                      <c:pt idx="2032">
                        <c:v>35626200000</c:v>
                      </c:pt>
                      <c:pt idx="2033">
                        <c:v>35626700000</c:v>
                      </c:pt>
                      <c:pt idx="2034">
                        <c:v>35647000000</c:v>
                      </c:pt>
                      <c:pt idx="2035">
                        <c:v>35648900000</c:v>
                      </c:pt>
                      <c:pt idx="2036">
                        <c:v>35650000000</c:v>
                      </c:pt>
                      <c:pt idx="2037">
                        <c:v>35651300000</c:v>
                      </c:pt>
                      <c:pt idx="2038">
                        <c:v>35654000000</c:v>
                      </c:pt>
                      <c:pt idx="2039">
                        <c:v>35654900000</c:v>
                      </c:pt>
                      <c:pt idx="2040">
                        <c:v>35657500000</c:v>
                      </c:pt>
                      <c:pt idx="2041">
                        <c:v>35659400000</c:v>
                      </c:pt>
                      <c:pt idx="2042">
                        <c:v>35659400000</c:v>
                      </c:pt>
                      <c:pt idx="2043">
                        <c:v>35662500000</c:v>
                      </c:pt>
                      <c:pt idx="2044">
                        <c:v>35664000000</c:v>
                      </c:pt>
                      <c:pt idx="2045">
                        <c:v>35669500000</c:v>
                      </c:pt>
                      <c:pt idx="2046">
                        <c:v>35675000000</c:v>
                      </c:pt>
                      <c:pt idx="2047">
                        <c:v>35679700000</c:v>
                      </c:pt>
                      <c:pt idx="2048">
                        <c:v>35685200000</c:v>
                      </c:pt>
                      <c:pt idx="2049">
                        <c:v>35688700000</c:v>
                      </c:pt>
                      <c:pt idx="2050">
                        <c:v>35692300000</c:v>
                      </c:pt>
                      <c:pt idx="2051">
                        <c:v>35695300000</c:v>
                      </c:pt>
                      <c:pt idx="2052">
                        <c:v>35697500000</c:v>
                      </c:pt>
                      <c:pt idx="2053">
                        <c:v>35699100000</c:v>
                      </c:pt>
                      <c:pt idx="2054">
                        <c:v>35927600000</c:v>
                      </c:pt>
                      <c:pt idx="2055">
                        <c:v>35931000000</c:v>
                      </c:pt>
                      <c:pt idx="2056">
                        <c:v>35936000000</c:v>
                      </c:pt>
                      <c:pt idx="2057">
                        <c:v>35936800000</c:v>
                      </c:pt>
                      <c:pt idx="2058">
                        <c:v>35940700000</c:v>
                      </c:pt>
                      <c:pt idx="2059">
                        <c:v>35946100000</c:v>
                      </c:pt>
                      <c:pt idx="2060">
                        <c:v>35951200000</c:v>
                      </c:pt>
                      <c:pt idx="2061">
                        <c:v>35960400000</c:v>
                      </c:pt>
                      <c:pt idx="2062">
                        <c:v>35966400000</c:v>
                      </c:pt>
                      <c:pt idx="2063">
                        <c:v>35970800000</c:v>
                      </c:pt>
                      <c:pt idx="2064">
                        <c:v>35975600000</c:v>
                      </c:pt>
                      <c:pt idx="2065">
                        <c:v>35983300000</c:v>
                      </c:pt>
                      <c:pt idx="2066">
                        <c:v>35983700000</c:v>
                      </c:pt>
                      <c:pt idx="2067">
                        <c:v>35985900000</c:v>
                      </c:pt>
                      <c:pt idx="2068">
                        <c:v>35992000000</c:v>
                      </c:pt>
                      <c:pt idx="2069">
                        <c:v>35995000000</c:v>
                      </c:pt>
                      <c:pt idx="2070">
                        <c:v>35998900000</c:v>
                      </c:pt>
                      <c:pt idx="2071">
                        <c:v>36001200000</c:v>
                      </c:pt>
                      <c:pt idx="2072">
                        <c:v>36007600000</c:v>
                      </c:pt>
                      <c:pt idx="2073">
                        <c:v>36009300000</c:v>
                      </c:pt>
                      <c:pt idx="2074">
                        <c:v>36016800000</c:v>
                      </c:pt>
                      <c:pt idx="2075">
                        <c:v>36019300000</c:v>
                      </c:pt>
                      <c:pt idx="2076">
                        <c:v>36021300000</c:v>
                      </c:pt>
                      <c:pt idx="2077">
                        <c:v>36024200000</c:v>
                      </c:pt>
                      <c:pt idx="2078">
                        <c:v>36026500000</c:v>
                      </c:pt>
                      <c:pt idx="2079">
                        <c:v>36029300000</c:v>
                      </c:pt>
                      <c:pt idx="2080">
                        <c:v>36032800000</c:v>
                      </c:pt>
                      <c:pt idx="2081">
                        <c:v>36033800000</c:v>
                      </c:pt>
                      <c:pt idx="2082">
                        <c:v>36035300000</c:v>
                      </c:pt>
                      <c:pt idx="2083">
                        <c:v>36036000000</c:v>
                      </c:pt>
                      <c:pt idx="2084">
                        <c:v>36039800000</c:v>
                      </c:pt>
                      <c:pt idx="2085">
                        <c:v>36049600000</c:v>
                      </c:pt>
                      <c:pt idx="2086">
                        <c:v>36055000000</c:v>
                      </c:pt>
                      <c:pt idx="2087">
                        <c:v>36061800000</c:v>
                      </c:pt>
                      <c:pt idx="2088">
                        <c:v>36066800000</c:v>
                      </c:pt>
                      <c:pt idx="2089">
                        <c:v>36073100000</c:v>
                      </c:pt>
                      <c:pt idx="2090">
                        <c:v>36076200000</c:v>
                      </c:pt>
                      <c:pt idx="2091">
                        <c:v>36081000000</c:v>
                      </c:pt>
                      <c:pt idx="2092">
                        <c:v>36085700000</c:v>
                      </c:pt>
                      <c:pt idx="2093">
                        <c:v>36087900000</c:v>
                      </c:pt>
                      <c:pt idx="2094">
                        <c:v>36099400000</c:v>
                      </c:pt>
                      <c:pt idx="2095">
                        <c:v>36099500000</c:v>
                      </c:pt>
                      <c:pt idx="2096">
                        <c:v>36099500000</c:v>
                      </c:pt>
                      <c:pt idx="2097">
                        <c:v>36099600000</c:v>
                      </c:pt>
                      <c:pt idx="2098">
                        <c:v>36099900000</c:v>
                      </c:pt>
                      <c:pt idx="2099">
                        <c:v>36099900000</c:v>
                      </c:pt>
                      <c:pt idx="2100">
                        <c:v>36100000000</c:v>
                      </c:pt>
                      <c:pt idx="2101">
                        <c:v>36100100000</c:v>
                      </c:pt>
                      <c:pt idx="2102">
                        <c:v>36100200000</c:v>
                      </c:pt>
                      <c:pt idx="2103">
                        <c:v>36100400000</c:v>
                      </c:pt>
                      <c:pt idx="2104">
                        <c:v>36100400000</c:v>
                      </c:pt>
                      <c:pt idx="2105">
                        <c:v>36100500000</c:v>
                      </c:pt>
                      <c:pt idx="2106">
                        <c:v>36100700000</c:v>
                      </c:pt>
                      <c:pt idx="2107">
                        <c:v>36100700000</c:v>
                      </c:pt>
                      <c:pt idx="2108">
                        <c:v>36100900000</c:v>
                      </c:pt>
                      <c:pt idx="2109">
                        <c:v>36100900000</c:v>
                      </c:pt>
                      <c:pt idx="2110">
                        <c:v>36101000000</c:v>
                      </c:pt>
                      <c:pt idx="2111">
                        <c:v>36101000000</c:v>
                      </c:pt>
                      <c:pt idx="2112">
                        <c:v>36101200000</c:v>
                      </c:pt>
                      <c:pt idx="2113">
                        <c:v>36101200000</c:v>
                      </c:pt>
                      <c:pt idx="2114">
                        <c:v>36135600000</c:v>
                      </c:pt>
                      <c:pt idx="2115">
                        <c:v>36135600000</c:v>
                      </c:pt>
                      <c:pt idx="2116">
                        <c:v>36135900000</c:v>
                      </c:pt>
                      <c:pt idx="2117">
                        <c:v>36136200000</c:v>
                      </c:pt>
                      <c:pt idx="2118">
                        <c:v>36136500000</c:v>
                      </c:pt>
                      <c:pt idx="2119">
                        <c:v>36137200000</c:v>
                      </c:pt>
                      <c:pt idx="2120">
                        <c:v>36137800000</c:v>
                      </c:pt>
                      <c:pt idx="2121">
                        <c:v>36138500000</c:v>
                      </c:pt>
                      <c:pt idx="2122">
                        <c:v>36139300000</c:v>
                      </c:pt>
                      <c:pt idx="2123">
                        <c:v>36139900000</c:v>
                      </c:pt>
                      <c:pt idx="2124">
                        <c:v>36140600000</c:v>
                      </c:pt>
                      <c:pt idx="2125">
                        <c:v>36141400000</c:v>
                      </c:pt>
                      <c:pt idx="2126">
                        <c:v>36142000000</c:v>
                      </c:pt>
                      <c:pt idx="2127">
                        <c:v>36142700000</c:v>
                      </c:pt>
                      <c:pt idx="2128">
                        <c:v>36143300000</c:v>
                      </c:pt>
                      <c:pt idx="2129">
                        <c:v>36143900000</c:v>
                      </c:pt>
                      <c:pt idx="2130">
                        <c:v>36144600000</c:v>
                      </c:pt>
                      <c:pt idx="2131">
                        <c:v>36144900000</c:v>
                      </c:pt>
                      <c:pt idx="2132">
                        <c:v>36145300000</c:v>
                      </c:pt>
                      <c:pt idx="2133">
                        <c:v>36145700000</c:v>
                      </c:pt>
                      <c:pt idx="2134">
                        <c:v>36228300000</c:v>
                      </c:pt>
                      <c:pt idx="2135">
                        <c:v>36229400000</c:v>
                      </c:pt>
                      <c:pt idx="2136">
                        <c:v>36232800000</c:v>
                      </c:pt>
                      <c:pt idx="2137">
                        <c:v>36237400000</c:v>
                      </c:pt>
                      <c:pt idx="2138">
                        <c:v>36242000000</c:v>
                      </c:pt>
                      <c:pt idx="2139">
                        <c:v>36242200000</c:v>
                      </c:pt>
                      <c:pt idx="2140">
                        <c:v>36242400000</c:v>
                      </c:pt>
                      <c:pt idx="2141">
                        <c:v>36243800000</c:v>
                      </c:pt>
                      <c:pt idx="2142">
                        <c:v>36243600000</c:v>
                      </c:pt>
                      <c:pt idx="2143">
                        <c:v>36244400000</c:v>
                      </c:pt>
                      <c:pt idx="2144">
                        <c:v>36246100000</c:v>
                      </c:pt>
                      <c:pt idx="2145">
                        <c:v>36251400000</c:v>
                      </c:pt>
                      <c:pt idx="2146">
                        <c:v>36259700000</c:v>
                      </c:pt>
                      <c:pt idx="2147">
                        <c:v>36266500000</c:v>
                      </c:pt>
                      <c:pt idx="2148">
                        <c:v>36276000000</c:v>
                      </c:pt>
                      <c:pt idx="2149">
                        <c:v>36280700000</c:v>
                      </c:pt>
                      <c:pt idx="2150">
                        <c:v>36285000000</c:v>
                      </c:pt>
                      <c:pt idx="2151">
                        <c:v>36285800000</c:v>
                      </c:pt>
                      <c:pt idx="2152">
                        <c:v>36288000000</c:v>
                      </c:pt>
                      <c:pt idx="2153">
                        <c:v>36289300000</c:v>
                      </c:pt>
                      <c:pt idx="2154">
                        <c:v>36292500000</c:v>
                      </c:pt>
                      <c:pt idx="2155">
                        <c:v>36292900000</c:v>
                      </c:pt>
                      <c:pt idx="2156">
                        <c:v>36295800000</c:v>
                      </c:pt>
                      <c:pt idx="2157">
                        <c:v>36296200000</c:v>
                      </c:pt>
                      <c:pt idx="2158">
                        <c:v>36298300000</c:v>
                      </c:pt>
                      <c:pt idx="2159">
                        <c:v>36304000000</c:v>
                      </c:pt>
                      <c:pt idx="2160">
                        <c:v>36310000000</c:v>
                      </c:pt>
                      <c:pt idx="2161">
                        <c:v>36310300000</c:v>
                      </c:pt>
                      <c:pt idx="2162">
                        <c:v>36311000000</c:v>
                      </c:pt>
                      <c:pt idx="2163">
                        <c:v>36316200000</c:v>
                      </c:pt>
                      <c:pt idx="2164">
                        <c:v>36321400000</c:v>
                      </c:pt>
                      <c:pt idx="2165">
                        <c:v>36323900000</c:v>
                      </c:pt>
                      <c:pt idx="2166">
                        <c:v>36324500000</c:v>
                      </c:pt>
                      <c:pt idx="2167">
                        <c:v>36327800000</c:v>
                      </c:pt>
                      <c:pt idx="2168">
                        <c:v>36329500000</c:v>
                      </c:pt>
                      <c:pt idx="2169">
                        <c:v>36335400000</c:v>
                      </c:pt>
                      <c:pt idx="2170">
                        <c:v>36343800000</c:v>
                      </c:pt>
                      <c:pt idx="2171">
                        <c:v>36344700000</c:v>
                      </c:pt>
                      <c:pt idx="2172">
                        <c:v>36346000000</c:v>
                      </c:pt>
                      <c:pt idx="2173">
                        <c:v>36350900000</c:v>
                      </c:pt>
                      <c:pt idx="2174">
                        <c:v>36352900000</c:v>
                      </c:pt>
                      <c:pt idx="2175">
                        <c:v>36354900000</c:v>
                      </c:pt>
                      <c:pt idx="2176">
                        <c:v>36356300000</c:v>
                      </c:pt>
                      <c:pt idx="2177">
                        <c:v>36356600000</c:v>
                      </c:pt>
                      <c:pt idx="2178">
                        <c:v>36377900000</c:v>
                      </c:pt>
                      <c:pt idx="2179">
                        <c:v>36378700000</c:v>
                      </c:pt>
                      <c:pt idx="2180">
                        <c:v>36378900000</c:v>
                      </c:pt>
                      <c:pt idx="2181">
                        <c:v>36379000000</c:v>
                      </c:pt>
                      <c:pt idx="2182">
                        <c:v>36379900000</c:v>
                      </c:pt>
                      <c:pt idx="2183">
                        <c:v>36380500000</c:v>
                      </c:pt>
                      <c:pt idx="2184">
                        <c:v>36380900000</c:v>
                      </c:pt>
                      <c:pt idx="2185">
                        <c:v>36381300000</c:v>
                      </c:pt>
                      <c:pt idx="2186">
                        <c:v>36382800000</c:v>
                      </c:pt>
                      <c:pt idx="2187">
                        <c:v>36384400000</c:v>
                      </c:pt>
                      <c:pt idx="2188">
                        <c:v>36386900000</c:v>
                      </c:pt>
                      <c:pt idx="2189">
                        <c:v>36388100000</c:v>
                      </c:pt>
                      <c:pt idx="2190">
                        <c:v>36388400000</c:v>
                      </c:pt>
                      <c:pt idx="2191">
                        <c:v>36388600000</c:v>
                      </c:pt>
                      <c:pt idx="2192">
                        <c:v>36389300000</c:v>
                      </c:pt>
                      <c:pt idx="2193">
                        <c:v>36389300000</c:v>
                      </c:pt>
                      <c:pt idx="2194">
                        <c:v>36392400000</c:v>
                      </c:pt>
                      <c:pt idx="2195">
                        <c:v>36394700000</c:v>
                      </c:pt>
                      <c:pt idx="2196">
                        <c:v>36396500000</c:v>
                      </c:pt>
                      <c:pt idx="2197">
                        <c:v>36398100000</c:v>
                      </c:pt>
                      <c:pt idx="2198">
                        <c:v>36459600000</c:v>
                      </c:pt>
                      <c:pt idx="2199">
                        <c:v>36459700000</c:v>
                      </c:pt>
                      <c:pt idx="2200">
                        <c:v>36459700000</c:v>
                      </c:pt>
                      <c:pt idx="2201">
                        <c:v>36460000000</c:v>
                      </c:pt>
                      <c:pt idx="2202">
                        <c:v>36460000000</c:v>
                      </c:pt>
                      <c:pt idx="2203">
                        <c:v>36460100000</c:v>
                      </c:pt>
                      <c:pt idx="2204">
                        <c:v>36460200000</c:v>
                      </c:pt>
                      <c:pt idx="2205">
                        <c:v>36460400000</c:v>
                      </c:pt>
                      <c:pt idx="2206">
                        <c:v>36460400000</c:v>
                      </c:pt>
                      <c:pt idx="2207">
                        <c:v>36460400000</c:v>
                      </c:pt>
                      <c:pt idx="2208">
                        <c:v>36460400000</c:v>
                      </c:pt>
                      <c:pt idx="2209">
                        <c:v>36460600000</c:v>
                      </c:pt>
                      <c:pt idx="2210">
                        <c:v>36460600000</c:v>
                      </c:pt>
                      <c:pt idx="2211">
                        <c:v>36460700000</c:v>
                      </c:pt>
                      <c:pt idx="2212">
                        <c:v>36460700000</c:v>
                      </c:pt>
                      <c:pt idx="2213">
                        <c:v>36460800000</c:v>
                      </c:pt>
                      <c:pt idx="2214">
                        <c:v>36460800000</c:v>
                      </c:pt>
                      <c:pt idx="2215">
                        <c:v>36460800000</c:v>
                      </c:pt>
                      <c:pt idx="2216">
                        <c:v>36461000000</c:v>
                      </c:pt>
                      <c:pt idx="2217">
                        <c:v>36461700000</c:v>
                      </c:pt>
                      <c:pt idx="2218">
                        <c:v>36476500000</c:v>
                      </c:pt>
                      <c:pt idx="2219">
                        <c:v>36476500000</c:v>
                      </c:pt>
                      <c:pt idx="2220">
                        <c:v>36476700000</c:v>
                      </c:pt>
                      <c:pt idx="2221">
                        <c:v>36476800000</c:v>
                      </c:pt>
                      <c:pt idx="2222">
                        <c:v>36476900000</c:v>
                      </c:pt>
                      <c:pt idx="2223">
                        <c:v>36477200000</c:v>
                      </c:pt>
                      <c:pt idx="2224">
                        <c:v>36477500000</c:v>
                      </c:pt>
                      <c:pt idx="2225">
                        <c:v>36477800000</c:v>
                      </c:pt>
                      <c:pt idx="2226">
                        <c:v>36479500000</c:v>
                      </c:pt>
                      <c:pt idx="2227">
                        <c:v>36481300000</c:v>
                      </c:pt>
                      <c:pt idx="2228">
                        <c:v>36483300000</c:v>
                      </c:pt>
                      <c:pt idx="2229">
                        <c:v>36486600000</c:v>
                      </c:pt>
                      <c:pt idx="2230">
                        <c:v>36490900000</c:v>
                      </c:pt>
                      <c:pt idx="2231">
                        <c:v>36492700000</c:v>
                      </c:pt>
                      <c:pt idx="2232">
                        <c:v>36496600000</c:v>
                      </c:pt>
                      <c:pt idx="2233">
                        <c:v>36500600000</c:v>
                      </c:pt>
                      <c:pt idx="2234">
                        <c:v>36501300000</c:v>
                      </c:pt>
                      <c:pt idx="2235">
                        <c:v>36504800000</c:v>
                      </c:pt>
                      <c:pt idx="2236">
                        <c:v>36509600000</c:v>
                      </c:pt>
                      <c:pt idx="2237">
                        <c:v>36512900000</c:v>
                      </c:pt>
                      <c:pt idx="2238">
                        <c:v>36734600000</c:v>
                      </c:pt>
                      <c:pt idx="2239">
                        <c:v>36737200000</c:v>
                      </c:pt>
                      <c:pt idx="2240">
                        <c:v>36741700000</c:v>
                      </c:pt>
                      <c:pt idx="2241">
                        <c:v>36748100000</c:v>
                      </c:pt>
                      <c:pt idx="2242">
                        <c:v>36760000000</c:v>
                      </c:pt>
                      <c:pt idx="2243">
                        <c:v>36772500000</c:v>
                      </c:pt>
                      <c:pt idx="2244">
                        <c:v>36787700000</c:v>
                      </c:pt>
                      <c:pt idx="2245">
                        <c:v>36805200000</c:v>
                      </c:pt>
                      <c:pt idx="2246">
                        <c:v>36824700000</c:v>
                      </c:pt>
                      <c:pt idx="2247">
                        <c:v>36845400000</c:v>
                      </c:pt>
                      <c:pt idx="2248">
                        <c:v>36868300000</c:v>
                      </c:pt>
                      <c:pt idx="2249">
                        <c:v>36889100000</c:v>
                      </c:pt>
                      <c:pt idx="2250">
                        <c:v>36889300000</c:v>
                      </c:pt>
                      <c:pt idx="2251">
                        <c:v>36889500000</c:v>
                      </c:pt>
                      <c:pt idx="2252">
                        <c:v>36890100000</c:v>
                      </c:pt>
                      <c:pt idx="2253">
                        <c:v>36890600000</c:v>
                      </c:pt>
                      <c:pt idx="2254">
                        <c:v>36891200000</c:v>
                      </c:pt>
                      <c:pt idx="2255">
                        <c:v>36892000000</c:v>
                      </c:pt>
                      <c:pt idx="2256">
                        <c:v>36892100000</c:v>
                      </c:pt>
                      <c:pt idx="2257">
                        <c:v>36892300000</c:v>
                      </c:pt>
                      <c:pt idx="2258">
                        <c:v>36892300000</c:v>
                      </c:pt>
                      <c:pt idx="2259">
                        <c:v>36892500000</c:v>
                      </c:pt>
                      <c:pt idx="2260">
                        <c:v>36892600000</c:v>
                      </c:pt>
                      <c:pt idx="2261">
                        <c:v>36892700000</c:v>
                      </c:pt>
                      <c:pt idx="2262">
                        <c:v>36893000000</c:v>
                      </c:pt>
                      <c:pt idx="2263">
                        <c:v>36893200000</c:v>
                      </c:pt>
                      <c:pt idx="2264">
                        <c:v>36893300000</c:v>
                      </c:pt>
                      <c:pt idx="2265">
                        <c:v>36893400000</c:v>
                      </c:pt>
                      <c:pt idx="2266">
                        <c:v>36893500000</c:v>
                      </c:pt>
                      <c:pt idx="2267">
                        <c:v>36893700000</c:v>
                      </c:pt>
                      <c:pt idx="2268">
                        <c:v>36893800000</c:v>
                      </c:pt>
                      <c:pt idx="2269">
                        <c:v>36895100000</c:v>
                      </c:pt>
                      <c:pt idx="2270">
                        <c:v>36912600000</c:v>
                      </c:pt>
                      <c:pt idx="2271">
                        <c:v>36912900000</c:v>
                      </c:pt>
                      <c:pt idx="2272">
                        <c:v>36912900000</c:v>
                      </c:pt>
                      <c:pt idx="2273">
                        <c:v>36913500000</c:v>
                      </c:pt>
                      <c:pt idx="2274">
                        <c:v>36913900000</c:v>
                      </c:pt>
                      <c:pt idx="2275">
                        <c:v>36914300000</c:v>
                      </c:pt>
                      <c:pt idx="2276">
                        <c:v>36914500000</c:v>
                      </c:pt>
                      <c:pt idx="2277">
                        <c:v>36916500000</c:v>
                      </c:pt>
                      <c:pt idx="2278">
                        <c:v>36919700000</c:v>
                      </c:pt>
                      <c:pt idx="2279">
                        <c:v>36920300000</c:v>
                      </c:pt>
                      <c:pt idx="2280">
                        <c:v>36921400000</c:v>
                      </c:pt>
                      <c:pt idx="2281">
                        <c:v>36921800000</c:v>
                      </c:pt>
                      <c:pt idx="2282">
                        <c:v>36922100000</c:v>
                      </c:pt>
                      <c:pt idx="2283">
                        <c:v>36922600000</c:v>
                      </c:pt>
                      <c:pt idx="2284">
                        <c:v>36923100000</c:v>
                      </c:pt>
                      <c:pt idx="2285">
                        <c:v>36923400000</c:v>
                      </c:pt>
                      <c:pt idx="2286">
                        <c:v>36923800000</c:v>
                      </c:pt>
                      <c:pt idx="2287">
                        <c:v>36924400000</c:v>
                      </c:pt>
                      <c:pt idx="2288">
                        <c:v>36926800000</c:v>
                      </c:pt>
                      <c:pt idx="2289">
                        <c:v>36927000000</c:v>
                      </c:pt>
                      <c:pt idx="2290">
                        <c:v>36928300000</c:v>
                      </c:pt>
                      <c:pt idx="2291">
                        <c:v>36954500000</c:v>
                      </c:pt>
                      <c:pt idx="2292">
                        <c:v>36981100000</c:v>
                      </c:pt>
                      <c:pt idx="2293">
                        <c:v>36981700000</c:v>
                      </c:pt>
                      <c:pt idx="2294">
                        <c:v>36981900000</c:v>
                      </c:pt>
                      <c:pt idx="2295">
                        <c:v>36982600000</c:v>
                      </c:pt>
                      <c:pt idx="2296">
                        <c:v>36983200000</c:v>
                      </c:pt>
                      <c:pt idx="2297">
                        <c:v>36984600000</c:v>
                      </c:pt>
                      <c:pt idx="2298">
                        <c:v>36986400000</c:v>
                      </c:pt>
                      <c:pt idx="2299">
                        <c:v>36988300000</c:v>
                      </c:pt>
                      <c:pt idx="2300">
                        <c:v>36990200000</c:v>
                      </c:pt>
                      <c:pt idx="2301">
                        <c:v>36992100000</c:v>
                      </c:pt>
                      <c:pt idx="2302">
                        <c:v>36994000000</c:v>
                      </c:pt>
                      <c:pt idx="2303">
                        <c:v>36994000000</c:v>
                      </c:pt>
                      <c:pt idx="2304">
                        <c:v>36994700000</c:v>
                      </c:pt>
                      <c:pt idx="2305">
                        <c:v>36995200000</c:v>
                      </c:pt>
                      <c:pt idx="2306">
                        <c:v>36995200000</c:v>
                      </c:pt>
                      <c:pt idx="2307">
                        <c:v>36995200000</c:v>
                      </c:pt>
                      <c:pt idx="2308">
                        <c:v>36997000000</c:v>
                      </c:pt>
                      <c:pt idx="2309">
                        <c:v>36999300000</c:v>
                      </c:pt>
                      <c:pt idx="2310">
                        <c:v>37001300000</c:v>
                      </c:pt>
                      <c:pt idx="2311">
                        <c:v>37002700000</c:v>
                      </c:pt>
                      <c:pt idx="2312">
                        <c:v>37003800000</c:v>
                      </c:pt>
                      <c:pt idx="2313">
                        <c:v>37007400000</c:v>
                      </c:pt>
                      <c:pt idx="2314">
                        <c:v>37028300000</c:v>
                      </c:pt>
                      <c:pt idx="2315">
                        <c:v>37045600000</c:v>
                      </c:pt>
                      <c:pt idx="2316">
                        <c:v>37056100000</c:v>
                      </c:pt>
                      <c:pt idx="2317">
                        <c:v>37069900000</c:v>
                      </c:pt>
                      <c:pt idx="2318">
                        <c:v>37305000000</c:v>
                      </c:pt>
                      <c:pt idx="2319">
                        <c:v>37305000000</c:v>
                      </c:pt>
                      <c:pt idx="2320">
                        <c:v>37305200000</c:v>
                      </c:pt>
                      <c:pt idx="2321">
                        <c:v>37305400000</c:v>
                      </c:pt>
                      <c:pt idx="2322">
                        <c:v>37305700000</c:v>
                      </c:pt>
                      <c:pt idx="2323">
                        <c:v>37306300000</c:v>
                      </c:pt>
                      <c:pt idx="2324">
                        <c:v>37307100000</c:v>
                      </c:pt>
                      <c:pt idx="2325">
                        <c:v>37308200000</c:v>
                      </c:pt>
                      <c:pt idx="2326">
                        <c:v>37309300000</c:v>
                      </c:pt>
                      <c:pt idx="2327">
                        <c:v>37311100000</c:v>
                      </c:pt>
                      <c:pt idx="2328">
                        <c:v>37312800000</c:v>
                      </c:pt>
                      <c:pt idx="2329">
                        <c:v>37314900000</c:v>
                      </c:pt>
                      <c:pt idx="2330">
                        <c:v>37317300000</c:v>
                      </c:pt>
                      <c:pt idx="2331">
                        <c:v>37319500000</c:v>
                      </c:pt>
                      <c:pt idx="2332">
                        <c:v>37321800000</c:v>
                      </c:pt>
                      <c:pt idx="2333">
                        <c:v>37323600000</c:v>
                      </c:pt>
                      <c:pt idx="2334">
                        <c:v>37325200000</c:v>
                      </c:pt>
                      <c:pt idx="2335">
                        <c:v>37326600000</c:v>
                      </c:pt>
                      <c:pt idx="2336">
                        <c:v>37327300000</c:v>
                      </c:pt>
                      <c:pt idx="2337">
                        <c:v>37327300000</c:v>
                      </c:pt>
                      <c:pt idx="2338">
                        <c:v>37545500000</c:v>
                      </c:pt>
                      <c:pt idx="2339">
                        <c:v>37546100000</c:v>
                      </c:pt>
                      <c:pt idx="2340">
                        <c:v>37546400000</c:v>
                      </c:pt>
                      <c:pt idx="2341">
                        <c:v>37548300000</c:v>
                      </c:pt>
                      <c:pt idx="2342">
                        <c:v>37548600000</c:v>
                      </c:pt>
                      <c:pt idx="2343">
                        <c:v>37552300000</c:v>
                      </c:pt>
                      <c:pt idx="2344">
                        <c:v>37552500000</c:v>
                      </c:pt>
                      <c:pt idx="2345">
                        <c:v>37556600000</c:v>
                      </c:pt>
                      <c:pt idx="2346">
                        <c:v>37562000000</c:v>
                      </c:pt>
                      <c:pt idx="2347">
                        <c:v>37567100000</c:v>
                      </c:pt>
                      <c:pt idx="2348">
                        <c:v>37572300000</c:v>
                      </c:pt>
                      <c:pt idx="2349">
                        <c:v>37577600000</c:v>
                      </c:pt>
                      <c:pt idx="2350">
                        <c:v>37582200000</c:v>
                      </c:pt>
                      <c:pt idx="2351">
                        <c:v>37586600000</c:v>
                      </c:pt>
                      <c:pt idx="2352">
                        <c:v>37589200000</c:v>
                      </c:pt>
                      <c:pt idx="2353">
                        <c:v>37591500000</c:v>
                      </c:pt>
                      <c:pt idx="2354">
                        <c:v>37679100000</c:v>
                      </c:pt>
                      <c:pt idx="2355">
                        <c:v>37682500000</c:v>
                      </c:pt>
                      <c:pt idx="2356">
                        <c:v>37693100000</c:v>
                      </c:pt>
                      <c:pt idx="2357">
                        <c:v>37698500000</c:v>
                      </c:pt>
                      <c:pt idx="2358">
                        <c:v>37698700000</c:v>
                      </c:pt>
                      <c:pt idx="2359">
                        <c:v>37698900000</c:v>
                      </c:pt>
                      <c:pt idx="2360">
                        <c:v>37698900000</c:v>
                      </c:pt>
                      <c:pt idx="2361">
                        <c:v>37698900000</c:v>
                      </c:pt>
                      <c:pt idx="2362">
                        <c:v>37698900000</c:v>
                      </c:pt>
                      <c:pt idx="2363">
                        <c:v>37699000000</c:v>
                      </c:pt>
                      <c:pt idx="2364">
                        <c:v>37699200000</c:v>
                      </c:pt>
                      <c:pt idx="2365">
                        <c:v>37699200000</c:v>
                      </c:pt>
                      <c:pt idx="2366">
                        <c:v>37699200000</c:v>
                      </c:pt>
                      <c:pt idx="2367">
                        <c:v>37699300000</c:v>
                      </c:pt>
                      <c:pt idx="2368">
                        <c:v>37699300000</c:v>
                      </c:pt>
                      <c:pt idx="2369">
                        <c:v>37699300000</c:v>
                      </c:pt>
                      <c:pt idx="2370">
                        <c:v>37699400000</c:v>
                      </c:pt>
                      <c:pt idx="2371">
                        <c:v>37699400000</c:v>
                      </c:pt>
                      <c:pt idx="2372">
                        <c:v>37699400000</c:v>
                      </c:pt>
                      <c:pt idx="2373">
                        <c:v>37699500000</c:v>
                      </c:pt>
                      <c:pt idx="2374">
                        <c:v>37699500000</c:v>
                      </c:pt>
                      <c:pt idx="2375">
                        <c:v>37699600000</c:v>
                      </c:pt>
                      <c:pt idx="2376">
                        <c:v>37699600000</c:v>
                      </c:pt>
                      <c:pt idx="2377">
                        <c:v>37709300000</c:v>
                      </c:pt>
                      <c:pt idx="2378">
                        <c:v>37731100000</c:v>
                      </c:pt>
                      <c:pt idx="2379">
                        <c:v>37755900000</c:v>
                      </c:pt>
                      <c:pt idx="2380">
                        <c:v>37780500000</c:v>
                      </c:pt>
                      <c:pt idx="2381">
                        <c:v>37805700000</c:v>
                      </c:pt>
                      <c:pt idx="2382">
                        <c:v>37827400000</c:v>
                      </c:pt>
                      <c:pt idx="2383">
                        <c:v>37848500000</c:v>
                      </c:pt>
                      <c:pt idx="2384">
                        <c:v>37866300000</c:v>
                      </c:pt>
                      <c:pt idx="2385">
                        <c:v>37876800000</c:v>
                      </c:pt>
                      <c:pt idx="2386">
                        <c:v>37885800000</c:v>
                      </c:pt>
                      <c:pt idx="2387">
                        <c:v>37892500000</c:v>
                      </c:pt>
                      <c:pt idx="2388">
                        <c:v>37897200000</c:v>
                      </c:pt>
                      <c:pt idx="2389">
                        <c:v>37899400000</c:v>
                      </c:pt>
                      <c:pt idx="2390">
                        <c:v>37902200000</c:v>
                      </c:pt>
                      <c:pt idx="2391">
                        <c:v>37903600000</c:v>
                      </c:pt>
                      <c:pt idx="2392">
                        <c:v>37904100000</c:v>
                      </c:pt>
                      <c:pt idx="2393">
                        <c:v>37905200000</c:v>
                      </c:pt>
                      <c:pt idx="2394">
                        <c:v>37906400000</c:v>
                      </c:pt>
                      <c:pt idx="2395">
                        <c:v>37927000000</c:v>
                      </c:pt>
                      <c:pt idx="2396">
                        <c:v>37928000000</c:v>
                      </c:pt>
                      <c:pt idx="2397">
                        <c:v>37929000000</c:v>
                      </c:pt>
                      <c:pt idx="2398">
                        <c:v>37930400000</c:v>
                      </c:pt>
                      <c:pt idx="2399">
                        <c:v>37932100000</c:v>
                      </c:pt>
                      <c:pt idx="2400">
                        <c:v>37934300000</c:v>
                      </c:pt>
                      <c:pt idx="2401">
                        <c:v>37937600000</c:v>
                      </c:pt>
                      <c:pt idx="2402">
                        <c:v>37941400000</c:v>
                      </c:pt>
                      <c:pt idx="2403">
                        <c:v>37946400000</c:v>
                      </c:pt>
                      <c:pt idx="2404">
                        <c:v>37951500000</c:v>
                      </c:pt>
                      <c:pt idx="2405">
                        <c:v>37955800000</c:v>
                      </c:pt>
                      <c:pt idx="2406">
                        <c:v>37958400000</c:v>
                      </c:pt>
                      <c:pt idx="2407">
                        <c:v>37958800000</c:v>
                      </c:pt>
                      <c:pt idx="2408">
                        <c:v>37959300000</c:v>
                      </c:pt>
                      <c:pt idx="2409">
                        <c:v>37959300000</c:v>
                      </c:pt>
                      <c:pt idx="2410">
                        <c:v>37959600000</c:v>
                      </c:pt>
                      <c:pt idx="2411">
                        <c:v>37959700000</c:v>
                      </c:pt>
                      <c:pt idx="2412">
                        <c:v>37959900000</c:v>
                      </c:pt>
                      <c:pt idx="2413">
                        <c:v>37959900000</c:v>
                      </c:pt>
                      <c:pt idx="2414">
                        <c:v>37961800000</c:v>
                      </c:pt>
                      <c:pt idx="2415">
                        <c:v>37961900000</c:v>
                      </c:pt>
                      <c:pt idx="2416">
                        <c:v>37961900000</c:v>
                      </c:pt>
                      <c:pt idx="2417">
                        <c:v>37962000000</c:v>
                      </c:pt>
                      <c:pt idx="2418">
                        <c:v>37962400000</c:v>
                      </c:pt>
                      <c:pt idx="2419">
                        <c:v>37962400000</c:v>
                      </c:pt>
                      <c:pt idx="2420">
                        <c:v>37962500000</c:v>
                      </c:pt>
                      <c:pt idx="2421">
                        <c:v>37963400000</c:v>
                      </c:pt>
                      <c:pt idx="2422">
                        <c:v>37965100000</c:v>
                      </c:pt>
                      <c:pt idx="2423">
                        <c:v>37968900000</c:v>
                      </c:pt>
                      <c:pt idx="2424">
                        <c:v>37975100000</c:v>
                      </c:pt>
                      <c:pt idx="2425">
                        <c:v>37985600000</c:v>
                      </c:pt>
                      <c:pt idx="2426">
                        <c:v>38000600000</c:v>
                      </c:pt>
                      <c:pt idx="2427">
                        <c:v>38017200000</c:v>
                      </c:pt>
                      <c:pt idx="2428">
                        <c:v>38032500000</c:v>
                      </c:pt>
                      <c:pt idx="2429">
                        <c:v>38044100000</c:v>
                      </c:pt>
                      <c:pt idx="2430">
                        <c:v>38044200000</c:v>
                      </c:pt>
                      <c:pt idx="2431">
                        <c:v>38044100000</c:v>
                      </c:pt>
                      <c:pt idx="2432">
                        <c:v>38044500000</c:v>
                      </c:pt>
                      <c:pt idx="2433">
                        <c:v>38045000000</c:v>
                      </c:pt>
                      <c:pt idx="2434">
                        <c:v>38045100000</c:v>
                      </c:pt>
                      <c:pt idx="2435">
                        <c:v>38045900000</c:v>
                      </c:pt>
                      <c:pt idx="2436">
                        <c:v>38053000000</c:v>
                      </c:pt>
                      <c:pt idx="2437">
                        <c:v>38057800000</c:v>
                      </c:pt>
                      <c:pt idx="2438">
                        <c:v>38060900000</c:v>
                      </c:pt>
                      <c:pt idx="2439">
                        <c:v>38061600000</c:v>
                      </c:pt>
                      <c:pt idx="2440">
                        <c:v>38063100000</c:v>
                      </c:pt>
                      <c:pt idx="2441">
                        <c:v>38069900000</c:v>
                      </c:pt>
                      <c:pt idx="2442">
                        <c:v>38069900000</c:v>
                      </c:pt>
                      <c:pt idx="2443">
                        <c:v>38070600000</c:v>
                      </c:pt>
                      <c:pt idx="2444">
                        <c:v>38070600000</c:v>
                      </c:pt>
                      <c:pt idx="2445">
                        <c:v>38071800000</c:v>
                      </c:pt>
                      <c:pt idx="2446">
                        <c:v>38073000000</c:v>
                      </c:pt>
                      <c:pt idx="2447">
                        <c:v>38073500000</c:v>
                      </c:pt>
                      <c:pt idx="2448">
                        <c:v>38073500000</c:v>
                      </c:pt>
                      <c:pt idx="2449">
                        <c:v>38073500000</c:v>
                      </c:pt>
                      <c:pt idx="2450">
                        <c:v>38073500000</c:v>
                      </c:pt>
                      <c:pt idx="2451">
                        <c:v>38074900000</c:v>
                      </c:pt>
                      <c:pt idx="2452">
                        <c:v>38075500000</c:v>
                      </c:pt>
                      <c:pt idx="2453">
                        <c:v>38077000000</c:v>
                      </c:pt>
                      <c:pt idx="2454">
                        <c:v>38077800000</c:v>
                      </c:pt>
                      <c:pt idx="2455">
                        <c:v>38082900000</c:v>
                      </c:pt>
                      <c:pt idx="2456">
                        <c:v>38089300000</c:v>
                      </c:pt>
                      <c:pt idx="2457">
                        <c:v>38096900000</c:v>
                      </c:pt>
                      <c:pt idx="2458">
                        <c:v>38102300000</c:v>
                      </c:pt>
                      <c:pt idx="2459">
                        <c:v>38106400000</c:v>
                      </c:pt>
                      <c:pt idx="2460">
                        <c:v>38136400000</c:v>
                      </c:pt>
                      <c:pt idx="2461">
                        <c:v>38137400000</c:v>
                      </c:pt>
                      <c:pt idx="2462">
                        <c:v>38138300000</c:v>
                      </c:pt>
                      <c:pt idx="2463">
                        <c:v>38140800000</c:v>
                      </c:pt>
                      <c:pt idx="2464">
                        <c:v>38144400000</c:v>
                      </c:pt>
                      <c:pt idx="2465">
                        <c:v>38149400000</c:v>
                      </c:pt>
                      <c:pt idx="2466">
                        <c:v>38155300000</c:v>
                      </c:pt>
                      <c:pt idx="2467">
                        <c:v>38162200000</c:v>
                      </c:pt>
                      <c:pt idx="2468">
                        <c:v>38169200000</c:v>
                      </c:pt>
                      <c:pt idx="2469">
                        <c:v>38176700000</c:v>
                      </c:pt>
                      <c:pt idx="2470">
                        <c:v>38184500000</c:v>
                      </c:pt>
                      <c:pt idx="2471">
                        <c:v>38192000000</c:v>
                      </c:pt>
                      <c:pt idx="2472">
                        <c:v>38198900000</c:v>
                      </c:pt>
                      <c:pt idx="2473">
                        <c:v>38200200000</c:v>
                      </c:pt>
                      <c:pt idx="2474">
                        <c:v>38201000000</c:v>
                      </c:pt>
                      <c:pt idx="2475">
                        <c:v>38201100000</c:v>
                      </c:pt>
                      <c:pt idx="2476">
                        <c:v>38203600000</c:v>
                      </c:pt>
                      <c:pt idx="2477">
                        <c:v>38204100000</c:v>
                      </c:pt>
                      <c:pt idx="2478">
                        <c:v>38205800000</c:v>
                      </c:pt>
                      <c:pt idx="2479">
                        <c:v>38207700000</c:v>
                      </c:pt>
                      <c:pt idx="2480">
                        <c:v>38208500000</c:v>
                      </c:pt>
                      <c:pt idx="2481">
                        <c:v>38211800000</c:v>
                      </c:pt>
                      <c:pt idx="2482">
                        <c:v>38212300000</c:v>
                      </c:pt>
                      <c:pt idx="2483">
                        <c:v>38217000000</c:v>
                      </c:pt>
                      <c:pt idx="2484">
                        <c:v>38218000000</c:v>
                      </c:pt>
                      <c:pt idx="2485">
                        <c:v>38221400000</c:v>
                      </c:pt>
                      <c:pt idx="2486">
                        <c:v>38224100000</c:v>
                      </c:pt>
                      <c:pt idx="2487">
                        <c:v>38224300000</c:v>
                      </c:pt>
                      <c:pt idx="2488">
                        <c:v>38224700000</c:v>
                      </c:pt>
                      <c:pt idx="2489">
                        <c:v>38226200000</c:v>
                      </c:pt>
                      <c:pt idx="2490">
                        <c:v>38227000000</c:v>
                      </c:pt>
                      <c:pt idx="2491">
                        <c:v>38228700000</c:v>
                      </c:pt>
                      <c:pt idx="2492">
                        <c:v>38229400000</c:v>
                      </c:pt>
                      <c:pt idx="2493">
                        <c:v>38233700000</c:v>
                      </c:pt>
                      <c:pt idx="2494">
                        <c:v>38234800000</c:v>
                      </c:pt>
                      <c:pt idx="2495">
                        <c:v>38240200000</c:v>
                      </c:pt>
                      <c:pt idx="2496">
                        <c:v>38244300000</c:v>
                      </c:pt>
                      <c:pt idx="2497">
                        <c:v>38245000000</c:v>
                      </c:pt>
                      <c:pt idx="2498">
                        <c:v>38248600000</c:v>
                      </c:pt>
                      <c:pt idx="2499">
                        <c:v>38252000000</c:v>
                      </c:pt>
                      <c:pt idx="2500">
                        <c:v>38255000000</c:v>
                      </c:pt>
                      <c:pt idx="2501">
                        <c:v>38255900000</c:v>
                      </c:pt>
                      <c:pt idx="2502">
                        <c:v>38257300000</c:v>
                      </c:pt>
                      <c:pt idx="2503">
                        <c:v>38258200000</c:v>
                      </c:pt>
                      <c:pt idx="2504">
                        <c:v>38259400000</c:v>
                      </c:pt>
                      <c:pt idx="2505">
                        <c:v>38267600000</c:v>
                      </c:pt>
                      <c:pt idx="2506">
                        <c:v>38278000000</c:v>
                      </c:pt>
                      <c:pt idx="2507">
                        <c:v>38289900000</c:v>
                      </c:pt>
                      <c:pt idx="2508">
                        <c:v>38300300000</c:v>
                      </c:pt>
                      <c:pt idx="2509">
                        <c:v>38311000000</c:v>
                      </c:pt>
                      <c:pt idx="2510">
                        <c:v>38320900000</c:v>
                      </c:pt>
                      <c:pt idx="2511">
                        <c:v>38329800000</c:v>
                      </c:pt>
                      <c:pt idx="2512">
                        <c:v>38338200000</c:v>
                      </c:pt>
                      <c:pt idx="2513">
                        <c:v>38344700000</c:v>
                      </c:pt>
                      <c:pt idx="2514">
                        <c:v>38350000000</c:v>
                      </c:pt>
                      <c:pt idx="2515">
                        <c:v>38353700000</c:v>
                      </c:pt>
                      <c:pt idx="2516">
                        <c:v>38357100000</c:v>
                      </c:pt>
                      <c:pt idx="2517">
                        <c:v>38360000000</c:v>
                      </c:pt>
                      <c:pt idx="2518">
                        <c:v>38363100000</c:v>
                      </c:pt>
                      <c:pt idx="2519">
                        <c:v>38365200000</c:v>
                      </c:pt>
                      <c:pt idx="2520">
                        <c:v>38365700000</c:v>
                      </c:pt>
                      <c:pt idx="2521">
                        <c:v>38371900000</c:v>
                      </c:pt>
                      <c:pt idx="2522">
                        <c:v>38371900000</c:v>
                      </c:pt>
                      <c:pt idx="2523">
                        <c:v>38372800000</c:v>
                      </c:pt>
                      <c:pt idx="2524">
                        <c:v>38374200000</c:v>
                      </c:pt>
                      <c:pt idx="2525">
                        <c:v>38375400000</c:v>
                      </c:pt>
                      <c:pt idx="2526">
                        <c:v>38376900000</c:v>
                      </c:pt>
                      <c:pt idx="2527">
                        <c:v>38378400000</c:v>
                      </c:pt>
                      <c:pt idx="2528">
                        <c:v>38379000000</c:v>
                      </c:pt>
                      <c:pt idx="2529">
                        <c:v>38380400000</c:v>
                      </c:pt>
                      <c:pt idx="2530">
                        <c:v>38380500000</c:v>
                      </c:pt>
                      <c:pt idx="2531">
                        <c:v>38380600000</c:v>
                      </c:pt>
                      <c:pt idx="2532">
                        <c:v>38382700000</c:v>
                      </c:pt>
                      <c:pt idx="2533">
                        <c:v>38387100000</c:v>
                      </c:pt>
                      <c:pt idx="2534">
                        <c:v>38392100000</c:v>
                      </c:pt>
                      <c:pt idx="2535">
                        <c:v>38397600000</c:v>
                      </c:pt>
                      <c:pt idx="2536">
                        <c:v>38403200000</c:v>
                      </c:pt>
                      <c:pt idx="2537">
                        <c:v>38408800000</c:v>
                      </c:pt>
                      <c:pt idx="2538">
                        <c:v>38414600000</c:v>
                      </c:pt>
                      <c:pt idx="2539">
                        <c:v>38420600000</c:v>
                      </c:pt>
                      <c:pt idx="2540">
                        <c:v>38428300000</c:v>
                      </c:pt>
                      <c:pt idx="2541">
                        <c:v>38433400000</c:v>
                      </c:pt>
                      <c:pt idx="2542">
                        <c:v>38440100000</c:v>
                      </c:pt>
                      <c:pt idx="2543">
                        <c:v>38446100000</c:v>
                      </c:pt>
                      <c:pt idx="2544">
                        <c:v>38447800000</c:v>
                      </c:pt>
                      <c:pt idx="2545">
                        <c:v>38448700000</c:v>
                      </c:pt>
                      <c:pt idx="2546">
                        <c:v>38451700000</c:v>
                      </c:pt>
                      <c:pt idx="2547">
                        <c:v>38453000000</c:v>
                      </c:pt>
                      <c:pt idx="2548">
                        <c:v>38454900000</c:v>
                      </c:pt>
                      <c:pt idx="2549">
                        <c:v>38458800000</c:v>
                      </c:pt>
                      <c:pt idx="2550">
                        <c:v>38460100000</c:v>
                      </c:pt>
                      <c:pt idx="2551">
                        <c:v>38464700000</c:v>
                      </c:pt>
                      <c:pt idx="2552">
                        <c:v>38465400000</c:v>
                      </c:pt>
                      <c:pt idx="2553">
                        <c:v>38468100000</c:v>
                      </c:pt>
                      <c:pt idx="2554">
                        <c:v>38468500000</c:v>
                      </c:pt>
                      <c:pt idx="2555">
                        <c:v>38469700000</c:v>
                      </c:pt>
                      <c:pt idx="2556">
                        <c:v>38469700000</c:v>
                      </c:pt>
                      <c:pt idx="2557">
                        <c:v>38471200000</c:v>
                      </c:pt>
                      <c:pt idx="2558">
                        <c:v>38472000000</c:v>
                      </c:pt>
                      <c:pt idx="2559">
                        <c:v>38472800000</c:v>
                      </c:pt>
                      <c:pt idx="2560">
                        <c:v>38473500000</c:v>
                      </c:pt>
                      <c:pt idx="2561">
                        <c:v>38474500000</c:v>
                      </c:pt>
                      <c:pt idx="2562">
                        <c:v>38475000000</c:v>
                      </c:pt>
                      <c:pt idx="2563">
                        <c:v>38476400000</c:v>
                      </c:pt>
                      <c:pt idx="2564">
                        <c:v>38476700000</c:v>
                      </c:pt>
                      <c:pt idx="2565">
                        <c:v>38477800000</c:v>
                      </c:pt>
                      <c:pt idx="2566">
                        <c:v>38478200000</c:v>
                      </c:pt>
                      <c:pt idx="2567">
                        <c:v>38478400000</c:v>
                      </c:pt>
                      <c:pt idx="2568">
                        <c:v>38480200000</c:v>
                      </c:pt>
                      <c:pt idx="2569">
                        <c:v>38482000000</c:v>
                      </c:pt>
                      <c:pt idx="2570">
                        <c:v>38483800000</c:v>
                      </c:pt>
                      <c:pt idx="2571">
                        <c:v>38485300000</c:v>
                      </c:pt>
                      <c:pt idx="2572">
                        <c:v>38486700000</c:v>
                      </c:pt>
                      <c:pt idx="2573">
                        <c:v>38488000000</c:v>
                      </c:pt>
                      <c:pt idx="2574">
                        <c:v>38489200000</c:v>
                      </c:pt>
                      <c:pt idx="2575">
                        <c:v>38490100000</c:v>
                      </c:pt>
                      <c:pt idx="2576">
                        <c:v>38490800000</c:v>
                      </c:pt>
                      <c:pt idx="2577">
                        <c:v>38491200000</c:v>
                      </c:pt>
                      <c:pt idx="2578">
                        <c:v>38491500000</c:v>
                      </c:pt>
                      <c:pt idx="2579">
                        <c:v>38492100000</c:v>
                      </c:pt>
                      <c:pt idx="2580">
                        <c:v>38581300000</c:v>
                      </c:pt>
                      <c:pt idx="2581">
                        <c:v>38581600000</c:v>
                      </c:pt>
                      <c:pt idx="2582">
                        <c:v>38582200000</c:v>
                      </c:pt>
                      <c:pt idx="2583">
                        <c:v>38583000000</c:v>
                      </c:pt>
                      <c:pt idx="2584">
                        <c:v>38584500000</c:v>
                      </c:pt>
                      <c:pt idx="2585">
                        <c:v>38585900000</c:v>
                      </c:pt>
                      <c:pt idx="2586">
                        <c:v>38587500000</c:v>
                      </c:pt>
                      <c:pt idx="2587">
                        <c:v>38590000000</c:v>
                      </c:pt>
                      <c:pt idx="2588">
                        <c:v>38592100000</c:v>
                      </c:pt>
                      <c:pt idx="2589">
                        <c:v>38595200000</c:v>
                      </c:pt>
                      <c:pt idx="2590">
                        <c:v>38598000000</c:v>
                      </c:pt>
                      <c:pt idx="2591">
                        <c:v>38601400000</c:v>
                      </c:pt>
                      <c:pt idx="2592">
                        <c:v>38605100000</c:v>
                      </c:pt>
                      <c:pt idx="2593">
                        <c:v>38608000000</c:v>
                      </c:pt>
                      <c:pt idx="2594">
                        <c:v>38610100000</c:v>
                      </c:pt>
                      <c:pt idx="2595">
                        <c:v>38612300000</c:v>
                      </c:pt>
                      <c:pt idx="2596">
                        <c:v>38613900000</c:v>
                      </c:pt>
                      <c:pt idx="2597">
                        <c:v>38615100000</c:v>
                      </c:pt>
                      <c:pt idx="2598">
                        <c:v>38616100000</c:v>
                      </c:pt>
                      <c:pt idx="2599">
                        <c:v>38617300000</c:v>
                      </c:pt>
                      <c:pt idx="2600">
                        <c:v>38653700000</c:v>
                      </c:pt>
                      <c:pt idx="2601">
                        <c:v>38655400000</c:v>
                      </c:pt>
                      <c:pt idx="2602">
                        <c:v>38658000000</c:v>
                      </c:pt>
                      <c:pt idx="2603">
                        <c:v>38658600000</c:v>
                      </c:pt>
                      <c:pt idx="2604">
                        <c:v>38663300000</c:v>
                      </c:pt>
                      <c:pt idx="2605">
                        <c:v>38663900000</c:v>
                      </c:pt>
                      <c:pt idx="2606">
                        <c:v>38666800000</c:v>
                      </c:pt>
                      <c:pt idx="2607">
                        <c:v>38667200000</c:v>
                      </c:pt>
                      <c:pt idx="2608">
                        <c:v>38668800000</c:v>
                      </c:pt>
                      <c:pt idx="2609">
                        <c:v>38672600000</c:v>
                      </c:pt>
                      <c:pt idx="2610">
                        <c:v>38677300000</c:v>
                      </c:pt>
                      <c:pt idx="2611">
                        <c:v>38683100000</c:v>
                      </c:pt>
                      <c:pt idx="2612">
                        <c:v>38700500000</c:v>
                      </c:pt>
                      <c:pt idx="2613">
                        <c:v>38718800000</c:v>
                      </c:pt>
                      <c:pt idx="2614">
                        <c:v>38741200000</c:v>
                      </c:pt>
                      <c:pt idx="2615">
                        <c:v>38766200000</c:v>
                      </c:pt>
                      <c:pt idx="2616">
                        <c:v>38789600000</c:v>
                      </c:pt>
                      <c:pt idx="2617">
                        <c:v>38803000000</c:v>
                      </c:pt>
                      <c:pt idx="2618">
                        <c:v>38815400000</c:v>
                      </c:pt>
                      <c:pt idx="2619">
                        <c:v>38826200000</c:v>
                      </c:pt>
                      <c:pt idx="2620">
                        <c:v>38848600000</c:v>
                      </c:pt>
                      <c:pt idx="2621">
                        <c:v>38849700000</c:v>
                      </c:pt>
                      <c:pt idx="2622">
                        <c:v>38849700000</c:v>
                      </c:pt>
                      <c:pt idx="2623">
                        <c:v>38850900000</c:v>
                      </c:pt>
                      <c:pt idx="2624">
                        <c:v>38850900000</c:v>
                      </c:pt>
                      <c:pt idx="2625">
                        <c:v>38857300000</c:v>
                      </c:pt>
                      <c:pt idx="2626">
                        <c:v>38864100000</c:v>
                      </c:pt>
                      <c:pt idx="2627">
                        <c:v>38865400000</c:v>
                      </c:pt>
                      <c:pt idx="2628">
                        <c:v>38866000000</c:v>
                      </c:pt>
                      <c:pt idx="2629">
                        <c:v>38866300000</c:v>
                      </c:pt>
                      <c:pt idx="2630">
                        <c:v>38867500000</c:v>
                      </c:pt>
                      <c:pt idx="2631">
                        <c:v>38868600000</c:v>
                      </c:pt>
                      <c:pt idx="2632">
                        <c:v>38869500000</c:v>
                      </c:pt>
                      <c:pt idx="2633">
                        <c:v>38871100000</c:v>
                      </c:pt>
                      <c:pt idx="2634">
                        <c:v>38871400000</c:v>
                      </c:pt>
                      <c:pt idx="2635">
                        <c:v>38872800000</c:v>
                      </c:pt>
                      <c:pt idx="2636">
                        <c:v>38873800000</c:v>
                      </c:pt>
                      <c:pt idx="2637">
                        <c:v>38874500000</c:v>
                      </c:pt>
                      <c:pt idx="2638">
                        <c:v>38874600000</c:v>
                      </c:pt>
                      <c:pt idx="2639">
                        <c:v>38875500000</c:v>
                      </c:pt>
                      <c:pt idx="2640">
                        <c:v>38972000000</c:v>
                      </c:pt>
                      <c:pt idx="2641">
                        <c:v>38972500000</c:v>
                      </c:pt>
                      <c:pt idx="2642">
                        <c:v>38973800000</c:v>
                      </c:pt>
                      <c:pt idx="2643">
                        <c:v>38976500000</c:v>
                      </c:pt>
                      <c:pt idx="2644">
                        <c:v>38979700000</c:v>
                      </c:pt>
                      <c:pt idx="2645">
                        <c:v>38982900000</c:v>
                      </c:pt>
                      <c:pt idx="2646">
                        <c:v>38986900000</c:v>
                      </c:pt>
                      <c:pt idx="2647">
                        <c:v>38991400000</c:v>
                      </c:pt>
                      <c:pt idx="2648">
                        <c:v>38996300000</c:v>
                      </c:pt>
                      <c:pt idx="2649">
                        <c:v>39001200000</c:v>
                      </c:pt>
                      <c:pt idx="2650">
                        <c:v>39006100000</c:v>
                      </c:pt>
                      <c:pt idx="2651">
                        <c:v>39011800000</c:v>
                      </c:pt>
                      <c:pt idx="2652">
                        <c:v>39017300000</c:v>
                      </c:pt>
                      <c:pt idx="2653">
                        <c:v>39022900000</c:v>
                      </c:pt>
                      <c:pt idx="2654">
                        <c:v>39027900000</c:v>
                      </c:pt>
                      <c:pt idx="2655">
                        <c:v>39033000000</c:v>
                      </c:pt>
                      <c:pt idx="2656">
                        <c:v>39036900000</c:v>
                      </c:pt>
                      <c:pt idx="2657">
                        <c:v>39041900000</c:v>
                      </c:pt>
                      <c:pt idx="2658">
                        <c:v>39044600000</c:v>
                      </c:pt>
                      <c:pt idx="2659">
                        <c:v>39046200000</c:v>
                      </c:pt>
                      <c:pt idx="2660">
                        <c:v>39067400000</c:v>
                      </c:pt>
                      <c:pt idx="2661">
                        <c:v>39068700000</c:v>
                      </c:pt>
                      <c:pt idx="2662">
                        <c:v>39071600000</c:v>
                      </c:pt>
                      <c:pt idx="2663">
                        <c:v>39075700000</c:v>
                      </c:pt>
                      <c:pt idx="2664">
                        <c:v>39081100000</c:v>
                      </c:pt>
                      <c:pt idx="2665">
                        <c:v>39087800000</c:v>
                      </c:pt>
                      <c:pt idx="2666">
                        <c:v>39095200000</c:v>
                      </c:pt>
                      <c:pt idx="2667">
                        <c:v>39103400000</c:v>
                      </c:pt>
                      <c:pt idx="2668">
                        <c:v>39111600000</c:v>
                      </c:pt>
                      <c:pt idx="2669">
                        <c:v>39120100000</c:v>
                      </c:pt>
                      <c:pt idx="2670">
                        <c:v>39128400000</c:v>
                      </c:pt>
                      <c:pt idx="2671">
                        <c:v>39136500000</c:v>
                      </c:pt>
                      <c:pt idx="2672">
                        <c:v>39144000000</c:v>
                      </c:pt>
                      <c:pt idx="2673">
                        <c:v>39151400000</c:v>
                      </c:pt>
                      <c:pt idx="2674">
                        <c:v>39158000000</c:v>
                      </c:pt>
                      <c:pt idx="2675">
                        <c:v>39164000000</c:v>
                      </c:pt>
                      <c:pt idx="2676">
                        <c:v>39169300000</c:v>
                      </c:pt>
                      <c:pt idx="2677">
                        <c:v>39173300000</c:v>
                      </c:pt>
                      <c:pt idx="2678">
                        <c:v>39176700000</c:v>
                      </c:pt>
                      <c:pt idx="2679">
                        <c:v>39179400000</c:v>
                      </c:pt>
                      <c:pt idx="2680">
                        <c:v>39212400000</c:v>
                      </c:pt>
                      <c:pt idx="2681">
                        <c:v>39213000000</c:v>
                      </c:pt>
                      <c:pt idx="2682">
                        <c:v>39213900000</c:v>
                      </c:pt>
                      <c:pt idx="2683">
                        <c:v>39215200000</c:v>
                      </c:pt>
                      <c:pt idx="2684">
                        <c:v>39217100000</c:v>
                      </c:pt>
                      <c:pt idx="2685">
                        <c:v>39218700000</c:v>
                      </c:pt>
                      <c:pt idx="2686">
                        <c:v>39220500000</c:v>
                      </c:pt>
                      <c:pt idx="2687">
                        <c:v>39221900000</c:v>
                      </c:pt>
                      <c:pt idx="2688">
                        <c:v>39222700000</c:v>
                      </c:pt>
                      <c:pt idx="2689">
                        <c:v>39224800000</c:v>
                      </c:pt>
                      <c:pt idx="2690">
                        <c:v>39225800000</c:v>
                      </c:pt>
                      <c:pt idx="2691">
                        <c:v>39227100000</c:v>
                      </c:pt>
                      <c:pt idx="2692">
                        <c:v>39228500000</c:v>
                      </c:pt>
                      <c:pt idx="2693">
                        <c:v>39230200000</c:v>
                      </c:pt>
                      <c:pt idx="2694">
                        <c:v>39232900000</c:v>
                      </c:pt>
                      <c:pt idx="2695">
                        <c:v>39234700000</c:v>
                      </c:pt>
                      <c:pt idx="2696">
                        <c:v>39237600000</c:v>
                      </c:pt>
                      <c:pt idx="2697">
                        <c:v>39240700000</c:v>
                      </c:pt>
                      <c:pt idx="2698">
                        <c:v>39241300000</c:v>
                      </c:pt>
                      <c:pt idx="2699">
                        <c:v>39242400000</c:v>
                      </c:pt>
                      <c:pt idx="2700">
                        <c:v>39264400000</c:v>
                      </c:pt>
                      <c:pt idx="2701">
                        <c:v>39264400000</c:v>
                      </c:pt>
                      <c:pt idx="2702">
                        <c:v>39265000000</c:v>
                      </c:pt>
                      <c:pt idx="2703">
                        <c:v>39265000000</c:v>
                      </c:pt>
                      <c:pt idx="2704">
                        <c:v>39265000000</c:v>
                      </c:pt>
                      <c:pt idx="2705">
                        <c:v>39265300000</c:v>
                      </c:pt>
                      <c:pt idx="2706">
                        <c:v>39265500000</c:v>
                      </c:pt>
                      <c:pt idx="2707">
                        <c:v>39265600000</c:v>
                      </c:pt>
                      <c:pt idx="2708">
                        <c:v>39265600000</c:v>
                      </c:pt>
                      <c:pt idx="2709">
                        <c:v>39266200000</c:v>
                      </c:pt>
                      <c:pt idx="2710">
                        <c:v>39266600000</c:v>
                      </c:pt>
                      <c:pt idx="2711">
                        <c:v>39266900000</c:v>
                      </c:pt>
                      <c:pt idx="2712">
                        <c:v>39267600000</c:v>
                      </c:pt>
                      <c:pt idx="2713">
                        <c:v>39268100000</c:v>
                      </c:pt>
                      <c:pt idx="2714">
                        <c:v>39268400000</c:v>
                      </c:pt>
                      <c:pt idx="2715">
                        <c:v>39268700000</c:v>
                      </c:pt>
                      <c:pt idx="2716">
                        <c:v>39268700000</c:v>
                      </c:pt>
                      <c:pt idx="2717">
                        <c:v>39269000000</c:v>
                      </c:pt>
                      <c:pt idx="2718">
                        <c:v>39269200000</c:v>
                      </c:pt>
                      <c:pt idx="2719">
                        <c:v>39269300000</c:v>
                      </c:pt>
                      <c:pt idx="2720">
                        <c:v>39299000000</c:v>
                      </c:pt>
                      <c:pt idx="2721">
                        <c:v>39299500000</c:v>
                      </c:pt>
                      <c:pt idx="2722">
                        <c:v>39301600000</c:v>
                      </c:pt>
                      <c:pt idx="2723">
                        <c:v>39303800000</c:v>
                      </c:pt>
                      <c:pt idx="2724">
                        <c:v>39306400000</c:v>
                      </c:pt>
                      <c:pt idx="2725">
                        <c:v>39308800000</c:v>
                      </c:pt>
                      <c:pt idx="2726">
                        <c:v>39311900000</c:v>
                      </c:pt>
                      <c:pt idx="2727">
                        <c:v>39313000000</c:v>
                      </c:pt>
                      <c:pt idx="2728">
                        <c:v>39314100000</c:v>
                      </c:pt>
                      <c:pt idx="2729">
                        <c:v>39314800000</c:v>
                      </c:pt>
                      <c:pt idx="2730">
                        <c:v>39315400000</c:v>
                      </c:pt>
                      <c:pt idx="2731">
                        <c:v>39315900000</c:v>
                      </c:pt>
                      <c:pt idx="2732">
                        <c:v>39316100000</c:v>
                      </c:pt>
                      <c:pt idx="2733">
                        <c:v>39316400000</c:v>
                      </c:pt>
                      <c:pt idx="2734">
                        <c:v>39316800000</c:v>
                      </c:pt>
                      <c:pt idx="2735">
                        <c:v>39317000000</c:v>
                      </c:pt>
                      <c:pt idx="2736">
                        <c:v>39317000000</c:v>
                      </c:pt>
                      <c:pt idx="2737">
                        <c:v>39317400000</c:v>
                      </c:pt>
                      <c:pt idx="2738">
                        <c:v>39317500000</c:v>
                      </c:pt>
                      <c:pt idx="2739">
                        <c:v>39361700000</c:v>
                      </c:pt>
                      <c:pt idx="2740">
                        <c:v>39362500000</c:v>
                      </c:pt>
                      <c:pt idx="2741">
                        <c:v>39364000000</c:v>
                      </c:pt>
                      <c:pt idx="2742">
                        <c:v>39364600000</c:v>
                      </c:pt>
                      <c:pt idx="2743">
                        <c:v>39365000000</c:v>
                      </c:pt>
                      <c:pt idx="2744">
                        <c:v>39365700000</c:v>
                      </c:pt>
                      <c:pt idx="2745">
                        <c:v>39366100000</c:v>
                      </c:pt>
                      <c:pt idx="2746">
                        <c:v>39366900000</c:v>
                      </c:pt>
                      <c:pt idx="2747">
                        <c:v>39368400000</c:v>
                      </c:pt>
                      <c:pt idx="2748">
                        <c:v>39371000000</c:v>
                      </c:pt>
                      <c:pt idx="2749">
                        <c:v>39372800000</c:v>
                      </c:pt>
                      <c:pt idx="2750">
                        <c:v>39376000000</c:v>
                      </c:pt>
                      <c:pt idx="2751">
                        <c:v>39379700000</c:v>
                      </c:pt>
                      <c:pt idx="2752">
                        <c:v>39383000000</c:v>
                      </c:pt>
                      <c:pt idx="2753">
                        <c:v>39386400000</c:v>
                      </c:pt>
                      <c:pt idx="2754">
                        <c:v>39389700000</c:v>
                      </c:pt>
                      <c:pt idx="2755">
                        <c:v>39392500000</c:v>
                      </c:pt>
                      <c:pt idx="2756">
                        <c:v>39393800000</c:v>
                      </c:pt>
                      <c:pt idx="2757">
                        <c:v>39395900000</c:v>
                      </c:pt>
                      <c:pt idx="2758">
                        <c:v>39397100000</c:v>
                      </c:pt>
                      <c:pt idx="2759">
                        <c:v>39471400000</c:v>
                      </c:pt>
                      <c:pt idx="2760">
                        <c:v>39471500000</c:v>
                      </c:pt>
                      <c:pt idx="2761">
                        <c:v>39471600000</c:v>
                      </c:pt>
                      <c:pt idx="2762">
                        <c:v>39471600000</c:v>
                      </c:pt>
                      <c:pt idx="2763">
                        <c:v>39471800000</c:v>
                      </c:pt>
                      <c:pt idx="2764">
                        <c:v>39471800000</c:v>
                      </c:pt>
                      <c:pt idx="2765">
                        <c:v>39471900000</c:v>
                      </c:pt>
                      <c:pt idx="2766">
                        <c:v>39472100000</c:v>
                      </c:pt>
                      <c:pt idx="2767">
                        <c:v>39472200000</c:v>
                      </c:pt>
                      <c:pt idx="2768">
                        <c:v>39472200000</c:v>
                      </c:pt>
                      <c:pt idx="2769">
                        <c:v>39472300000</c:v>
                      </c:pt>
                      <c:pt idx="2770">
                        <c:v>39472400000</c:v>
                      </c:pt>
                      <c:pt idx="2771">
                        <c:v>39472600000</c:v>
                      </c:pt>
                      <c:pt idx="2772">
                        <c:v>39472700000</c:v>
                      </c:pt>
                      <c:pt idx="2773">
                        <c:v>39472700000</c:v>
                      </c:pt>
                      <c:pt idx="2774">
                        <c:v>39472800000</c:v>
                      </c:pt>
                      <c:pt idx="2775">
                        <c:v>39472900000</c:v>
                      </c:pt>
                      <c:pt idx="2776">
                        <c:v>39472900000</c:v>
                      </c:pt>
                      <c:pt idx="2777">
                        <c:v>39473100000</c:v>
                      </c:pt>
                      <c:pt idx="2778">
                        <c:v>39473300000</c:v>
                      </c:pt>
                      <c:pt idx="2779">
                        <c:v>39485900000</c:v>
                      </c:pt>
                      <c:pt idx="2780">
                        <c:v>39490700000</c:v>
                      </c:pt>
                      <c:pt idx="2781">
                        <c:v>39507100000</c:v>
                      </c:pt>
                      <c:pt idx="2782">
                        <c:v>39529800000</c:v>
                      </c:pt>
                      <c:pt idx="2783">
                        <c:v>39563400000</c:v>
                      </c:pt>
                      <c:pt idx="2784">
                        <c:v>39601100000</c:v>
                      </c:pt>
                      <c:pt idx="2785">
                        <c:v>39640400000</c:v>
                      </c:pt>
                      <c:pt idx="2786">
                        <c:v>39686700000</c:v>
                      </c:pt>
                      <c:pt idx="2787">
                        <c:v>39729600000</c:v>
                      </c:pt>
                      <c:pt idx="2788">
                        <c:v>39777500000</c:v>
                      </c:pt>
                      <c:pt idx="2789">
                        <c:v>39828200000</c:v>
                      </c:pt>
                      <c:pt idx="2790">
                        <c:v>39865300000</c:v>
                      </c:pt>
                      <c:pt idx="2791">
                        <c:v>39906100000</c:v>
                      </c:pt>
                      <c:pt idx="2792">
                        <c:v>39932400000</c:v>
                      </c:pt>
                      <c:pt idx="2793">
                        <c:v>39932500000</c:v>
                      </c:pt>
                      <c:pt idx="2794">
                        <c:v>39932900000</c:v>
                      </c:pt>
                      <c:pt idx="2795">
                        <c:v>39933000000</c:v>
                      </c:pt>
                      <c:pt idx="2796">
                        <c:v>39933400000</c:v>
                      </c:pt>
                      <c:pt idx="2797">
                        <c:v>39933400000</c:v>
                      </c:pt>
                      <c:pt idx="2798">
                        <c:v>39933500000</c:v>
                      </c:pt>
                      <c:pt idx="2799">
                        <c:v>39933700000</c:v>
                      </c:pt>
                      <c:pt idx="2800">
                        <c:v>39933900000</c:v>
                      </c:pt>
                      <c:pt idx="2801">
                        <c:v>39934300000</c:v>
                      </c:pt>
                      <c:pt idx="2802">
                        <c:v>39934300000</c:v>
                      </c:pt>
                      <c:pt idx="2803">
                        <c:v>39934300000</c:v>
                      </c:pt>
                      <c:pt idx="2804">
                        <c:v>39934500000</c:v>
                      </c:pt>
                      <c:pt idx="2805">
                        <c:v>39934700000</c:v>
                      </c:pt>
                      <c:pt idx="2806">
                        <c:v>39934900000</c:v>
                      </c:pt>
                      <c:pt idx="2807">
                        <c:v>39935000000</c:v>
                      </c:pt>
                      <c:pt idx="2808">
                        <c:v>39935300000</c:v>
                      </c:pt>
                      <c:pt idx="2809">
                        <c:v>39935800000</c:v>
                      </c:pt>
                      <c:pt idx="2810">
                        <c:v>39935700000</c:v>
                      </c:pt>
                      <c:pt idx="2811">
                        <c:v>39936300000</c:v>
                      </c:pt>
                      <c:pt idx="2812">
                        <c:v>39936700000</c:v>
                      </c:pt>
                      <c:pt idx="2813">
                        <c:v>39956800000</c:v>
                      </c:pt>
                      <c:pt idx="2814">
                        <c:v>39969000000</c:v>
                      </c:pt>
                      <c:pt idx="2815">
                        <c:v>39975500000</c:v>
                      </c:pt>
                      <c:pt idx="2816">
                        <c:v>39981400000</c:v>
                      </c:pt>
                      <c:pt idx="2817">
                        <c:v>39982400000</c:v>
                      </c:pt>
                      <c:pt idx="2818">
                        <c:v>39983100000</c:v>
                      </c:pt>
                      <c:pt idx="2819">
                        <c:v>39983700000</c:v>
                      </c:pt>
                      <c:pt idx="2820">
                        <c:v>39984300000</c:v>
                      </c:pt>
                      <c:pt idx="2821">
                        <c:v>39985300000</c:v>
                      </c:pt>
                      <c:pt idx="2822">
                        <c:v>39985400000</c:v>
                      </c:pt>
                      <c:pt idx="2823">
                        <c:v>39987300000</c:v>
                      </c:pt>
                      <c:pt idx="2824">
                        <c:v>39990100000</c:v>
                      </c:pt>
                      <c:pt idx="2825">
                        <c:v>39992000000</c:v>
                      </c:pt>
                      <c:pt idx="2826">
                        <c:v>39996300000</c:v>
                      </c:pt>
                      <c:pt idx="2827">
                        <c:v>40000500000</c:v>
                      </c:pt>
                      <c:pt idx="2828">
                        <c:v>40005400000</c:v>
                      </c:pt>
                      <c:pt idx="2829">
                        <c:v>40013900000</c:v>
                      </c:pt>
                      <c:pt idx="2830">
                        <c:v>40026700000</c:v>
                      </c:pt>
                      <c:pt idx="2831">
                        <c:v>40046300000</c:v>
                      </c:pt>
                      <c:pt idx="2832">
                        <c:v>40067500000</c:v>
                      </c:pt>
                      <c:pt idx="2833">
                        <c:v>40083600000</c:v>
                      </c:pt>
                      <c:pt idx="2834">
                        <c:v>40094800000</c:v>
                      </c:pt>
                      <c:pt idx="2835">
                        <c:v>40102400000</c:v>
                      </c:pt>
                      <c:pt idx="2836">
                        <c:v>40105100000</c:v>
                      </c:pt>
                      <c:pt idx="2837">
                        <c:v>40107000000</c:v>
                      </c:pt>
                      <c:pt idx="2838">
                        <c:v>40122800000</c:v>
                      </c:pt>
                      <c:pt idx="2839">
                        <c:v>40123100000</c:v>
                      </c:pt>
                      <c:pt idx="2840">
                        <c:v>40123300000</c:v>
                      </c:pt>
                      <c:pt idx="2841">
                        <c:v>40123600000</c:v>
                      </c:pt>
                      <c:pt idx="2842">
                        <c:v>40123700000</c:v>
                      </c:pt>
                      <c:pt idx="2843">
                        <c:v>40124000000</c:v>
                      </c:pt>
                      <c:pt idx="2844">
                        <c:v>40124400000</c:v>
                      </c:pt>
                      <c:pt idx="2845">
                        <c:v>40124900000</c:v>
                      </c:pt>
                      <c:pt idx="2846">
                        <c:v>40125700000</c:v>
                      </c:pt>
                      <c:pt idx="2847">
                        <c:v>40126600000</c:v>
                      </c:pt>
                      <c:pt idx="2848">
                        <c:v>40127900000</c:v>
                      </c:pt>
                      <c:pt idx="2849">
                        <c:v>40130100000</c:v>
                      </c:pt>
                      <c:pt idx="2850">
                        <c:v>40133000000</c:v>
                      </c:pt>
                      <c:pt idx="2851">
                        <c:v>40137600000</c:v>
                      </c:pt>
                      <c:pt idx="2852">
                        <c:v>40146100000</c:v>
                      </c:pt>
                      <c:pt idx="2853">
                        <c:v>40159800000</c:v>
                      </c:pt>
                      <c:pt idx="2854">
                        <c:v>40178500000</c:v>
                      </c:pt>
                      <c:pt idx="2855">
                        <c:v>40200800000</c:v>
                      </c:pt>
                      <c:pt idx="2856">
                        <c:v>40222400000</c:v>
                      </c:pt>
                      <c:pt idx="2857">
                        <c:v>40237300000</c:v>
                      </c:pt>
                      <c:pt idx="2858">
                        <c:v>40256800000</c:v>
                      </c:pt>
                      <c:pt idx="2859">
                        <c:v>40274900000</c:v>
                      </c:pt>
                      <c:pt idx="2860">
                        <c:v>40289900000</c:v>
                      </c:pt>
                      <c:pt idx="2861">
                        <c:v>40302900000</c:v>
                      </c:pt>
                      <c:pt idx="2862">
                        <c:v>40314200000</c:v>
                      </c:pt>
                      <c:pt idx="2863">
                        <c:v>40322900000</c:v>
                      </c:pt>
                      <c:pt idx="2864">
                        <c:v>40330700000</c:v>
                      </c:pt>
                      <c:pt idx="2865">
                        <c:v>40336100000</c:v>
                      </c:pt>
                      <c:pt idx="2866">
                        <c:v>40340300000</c:v>
                      </c:pt>
                      <c:pt idx="2867">
                        <c:v>40343800000</c:v>
                      </c:pt>
                      <c:pt idx="2868">
                        <c:v>40344000000</c:v>
                      </c:pt>
                      <c:pt idx="2869">
                        <c:v>40344600000</c:v>
                      </c:pt>
                      <c:pt idx="2870">
                        <c:v>40344800000</c:v>
                      </c:pt>
                      <c:pt idx="2871">
                        <c:v>40345000000</c:v>
                      </c:pt>
                      <c:pt idx="2872">
                        <c:v>40345300000</c:v>
                      </c:pt>
                      <c:pt idx="2873">
                        <c:v>40345700000</c:v>
                      </c:pt>
                      <c:pt idx="2874">
                        <c:v>40346000000</c:v>
                      </c:pt>
                      <c:pt idx="2875">
                        <c:v>40346000000</c:v>
                      </c:pt>
                      <c:pt idx="2876">
                        <c:v>40346100000</c:v>
                      </c:pt>
                      <c:pt idx="2877">
                        <c:v>40346400000</c:v>
                      </c:pt>
                      <c:pt idx="2878">
                        <c:v>40382300000</c:v>
                      </c:pt>
                      <c:pt idx="2879">
                        <c:v>40383400000</c:v>
                      </c:pt>
                      <c:pt idx="2880">
                        <c:v>40385400000</c:v>
                      </c:pt>
                      <c:pt idx="2881">
                        <c:v>40387800000</c:v>
                      </c:pt>
                      <c:pt idx="2882">
                        <c:v>40390500000</c:v>
                      </c:pt>
                      <c:pt idx="2883">
                        <c:v>40394000000</c:v>
                      </c:pt>
                      <c:pt idx="2884">
                        <c:v>40396200000</c:v>
                      </c:pt>
                      <c:pt idx="2885">
                        <c:v>40396500000</c:v>
                      </c:pt>
                      <c:pt idx="2886">
                        <c:v>40397000000</c:v>
                      </c:pt>
                      <c:pt idx="2887">
                        <c:v>40397500000</c:v>
                      </c:pt>
                      <c:pt idx="2888">
                        <c:v>40398500000</c:v>
                      </c:pt>
                      <c:pt idx="2889">
                        <c:v>40399000000</c:v>
                      </c:pt>
                      <c:pt idx="2890">
                        <c:v>40399700000</c:v>
                      </c:pt>
                      <c:pt idx="2891">
                        <c:v>40400400000</c:v>
                      </c:pt>
                      <c:pt idx="2892">
                        <c:v>40400900000</c:v>
                      </c:pt>
                      <c:pt idx="2893">
                        <c:v>40402300000</c:v>
                      </c:pt>
                      <c:pt idx="2894">
                        <c:v>40403100000</c:v>
                      </c:pt>
                      <c:pt idx="2895">
                        <c:v>40404300000</c:v>
                      </c:pt>
                      <c:pt idx="2896">
                        <c:v>40405100000</c:v>
                      </c:pt>
                      <c:pt idx="2897">
                        <c:v>40406100000</c:v>
                      </c:pt>
                      <c:pt idx="2898">
                        <c:v>40407700000</c:v>
                      </c:pt>
                      <c:pt idx="2899">
                        <c:v>40408000000</c:v>
                      </c:pt>
                      <c:pt idx="2900">
                        <c:v>40408500000</c:v>
                      </c:pt>
                      <c:pt idx="2901">
                        <c:v>40409900000</c:v>
                      </c:pt>
                      <c:pt idx="2902">
                        <c:v>40410800000</c:v>
                      </c:pt>
                      <c:pt idx="2903">
                        <c:v>40411400000</c:v>
                      </c:pt>
                      <c:pt idx="2904">
                        <c:v>40412100000</c:v>
                      </c:pt>
                      <c:pt idx="2905">
                        <c:v>40413600000</c:v>
                      </c:pt>
                      <c:pt idx="2906">
                        <c:v>40414000000</c:v>
                      </c:pt>
                      <c:pt idx="2907">
                        <c:v>40417100000</c:v>
                      </c:pt>
                      <c:pt idx="2908">
                        <c:v>40419600000</c:v>
                      </c:pt>
                      <c:pt idx="2909">
                        <c:v>40420000000</c:v>
                      </c:pt>
                      <c:pt idx="2910">
                        <c:v>40423500000</c:v>
                      </c:pt>
                      <c:pt idx="2911">
                        <c:v>40425600000</c:v>
                      </c:pt>
                      <c:pt idx="2912">
                        <c:v>40427400000</c:v>
                      </c:pt>
                      <c:pt idx="2913">
                        <c:v>40428900000</c:v>
                      </c:pt>
                      <c:pt idx="2914">
                        <c:v>40430900000</c:v>
                      </c:pt>
                      <c:pt idx="2915">
                        <c:v>40432400000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'34 mm_1E2_Imp'!$C$2:$C$2917</c15:sqref>
                        </c15:formulaRef>
                      </c:ext>
                    </c:extLst>
                    <c:numCache>
                      <c:formatCode>0.00E+00</c:formatCode>
                      <c:ptCount val="2916"/>
                      <c:pt idx="0">
                        <c:v>4.4173499999999999</c:v>
                      </c:pt>
                      <c:pt idx="1">
                        <c:v>4.4746800000000002</c:v>
                      </c:pt>
                      <c:pt idx="2">
                        <c:v>4.65191</c:v>
                      </c:pt>
                      <c:pt idx="3">
                        <c:v>2.9390900000000002</c:v>
                      </c:pt>
                      <c:pt idx="4">
                        <c:v>2.9929100000000002</c:v>
                      </c:pt>
                      <c:pt idx="5">
                        <c:v>3.0948699999999998</c:v>
                      </c:pt>
                      <c:pt idx="6">
                        <c:v>3.1546599999999998</c:v>
                      </c:pt>
                      <c:pt idx="7">
                        <c:v>3.17815</c:v>
                      </c:pt>
                      <c:pt idx="8">
                        <c:v>3.18255</c:v>
                      </c:pt>
                      <c:pt idx="9">
                        <c:v>3.1754600000000002</c:v>
                      </c:pt>
                      <c:pt idx="10">
                        <c:v>3.1620499999999998</c:v>
                      </c:pt>
                      <c:pt idx="11">
                        <c:v>3.1461399999999999</c:v>
                      </c:pt>
                      <c:pt idx="12">
                        <c:v>3.12595</c:v>
                      </c:pt>
                      <c:pt idx="13">
                        <c:v>3.1035300000000001</c:v>
                      </c:pt>
                      <c:pt idx="14">
                        <c:v>3.08223</c:v>
                      </c:pt>
                      <c:pt idx="15">
                        <c:v>3.05979</c:v>
                      </c:pt>
                      <c:pt idx="16">
                        <c:v>3.0372300000000001</c:v>
                      </c:pt>
                      <c:pt idx="17">
                        <c:v>3.0167899999999999</c:v>
                      </c:pt>
                      <c:pt idx="18">
                        <c:v>2.9994900000000002</c:v>
                      </c:pt>
                      <c:pt idx="19">
                        <c:v>209.107</c:v>
                      </c:pt>
                      <c:pt idx="20">
                        <c:v>209.08699999999999</c:v>
                      </c:pt>
                      <c:pt idx="21">
                        <c:v>208.80699999999999</c:v>
                      </c:pt>
                      <c:pt idx="22">
                        <c:v>208.41800000000001</c:v>
                      </c:pt>
                      <c:pt idx="23">
                        <c:v>2.98759</c:v>
                      </c:pt>
                      <c:pt idx="24">
                        <c:v>208.102</c:v>
                      </c:pt>
                      <c:pt idx="25">
                        <c:v>207.95</c:v>
                      </c:pt>
                      <c:pt idx="26">
                        <c:v>208.23</c:v>
                      </c:pt>
                      <c:pt idx="27">
                        <c:v>209.197</c:v>
                      </c:pt>
                      <c:pt idx="28">
                        <c:v>211.12799999999999</c:v>
                      </c:pt>
                      <c:pt idx="29">
                        <c:v>215.22399999999999</c:v>
                      </c:pt>
                      <c:pt idx="30">
                        <c:v>222.197</c:v>
                      </c:pt>
                      <c:pt idx="31">
                        <c:v>231.983</c:v>
                      </c:pt>
                      <c:pt idx="32">
                        <c:v>247.077</c:v>
                      </c:pt>
                      <c:pt idx="33">
                        <c:v>269.185</c:v>
                      </c:pt>
                      <c:pt idx="34">
                        <c:v>298.64499999999998</c:v>
                      </c:pt>
                      <c:pt idx="35">
                        <c:v>336.34899999999999</c:v>
                      </c:pt>
                      <c:pt idx="36">
                        <c:v>382.101</c:v>
                      </c:pt>
                      <c:pt idx="37">
                        <c:v>431.67899999999997</c:v>
                      </c:pt>
                      <c:pt idx="38">
                        <c:v>478.99900000000002</c:v>
                      </c:pt>
                      <c:pt idx="39">
                        <c:v>514.32600000000002</c:v>
                      </c:pt>
                      <c:pt idx="40">
                        <c:v>376.98700000000002</c:v>
                      </c:pt>
                      <c:pt idx="41">
                        <c:v>444.38299999999998</c:v>
                      </c:pt>
                      <c:pt idx="42">
                        <c:v>516.55399999999997</c:v>
                      </c:pt>
                      <c:pt idx="43">
                        <c:v>584.36800000000005</c:v>
                      </c:pt>
                      <c:pt idx="44">
                        <c:v>634.03300000000002</c:v>
                      </c:pt>
                      <c:pt idx="45">
                        <c:v>3.4109699999999998</c:v>
                      </c:pt>
                      <c:pt idx="46">
                        <c:v>3.44421</c:v>
                      </c:pt>
                      <c:pt idx="47">
                        <c:v>3.4866000000000001</c:v>
                      </c:pt>
                      <c:pt idx="48">
                        <c:v>2.8381099999999999</c:v>
                      </c:pt>
                      <c:pt idx="49">
                        <c:v>2.8381599999999998</c:v>
                      </c:pt>
                      <c:pt idx="50">
                        <c:v>8007.39</c:v>
                      </c:pt>
                      <c:pt idx="51">
                        <c:v>7991.92</c:v>
                      </c:pt>
                      <c:pt idx="52">
                        <c:v>7886.39</c:v>
                      </c:pt>
                      <c:pt idx="53">
                        <c:v>7597.67</c:v>
                      </c:pt>
                      <c:pt idx="54">
                        <c:v>7167.57</c:v>
                      </c:pt>
                      <c:pt idx="55">
                        <c:v>6631.94</c:v>
                      </c:pt>
                      <c:pt idx="56">
                        <c:v>6000.79</c:v>
                      </c:pt>
                      <c:pt idx="57">
                        <c:v>5349.19</c:v>
                      </c:pt>
                      <c:pt idx="58">
                        <c:v>2.82369</c:v>
                      </c:pt>
                      <c:pt idx="59">
                        <c:v>4660</c:v>
                      </c:pt>
                      <c:pt idx="60">
                        <c:v>4167.53</c:v>
                      </c:pt>
                      <c:pt idx="61">
                        <c:v>3782.76</c:v>
                      </c:pt>
                      <c:pt idx="62">
                        <c:v>3315.96</c:v>
                      </c:pt>
                      <c:pt idx="63">
                        <c:v>2.77623</c:v>
                      </c:pt>
                      <c:pt idx="64">
                        <c:v>2990.45</c:v>
                      </c:pt>
                      <c:pt idx="65">
                        <c:v>2766.84</c:v>
                      </c:pt>
                      <c:pt idx="66">
                        <c:v>2565.0300000000002</c:v>
                      </c:pt>
                      <c:pt idx="67">
                        <c:v>2.7097799999999999</c:v>
                      </c:pt>
                      <c:pt idx="68">
                        <c:v>2384.33</c:v>
                      </c:pt>
                      <c:pt idx="69">
                        <c:v>2246.11</c:v>
                      </c:pt>
                      <c:pt idx="70">
                        <c:v>2.6566900000000002</c:v>
                      </c:pt>
                      <c:pt idx="71">
                        <c:v>2133.7199999999998</c:v>
                      </c:pt>
                      <c:pt idx="72">
                        <c:v>2076.33</c:v>
                      </c:pt>
                      <c:pt idx="73">
                        <c:v>2045.19</c:v>
                      </c:pt>
                      <c:pt idx="74">
                        <c:v>2.65537</c:v>
                      </c:pt>
                      <c:pt idx="75">
                        <c:v>2.6667399999999999</c:v>
                      </c:pt>
                      <c:pt idx="76">
                        <c:v>2.6762000000000001</c:v>
                      </c:pt>
                      <c:pt idx="77">
                        <c:v>2.6833300000000002</c:v>
                      </c:pt>
                      <c:pt idx="78">
                        <c:v>2.6876699999999998</c:v>
                      </c:pt>
                      <c:pt idx="79">
                        <c:v>82.240899999999996</c:v>
                      </c:pt>
                      <c:pt idx="80">
                        <c:v>82.398600000000002</c:v>
                      </c:pt>
                      <c:pt idx="81">
                        <c:v>83.039299999999997</c:v>
                      </c:pt>
                      <c:pt idx="82">
                        <c:v>83.789100000000005</c:v>
                      </c:pt>
                      <c:pt idx="83">
                        <c:v>84.9452</c:v>
                      </c:pt>
                      <c:pt idx="84">
                        <c:v>86.597099999999998</c:v>
                      </c:pt>
                      <c:pt idx="85">
                        <c:v>88.563699999999997</c:v>
                      </c:pt>
                      <c:pt idx="86">
                        <c:v>90.956900000000005</c:v>
                      </c:pt>
                      <c:pt idx="87">
                        <c:v>93.667599999999993</c:v>
                      </c:pt>
                      <c:pt idx="88">
                        <c:v>96.745800000000003</c:v>
                      </c:pt>
                      <c:pt idx="89">
                        <c:v>100.101</c:v>
                      </c:pt>
                      <c:pt idx="90">
                        <c:v>103.703</c:v>
                      </c:pt>
                      <c:pt idx="91">
                        <c:v>107.383</c:v>
                      </c:pt>
                      <c:pt idx="92">
                        <c:v>110.974</c:v>
                      </c:pt>
                      <c:pt idx="93">
                        <c:v>114.471</c:v>
                      </c:pt>
                      <c:pt idx="94">
                        <c:v>117.636</c:v>
                      </c:pt>
                      <c:pt idx="95">
                        <c:v>120.468</c:v>
                      </c:pt>
                      <c:pt idx="96">
                        <c:v>122.626</c:v>
                      </c:pt>
                      <c:pt idx="97">
                        <c:v>124.208</c:v>
                      </c:pt>
                      <c:pt idx="98">
                        <c:v>125.386</c:v>
                      </c:pt>
                      <c:pt idx="99">
                        <c:v>23683.200000000001</c:v>
                      </c:pt>
                      <c:pt idx="100">
                        <c:v>21769.200000000001</c:v>
                      </c:pt>
                      <c:pt idx="101">
                        <c:v>15424.3</c:v>
                      </c:pt>
                      <c:pt idx="102">
                        <c:v>10655.8</c:v>
                      </c:pt>
                      <c:pt idx="103">
                        <c:v>7421.72</c:v>
                      </c:pt>
                      <c:pt idx="104">
                        <c:v>5508.21</c:v>
                      </c:pt>
                      <c:pt idx="105">
                        <c:v>4243.3599999999997</c:v>
                      </c:pt>
                      <c:pt idx="106">
                        <c:v>3425.16</c:v>
                      </c:pt>
                      <c:pt idx="107">
                        <c:v>2826.35</c:v>
                      </c:pt>
                      <c:pt idx="108">
                        <c:v>2475.69</c:v>
                      </c:pt>
                      <c:pt idx="109">
                        <c:v>2242.0700000000002</c:v>
                      </c:pt>
                      <c:pt idx="110">
                        <c:v>2028.07</c:v>
                      </c:pt>
                      <c:pt idx="111">
                        <c:v>1908.74</c:v>
                      </c:pt>
                      <c:pt idx="112">
                        <c:v>1850.72</c:v>
                      </c:pt>
                      <c:pt idx="113">
                        <c:v>1821.12</c:v>
                      </c:pt>
                      <c:pt idx="114">
                        <c:v>1790.84</c:v>
                      </c:pt>
                      <c:pt idx="115">
                        <c:v>1787.35</c:v>
                      </c:pt>
                      <c:pt idx="116">
                        <c:v>1784.77</c:v>
                      </c:pt>
                      <c:pt idx="117">
                        <c:v>1812.13</c:v>
                      </c:pt>
                      <c:pt idx="118">
                        <c:v>1827.62</c:v>
                      </c:pt>
                      <c:pt idx="119">
                        <c:v>588.49699999999996</c:v>
                      </c:pt>
                      <c:pt idx="120">
                        <c:v>588.80999999999995</c:v>
                      </c:pt>
                      <c:pt idx="121">
                        <c:v>593.84799999999996</c:v>
                      </c:pt>
                      <c:pt idx="122">
                        <c:v>603.43700000000001</c:v>
                      </c:pt>
                      <c:pt idx="123">
                        <c:v>612.52700000000004</c:v>
                      </c:pt>
                      <c:pt idx="124">
                        <c:v>620.154</c:v>
                      </c:pt>
                      <c:pt idx="125">
                        <c:v>624.06600000000003</c:v>
                      </c:pt>
                      <c:pt idx="126">
                        <c:v>621.08699999999999</c:v>
                      </c:pt>
                      <c:pt idx="127">
                        <c:v>612.17399999999998</c:v>
                      </c:pt>
                      <c:pt idx="128">
                        <c:v>593.61</c:v>
                      </c:pt>
                      <c:pt idx="129">
                        <c:v>579.34699999999998</c:v>
                      </c:pt>
                      <c:pt idx="130">
                        <c:v>556.53499999999997</c:v>
                      </c:pt>
                      <c:pt idx="131">
                        <c:v>539.11599999999999</c:v>
                      </c:pt>
                      <c:pt idx="132">
                        <c:v>518.66899999999998</c:v>
                      </c:pt>
                      <c:pt idx="133">
                        <c:v>494.22</c:v>
                      </c:pt>
                      <c:pt idx="134">
                        <c:v>474.173</c:v>
                      </c:pt>
                      <c:pt idx="135">
                        <c:v>455.9</c:v>
                      </c:pt>
                      <c:pt idx="136">
                        <c:v>440.00299999999999</c:v>
                      </c:pt>
                      <c:pt idx="137">
                        <c:v>426.00299999999999</c:v>
                      </c:pt>
                      <c:pt idx="138">
                        <c:v>416.13799999999998</c:v>
                      </c:pt>
                      <c:pt idx="139">
                        <c:v>410.06799999999998</c:v>
                      </c:pt>
                      <c:pt idx="140">
                        <c:v>81.809200000000004</c:v>
                      </c:pt>
                      <c:pt idx="141">
                        <c:v>82.450999999999993</c:v>
                      </c:pt>
                      <c:pt idx="142">
                        <c:v>82.600800000000007</c:v>
                      </c:pt>
                      <c:pt idx="143">
                        <c:v>83.2898</c:v>
                      </c:pt>
                      <c:pt idx="144">
                        <c:v>84.457800000000006</c:v>
                      </c:pt>
                      <c:pt idx="145">
                        <c:v>85.790099999999995</c:v>
                      </c:pt>
                      <c:pt idx="146">
                        <c:v>87.641099999999994</c:v>
                      </c:pt>
                      <c:pt idx="147">
                        <c:v>90.773600000000002</c:v>
                      </c:pt>
                      <c:pt idx="148">
                        <c:v>94.351399999999998</c:v>
                      </c:pt>
                      <c:pt idx="149">
                        <c:v>99.445700000000002</c:v>
                      </c:pt>
                      <c:pt idx="150">
                        <c:v>105.858</c:v>
                      </c:pt>
                      <c:pt idx="151">
                        <c:v>113.66500000000001</c:v>
                      </c:pt>
                      <c:pt idx="152">
                        <c:v>123.075</c:v>
                      </c:pt>
                      <c:pt idx="153">
                        <c:v>134.02799999999999</c:v>
                      </c:pt>
                      <c:pt idx="154">
                        <c:v>146.31700000000001</c:v>
                      </c:pt>
                      <c:pt idx="155">
                        <c:v>189.815</c:v>
                      </c:pt>
                      <c:pt idx="156">
                        <c:v>171.41800000000001</c:v>
                      </c:pt>
                      <c:pt idx="157">
                        <c:v>158.96199999999999</c:v>
                      </c:pt>
                      <c:pt idx="158">
                        <c:v>182.505</c:v>
                      </c:pt>
                      <c:pt idx="159">
                        <c:v>191.227</c:v>
                      </c:pt>
                      <c:pt idx="160">
                        <c:v>327.82400000000001</c:v>
                      </c:pt>
                      <c:pt idx="161">
                        <c:v>324.99700000000001</c:v>
                      </c:pt>
                      <c:pt idx="162">
                        <c:v>315.96600000000001</c:v>
                      </c:pt>
                      <c:pt idx="163">
                        <c:v>302.68700000000001</c:v>
                      </c:pt>
                      <c:pt idx="164">
                        <c:v>284.99900000000002</c:v>
                      </c:pt>
                      <c:pt idx="165">
                        <c:v>264.09399999999999</c:v>
                      </c:pt>
                      <c:pt idx="166">
                        <c:v>241.98400000000001</c:v>
                      </c:pt>
                      <c:pt idx="167">
                        <c:v>219.48400000000001</c:v>
                      </c:pt>
                      <c:pt idx="168">
                        <c:v>199.369</c:v>
                      </c:pt>
                      <c:pt idx="169">
                        <c:v>180.505</c:v>
                      </c:pt>
                      <c:pt idx="170">
                        <c:v>163.48099999999999</c:v>
                      </c:pt>
                      <c:pt idx="171">
                        <c:v>151.13999999999999</c:v>
                      </c:pt>
                      <c:pt idx="172">
                        <c:v>140.77699999999999</c:v>
                      </c:pt>
                      <c:pt idx="173">
                        <c:v>131.85499999999999</c:v>
                      </c:pt>
                      <c:pt idx="174">
                        <c:v>125.325</c:v>
                      </c:pt>
                      <c:pt idx="175">
                        <c:v>120.21</c:v>
                      </c:pt>
                      <c:pt idx="176">
                        <c:v>117.123</c:v>
                      </c:pt>
                      <c:pt idx="177">
                        <c:v>114.901</c:v>
                      </c:pt>
                      <c:pt idx="178">
                        <c:v>113.40900000000001</c:v>
                      </c:pt>
                      <c:pt idx="179">
                        <c:v>110.77</c:v>
                      </c:pt>
                      <c:pt idx="180">
                        <c:v>9790.7800000000007</c:v>
                      </c:pt>
                      <c:pt idx="181">
                        <c:v>9129.59</c:v>
                      </c:pt>
                      <c:pt idx="182">
                        <c:v>6336.12</c:v>
                      </c:pt>
                      <c:pt idx="183">
                        <c:v>4449.7</c:v>
                      </c:pt>
                      <c:pt idx="184">
                        <c:v>3189.69</c:v>
                      </c:pt>
                      <c:pt idx="185">
                        <c:v>2528.48</c:v>
                      </c:pt>
                      <c:pt idx="186">
                        <c:v>2106.15</c:v>
                      </c:pt>
                      <c:pt idx="187">
                        <c:v>1821.28</c:v>
                      </c:pt>
                      <c:pt idx="188">
                        <c:v>1592.27</c:v>
                      </c:pt>
                      <c:pt idx="189">
                        <c:v>1498.2</c:v>
                      </c:pt>
                      <c:pt idx="190">
                        <c:v>1444.62</c:v>
                      </c:pt>
                      <c:pt idx="191">
                        <c:v>1365.58</c:v>
                      </c:pt>
                      <c:pt idx="192">
                        <c:v>1340.15</c:v>
                      </c:pt>
                      <c:pt idx="193">
                        <c:v>1351.25</c:v>
                      </c:pt>
                      <c:pt idx="194">
                        <c:v>1368.41</c:v>
                      </c:pt>
                      <c:pt idx="195">
                        <c:v>1348.11</c:v>
                      </c:pt>
                      <c:pt idx="196">
                        <c:v>1367.88</c:v>
                      </c:pt>
                      <c:pt idx="197">
                        <c:v>1368.28</c:v>
                      </c:pt>
                      <c:pt idx="198">
                        <c:v>1395.05</c:v>
                      </c:pt>
                      <c:pt idx="199">
                        <c:v>1396.72</c:v>
                      </c:pt>
                      <c:pt idx="200">
                        <c:v>141.846</c:v>
                      </c:pt>
                      <c:pt idx="201">
                        <c:v>142.13</c:v>
                      </c:pt>
                      <c:pt idx="202">
                        <c:v>142.393</c:v>
                      </c:pt>
                      <c:pt idx="203">
                        <c:v>142.209</c:v>
                      </c:pt>
                      <c:pt idx="204">
                        <c:v>141.351</c:v>
                      </c:pt>
                      <c:pt idx="205">
                        <c:v>141.54</c:v>
                      </c:pt>
                      <c:pt idx="206">
                        <c:v>141.75200000000001</c:v>
                      </c:pt>
                      <c:pt idx="207">
                        <c:v>141.34399999999999</c:v>
                      </c:pt>
                      <c:pt idx="208">
                        <c:v>140.64099999999999</c:v>
                      </c:pt>
                      <c:pt idx="209">
                        <c:v>139.577</c:v>
                      </c:pt>
                      <c:pt idx="210">
                        <c:v>138.16999999999999</c:v>
                      </c:pt>
                      <c:pt idx="211">
                        <c:v>136.70699999999999</c:v>
                      </c:pt>
                      <c:pt idx="212">
                        <c:v>135.13499999999999</c:v>
                      </c:pt>
                      <c:pt idx="213">
                        <c:v>133.38200000000001</c:v>
                      </c:pt>
                      <c:pt idx="214">
                        <c:v>131.774</c:v>
                      </c:pt>
                      <c:pt idx="215">
                        <c:v>130.345</c:v>
                      </c:pt>
                      <c:pt idx="216">
                        <c:v>129.202</c:v>
                      </c:pt>
                      <c:pt idx="217">
                        <c:v>128.119</c:v>
                      </c:pt>
                      <c:pt idx="218">
                        <c:v>127.291</c:v>
                      </c:pt>
                      <c:pt idx="219">
                        <c:v>126.97499999999999</c:v>
                      </c:pt>
                      <c:pt idx="220">
                        <c:v>396.791</c:v>
                      </c:pt>
                      <c:pt idx="221">
                        <c:v>396.791</c:v>
                      </c:pt>
                      <c:pt idx="222">
                        <c:v>397.01100000000002</c:v>
                      </c:pt>
                      <c:pt idx="223">
                        <c:v>396.98599999999999</c:v>
                      </c:pt>
                      <c:pt idx="224">
                        <c:v>397.553</c:v>
                      </c:pt>
                      <c:pt idx="225">
                        <c:v>398.66199999999998</c:v>
                      </c:pt>
                      <c:pt idx="226">
                        <c:v>400.01</c:v>
                      </c:pt>
                      <c:pt idx="227">
                        <c:v>392.577</c:v>
                      </c:pt>
                      <c:pt idx="228">
                        <c:v>395.40600000000001</c:v>
                      </c:pt>
                      <c:pt idx="229">
                        <c:v>399.44</c:v>
                      </c:pt>
                      <c:pt idx="230">
                        <c:v>405.52100000000002</c:v>
                      </c:pt>
                      <c:pt idx="231">
                        <c:v>414.20800000000003</c:v>
                      </c:pt>
                      <c:pt idx="232">
                        <c:v>426.43900000000002</c:v>
                      </c:pt>
                      <c:pt idx="233">
                        <c:v>442.67399999999998</c:v>
                      </c:pt>
                      <c:pt idx="234">
                        <c:v>462.76</c:v>
                      </c:pt>
                      <c:pt idx="235">
                        <c:v>486.56700000000001</c:v>
                      </c:pt>
                      <c:pt idx="236">
                        <c:v>515.58799999999997</c:v>
                      </c:pt>
                      <c:pt idx="237">
                        <c:v>546.89499999999998</c:v>
                      </c:pt>
                      <c:pt idx="238">
                        <c:v>578.66700000000003</c:v>
                      </c:pt>
                      <c:pt idx="239">
                        <c:v>607.22500000000002</c:v>
                      </c:pt>
                      <c:pt idx="240">
                        <c:v>624.39099999999996</c:v>
                      </c:pt>
                      <c:pt idx="241">
                        <c:v>83092.5</c:v>
                      </c:pt>
                      <c:pt idx="242">
                        <c:v>54050.6</c:v>
                      </c:pt>
                      <c:pt idx="243">
                        <c:v>25460.9</c:v>
                      </c:pt>
                      <c:pt idx="244">
                        <c:v>13405.2</c:v>
                      </c:pt>
                      <c:pt idx="245">
                        <c:v>8460.51</c:v>
                      </c:pt>
                      <c:pt idx="246">
                        <c:v>6055.51</c:v>
                      </c:pt>
                      <c:pt idx="247">
                        <c:v>4826.74</c:v>
                      </c:pt>
                      <c:pt idx="248">
                        <c:v>4206.67</c:v>
                      </c:pt>
                      <c:pt idx="249">
                        <c:v>616.82600000000002</c:v>
                      </c:pt>
                      <c:pt idx="250">
                        <c:v>615.86300000000006</c:v>
                      </c:pt>
                      <c:pt idx="251">
                        <c:v>3938.64</c:v>
                      </c:pt>
                      <c:pt idx="252">
                        <c:v>616.495</c:v>
                      </c:pt>
                      <c:pt idx="253">
                        <c:v>616.07399999999996</c:v>
                      </c:pt>
                      <c:pt idx="254">
                        <c:v>616.80399999999997</c:v>
                      </c:pt>
                      <c:pt idx="255">
                        <c:v>613.68399999999997</c:v>
                      </c:pt>
                      <c:pt idx="256">
                        <c:v>4439.88</c:v>
                      </c:pt>
                      <c:pt idx="257">
                        <c:v>608.71400000000006</c:v>
                      </c:pt>
                      <c:pt idx="258">
                        <c:v>602.89300000000003</c:v>
                      </c:pt>
                      <c:pt idx="259">
                        <c:v>5148.5600000000004</c:v>
                      </c:pt>
                      <c:pt idx="260">
                        <c:v>590.53499999999997</c:v>
                      </c:pt>
                      <c:pt idx="261">
                        <c:v>5610.3</c:v>
                      </c:pt>
                      <c:pt idx="262">
                        <c:v>583.30100000000004</c:v>
                      </c:pt>
                      <c:pt idx="263">
                        <c:v>5300.71</c:v>
                      </c:pt>
                      <c:pt idx="264">
                        <c:v>589.35199999999998</c:v>
                      </c:pt>
                      <c:pt idx="265">
                        <c:v>4237.96</c:v>
                      </c:pt>
                      <c:pt idx="266">
                        <c:v>614.678</c:v>
                      </c:pt>
                      <c:pt idx="267">
                        <c:v>3281.71</c:v>
                      </c:pt>
                      <c:pt idx="268">
                        <c:v>694.26099999999997</c:v>
                      </c:pt>
                      <c:pt idx="269">
                        <c:v>2586.39</c:v>
                      </c:pt>
                      <c:pt idx="270">
                        <c:v>2164.81</c:v>
                      </c:pt>
                      <c:pt idx="271">
                        <c:v>852.41899999999998</c:v>
                      </c:pt>
                      <c:pt idx="272">
                        <c:v>1910.49</c:v>
                      </c:pt>
                      <c:pt idx="273">
                        <c:v>1777.51</c:v>
                      </c:pt>
                      <c:pt idx="274">
                        <c:v>1115.8</c:v>
                      </c:pt>
                      <c:pt idx="275">
                        <c:v>1697.7</c:v>
                      </c:pt>
                      <c:pt idx="276">
                        <c:v>1671.45</c:v>
                      </c:pt>
                      <c:pt idx="277">
                        <c:v>1604.27</c:v>
                      </c:pt>
                      <c:pt idx="278">
                        <c:v>2470.88</c:v>
                      </c:pt>
                      <c:pt idx="279">
                        <c:v>4213.78</c:v>
                      </c:pt>
                      <c:pt idx="280">
                        <c:v>7784.46</c:v>
                      </c:pt>
                      <c:pt idx="281">
                        <c:v>15307.9</c:v>
                      </c:pt>
                      <c:pt idx="282">
                        <c:v>237.69800000000001</c:v>
                      </c:pt>
                      <c:pt idx="283">
                        <c:v>239.833</c:v>
                      </c:pt>
                      <c:pt idx="284">
                        <c:v>242.874</c:v>
                      </c:pt>
                      <c:pt idx="285">
                        <c:v>241.86</c:v>
                      </c:pt>
                      <c:pt idx="286">
                        <c:v>241.65</c:v>
                      </c:pt>
                      <c:pt idx="287">
                        <c:v>240.94399999999999</c:v>
                      </c:pt>
                      <c:pt idx="288">
                        <c:v>239.18199999999999</c:v>
                      </c:pt>
                      <c:pt idx="289">
                        <c:v>232.83</c:v>
                      </c:pt>
                      <c:pt idx="290">
                        <c:v>224.13200000000001</c:v>
                      </c:pt>
                      <c:pt idx="291">
                        <c:v>211.90199999999999</c:v>
                      </c:pt>
                      <c:pt idx="292">
                        <c:v>197.934</c:v>
                      </c:pt>
                      <c:pt idx="293">
                        <c:v>182.92099999999999</c:v>
                      </c:pt>
                      <c:pt idx="294">
                        <c:v>167.39699999999999</c:v>
                      </c:pt>
                      <c:pt idx="295">
                        <c:v>154.01300000000001</c:v>
                      </c:pt>
                      <c:pt idx="296">
                        <c:v>143.69499999999999</c:v>
                      </c:pt>
                      <c:pt idx="297">
                        <c:v>136.16200000000001</c:v>
                      </c:pt>
                      <c:pt idx="298">
                        <c:v>130.83600000000001</c:v>
                      </c:pt>
                      <c:pt idx="299">
                        <c:v>127.29</c:v>
                      </c:pt>
                      <c:pt idx="300">
                        <c:v>123.733</c:v>
                      </c:pt>
                      <c:pt idx="301">
                        <c:v>449.77499999999998</c:v>
                      </c:pt>
                      <c:pt idx="302">
                        <c:v>448.94200000000001</c:v>
                      </c:pt>
                      <c:pt idx="303">
                        <c:v>424.67500000000001</c:v>
                      </c:pt>
                      <c:pt idx="304">
                        <c:v>398.32900000000001</c:v>
                      </c:pt>
                      <c:pt idx="305">
                        <c:v>364.16500000000002</c:v>
                      </c:pt>
                      <c:pt idx="306">
                        <c:v>330.63</c:v>
                      </c:pt>
                      <c:pt idx="307">
                        <c:v>299.31099999999998</c:v>
                      </c:pt>
                      <c:pt idx="308">
                        <c:v>272.00599999999997</c:v>
                      </c:pt>
                      <c:pt idx="309">
                        <c:v>245.55</c:v>
                      </c:pt>
                      <c:pt idx="310">
                        <c:v>223.49700000000001</c:v>
                      </c:pt>
                      <c:pt idx="311">
                        <c:v>203.94900000000001</c:v>
                      </c:pt>
                      <c:pt idx="312">
                        <c:v>185.40600000000001</c:v>
                      </c:pt>
                      <c:pt idx="313">
                        <c:v>170.67400000000001</c:v>
                      </c:pt>
                      <c:pt idx="314">
                        <c:v>157.732</c:v>
                      </c:pt>
                      <c:pt idx="315">
                        <c:v>145.06100000000001</c:v>
                      </c:pt>
                      <c:pt idx="316">
                        <c:v>135.35400000000001</c:v>
                      </c:pt>
                      <c:pt idx="317">
                        <c:v>127.905</c:v>
                      </c:pt>
                      <c:pt idx="318">
                        <c:v>122.366</c:v>
                      </c:pt>
                      <c:pt idx="319">
                        <c:v>118.788</c:v>
                      </c:pt>
                      <c:pt idx="320">
                        <c:v>115.533</c:v>
                      </c:pt>
                      <c:pt idx="321">
                        <c:v>193.309</c:v>
                      </c:pt>
                      <c:pt idx="322">
                        <c:v>193.86099999999999</c:v>
                      </c:pt>
                      <c:pt idx="323">
                        <c:v>195.26300000000001</c:v>
                      </c:pt>
                      <c:pt idx="324">
                        <c:v>197.113</c:v>
                      </c:pt>
                      <c:pt idx="325">
                        <c:v>200.24199999999999</c:v>
                      </c:pt>
                      <c:pt idx="326">
                        <c:v>204.23599999999999</c:v>
                      </c:pt>
                      <c:pt idx="327">
                        <c:v>208.81899999999999</c:v>
                      </c:pt>
                      <c:pt idx="328">
                        <c:v>214.512</c:v>
                      </c:pt>
                      <c:pt idx="329">
                        <c:v>220.749</c:v>
                      </c:pt>
                      <c:pt idx="330">
                        <c:v>227.51300000000001</c:v>
                      </c:pt>
                      <c:pt idx="331">
                        <c:v>298.99200000000002</c:v>
                      </c:pt>
                      <c:pt idx="332">
                        <c:v>298.40499999999997</c:v>
                      </c:pt>
                      <c:pt idx="333">
                        <c:v>299.27100000000002</c:v>
                      </c:pt>
                      <c:pt idx="334">
                        <c:v>298.21699999999998</c:v>
                      </c:pt>
                      <c:pt idx="335">
                        <c:v>296.62900000000002</c:v>
                      </c:pt>
                      <c:pt idx="336">
                        <c:v>295.86099999999999</c:v>
                      </c:pt>
                      <c:pt idx="337">
                        <c:v>294.19099999999997</c:v>
                      </c:pt>
                      <c:pt idx="338">
                        <c:v>292.63900000000001</c:v>
                      </c:pt>
                      <c:pt idx="339">
                        <c:v>291.303</c:v>
                      </c:pt>
                      <c:pt idx="340">
                        <c:v>234.84800000000001</c:v>
                      </c:pt>
                      <c:pt idx="341">
                        <c:v>291.327</c:v>
                      </c:pt>
                      <c:pt idx="342">
                        <c:v>293.20100000000002</c:v>
                      </c:pt>
                      <c:pt idx="343">
                        <c:v>293.971</c:v>
                      </c:pt>
                      <c:pt idx="344">
                        <c:v>294.97500000000002</c:v>
                      </c:pt>
                      <c:pt idx="345">
                        <c:v>294.96199999999999</c:v>
                      </c:pt>
                      <c:pt idx="346">
                        <c:v>294.74</c:v>
                      </c:pt>
                      <c:pt idx="347">
                        <c:v>296.19499999999999</c:v>
                      </c:pt>
                      <c:pt idx="348">
                        <c:v>295.08199999999999</c:v>
                      </c:pt>
                      <c:pt idx="349">
                        <c:v>295.64100000000002</c:v>
                      </c:pt>
                      <c:pt idx="350">
                        <c:v>296.048</c:v>
                      </c:pt>
                      <c:pt idx="351">
                        <c:v>295.94799999999998</c:v>
                      </c:pt>
                      <c:pt idx="352">
                        <c:v>242.65100000000001</c:v>
                      </c:pt>
                      <c:pt idx="353">
                        <c:v>248.285</c:v>
                      </c:pt>
                      <c:pt idx="354">
                        <c:v>251.916</c:v>
                      </c:pt>
                      <c:pt idx="355">
                        <c:v>254.00800000000001</c:v>
                      </c:pt>
                      <c:pt idx="356">
                        <c:v>255.22900000000001</c:v>
                      </c:pt>
                      <c:pt idx="357">
                        <c:v>255.46100000000001</c:v>
                      </c:pt>
                      <c:pt idx="358">
                        <c:v>255.196</c:v>
                      </c:pt>
                      <c:pt idx="359">
                        <c:v>255.001</c:v>
                      </c:pt>
                      <c:pt idx="360">
                        <c:v>254.41399999999999</c:v>
                      </c:pt>
                      <c:pt idx="361">
                        <c:v>1429.46</c:v>
                      </c:pt>
                      <c:pt idx="362">
                        <c:v>1419.77</c:v>
                      </c:pt>
                      <c:pt idx="363">
                        <c:v>1430.04</c:v>
                      </c:pt>
                      <c:pt idx="364">
                        <c:v>1435.65</c:v>
                      </c:pt>
                      <c:pt idx="365">
                        <c:v>1449.04</c:v>
                      </c:pt>
                      <c:pt idx="366">
                        <c:v>1465.4</c:v>
                      </c:pt>
                      <c:pt idx="367">
                        <c:v>1480.35</c:v>
                      </c:pt>
                      <c:pt idx="368">
                        <c:v>1507.23</c:v>
                      </c:pt>
                      <c:pt idx="369">
                        <c:v>1518.45</c:v>
                      </c:pt>
                      <c:pt idx="370">
                        <c:v>1535.26</c:v>
                      </c:pt>
                      <c:pt idx="371">
                        <c:v>1534.63</c:v>
                      </c:pt>
                      <c:pt idx="372">
                        <c:v>1524.13</c:v>
                      </c:pt>
                      <c:pt idx="373">
                        <c:v>1523.09</c:v>
                      </c:pt>
                      <c:pt idx="374">
                        <c:v>1471.99</c:v>
                      </c:pt>
                      <c:pt idx="375">
                        <c:v>1427.17</c:v>
                      </c:pt>
                      <c:pt idx="376">
                        <c:v>1356.53</c:v>
                      </c:pt>
                      <c:pt idx="377">
                        <c:v>1276.3</c:v>
                      </c:pt>
                      <c:pt idx="378">
                        <c:v>1185.19</c:v>
                      </c:pt>
                      <c:pt idx="379">
                        <c:v>1112.76</c:v>
                      </c:pt>
                      <c:pt idx="380">
                        <c:v>1055.3699999999999</c:v>
                      </c:pt>
                      <c:pt idx="381">
                        <c:v>31739.9</c:v>
                      </c:pt>
                      <c:pt idx="382">
                        <c:v>18351.2</c:v>
                      </c:pt>
                      <c:pt idx="383">
                        <c:v>7817.74</c:v>
                      </c:pt>
                      <c:pt idx="384">
                        <c:v>4418.74</c:v>
                      </c:pt>
                      <c:pt idx="385">
                        <c:v>2889.15</c:v>
                      </c:pt>
                      <c:pt idx="386">
                        <c:v>2088.0500000000002</c:v>
                      </c:pt>
                      <c:pt idx="387">
                        <c:v>1639.5</c:v>
                      </c:pt>
                      <c:pt idx="388">
                        <c:v>1312.71</c:v>
                      </c:pt>
                      <c:pt idx="389">
                        <c:v>1087.6099999999999</c:v>
                      </c:pt>
                      <c:pt idx="390">
                        <c:v>3819.89</c:v>
                      </c:pt>
                      <c:pt idx="391">
                        <c:v>3768.42</c:v>
                      </c:pt>
                      <c:pt idx="392">
                        <c:v>917.86699999999996</c:v>
                      </c:pt>
                      <c:pt idx="393">
                        <c:v>3159.27</c:v>
                      </c:pt>
                      <c:pt idx="394">
                        <c:v>2585.21</c:v>
                      </c:pt>
                      <c:pt idx="395">
                        <c:v>2091.2199999999998</c:v>
                      </c:pt>
                      <c:pt idx="396">
                        <c:v>790.73599999999999</c:v>
                      </c:pt>
                      <c:pt idx="397">
                        <c:v>1703.42</c:v>
                      </c:pt>
                      <c:pt idx="398">
                        <c:v>1405.79</c:v>
                      </c:pt>
                      <c:pt idx="399">
                        <c:v>696.50599999999997</c:v>
                      </c:pt>
                      <c:pt idx="400">
                        <c:v>1190.02</c:v>
                      </c:pt>
                      <c:pt idx="401">
                        <c:v>1053.43</c:v>
                      </c:pt>
                      <c:pt idx="402">
                        <c:v>618.73800000000006</c:v>
                      </c:pt>
                      <c:pt idx="403">
                        <c:v>947.07100000000003</c:v>
                      </c:pt>
                      <c:pt idx="404">
                        <c:v>554.774</c:v>
                      </c:pt>
                      <c:pt idx="405">
                        <c:v>863.69100000000003</c:v>
                      </c:pt>
                      <c:pt idx="406">
                        <c:v>510.47199999999998</c:v>
                      </c:pt>
                      <c:pt idx="407">
                        <c:v>804.70899999999995</c:v>
                      </c:pt>
                      <c:pt idx="408">
                        <c:v>475.54</c:v>
                      </c:pt>
                      <c:pt idx="409">
                        <c:v>764.67899999999997</c:v>
                      </c:pt>
                      <c:pt idx="410">
                        <c:v>454.03300000000002</c:v>
                      </c:pt>
                      <c:pt idx="411">
                        <c:v>435.79700000000003</c:v>
                      </c:pt>
                      <c:pt idx="412">
                        <c:v>753.90099999999995</c:v>
                      </c:pt>
                      <c:pt idx="413">
                        <c:v>427.83300000000003</c:v>
                      </c:pt>
                      <c:pt idx="414">
                        <c:v>426.09399999999999</c:v>
                      </c:pt>
                      <c:pt idx="415">
                        <c:v>425.38600000000002</c:v>
                      </c:pt>
                      <c:pt idx="416">
                        <c:v>733.08500000000004</c:v>
                      </c:pt>
                      <c:pt idx="417">
                        <c:v>738.77300000000002</c:v>
                      </c:pt>
                      <c:pt idx="418">
                        <c:v>732.38199999999995</c:v>
                      </c:pt>
                      <c:pt idx="419">
                        <c:v>727.13199999999995</c:v>
                      </c:pt>
                      <c:pt idx="420">
                        <c:v>714.39599999999996</c:v>
                      </c:pt>
                      <c:pt idx="421">
                        <c:v>715.90499999999997</c:v>
                      </c:pt>
                      <c:pt idx="422">
                        <c:v>92.455500000000001</c:v>
                      </c:pt>
                      <c:pt idx="423">
                        <c:v>92.413899999999998</c:v>
                      </c:pt>
                      <c:pt idx="424">
                        <c:v>92.776399999999995</c:v>
                      </c:pt>
                      <c:pt idx="425">
                        <c:v>93.858999999999995</c:v>
                      </c:pt>
                      <c:pt idx="426">
                        <c:v>93.437399999999997</c:v>
                      </c:pt>
                      <c:pt idx="427">
                        <c:v>94.288899999999998</c:v>
                      </c:pt>
                      <c:pt idx="428">
                        <c:v>94.936499999999995</c:v>
                      </c:pt>
                      <c:pt idx="429">
                        <c:v>95.474299999999999</c:v>
                      </c:pt>
                      <c:pt idx="430">
                        <c:v>96.847700000000003</c:v>
                      </c:pt>
                      <c:pt idx="431">
                        <c:v>97.0595</c:v>
                      </c:pt>
                      <c:pt idx="432">
                        <c:v>96.1892</c:v>
                      </c:pt>
                      <c:pt idx="433">
                        <c:v>96.879800000000003</c:v>
                      </c:pt>
                      <c:pt idx="434">
                        <c:v>97.809200000000004</c:v>
                      </c:pt>
                      <c:pt idx="435">
                        <c:v>97.557199999999995</c:v>
                      </c:pt>
                      <c:pt idx="436">
                        <c:v>97.738799999999998</c:v>
                      </c:pt>
                      <c:pt idx="437">
                        <c:v>97.398300000000006</c:v>
                      </c:pt>
                      <c:pt idx="438">
                        <c:v>98.523600000000002</c:v>
                      </c:pt>
                      <c:pt idx="439">
                        <c:v>98.210400000000007</c:v>
                      </c:pt>
                      <c:pt idx="440">
                        <c:v>98.871200000000002</c:v>
                      </c:pt>
                      <c:pt idx="441">
                        <c:v>127.164</c:v>
                      </c:pt>
                      <c:pt idx="442">
                        <c:v>126.71299999999999</c:v>
                      </c:pt>
                      <c:pt idx="443">
                        <c:v>126.68600000000001</c:v>
                      </c:pt>
                      <c:pt idx="444">
                        <c:v>126.55</c:v>
                      </c:pt>
                      <c:pt idx="445">
                        <c:v>126.08</c:v>
                      </c:pt>
                      <c:pt idx="446">
                        <c:v>125.791</c:v>
                      </c:pt>
                      <c:pt idx="447">
                        <c:v>125.34099999999999</c:v>
                      </c:pt>
                      <c:pt idx="448">
                        <c:v>124.907</c:v>
                      </c:pt>
                      <c:pt idx="449">
                        <c:v>124.489</c:v>
                      </c:pt>
                      <c:pt idx="450">
                        <c:v>123.973</c:v>
                      </c:pt>
                      <c:pt idx="451">
                        <c:v>123.447</c:v>
                      </c:pt>
                      <c:pt idx="452">
                        <c:v>122.866</c:v>
                      </c:pt>
                      <c:pt idx="453">
                        <c:v>122.346</c:v>
                      </c:pt>
                      <c:pt idx="454">
                        <c:v>121.613</c:v>
                      </c:pt>
                      <c:pt idx="455">
                        <c:v>121.011</c:v>
                      </c:pt>
                      <c:pt idx="456">
                        <c:v>120.361</c:v>
                      </c:pt>
                      <c:pt idx="457">
                        <c:v>119.88500000000001</c:v>
                      </c:pt>
                      <c:pt idx="458">
                        <c:v>119.53100000000001</c:v>
                      </c:pt>
                      <c:pt idx="459">
                        <c:v>119.06</c:v>
                      </c:pt>
                      <c:pt idx="460">
                        <c:v>118.97799999999999</c:v>
                      </c:pt>
                      <c:pt idx="461">
                        <c:v>799.94600000000003</c:v>
                      </c:pt>
                      <c:pt idx="462">
                        <c:v>794.03899999999999</c:v>
                      </c:pt>
                      <c:pt idx="463">
                        <c:v>806.37800000000004</c:v>
                      </c:pt>
                      <c:pt idx="464">
                        <c:v>811.24800000000005</c:v>
                      </c:pt>
                      <c:pt idx="465">
                        <c:v>786.79300000000001</c:v>
                      </c:pt>
                      <c:pt idx="466">
                        <c:v>816.01300000000003</c:v>
                      </c:pt>
                      <c:pt idx="467">
                        <c:v>778.23</c:v>
                      </c:pt>
                      <c:pt idx="468">
                        <c:v>818.49599999999998</c:v>
                      </c:pt>
                      <c:pt idx="469">
                        <c:v>813.93399999999997</c:v>
                      </c:pt>
                      <c:pt idx="470">
                        <c:v>820.34699999999998</c:v>
                      </c:pt>
                      <c:pt idx="471">
                        <c:v>769.25400000000002</c:v>
                      </c:pt>
                      <c:pt idx="472">
                        <c:v>759.11900000000003</c:v>
                      </c:pt>
                      <c:pt idx="473">
                        <c:v>747.66099999999994</c:v>
                      </c:pt>
                      <c:pt idx="474">
                        <c:v>735.66800000000001</c:v>
                      </c:pt>
                      <c:pt idx="475">
                        <c:v>724.68100000000004</c:v>
                      </c:pt>
                      <c:pt idx="476">
                        <c:v>713.72199999999998</c:v>
                      </c:pt>
                      <c:pt idx="477">
                        <c:v>704.46199999999999</c:v>
                      </c:pt>
                      <c:pt idx="478">
                        <c:v>698.01300000000003</c:v>
                      </c:pt>
                      <c:pt idx="479">
                        <c:v>693.404</c:v>
                      </c:pt>
                      <c:pt idx="480">
                        <c:v>691.79100000000005</c:v>
                      </c:pt>
                      <c:pt idx="481">
                        <c:v>374.197</c:v>
                      </c:pt>
                      <c:pt idx="482">
                        <c:v>371.721</c:v>
                      </c:pt>
                      <c:pt idx="483">
                        <c:v>375.29899999999998</c:v>
                      </c:pt>
                      <c:pt idx="484">
                        <c:v>380.411</c:v>
                      </c:pt>
                      <c:pt idx="485">
                        <c:v>386.02699999999999</c:v>
                      </c:pt>
                      <c:pt idx="486">
                        <c:v>392.08699999999999</c:v>
                      </c:pt>
                      <c:pt idx="487">
                        <c:v>398.50400000000002</c:v>
                      </c:pt>
                      <c:pt idx="488">
                        <c:v>405.21199999999999</c:v>
                      </c:pt>
                      <c:pt idx="489">
                        <c:v>411.48700000000002</c:v>
                      </c:pt>
                      <c:pt idx="490">
                        <c:v>418.041</c:v>
                      </c:pt>
                      <c:pt idx="491">
                        <c:v>426.09800000000001</c:v>
                      </c:pt>
                      <c:pt idx="492">
                        <c:v>435.90499999999997</c:v>
                      </c:pt>
                      <c:pt idx="493">
                        <c:v>447.08800000000002</c:v>
                      </c:pt>
                      <c:pt idx="494">
                        <c:v>461.26100000000002</c:v>
                      </c:pt>
                      <c:pt idx="495">
                        <c:v>476.12400000000002</c:v>
                      </c:pt>
                      <c:pt idx="496">
                        <c:v>494.52</c:v>
                      </c:pt>
                      <c:pt idx="497">
                        <c:v>514.20600000000002</c:v>
                      </c:pt>
                      <c:pt idx="498">
                        <c:v>531.99099999999999</c:v>
                      </c:pt>
                      <c:pt idx="499">
                        <c:v>547.73</c:v>
                      </c:pt>
                      <c:pt idx="500">
                        <c:v>559.21100000000001</c:v>
                      </c:pt>
                      <c:pt idx="501">
                        <c:v>1996.87</c:v>
                      </c:pt>
                      <c:pt idx="502">
                        <c:v>1995.89</c:v>
                      </c:pt>
                      <c:pt idx="503">
                        <c:v>1943.05</c:v>
                      </c:pt>
                      <c:pt idx="504">
                        <c:v>1864.35</c:v>
                      </c:pt>
                      <c:pt idx="505">
                        <c:v>1769.88</c:v>
                      </c:pt>
                      <c:pt idx="506">
                        <c:v>1661.64</c:v>
                      </c:pt>
                      <c:pt idx="507">
                        <c:v>1533.91</c:v>
                      </c:pt>
                      <c:pt idx="508">
                        <c:v>1414.69</c:v>
                      </c:pt>
                      <c:pt idx="509">
                        <c:v>1295.45</c:v>
                      </c:pt>
                      <c:pt idx="510">
                        <c:v>1185.08</c:v>
                      </c:pt>
                      <c:pt idx="511">
                        <c:v>1084.3900000000001</c:v>
                      </c:pt>
                      <c:pt idx="512">
                        <c:v>992.86199999999997</c:v>
                      </c:pt>
                      <c:pt idx="513">
                        <c:v>909.70100000000002</c:v>
                      </c:pt>
                      <c:pt idx="514">
                        <c:v>844.49400000000003</c:v>
                      </c:pt>
                      <c:pt idx="515">
                        <c:v>790.86900000000003</c:v>
                      </c:pt>
                      <c:pt idx="516">
                        <c:v>757.27200000000005</c:v>
                      </c:pt>
                      <c:pt idx="517">
                        <c:v>720.88499999999999</c:v>
                      </c:pt>
                      <c:pt idx="518">
                        <c:v>694.25400000000002</c:v>
                      </c:pt>
                      <c:pt idx="519">
                        <c:v>679.07</c:v>
                      </c:pt>
                      <c:pt idx="520">
                        <c:v>674.34199999999998</c:v>
                      </c:pt>
                      <c:pt idx="521">
                        <c:v>277.36200000000002</c:v>
                      </c:pt>
                      <c:pt idx="522">
                        <c:v>278.00200000000001</c:v>
                      </c:pt>
                      <c:pt idx="523">
                        <c:v>278.60700000000003</c:v>
                      </c:pt>
                      <c:pt idx="524">
                        <c:v>279.82900000000001</c:v>
                      </c:pt>
                      <c:pt idx="525">
                        <c:v>282.81700000000001</c:v>
                      </c:pt>
                      <c:pt idx="526">
                        <c:v>286.983</c:v>
                      </c:pt>
                      <c:pt idx="527">
                        <c:v>292.767</c:v>
                      </c:pt>
                      <c:pt idx="528">
                        <c:v>301.096</c:v>
                      </c:pt>
                      <c:pt idx="529">
                        <c:v>311.84699999999998</c:v>
                      </c:pt>
                      <c:pt idx="530">
                        <c:v>326.65699999999998</c:v>
                      </c:pt>
                      <c:pt idx="531">
                        <c:v>345.63</c:v>
                      </c:pt>
                      <c:pt idx="532">
                        <c:v>370.27600000000001</c:v>
                      </c:pt>
                      <c:pt idx="533">
                        <c:v>402.11799999999999</c:v>
                      </c:pt>
                      <c:pt idx="534">
                        <c:v>440.43400000000003</c:v>
                      </c:pt>
                      <c:pt idx="535">
                        <c:v>488.23099999999999</c:v>
                      </c:pt>
                      <c:pt idx="536">
                        <c:v>542.22</c:v>
                      </c:pt>
                      <c:pt idx="537">
                        <c:v>604.83900000000006</c:v>
                      </c:pt>
                      <c:pt idx="538">
                        <c:v>669.21799999999996</c:v>
                      </c:pt>
                      <c:pt idx="539">
                        <c:v>727.97199999999998</c:v>
                      </c:pt>
                      <c:pt idx="540">
                        <c:v>770.46699999999998</c:v>
                      </c:pt>
                      <c:pt idx="541">
                        <c:v>387.86099999999999</c:v>
                      </c:pt>
                      <c:pt idx="542">
                        <c:v>387.97300000000001</c:v>
                      </c:pt>
                      <c:pt idx="543">
                        <c:v>389.46</c:v>
                      </c:pt>
                      <c:pt idx="544">
                        <c:v>388.66800000000001</c:v>
                      </c:pt>
                      <c:pt idx="545">
                        <c:v>388.41399999999999</c:v>
                      </c:pt>
                      <c:pt idx="546">
                        <c:v>390.06099999999998</c:v>
                      </c:pt>
                      <c:pt idx="547">
                        <c:v>389.00599999999997</c:v>
                      </c:pt>
                      <c:pt idx="548">
                        <c:v>389.77699999999999</c:v>
                      </c:pt>
                      <c:pt idx="549">
                        <c:v>391.96100000000001</c:v>
                      </c:pt>
                      <c:pt idx="550">
                        <c:v>389.483</c:v>
                      </c:pt>
                      <c:pt idx="551">
                        <c:v>389.62599999999998</c:v>
                      </c:pt>
                      <c:pt idx="552">
                        <c:v>394.505</c:v>
                      </c:pt>
                      <c:pt idx="553">
                        <c:v>397.137</c:v>
                      </c:pt>
                      <c:pt idx="554">
                        <c:v>400.35399999999998</c:v>
                      </c:pt>
                      <c:pt idx="555">
                        <c:v>403.661</c:v>
                      </c:pt>
                      <c:pt idx="556">
                        <c:v>407.60599999999999</c:v>
                      </c:pt>
                      <c:pt idx="557">
                        <c:v>411.19400000000002</c:v>
                      </c:pt>
                      <c:pt idx="558">
                        <c:v>414.24700000000001</c:v>
                      </c:pt>
                      <c:pt idx="559">
                        <c:v>416.98700000000002</c:v>
                      </c:pt>
                      <c:pt idx="560">
                        <c:v>418.64</c:v>
                      </c:pt>
                      <c:pt idx="561">
                        <c:v>482.88099999999997</c:v>
                      </c:pt>
                      <c:pt idx="562">
                        <c:v>480.80700000000002</c:v>
                      </c:pt>
                      <c:pt idx="563">
                        <c:v>486.435</c:v>
                      </c:pt>
                      <c:pt idx="564">
                        <c:v>491.33</c:v>
                      </c:pt>
                      <c:pt idx="565">
                        <c:v>503.28100000000001</c:v>
                      </c:pt>
                      <c:pt idx="566">
                        <c:v>517.47500000000002</c:v>
                      </c:pt>
                      <c:pt idx="567">
                        <c:v>535.74199999999996</c:v>
                      </c:pt>
                      <c:pt idx="568">
                        <c:v>559.101</c:v>
                      </c:pt>
                      <c:pt idx="569">
                        <c:v>588.52</c:v>
                      </c:pt>
                      <c:pt idx="570">
                        <c:v>622.53300000000002</c:v>
                      </c:pt>
                      <c:pt idx="571">
                        <c:v>664.59799999999996</c:v>
                      </c:pt>
                      <c:pt idx="572">
                        <c:v>714.52599999999995</c:v>
                      </c:pt>
                      <c:pt idx="573">
                        <c:v>769.053</c:v>
                      </c:pt>
                      <c:pt idx="574">
                        <c:v>834.72400000000005</c:v>
                      </c:pt>
                      <c:pt idx="575">
                        <c:v>902.74199999999996</c:v>
                      </c:pt>
                      <c:pt idx="576">
                        <c:v>981.173</c:v>
                      </c:pt>
                      <c:pt idx="577">
                        <c:v>1054.1300000000001</c:v>
                      </c:pt>
                      <c:pt idx="578">
                        <c:v>1122.45</c:v>
                      </c:pt>
                      <c:pt idx="579">
                        <c:v>1176.8499999999999</c:v>
                      </c:pt>
                      <c:pt idx="580">
                        <c:v>1205.5999999999999</c:v>
                      </c:pt>
                      <c:pt idx="581">
                        <c:v>2410.2800000000002</c:v>
                      </c:pt>
                      <c:pt idx="582">
                        <c:v>2410.36</c:v>
                      </c:pt>
                      <c:pt idx="583">
                        <c:v>2411.4899999999998</c:v>
                      </c:pt>
                      <c:pt idx="584">
                        <c:v>2409</c:v>
                      </c:pt>
                      <c:pt idx="585">
                        <c:v>2404.7399999999998</c:v>
                      </c:pt>
                      <c:pt idx="586">
                        <c:v>2389.41</c:v>
                      </c:pt>
                      <c:pt idx="587">
                        <c:v>2363.4299999999998</c:v>
                      </c:pt>
                      <c:pt idx="588">
                        <c:v>2311.91</c:v>
                      </c:pt>
                      <c:pt idx="589">
                        <c:v>2261.5300000000002</c:v>
                      </c:pt>
                      <c:pt idx="590">
                        <c:v>2188.86</c:v>
                      </c:pt>
                      <c:pt idx="591">
                        <c:v>2123.1</c:v>
                      </c:pt>
                      <c:pt idx="592">
                        <c:v>2056.54</c:v>
                      </c:pt>
                      <c:pt idx="593">
                        <c:v>1985.06</c:v>
                      </c:pt>
                      <c:pt idx="594">
                        <c:v>1935.61</c:v>
                      </c:pt>
                      <c:pt idx="595">
                        <c:v>1880.19</c:v>
                      </c:pt>
                      <c:pt idx="596">
                        <c:v>1836.85</c:v>
                      </c:pt>
                      <c:pt idx="597">
                        <c:v>1807.68</c:v>
                      </c:pt>
                      <c:pt idx="598">
                        <c:v>1785.08</c:v>
                      </c:pt>
                      <c:pt idx="599">
                        <c:v>1773</c:v>
                      </c:pt>
                      <c:pt idx="600">
                        <c:v>1764.4</c:v>
                      </c:pt>
                      <c:pt idx="601">
                        <c:v>73525.3</c:v>
                      </c:pt>
                      <c:pt idx="602">
                        <c:v>69398.8</c:v>
                      </c:pt>
                      <c:pt idx="603">
                        <c:v>53545.3</c:v>
                      </c:pt>
                      <c:pt idx="604">
                        <c:v>36041.199999999997</c:v>
                      </c:pt>
                      <c:pt idx="605">
                        <c:v>23780.3</c:v>
                      </c:pt>
                      <c:pt idx="606">
                        <c:v>19171.099999999999</c:v>
                      </c:pt>
                      <c:pt idx="607">
                        <c:v>15829.7</c:v>
                      </c:pt>
                      <c:pt idx="608">
                        <c:v>15182.9</c:v>
                      </c:pt>
                      <c:pt idx="609">
                        <c:v>12564.6</c:v>
                      </c:pt>
                      <c:pt idx="610">
                        <c:v>12826.9</c:v>
                      </c:pt>
                      <c:pt idx="611">
                        <c:v>12150.7</c:v>
                      </c:pt>
                      <c:pt idx="612">
                        <c:v>11341.3</c:v>
                      </c:pt>
                      <c:pt idx="613">
                        <c:v>10781.1</c:v>
                      </c:pt>
                      <c:pt idx="614">
                        <c:v>9564.6200000000008</c:v>
                      </c:pt>
                      <c:pt idx="615">
                        <c:v>8045.02</c:v>
                      </c:pt>
                      <c:pt idx="616">
                        <c:v>6633.9</c:v>
                      </c:pt>
                      <c:pt idx="617">
                        <c:v>5248.79</c:v>
                      </c:pt>
                      <c:pt idx="618">
                        <c:v>5093.21</c:v>
                      </c:pt>
                      <c:pt idx="619">
                        <c:v>5170.43</c:v>
                      </c:pt>
                      <c:pt idx="620">
                        <c:v>5094.3</c:v>
                      </c:pt>
                      <c:pt idx="621">
                        <c:v>5188.8900000000003</c:v>
                      </c:pt>
                      <c:pt idx="622">
                        <c:v>5332.67</c:v>
                      </c:pt>
                      <c:pt idx="623">
                        <c:v>5311.98</c:v>
                      </c:pt>
                      <c:pt idx="624">
                        <c:v>5589.99</c:v>
                      </c:pt>
                      <c:pt idx="625">
                        <c:v>4358.49</c:v>
                      </c:pt>
                      <c:pt idx="626">
                        <c:v>5902.98</c:v>
                      </c:pt>
                      <c:pt idx="627">
                        <c:v>5969.42</c:v>
                      </c:pt>
                      <c:pt idx="628">
                        <c:v>3546.62</c:v>
                      </c:pt>
                      <c:pt idx="629">
                        <c:v>6106.41</c:v>
                      </c:pt>
                      <c:pt idx="630">
                        <c:v>5967.92</c:v>
                      </c:pt>
                      <c:pt idx="631">
                        <c:v>2926.74</c:v>
                      </c:pt>
                      <c:pt idx="632">
                        <c:v>5848.39</c:v>
                      </c:pt>
                      <c:pt idx="633">
                        <c:v>5855.19</c:v>
                      </c:pt>
                      <c:pt idx="634">
                        <c:v>5764.19</c:v>
                      </c:pt>
                      <c:pt idx="635">
                        <c:v>6222.87</c:v>
                      </c:pt>
                      <c:pt idx="636">
                        <c:v>6112.05</c:v>
                      </c:pt>
                      <c:pt idx="637">
                        <c:v>6588.12</c:v>
                      </c:pt>
                      <c:pt idx="638">
                        <c:v>7006.85</c:v>
                      </c:pt>
                      <c:pt idx="639">
                        <c:v>7395.87</c:v>
                      </c:pt>
                      <c:pt idx="640">
                        <c:v>7755.58</c:v>
                      </c:pt>
                      <c:pt idx="641">
                        <c:v>6843.79</c:v>
                      </c:pt>
                      <c:pt idx="642">
                        <c:v>5067.88</c:v>
                      </c:pt>
                      <c:pt idx="643">
                        <c:v>3262.93</c:v>
                      </c:pt>
                      <c:pt idx="644">
                        <c:v>2764.56</c:v>
                      </c:pt>
                      <c:pt idx="645">
                        <c:v>2571.21</c:v>
                      </c:pt>
                      <c:pt idx="646">
                        <c:v>2438.46</c:v>
                      </c:pt>
                      <c:pt idx="647">
                        <c:v>5136.88</c:v>
                      </c:pt>
                      <c:pt idx="648">
                        <c:v>5579.67</c:v>
                      </c:pt>
                      <c:pt idx="649">
                        <c:v>2355.81</c:v>
                      </c:pt>
                      <c:pt idx="650">
                        <c:v>6488.41</c:v>
                      </c:pt>
                      <c:pt idx="651">
                        <c:v>8382.57</c:v>
                      </c:pt>
                      <c:pt idx="652">
                        <c:v>11488</c:v>
                      </c:pt>
                      <c:pt idx="653">
                        <c:v>15392.2</c:v>
                      </c:pt>
                      <c:pt idx="654">
                        <c:v>2248.0100000000002</c:v>
                      </c:pt>
                      <c:pt idx="655">
                        <c:v>15750.8</c:v>
                      </c:pt>
                      <c:pt idx="656">
                        <c:v>2284.4699999999998</c:v>
                      </c:pt>
                      <c:pt idx="657">
                        <c:v>10139.700000000001</c:v>
                      </c:pt>
                      <c:pt idx="658">
                        <c:v>2507.83</c:v>
                      </c:pt>
                      <c:pt idx="659">
                        <c:v>5686.54</c:v>
                      </c:pt>
                      <c:pt idx="660">
                        <c:v>2881.14</c:v>
                      </c:pt>
                      <c:pt idx="661">
                        <c:v>3555.92</c:v>
                      </c:pt>
                      <c:pt idx="662">
                        <c:v>126.108</c:v>
                      </c:pt>
                      <c:pt idx="663">
                        <c:v>125.67400000000001</c:v>
                      </c:pt>
                      <c:pt idx="664">
                        <c:v>123.964</c:v>
                      </c:pt>
                      <c:pt idx="665">
                        <c:v>121.547</c:v>
                      </c:pt>
                      <c:pt idx="666">
                        <c:v>119.071</c:v>
                      </c:pt>
                      <c:pt idx="667">
                        <c:v>116.60299999999999</c:v>
                      </c:pt>
                      <c:pt idx="668">
                        <c:v>347.947</c:v>
                      </c:pt>
                      <c:pt idx="669">
                        <c:v>341.43200000000002</c:v>
                      </c:pt>
                      <c:pt idx="670">
                        <c:v>329.89800000000002</c:v>
                      </c:pt>
                      <c:pt idx="671">
                        <c:v>114.324</c:v>
                      </c:pt>
                      <c:pt idx="672">
                        <c:v>314.21199999999999</c:v>
                      </c:pt>
                      <c:pt idx="673">
                        <c:v>113.233</c:v>
                      </c:pt>
                      <c:pt idx="674">
                        <c:v>294.16399999999999</c:v>
                      </c:pt>
                      <c:pt idx="675">
                        <c:v>114.068</c:v>
                      </c:pt>
                      <c:pt idx="676">
                        <c:v>270.39699999999999</c:v>
                      </c:pt>
                      <c:pt idx="677">
                        <c:v>116.629</c:v>
                      </c:pt>
                      <c:pt idx="678">
                        <c:v>241.65700000000001</c:v>
                      </c:pt>
                      <c:pt idx="679">
                        <c:v>202.636</c:v>
                      </c:pt>
                      <c:pt idx="680">
                        <c:v>123.92700000000001</c:v>
                      </c:pt>
                      <c:pt idx="681">
                        <c:v>155.90899999999999</c:v>
                      </c:pt>
                      <c:pt idx="682">
                        <c:v>78.065600000000003</c:v>
                      </c:pt>
                      <c:pt idx="683">
                        <c:v>76.166300000000007</c:v>
                      </c:pt>
                      <c:pt idx="684">
                        <c:v>82.150800000000004</c:v>
                      </c:pt>
                      <c:pt idx="685">
                        <c:v>74.406400000000005</c:v>
                      </c:pt>
                      <c:pt idx="686">
                        <c:v>73.444999999999993</c:v>
                      </c:pt>
                      <c:pt idx="687">
                        <c:v>72.745400000000004</c:v>
                      </c:pt>
                      <c:pt idx="688">
                        <c:v>72.655900000000003</c:v>
                      </c:pt>
                      <c:pt idx="689">
                        <c:v>88.950999999999993</c:v>
                      </c:pt>
                      <c:pt idx="690">
                        <c:v>104.807</c:v>
                      </c:pt>
                      <c:pt idx="691">
                        <c:v>130.34299999999999</c:v>
                      </c:pt>
                      <c:pt idx="692">
                        <c:v>145.286</c:v>
                      </c:pt>
                      <c:pt idx="693">
                        <c:v>156.85499999999999</c:v>
                      </c:pt>
                      <c:pt idx="694">
                        <c:v>160.97999999999999</c:v>
                      </c:pt>
                      <c:pt idx="695">
                        <c:v>163.76499999999999</c:v>
                      </c:pt>
                      <c:pt idx="696">
                        <c:v>164.274</c:v>
                      </c:pt>
                      <c:pt idx="697">
                        <c:v>157.34899999999999</c:v>
                      </c:pt>
                      <c:pt idx="698">
                        <c:v>146.874</c:v>
                      </c:pt>
                      <c:pt idx="699">
                        <c:v>133.13800000000001</c:v>
                      </c:pt>
                      <c:pt idx="700">
                        <c:v>430.79399999999998</c:v>
                      </c:pt>
                      <c:pt idx="701">
                        <c:v>431.65300000000002</c:v>
                      </c:pt>
                      <c:pt idx="702">
                        <c:v>435.077</c:v>
                      </c:pt>
                      <c:pt idx="703">
                        <c:v>435.28100000000001</c:v>
                      </c:pt>
                      <c:pt idx="704">
                        <c:v>436.74700000000001</c:v>
                      </c:pt>
                      <c:pt idx="705">
                        <c:v>439.00900000000001</c:v>
                      </c:pt>
                      <c:pt idx="706">
                        <c:v>440.90499999999997</c:v>
                      </c:pt>
                      <c:pt idx="707">
                        <c:v>443.46199999999999</c:v>
                      </c:pt>
                      <c:pt idx="708">
                        <c:v>446.07</c:v>
                      </c:pt>
                      <c:pt idx="709">
                        <c:v>449.42200000000003</c:v>
                      </c:pt>
                      <c:pt idx="710">
                        <c:v>452.04599999999999</c:v>
                      </c:pt>
                      <c:pt idx="711">
                        <c:v>468.07900000000001</c:v>
                      </c:pt>
                      <c:pt idx="712">
                        <c:v>474.02699999999999</c:v>
                      </c:pt>
                      <c:pt idx="713">
                        <c:v>455.87400000000002</c:v>
                      </c:pt>
                      <c:pt idx="714">
                        <c:v>461.29</c:v>
                      </c:pt>
                      <c:pt idx="715">
                        <c:v>465.41500000000002</c:v>
                      </c:pt>
                      <c:pt idx="716">
                        <c:v>459.30200000000002</c:v>
                      </c:pt>
                      <c:pt idx="717">
                        <c:v>464.5</c:v>
                      </c:pt>
                      <c:pt idx="718">
                        <c:v>467.86700000000002</c:v>
                      </c:pt>
                      <c:pt idx="719">
                        <c:v>468.548</c:v>
                      </c:pt>
                      <c:pt idx="720">
                        <c:v>122.33199999999999</c:v>
                      </c:pt>
                      <c:pt idx="721">
                        <c:v>2285.14</c:v>
                      </c:pt>
                      <c:pt idx="722">
                        <c:v>1142.23</c:v>
                      </c:pt>
                      <c:pt idx="723">
                        <c:v>559.923</c:v>
                      </c:pt>
                      <c:pt idx="724">
                        <c:v>368.75700000000001</c:v>
                      </c:pt>
                      <c:pt idx="725">
                        <c:v>308.44900000000001</c:v>
                      </c:pt>
                      <c:pt idx="726">
                        <c:v>311.97199999999998</c:v>
                      </c:pt>
                      <c:pt idx="727">
                        <c:v>337.68099999999998</c:v>
                      </c:pt>
                      <c:pt idx="728">
                        <c:v>461.83800000000002</c:v>
                      </c:pt>
                      <c:pt idx="729">
                        <c:v>473.12900000000002</c:v>
                      </c:pt>
                      <c:pt idx="730">
                        <c:v>372.38499999999999</c:v>
                      </c:pt>
                      <c:pt idx="731">
                        <c:v>504.64600000000002</c:v>
                      </c:pt>
                      <c:pt idx="732">
                        <c:v>407.202</c:v>
                      </c:pt>
                      <c:pt idx="733">
                        <c:v>546.60199999999998</c:v>
                      </c:pt>
                      <c:pt idx="734">
                        <c:v>451.04199999999997</c:v>
                      </c:pt>
                      <c:pt idx="735">
                        <c:v>496.63299999999998</c:v>
                      </c:pt>
                      <c:pt idx="736">
                        <c:v>550.39200000000005</c:v>
                      </c:pt>
                      <c:pt idx="737">
                        <c:v>523.08699999999999</c:v>
                      </c:pt>
                      <c:pt idx="738">
                        <c:v>618.04899999999998</c:v>
                      </c:pt>
                      <c:pt idx="739">
                        <c:v>691.37400000000002</c:v>
                      </c:pt>
                      <c:pt idx="740">
                        <c:v>776.13599999999997</c:v>
                      </c:pt>
                      <c:pt idx="741">
                        <c:v>862.52800000000002</c:v>
                      </c:pt>
                      <c:pt idx="742">
                        <c:v>959.28700000000003</c:v>
                      </c:pt>
                      <c:pt idx="743">
                        <c:v>1056.27</c:v>
                      </c:pt>
                      <c:pt idx="744">
                        <c:v>1135.6199999999999</c:v>
                      </c:pt>
                      <c:pt idx="745">
                        <c:v>433.637</c:v>
                      </c:pt>
                      <c:pt idx="746">
                        <c:v>1177.02</c:v>
                      </c:pt>
                      <c:pt idx="747">
                        <c:v>350.88200000000001</c:v>
                      </c:pt>
                      <c:pt idx="748">
                        <c:v>301.03800000000001</c:v>
                      </c:pt>
                      <c:pt idx="749">
                        <c:v>259.63299999999998</c:v>
                      </c:pt>
                      <c:pt idx="750">
                        <c:v>236.018</c:v>
                      </c:pt>
                      <c:pt idx="751">
                        <c:v>211.58600000000001</c:v>
                      </c:pt>
                      <c:pt idx="752">
                        <c:v>192.345</c:v>
                      </c:pt>
                      <c:pt idx="753">
                        <c:v>177.33199999999999</c:v>
                      </c:pt>
                      <c:pt idx="754">
                        <c:v>159.739</c:v>
                      </c:pt>
                      <c:pt idx="755">
                        <c:v>146.44499999999999</c:v>
                      </c:pt>
                      <c:pt idx="756">
                        <c:v>175.06</c:v>
                      </c:pt>
                      <c:pt idx="757">
                        <c:v>175.59100000000001</c:v>
                      </c:pt>
                      <c:pt idx="758">
                        <c:v>175.35</c:v>
                      </c:pt>
                      <c:pt idx="759">
                        <c:v>174.15799999999999</c:v>
                      </c:pt>
                      <c:pt idx="760">
                        <c:v>172.666</c:v>
                      </c:pt>
                      <c:pt idx="761">
                        <c:v>170.011</c:v>
                      </c:pt>
                      <c:pt idx="762">
                        <c:v>175.06299999999999</c:v>
                      </c:pt>
                      <c:pt idx="763">
                        <c:v>176.12299999999999</c:v>
                      </c:pt>
                      <c:pt idx="764">
                        <c:v>174.505</c:v>
                      </c:pt>
                      <c:pt idx="765">
                        <c:v>173.80099999999999</c:v>
                      </c:pt>
                      <c:pt idx="766">
                        <c:v>177.815</c:v>
                      </c:pt>
                      <c:pt idx="767">
                        <c:v>173.30199999999999</c:v>
                      </c:pt>
                      <c:pt idx="768">
                        <c:v>172.673</c:v>
                      </c:pt>
                      <c:pt idx="769">
                        <c:v>172.56800000000001</c:v>
                      </c:pt>
                      <c:pt idx="770">
                        <c:v>172.18100000000001</c:v>
                      </c:pt>
                      <c:pt idx="771">
                        <c:v>171.898</c:v>
                      </c:pt>
                      <c:pt idx="772">
                        <c:v>171.881</c:v>
                      </c:pt>
                      <c:pt idx="773">
                        <c:v>170.91300000000001</c:v>
                      </c:pt>
                      <c:pt idx="774">
                        <c:v>170.55799999999999</c:v>
                      </c:pt>
                      <c:pt idx="775">
                        <c:v>176.82499999999999</c:v>
                      </c:pt>
                      <c:pt idx="776">
                        <c:v>137.11000000000001</c:v>
                      </c:pt>
                      <c:pt idx="777">
                        <c:v>122.521</c:v>
                      </c:pt>
                      <c:pt idx="778">
                        <c:v>464.68</c:v>
                      </c:pt>
                      <c:pt idx="779">
                        <c:v>465.73500000000001</c:v>
                      </c:pt>
                      <c:pt idx="780">
                        <c:v>441.72399999999999</c:v>
                      </c:pt>
                      <c:pt idx="781">
                        <c:v>424.27699999999999</c:v>
                      </c:pt>
                      <c:pt idx="782">
                        <c:v>394.17099999999999</c:v>
                      </c:pt>
                      <c:pt idx="783">
                        <c:v>113.92400000000001</c:v>
                      </c:pt>
                      <c:pt idx="784">
                        <c:v>361.971</c:v>
                      </c:pt>
                      <c:pt idx="785">
                        <c:v>331.68799999999999</c:v>
                      </c:pt>
                      <c:pt idx="786">
                        <c:v>108.988</c:v>
                      </c:pt>
                      <c:pt idx="787">
                        <c:v>306.26499999999999</c:v>
                      </c:pt>
                      <c:pt idx="788">
                        <c:v>106.59399999999999</c:v>
                      </c:pt>
                      <c:pt idx="789">
                        <c:v>284.529</c:v>
                      </c:pt>
                      <c:pt idx="790">
                        <c:v>267.26100000000002</c:v>
                      </c:pt>
                      <c:pt idx="791">
                        <c:v>254.4</c:v>
                      </c:pt>
                      <c:pt idx="792">
                        <c:v>247.57400000000001</c:v>
                      </c:pt>
                      <c:pt idx="793">
                        <c:v>248.09</c:v>
                      </c:pt>
                      <c:pt idx="794">
                        <c:v>255.64599999999999</c:v>
                      </c:pt>
                      <c:pt idx="795">
                        <c:v>323.76499999999999</c:v>
                      </c:pt>
                      <c:pt idx="796">
                        <c:v>390.43599999999998</c:v>
                      </c:pt>
                      <c:pt idx="797">
                        <c:v>477.1</c:v>
                      </c:pt>
                      <c:pt idx="798">
                        <c:v>566.23</c:v>
                      </c:pt>
                      <c:pt idx="799">
                        <c:v>638.74599999999998</c:v>
                      </c:pt>
                      <c:pt idx="800">
                        <c:v>481.56700000000001</c:v>
                      </c:pt>
                      <c:pt idx="801">
                        <c:v>482.31599999999997</c:v>
                      </c:pt>
                      <c:pt idx="802">
                        <c:v>483.10500000000002</c:v>
                      </c:pt>
                      <c:pt idx="803">
                        <c:v>483.48599999999999</c:v>
                      </c:pt>
                      <c:pt idx="804">
                        <c:v>484.17700000000002</c:v>
                      </c:pt>
                      <c:pt idx="805">
                        <c:v>359.553</c:v>
                      </c:pt>
                      <c:pt idx="806">
                        <c:v>356.97899999999998</c:v>
                      </c:pt>
                      <c:pt idx="807">
                        <c:v>483.82799999999997</c:v>
                      </c:pt>
                      <c:pt idx="808">
                        <c:v>365.529</c:v>
                      </c:pt>
                      <c:pt idx="809">
                        <c:v>481.947</c:v>
                      </c:pt>
                      <c:pt idx="810">
                        <c:v>375.31799999999998</c:v>
                      </c:pt>
                      <c:pt idx="811">
                        <c:v>478.654</c:v>
                      </c:pt>
                      <c:pt idx="812">
                        <c:v>388.678</c:v>
                      </c:pt>
                      <c:pt idx="813">
                        <c:v>473.79899999999998</c:v>
                      </c:pt>
                      <c:pt idx="814">
                        <c:v>402.08699999999999</c:v>
                      </c:pt>
                      <c:pt idx="815">
                        <c:v>465.99200000000002</c:v>
                      </c:pt>
                      <c:pt idx="816">
                        <c:v>415.72</c:v>
                      </c:pt>
                      <c:pt idx="817">
                        <c:v>456.41</c:v>
                      </c:pt>
                      <c:pt idx="818">
                        <c:v>445.12900000000002</c:v>
                      </c:pt>
                      <c:pt idx="819">
                        <c:v>430.42399999999998</c:v>
                      </c:pt>
                      <c:pt idx="820">
                        <c:v>401.93700000000001</c:v>
                      </c:pt>
                      <c:pt idx="821">
                        <c:v>408.55099999999999</c:v>
                      </c:pt>
                      <c:pt idx="822">
                        <c:v>401.81799999999998</c:v>
                      </c:pt>
                      <c:pt idx="823">
                        <c:v>411.47500000000002</c:v>
                      </c:pt>
                      <c:pt idx="824">
                        <c:v>422.44</c:v>
                      </c:pt>
                      <c:pt idx="825">
                        <c:v>434.35700000000003</c:v>
                      </c:pt>
                      <c:pt idx="826">
                        <c:v>428.661</c:v>
                      </c:pt>
                      <c:pt idx="827">
                        <c:v>416.94299999999998</c:v>
                      </c:pt>
                      <c:pt idx="828">
                        <c:v>405.36799999999999</c:v>
                      </c:pt>
                      <c:pt idx="829">
                        <c:v>440.50099999999998</c:v>
                      </c:pt>
                      <c:pt idx="830">
                        <c:v>446.60199999999998</c:v>
                      </c:pt>
                      <c:pt idx="831">
                        <c:v>452.16</c:v>
                      </c:pt>
                      <c:pt idx="832">
                        <c:v>458.87799999999999</c:v>
                      </c:pt>
                      <c:pt idx="833">
                        <c:v>462.38799999999998</c:v>
                      </c:pt>
                      <c:pt idx="834">
                        <c:v>471.68</c:v>
                      </c:pt>
                      <c:pt idx="835">
                        <c:v>466.95299999999997</c:v>
                      </c:pt>
                      <c:pt idx="836">
                        <c:v>478.05200000000002</c:v>
                      </c:pt>
                      <c:pt idx="837">
                        <c:v>474.495</c:v>
                      </c:pt>
                      <c:pt idx="838">
                        <c:v>477.17200000000003</c:v>
                      </c:pt>
                      <c:pt idx="839">
                        <c:v>480.78</c:v>
                      </c:pt>
                      <c:pt idx="840">
                        <c:v>1563.49</c:v>
                      </c:pt>
                      <c:pt idx="841">
                        <c:v>1561.96</c:v>
                      </c:pt>
                      <c:pt idx="842">
                        <c:v>1593.12</c:v>
                      </c:pt>
                      <c:pt idx="843">
                        <c:v>1584.6</c:v>
                      </c:pt>
                      <c:pt idx="844">
                        <c:v>1566.96</c:v>
                      </c:pt>
                      <c:pt idx="845">
                        <c:v>1620.34</c:v>
                      </c:pt>
                      <c:pt idx="846">
                        <c:v>1599.27</c:v>
                      </c:pt>
                      <c:pt idx="847">
                        <c:v>1649.7</c:v>
                      </c:pt>
                      <c:pt idx="848">
                        <c:v>1593.16</c:v>
                      </c:pt>
                      <c:pt idx="849">
                        <c:v>1822.79</c:v>
                      </c:pt>
                      <c:pt idx="850">
                        <c:v>1674.02</c:v>
                      </c:pt>
                      <c:pt idx="851">
                        <c:v>1699.29</c:v>
                      </c:pt>
                      <c:pt idx="852">
                        <c:v>1822.71</c:v>
                      </c:pt>
                      <c:pt idx="853">
                        <c:v>1723.86</c:v>
                      </c:pt>
                      <c:pt idx="854">
                        <c:v>1769.69</c:v>
                      </c:pt>
                      <c:pt idx="855">
                        <c:v>1747.87</c:v>
                      </c:pt>
                      <c:pt idx="856">
                        <c:v>1808.56</c:v>
                      </c:pt>
                      <c:pt idx="857">
                        <c:v>1851.46</c:v>
                      </c:pt>
                      <c:pt idx="858">
                        <c:v>1843.94</c:v>
                      </c:pt>
                      <c:pt idx="859">
                        <c:v>1847.5</c:v>
                      </c:pt>
                      <c:pt idx="860">
                        <c:v>1858.67</c:v>
                      </c:pt>
                      <c:pt idx="861">
                        <c:v>1877.28</c:v>
                      </c:pt>
                      <c:pt idx="862">
                        <c:v>1847.77</c:v>
                      </c:pt>
                      <c:pt idx="863">
                        <c:v>1819.35</c:v>
                      </c:pt>
                      <c:pt idx="864">
                        <c:v>1785.95</c:v>
                      </c:pt>
                      <c:pt idx="865">
                        <c:v>1748.99</c:v>
                      </c:pt>
                      <c:pt idx="866">
                        <c:v>1704.08</c:v>
                      </c:pt>
                      <c:pt idx="867">
                        <c:v>1696.11</c:v>
                      </c:pt>
                      <c:pt idx="868">
                        <c:v>1657.13</c:v>
                      </c:pt>
                      <c:pt idx="869">
                        <c:v>1665.33</c:v>
                      </c:pt>
                      <c:pt idx="870">
                        <c:v>1632.1</c:v>
                      </c:pt>
                      <c:pt idx="871">
                        <c:v>1652.78</c:v>
                      </c:pt>
                      <c:pt idx="872">
                        <c:v>1728.68</c:v>
                      </c:pt>
                      <c:pt idx="873">
                        <c:v>1805.12</c:v>
                      </c:pt>
                      <c:pt idx="874">
                        <c:v>1964.98</c:v>
                      </c:pt>
                      <c:pt idx="875">
                        <c:v>2140.88</c:v>
                      </c:pt>
                      <c:pt idx="876">
                        <c:v>2406.42</c:v>
                      </c:pt>
                      <c:pt idx="877">
                        <c:v>2690.83</c:v>
                      </c:pt>
                      <c:pt idx="878">
                        <c:v>3014.37</c:v>
                      </c:pt>
                      <c:pt idx="879">
                        <c:v>3168.98</c:v>
                      </c:pt>
                      <c:pt idx="880">
                        <c:v>1560.05</c:v>
                      </c:pt>
                      <c:pt idx="881">
                        <c:v>1549.63</c:v>
                      </c:pt>
                      <c:pt idx="882">
                        <c:v>1517.26</c:v>
                      </c:pt>
                      <c:pt idx="883">
                        <c:v>1456.11</c:v>
                      </c:pt>
                      <c:pt idx="884">
                        <c:v>1410.46</c:v>
                      </c:pt>
                      <c:pt idx="885">
                        <c:v>1320.81</c:v>
                      </c:pt>
                      <c:pt idx="886">
                        <c:v>1230.67</c:v>
                      </c:pt>
                      <c:pt idx="887">
                        <c:v>1123.1600000000001</c:v>
                      </c:pt>
                      <c:pt idx="888">
                        <c:v>1067.6600000000001</c:v>
                      </c:pt>
                      <c:pt idx="889">
                        <c:v>973.28599999999994</c:v>
                      </c:pt>
                      <c:pt idx="890">
                        <c:v>895.13</c:v>
                      </c:pt>
                      <c:pt idx="891">
                        <c:v>836.62199999999996</c:v>
                      </c:pt>
                      <c:pt idx="892">
                        <c:v>767.33</c:v>
                      </c:pt>
                      <c:pt idx="893">
                        <c:v>711.57899999999995</c:v>
                      </c:pt>
                      <c:pt idx="894">
                        <c:v>651.36099999999999</c:v>
                      </c:pt>
                      <c:pt idx="895">
                        <c:v>607.23800000000006</c:v>
                      </c:pt>
                      <c:pt idx="896">
                        <c:v>573.70399999999995</c:v>
                      </c:pt>
                      <c:pt idx="897">
                        <c:v>549.83799999999997</c:v>
                      </c:pt>
                      <c:pt idx="898">
                        <c:v>530.85699999999997</c:v>
                      </c:pt>
                      <c:pt idx="899">
                        <c:v>518.00300000000004</c:v>
                      </c:pt>
                      <c:pt idx="900">
                        <c:v>150.459</c:v>
                      </c:pt>
                      <c:pt idx="901">
                        <c:v>151.68199999999999</c:v>
                      </c:pt>
                      <c:pt idx="902">
                        <c:v>154.291</c:v>
                      </c:pt>
                      <c:pt idx="903">
                        <c:v>158.35499999999999</c:v>
                      </c:pt>
                      <c:pt idx="904">
                        <c:v>164.179</c:v>
                      </c:pt>
                      <c:pt idx="905">
                        <c:v>171.65899999999999</c:v>
                      </c:pt>
                      <c:pt idx="906">
                        <c:v>179.898</c:v>
                      </c:pt>
                      <c:pt idx="907">
                        <c:v>189.62</c:v>
                      </c:pt>
                      <c:pt idx="908">
                        <c:v>200.755</c:v>
                      </c:pt>
                      <c:pt idx="909">
                        <c:v>212.08</c:v>
                      </c:pt>
                      <c:pt idx="910">
                        <c:v>224.262</c:v>
                      </c:pt>
                      <c:pt idx="911">
                        <c:v>237.39099999999999</c:v>
                      </c:pt>
                      <c:pt idx="912">
                        <c:v>250.81800000000001</c:v>
                      </c:pt>
                      <c:pt idx="913">
                        <c:v>264.82100000000003</c:v>
                      </c:pt>
                      <c:pt idx="914">
                        <c:v>280.13400000000001</c:v>
                      </c:pt>
                      <c:pt idx="915">
                        <c:v>294.21699999999998</c:v>
                      </c:pt>
                      <c:pt idx="916">
                        <c:v>308.36099999999999</c:v>
                      </c:pt>
                      <c:pt idx="917">
                        <c:v>320.767</c:v>
                      </c:pt>
                      <c:pt idx="918">
                        <c:v>330.02</c:v>
                      </c:pt>
                      <c:pt idx="919">
                        <c:v>335.75299999999999</c:v>
                      </c:pt>
                      <c:pt idx="920">
                        <c:v>458.26600000000002</c:v>
                      </c:pt>
                      <c:pt idx="921">
                        <c:v>450.053</c:v>
                      </c:pt>
                      <c:pt idx="922">
                        <c:v>405.81900000000002</c:v>
                      </c:pt>
                      <c:pt idx="923">
                        <c:v>355.36</c:v>
                      </c:pt>
                      <c:pt idx="924">
                        <c:v>299.18299999999999</c:v>
                      </c:pt>
                      <c:pt idx="925">
                        <c:v>253.18899999999999</c:v>
                      </c:pt>
                      <c:pt idx="926">
                        <c:v>214.84200000000001</c:v>
                      </c:pt>
                      <c:pt idx="927">
                        <c:v>185.006</c:v>
                      </c:pt>
                      <c:pt idx="928">
                        <c:v>160.91</c:v>
                      </c:pt>
                      <c:pt idx="929">
                        <c:v>142.20500000000001</c:v>
                      </c:pt>
                      <c:pt idx="930">
                        <c:v>125.42100000000001</c:v>
                      </c:pt>
                      <c:pt idx="931">
                        <c:v>114.574</c:v>
                      </c:pt>
                      <c:pt idx="932">
                        <c:v>106.35899999999999</c:v>
                      </c:pt>
                      <c:pt idx="933">
                        <c:v>97.001400000000004</c:v>
                      </c:pt>
                      <c:pt idx="934">
                        <c:v>91.6173</c:v>
                      </c:pt>
                      <c:pt idx="935">
                        <c:v>86.9392</c:v>
                      </c:pt>
                      <c:pt idx="936">
                        <c:v>82.557100000000005</c:v>
                      </c:pt>
                      <c:pt idx="937">
                        <c:v>78.918300000000002</c:v>
                      </c:pt>
                      <c:pt idx="938">
                        <c:v>76.427300000000002</c:v>
                      </c:pt>
                      <c:pt idx="939">
                        <c:v>74.813999999999993</c:v>
                      </c:pt>
                      <c:pt idx="940">
                        <c:v>11921.9</c:v>
                      </c:pt>
                      <c:pt idx="941">
                        <c:v>7552.05</c:v>
                      </c:pt>
                      <c:pt idx="942">
                        <c:v>5658.88</c:v>
                      </c:pt>
                      <c:pt idx="943">
                        <c:v>6882.17</c:v>
                      </c:pt>
                      <c:pt idx="944">
                        <c:v>3309.48</c:v>
                      </c:pt>
                      <c:pt idx="945">
                        <c:v>2605.94</c:v>
                      </c:pt>
                      <c:pt idx="946">
                        <c:v>2364.87</c:v>
                      </c:pt>
                      <c:pt idx="947">
                        <c:v>2447.1799999999998</c:v>
                      </c:pt>
                      <c:pt idx="948">
                        <c:v>2590.12</c:v>
                      </c:pt>
                      <c:pt idx="949">
                        <c:v>2232.3200000000002</c:v>
                      </c:pt>
                      <c:pt idx="950">
                        <c:v>2069</c:v>
                      </c:pt>
                      <c:pt idx="951">
                        <c:v>2066.2800000000002</c:v>
                      </c:pt>
                      <c:pt idx="952">
                        <c:v>2043.47</c:v>
                      </c:pt>
                      <c:pt idx="953">
                        <c:v>2082.08</c:v>
                      </c:pt>
                      <c:pt idx="954">
                        <c:v>2109.1</c:v>
                      </c:pt>
                      <c:pt idx="955">
                        <c:v>2092.67</c:v>
                      </c:pt>
                      <c:pt idx="956">
                        <c:v>2062.4299999999998</c:v>
                      </c:pt>
                      <c:pt idx="957">
                        <c:v>2174.52</c:v>
                      </c:pt>
                      <c:pt idx="958">
                        <c:v>2195.5</c:v>
                      </c:pt>
                      <c:pt idx="959">
                        <c:v>2127.4499999999998</c:v>
                      </c:pt>
                      <c:pt idx="960">
                        <c:v>2159.54</c:v>
                      </c:pt>
                      <c:pt idx="961">
                        <c:v>357.10899999999998</c:v>
                      </c:pt>
                      <c:pt idx="962">
                        <c:v>355.27300000000002</c:v>
                      </c:pt>
                      <c:pt idx="963">
                        <c:v>348.12099999999998</c:v>
                      </c:pt>
                      <c:pt idx="964">
                        <c:v>343.29399999999998</c:v>
                      </c:pt>
                      <c:pt idx="965">
                        <c:v>333.33100000000002</c:v>
                      </c:pt>
                      <c:pt idx="966">
                        <c:v>325.173</c:v>
                      </c:pt>
                      <c:pt idx="967">
                        <c:v>332.553</c:v>
                      </c:pt>
                      <c:pt idx="968">
                        <c:v>339.584</c:v>
                      </c:pt>
                      <c:pt idx="969">
                        <c:v>348.572</c:v>
                      </c:pt>
                      <c:pt idx="970">
                        <c:v>346.62799999999999</c:v>
                      </c:pt>
                      <c:pt idx="971">
                        <c:v>362.21199999999999</c:v>
                      </c:pt>
                      <c:pt idx="972">
                        <c:v>389.21100000000001</c:v>
                      </c:pt>
                      <c:pt idx="973">
                        <c:v>406.13200000000001</c:v>
                      </c:pt>
                      <c:pt idx="974">
                        <c:v>434.97300000000001</c:v>
                      </c:pt>
                      <c:pt idx="975">
                        <c:v>454.92</c:v>
                      </c:pt>
                      <c:pt idx="976">
                        <c:v>479.11200000000002</c:v>
                      </c:pt>
                      <c:pt idx="977">
                        <c:v>489.887</c:v>
                      </c:pt>
                      <c:pt idx="978">
                        <c:v>507.04</c:v>
                      </c:pt>
                      <c:pt idx="979">
                        <c:v>510.28300000000002</c:v>
                      </c:pt>
                      <c:pt idx="980">
                        <c:v>504.25400000000002</c:v>
                      </c:pt>
                      <c:pt idx="981">
                        <c:v>381.03500000000003</c:v>
                      </c:pt>
                      <c:pt idx="982">
                        <c:v>389.04700000000003</c:v>
                      </c:pt>
                      <c:pt idx="983">
                        <c:v>405.82100000000003</c:v>
                      </c:pt>
                      <c:pt idx="984">
                        <c:v>430.58300000000003</c:v>
                      </c:pt>
                      <c:pt idx="985">
                        <c:v>468.59699999999998</c:v>
                      </c:pt>
                      <c:pt idx="986">
                        <c:v>529.52099999999996</c:v>
                      </c:pt>
                      <c:pt idx="987">
                        <c:v>616.68200000000002</c:v>
                      </c:pt>
                      <c:pt idx="988">
                        <c:v>714.78</c:v>
                      </c:pt>
                      <c:pt idx="989">
                        <c:v>875.53499999999997</c:v>
                      </c:pt>
                      <c:pt idx="990">
                        <c:v>1097.98</c:v>
                      </c:pt>
                      <c:pt idx="991">
                        <c:v>1250.27</c:v>
                      </c:pt>
                      <c:pt idx="992">
                        <c:v>1428.74</c:v>
                      </c:pt>
                      <c:pt idx="993">
                        <c:v>1662.29</c:v>
                      </c:pt>
                      <c:pt idx="994">
                        <c:v>492.76</c:v>
                      </c:pt>
                      <c:pt idx="995">
                        <c:v>494.62900000000002</c:v>
                      </c:pt>
                      <c:pt idx="996">
                        <c:v>493.51400000000001</c:v>
                      </c:pt>
                      <c:pt idx="997">
                        <c:v>490.39100000000002</c:v>
                      </c:pt>
                      <c:pt idx="998">
                        <c:v>486.80599999999998</c:v>
                      </c:pt>
                      <c:pt idx="999">
                        <c:v>1869.62</c:v>
                      </c:pt>
                      <c:pt idx="1000">
                        <c:v>478.67200000000003</c:v>
                      </c:pt>
                      <c:pt idx="1001">
                        <c:v>473.64400000000001</c:v>
                      </c:pt>
                      <c:pt idx="1002">
                        <c:v>468.71300000000002</c:v>
                      </c:pt>
                      <c:pt idx="1003">
                        <c:v>463.11</c:v>
                      </c:pt>
                      <c:pt idx="1004">
                        <c:v>457.88</c:v>
                      </c:pt>
                      <c:pt idx="1005">
                        <c:v>452.56900000000002</c:v>
                      </c:pt>
                      <c:pt idx="1006">
                        <c:v>446.87599999999998</c:v>
                      </c:pt>
                      <c:pt idx="1007">
                        <c:v>438.31299999999999</c:v>
                      </c:pt>
                      <c:pt idx="1008">
                        <c:v>447.18900000000002</c:v>
                      </c:pt>
                      <c:pt idx="1009">
                        <c:v>451.09300000000002</c:v>
                      </c:pt>
                      <c:pt idx="1010">
                        <c:v>443.31799999999998</c:v>
                      </c:pt>
                      <c:pt idx="1011">
                        <c:v>440.88799999999998</c:v>
                      </c:pt>
                      <c:pt idx="1012">
                        <c:v>440.714</c:v>
                      </c:pt>
                      <c:pt idx="1013">
                        <c:v>439.51799999999997</c:v>
                      </c:pt>
                      <c:pt idx="1014">
                        <c:v>1862.8</c:v>
                      </c:pt>
                      <c:pt idx="1015">
                        <c:v>2240.7399999999998</c:v>
                      </c:pt>
                      <c:pt idx="1016">
                        <c:v>3048.37</c:v>
                      </c:pt>
                      <c:pt idx="1017">
                        <c:v>5112.2700000000004</c:v>
                      </c:pt>
                      <c:pt idx="1018">
                        <c:v>9538.2900000000009</c:v>
                      </c:pt>
                      <c:pt idx="1019">
                        <c:v>13111.4</c:v>
                      </c:pt>
                      <c:pt idx="1020">
                        <c:v>8682.15</c:v>
                      </c:pt>
                      <c:pt idx="1021">
                        <c:v>5475.72</c:v>
                      </c:pt>
                      <c:pt idx="1022">
                        <c:v>3687.22</c:v>
                      </c:pt>
                      <c:pt idx="1023">
                        <c:v>2757.94</c:v>
                      </c:pt>
                      <c:pt idx="1024">
                        <c:v>2236.7399999999998</c:v>
                      </c:pt>
                      <c:pt idx="1025">
                        <c:v>1919.32</c:v>
                      </c:pt>
                      <c:pt idx="1026">
                        <c:v>1707.65</c:v>
                      </c:pt>
                      <c:pt idx="1027">
                        <c:v>1558.65</c:v>
                      </c:pt>
                      <c:pt idx="1028">
                        <c:v>3043.93</c:v>
                      </c:pt>
                      <c:pt idx="1029">
                        <c:v>1442.24</c:v>
                      </c:pt>
                      <c:pt idx="1030">
                        <c:v>1373.76</c:v>
                      </c:pt>
                      <c:pt idx="1031">
                        <c:v>1340.36</c:v>
                      </c:pt>
                      <c:pt idx="1032">
                        <c:v>1284.53</c:v>
                      </c:pt>
                      <c:pt idx="1033">
                        <c:v>1267.1400000000001</c:v>
                      </c:pt>
                      <c:pt idx="1034">
                        <c:v>1235.3399999999999</c:v>
                      </c:pt>
                      <c:pt idx="1035">
                        <c:v>1208.44</c:v>
                      </c:pt>
                      <c:pt idx="1036">
                        <c:v>1120.3399999999999</c:v>
                      </c:pt>
                      <c:pt idx="1037">
                        <c:v>1077.5999999999999</c:v>
                      </c:pt>
                      <c:pt idx="1038">
                        <c:v>1418.27</c:v>
                      </c:pt>
                      <c:pt idx="1039">
                        <c:v>332.13600000000002</c:v>
                      </c:pt>
                      <c:pt idx="1040">
                        <c:v>342.89299999999997</c:v>
                      </c:pt>
                      <c:pt idx="1041">
                        <c:v>338.255</c:v>
                      </c:pt>
                      <c:pt idx="1042">
                        <c:v>348.31799999999998</c:v>
                      </c:pt>
                      <c:pt idx="1043">
                        <c:v>2160.14</c:v>
                      </c:pt>
                      <c:pt idx="1044">
                        <c:v>357.464</c:v>
                      </c:pt>
                      <c:pt idx="1045">
                        <c:v>368.53399999999999</c:v>
                      </c:pt>
                      <c:pt idx="1046">
                        <c:v>385.50700000000001</c:v>
                      </c:pt>
                      <c:pt idx="1047">
                        <c:v>409.36500000000001</c:v>
                      </c:pt>
                      <c:pt idx="1048">
                        <c:v>1342.96</c:v>
                      </c:pt>
                      <c:pt idx="1049">
                        <c:v>436.89299999999997</c:v>
                      </c:pt>
                      <c:pt idx="1050">
                        <c:v>477.44499999999999</c:v>
                      </c:pt>
                      <c:pt idx="1051">
                        <c:v>1684.69</c:v>
                      </c:pt>
                      <c:pt idx="1052">
                        <c:v>527.63699999999994</c:v>
                      </c:pt>
                      <c:pt idx="1053">
                        <c:v>1909.75</c:v>
                      </c:pt>
                      <c:pt idx="1054">
                        <c:v>595.73199999999997</c:v>
                      </c:pt>
                      <c:pt idx="1055">
                        <c:v>2072.6</c:v>
                      </c:pt>
                      <c:pt idx="1056">
                        <c:v>748.649</c:v>
                      </c:pt>
                      <c:pt idx="1057">
                        <c:v>2162.54</c:v>
                      </c:pt>
                      <c:pt idx="1058">
                        <c:v>1079.6600000000001</c:v>
                      </c:pt>
                      <c:pt idx="1059">
                        <c:v>1651.85</c:v>
                      </c:pt>
                      <c:pt idx="1060">
                        <c:v>643.57600000000002</c:v>
                      </c:pt>
                      <c:pt idx="1061">
                        <c:v>693.07899999999995</c:v>
                      </c:pt>
                      <c:pt idx="1062">
                        <c:v>678.97</c:v>
                      </c:pt>
                      <c:pt idx="1063">
                        <c:v>810.48900000000003</c:v>
                      </c:pt>
                      <c:pt idx="1064">
                        <c:v>777.41899999999998</c:v>
                      </c:pt>
                      <c:pt idx="1065">
                        <c:v>935.98800000000006</c:v>
                      </c:pt>
                      <c:pt idx="1066">
                        <c:v>848.23599999999999</c:v>
                      </c:pt>
                      <c:pt idx="1067">
                        <c:v>1140.8399999999999</c:v>
                      </c:pt>
                      <c:pt idx="1068">
                        <c:v>1255.1199999999999</c:v>
                      </c:pt>
                      <c:pt idx="1069">
                        <c:v>871.93700000000001</c:v>
                      </c:pt>
                      <c:pt idx="1070">
                        <c:v>1287.1400000000001</c:v>
                      </c:pt>
                      <c:pt idx="1071">
                        <c:v>859.62300000000005</c:v>
                      </c:pt>
                      <c:pt idx="1072">
                        <c:v>844.58</c:v>
                      </c:pt>
                      <c:pt idx="1073">
                        <c:v>820.75099999999998</c:v>
                      </c:pt>
                      <c:pt idx="1074">
                        <c:v>790.75900000000001</c:v>
                      </c:pt>
                      <c:pt idx="1075">
                        <c:v>762.98900000000003</c:v>
                      </c:pt>
                      <c:pt idx="1076">
                        <c:v>748.01800000000003</c:v>
                      </c:pt>
                      <c:pt idx="1077">
                        <c:v>731.95699999999999</c:v>
                      </c:pt>
                      <c:pt idx="1078">
                        <c:v>723.63599999999997</c:v>
                      </c:pt>
                      <c:pt idx="1079">
                        <c:v>706.31100000000004</c:v>
                      </c:pt>
                      <c:pt idx="1080">
                        <c:v>156.33199999999999</c:v>
                      </c:pt>
                      <c:pt idx="1081">
                        <c:v>155.87899999999999</c:v>
                      </c:pt>
                      <c:pt idx="1082">
                        <c:v>156.17400000000001</c:v>
                      </c:pt>
                      <c:pt idx="1083">
                        <c:v>156.37</c:v>
                      </c:pt>
                      <c:pt idx="1084">
                        <c:v>156.58799999999999</c:v>
                      </c:pt>
                      <c:pt idx="1085">
                        <c:v>156.977</c:v>
                      </c:pt>
                      <c:pt idx="1086">
                        <c:v>157.32499999999999</c:v>
                      </c:pt>
                      <c:pt idx="1087">
                        <c:v>157.96299999999999</c:v>
                      </c:pt>
                      <c:pt idx="1088">
                        <c:v>158.51900000000001</c:v>
                      </c:pt>
                      <c:pt idx="1089">
                        <c:v>159.22999999999999</c:v>
                      </c:pt>
                      <c:pt idx="1090">
                        <c:v>160.03800000000001</c:v>
                      </c:pt>
                      <c:pt idx="1091">
                        <c:v>160.875</c:v>
                      </c:pt>
                      <c:pt idx="1092">
                        <c:v>161.608</c:v>
                      </c:pt>
                      <c:pt idx="1093">
                        <c:v>162.47999999999999</c:v>
                      </c:pt>
                      <c:pt idx="1094">
                        <c:v>163.46299999999999</c:v>
                      </c:pt>
                      <c:pt idx="1095">
                        <c:v>164.06200000000001</c:v>
                      </c:pt>
                      <c:pt idx="1096">
                        <c:v>164.59700000000001</c:v>
                      </c:pt>
                      <c:pt idx="1097">
                        <c:v>165.05699999999999</c:v>
                      </c:pt>
                      <c:pt idx="1098">
                        <c:v>165.495</c:v>
                      </c:pt>
                      <c:pt idx="1099">
                        <c:v>165.71700000000001</c:v>
                      </c:pt>
                      <c:pt idx="1100">
                        <c:v>335.16399999999999</c:v>
                      </c:pt>
                      <c:pt idx="1101">
                        <c:v>335.24900000000002</c:v>
                      </c:pt>
                      <c:pt idx="1102">
                        <c:v>335.36599999999999</c:v>
                      </c:pt>
                      <c:pt idx="1103">
                        <c:v>335.69200000000001</c:v>
                      </c:pt>
                      <c:pt idx="1104">
                        <c:v>335.84899999999999</c:v>
                      </c:pt>
                      <c:pt idx="1105">
                        <c:v>335.50099999999998</c:v>
                      </c:pt>
                      <c:pt idx="1106">
                        <c:v>333.92099999999999</c:v>
                      </c:pt>
                      <c:pt idx="1107">
                        <c:v>331.69099999999997</c:v>
                      </c:pt>
                      <c:pt idx="1108">
                        <c:v>333.79300000000001</c:v>
                      </c:pt>
                      <c:pt idx="1109">
                        <c:v>332.20699999999999</c:v>
                      </c:pt>
                      <c:pt idx="1110">
                        <c:v>333.101</c:v>
                      </c:pt>
                      <c:pt idx="1111">
                        <c:v>335.36</c:v>
                      </c:pt>
                      <c:pt idx="1112">
                        <c:v>336.154</c:v>
                      </c:pt>
                      <c:pt idx="1113">
                        <c:v>338.661</c:v>
                      </c:pt>
                      <c:pt idx="1114">
                        <c:v>341.90100000000001</c:v>
                      </c:pt>
                      <c:pt idx="1115">
                        <c:v>345.57</c:v>
                      </c:pt>
                      <c:pt idx="1116">
                        <c:v>348.92399999999998</c:v>
                      </c:pt>
                      <c:pt idx="1117">
                        <c:v>351.86500000000001</c:v>
                      </c:pt>
                      <c:pt idx="1118">
                        <c:v>352.488</c:v>
                      </c:pt>
                      <c:pt idx="1119">
                        <c:v>354.28100000000001</c:v>
                      </c:pt>
                      <c:pt idx="1120">
                        <c:v>1088.0899999999999</c:v>
                      </c:pt>
                      <c:pt idx="1121">
                        <c:v>1089.96</c:v>
                      </c:pt>
                      <c:pt idx="1122">
                        <c:v>1103.83</c:v>
                      </c:pt>
                      <c:pt idx="1123">
                        <c:v>1129.29</c:v>
                      </c:pt>
                      <c:pt idx="1124">
                        <c:v>1174.6500000000001</c:v>
                      </c:pt>
                      <c:pt idx="1125">
                        <c:v>1246.69</c:v>
                      </c:pt>
                      <c:pt idx="1126">
                        <c:v>1332.37</c:v>
                      </c:pt>
                      <c:pt idx="1127">
                        <c:v>1439.37</c:v>
                      </c:pt>
                      <c:pt idx="1128">
                        <c:v>3411.41</c:v>
                      </c:pt>
                      <c:pt idx="1129">
                        <c:v>1568.33</c:v>
                      </c:pt>
                      <c:pt idx="1130">
                        <c:v>3335.69</c:v>
                      </c:pt>
                      <c:pt idx="1131">
                        <c:v>3203.61</c:v>
                      </c:pt>
                      <c:pt idx="1132">
                        <c:v>3016.13</c:v>
                      </c:pt>
                      <c:pt idx="1133">
                        <c:v>2831.53</c:v>
                      </c:pt>
                      <c:pt idx="1134">
                        <c:v>1864.76</c:v>
                      </c:pt>
                      <c:pt idx="1135">
                        <c:v>2626.96</c:v>
                      </c:pt>
                      <c:pt idx="1136">
                        <c:v>2035.91</c:v>
                      </c:pt>
                      <c:pt idx="1137">
                        <c:v>2419.23</c:v>
                      </c:pt>
                      <c:pt idx="1138">
                        <c:v>2210.7199999999998</c:v>
                      </c:pt>
                      <c:pt idx="1139">
                        <c:v>218.68100000000001</c:v>
                      </c:pt>
                      <c:pt idx="1140">
                        <c:v>220.648</c:v>
                      </c:pt>
                      <c:pt idx="1141">
                        <c:v>259.95100000000002</c:v>
                      </c:pt>
                      <c:pt idx="1142">
                        <c:v>279.053</c:v>
                      </c:pt>
                      <c:pt idx="1143">
                        <c:v>333.596</c:v>
                      </c:pt>
                      <c:pt idx="1144">
                        <c:v>391.65</c:v>
                      </c:pt>
                      <c:pt idx="1145">
                        <c:v>698.89</c:v>
                      </c:pt>
                      <c:pt idx="1146">
                        <c:v>700.49099999999999</c:v>
                      </c:pt>
                      <c:pt idx="1147">
                        <c:v>706.78700000000003</c:v>
                      </c:pt>
                      <c:pt idx="1148">
                        <c:v>705.11800000000005</c:v>
                      </c:pt>
                      <c:pt idx="1149">
                        <c:v>702.86599999999999</c:v>
                      </c:pt>
                      <c:pt idx="1150">
                        <c:v>708.178</c:v>
                      </c:pt>
                      <c:pt idx="1151">
                        <c:v>708.48099999999999</c:v>
                      </c:pt>
                      <c:pt idx="1152">
                        <c:v>709.02</c:v>
                      </c:pt>
                      <c:pt idx="1153">
                        <c:v>707.15099999999995</c:v>
                      </c:pt>
                      <c:pt idx="1154">
                        <c:v>707.40499999999997</c:v>
                      </c:pt>
                      <c:pt idx="1155">
                        <c:v>738.03499999999997</c:v>
                      </c:pt>
                      <c:pt idx="1156">
                        <c:v>707.48299999999995</c:v>
                      </c:pt>
                      <c:pt idx="1157">
                        <c:v>727.15300000000002</c:v>
                      </c:pt>
                      <c:pt idx="1158">
                        <c:v>723.22400000000005</c:v>
                      </c:pt>
                      <c:pt idx="1159">
                        <c:v>719.93399999999997</c:v>
                      </c:pt>
                      <c:pt idx="1160">
                        <c:v>715.46400000000006</c:v>
                      </c:pt>
                      <c:pt idx="1161">
                        <c:v>715.43399999999997</c:v>
                      </c:pt>
                      <c:pt idx="1162">
                        <c:v>720.22400000000005</c:v>
                      </c:pt>
                      <c:pt idx="1163">
                        <c:v>755.88199999999995</c:v>
                      </c:pt>
                      <c:pt idx="1164">
                        <c:v>710.74900000000002</c:v>
                      </c:pt>
                      <c:pt idx="1165">
                        <c:v>487.935</c:v>
                      </c:pt>
                      <c:pt idx="1166">
                        <c:v>606.08399999999995</c:v>
                      </c:pt>
                      <c:pt idx="1167">
                        <c:v>758.90599999999995</c:v>
                      </c:pt>
                      <c:pt idx="1168">
                        <c:v>926.30200000000002</c:v>
                      </c:pt>
                      <c:pt idx="1169">
                        <c:v>1003.86</c:v>
                      </c:pt>
                      <c:pt idx="1170">
                        <c:v>876.971</c:v>
                      </c:pt>
                      <c:pt idx="1171">
                        <c:v>724.27300000000002</c:v>
                      </c:pt>
                      <c:pt idx="1172">
                        <c:v>666.86599999999999</c:v>
                      </c:pt>
                      <c:pt idx="1173">
                        <c:v>670.80700000000002</c:v>
                      </c:pt>
                      <c:pt idx="1174">
                        <c:v>661.06500000000005</c:v>
                      </c:pt>
                      <c:pt idx="1175">
                        <c:v>654.452</c:v>
                      </c:pt>
                      <c:pt idx="1176">
                        <c:v>654.93200000000002</c:v>
                      </c:pt>
                      <c:pt idx="1177">
                        <c:v>650.34299999999996</c:v>
                      </c:pt>
                      <c:pt idx="1178">
                        <c:v>653.971</c:v>
                      </c:pt>
                      <c:pt idx="1179">
                        <c:v>643.32600000000002</c:v>
                      </c:pt>
                      <c:pt idx="1180">
                        <c:v>614.91600000000005</c:v>
                      </c:pt>
                      <c:pt idx="1181">
                        <c:v>624.90700000000004</c:v>
                      </c:pt>
                      <c:pt idx="1182">
                        <c:v>636.50900000000001</c:v>
                      </c:pt>
                      <c:pt idx="1183">
                        <c:v>612.01199999999994</c:v>
                      </c:pt>
                      <c:pt idx="1184">
                        <c:v>622.60199999999998</c:v>
                      </c:pt>
                      <c:pt idx="1185">
                        <c:v>633.125</c:v>
                      </c:pt>
                      <c:pt idx="1186">
                        <c:v>642.73299999999995</c:v>
                      </c:pt>
                      <c:pt idx="1187">
                        <c:v>651.41300000000001</c:v>
                      </c:pt>
                      <c:pt idx="1188">
                        <c:v>672.91200000000003</c:v>
                      </c:pt>
                      <c:pt idx="1189">
                        <c:v>727.52499999999998</c:v>
                      </c:pt>
                      <c:pt idx="1190">
                        <c:v>952.77800000000002</c:v>
                      </c:pt>
                      <c:pt idx="1191">
                        <c:v>1478.28</c:v>
                      </c:pt>
                      <c:pt idx="1192">
                        <c:v>2238.19</c:v>
                      </c:pt>
                      <c:pt idx="1193">
                        <c:v>924.56799999999998</c:v>
                      </c:pt>
                      <c:pt idx="1194">
                        <c:v>892.73500000000001</c:v>
                      </c:pt>
                      <c:pt idx="1195">
                        <c:v>715.50400000000002</c:v>
                      </c:pt>
                      <c:pt idx="1196">
                        <c:v>3000.22</c:v>
                      </c:pt>
                      <c:pt idx="1197">
                        <c:v>566.63099999999997</c:v>
                      </c:pt>
                      <c:pt idx="1198">
                        <c:v>3813.13</c:v>
                      </c:pt>
                      <c:pt idx="1199">
                        <c:v>4550.82</c:v>
                      </c:pt>
                      <c:pt idx="1200">
                        <c:v>449.75299999999999</c:v>
                      </c:pt>
                      <c:pt idx="1201">
                        <c:v>4940.05</c:v>
                      </c:pt>
                      <c:pt idx="1202">
                        <c:v>4732.07</c:v>
                      </c:pt>
                      <c:pt idx="1203">
                        <c:v>362.56599999999997</c:v>
                      </c:pt>
                      <c:pt idx="1204">
                        <c:v>4474.63</c:v>
                      </c:pt>
                      <c:pt idx="1205">
                        <c:v>2796.57</c:v>
                      </c:pt>
                      <c:pt idx="1206">
                        <c:v>282.767</c:v>
                      </c:pt>
                      <c:pt idx="1207">
                        <c:v>2358.35</c:v>
                      </c:pt>
                      <c:pt idx="1208">
                        <c:v>2027.39</c:v>
                      </c:pt>
                      <c:pt idx="1209">
                        <c:v>175.65299999999999</c:v>
                      </c:pt>
                      <c:pt idx="1210">
                        <c:v>1835.2</c:v>
                      </c:pt>
                      <c:pt idx="1211">
                        <c:v>1652.59</c:v>
                      </c:pt>
                      <c:pt idx="1212">
                        <c:v>225.71199999999999</c:v>
                      </c:pt>
                      <c:pt idx="1213">
                        <c:v>181.262</c:v>
                      </c:pt>
                      <c:pt idx="1214">
                        <c:v>1446.74</c:v>
                      </c:pt>
                      <c:pt idx="1215">
                        <c:v>184.09899999999999</c:v>
                      </c:pt>
                      <c:pt idx="1216">
                        <c:v>1290.77</c:v>
                      </c:pt>
                      <c:pt idx="1217">
                        <c:v>187.38300000000001</c:v>
                      </c:pt>
                      <c:pt idx="1218">
                        <c:v>1155.56</c:v>
                      </c:pt>
                      <c:pt idx="1219">
                        <c:v>623.93799999999999</c:v>
                      </c:pt>
                      <c:pt idx="1220">
                        <c:v>205.55099999999999</c:v>
                      </c:pt>
                      <c:pt idx="1221">
                        <c:v>876.25900000000001</c:v>
                      </c:pt>
                      <c:pt idx="1222">
                        <c:v>570.29300000000001</c:v>
                      </c:pt>
                      <c:pt idx="1223">
                        <c:v>191.83</c:v>
                      </c:pt>
                      <c:pt idx="1224">
                        <c:v>561.08000000000004</c:v>
                      </c:pt>
                      <c:pt idx="1225">
                        <c:v>560.45100000000002</c:v>
                      </c:pt>
                      <c:pt idx="1226">
                        <c:v>560.91999999999996</c:v>
                      </c:pt>
                      <c:pt idx="1227">
                        <c:v>1000.59</c:v>
                      </c:pt>
                      <c:pt idx="1228">
                        <c:v>198.517</c:v>
                      </c:pt>
                      <c:pt idx="1229">
                        <c:v>1813.78</c:v>
                      </c:pt>
                      <c:pt idx="1230">
                        <c:v>200.91200000000001</c:v>
                      </c:pt>
                      <c:pt idx="1231">
                        <c:v>203.489</c:v>
                      </c:pt>
                      <c:pt idx="1232">
                        <c:v>861.35900000000004</c:v>
                      </c:pt>
                      <c:pt idx="1233">
                        <c:v>205.74299999999999</c:v>
                      </c:pt>
                      <c:pt idx="1234">
                        <c:v>3899.92</c:v>
                      </c:pt>
                      <c:pt idx="1235">
                        <c:v>522.69000000000005</c:v>
                      </c:pt>
                      <c:pt idx="1236">
                        <c:v>1756.14</c:v>
                      </c:pt>
                      <c:pt idx="1237">
                        <c:v>499.77100000000002</c:v>
                      </c:pt>
                      <c:pt idx="1238">
                        <c:v>569.87199999999996</c:v>
                      </c:pt>
                      <c:pt idx="1239">
                        <c:v>631.947</c:v>
                      </c:pt>
                      <c:pt idx="1240">
                        <c:v>588.20000000000005</c:v>
                      </c:pt>
                      <c:pt idx="1241">
                        <c:v>691.09799999999996</c:v>
                      </c:pt>
                      <c:pt idx="1242">
                        <c:v>755.05899999999997</c:v>
                      </c:pt>
                      <c:pt idx="1243">
                        <c:v>805.4</c:v>
                      </c:pt>
                      <c:pt idx="1244">
                        <c:v>855.27499999999998</c:v>
                      </c:pt>
                      <c:pt idx="1245">
                        <c:v>879.65099999999995</c:v>
                      </c:pt>
                      <c:pt idx="1246">
                        <c:v>459.65300000000002</c:v>
                      </c:pt>
                      <c:pt idx="1247">
                        <c:v>415.86700000000002</c:v>
                      </c:pt>
                      <c:pt idx="1248">
                        <c:v>389.15800000000002</c:v>
                      </c:pt>
                      <c:pt idx="1249">
                        <c:v>373</c:v>
                      </c:pt>
                      <c:pt idx="1250">
                        <c:v>358.79700000000003</c:v>
                      </c:pt>
                      <c:pt idx="1251">
                        <c:v>343.71800000000002</c:v>
                      </c:pt>
                      <c:pt idx="1252">
                        <c:v>327.02999999999997</c:v>
                      </c:pt>
                      <c:pt idx="1253">
                        <c:v>319.44499999999999</c:v>
                      </c:pt>
                      <c:pt idx="1254">
                        <c:v>311.83499999999998</c:v>
                      </c:pt>
                      <c:pt idx="1255">
                        <c:v>947.697</c:v>
                      </c:pt>
                      <c:pt idx="1256">
                        <c:v>938.09500000000003</c:v>
                      </c:pt>
                      <c:pt idx="1257">
                        <c:v>907.42899999999997</c:v>
                      </c:pt>
                      <c:pt idx="1258">
                        <c:v>890.57</c:v>
                      </c:pt>
                      <c:pt idx="1259">
                        <c:v>883.08100000000002</c:v>
                      </c:pt>
                      <c:pt idx="1260">
                        <c:v>893.78700000000003</c:v>
                      </c:pt>
                      <c:pt idx="1261">
                        <c:v>906.048</c:v>
                      </c:pt>
                      <c:pt idx="1262">
                        <c:v>920.27099999999996</c:v>
                      </c:pt>
                      <c:pt idx="1263">
                        <c:v>969.55399999999997</c:v>
                      </c:pt>
                      <c:pt idx="1264">
                        <c:v>960.06399999999996</c:v>
                      </c:pt>
                      <c:pt idx="1265">
                        <c:v>919.86699999999996</c:v>
                      </c:pt>
                      <c:pt idx="1266">
                        <c:v>884.91800000000001</c:v>
                      </c:pt>
                      <c:pt idx="1267">
                        <c:v>459.83800000000002</c:v>
                      </c:pt>
                      <c:pt idx="1268">
                        <c:v>826.17399999999998</c:v>
                      </c:pt>
                      <c:pt idx="1269">
                        <c:v>454.762</c:v>
                      </c:pt>
                      <c:pt idx="1270">
                        <c:v>437.06299999999999</c:v>
                      </c:pt>
                      <c:pt idx="1271">
                        <c:v>761.85699999999997</c:v>
                      </c:pt>
                      <c:pt idx="1272">
                        <c:v>163.714</c:v>
                      </c:pt>
                      <c:pt idx="1273">
                        <c:v>167.77199999999999</c:v>
                      </c:pt>
                      <c:pt idx="1274">
                        <c:v>168.17400000000001</c:v>
                      </c:pt>
                      <c:pt idx="1275">
                        <c:v>164.99299999999999</c:v>
                      </c:pt>
                      <c:pt idx="1276">
                        <c:v>165.83500000000001</c:v>
                      </c:pt>
                      <c:pt idx="1277">
                        <c:v>169.298</c:v>
                      </c:pt>
                      <c:pt idx="1278">
                        <c:v>167.51300000000001</c:v>
                      </c:pt>
                      <c:pt idx="1279">
                        <c:v>166.75899999999999</c:v>
                      </c:pt>
                      <c:pt idx="1280">
                        <c:v>164.52799999999999</c:v>
                      </c:pt>
                      <c:pt idx="1281">
                        <c:v>414.38799999999998</c:v>
                      </c:pt>
                      <c:pt idx="1282">
                        <c:v>167.774</c:v>
                      </c:pt>
                      <c:pt idx="1283">
                        <c:v>168.56899999999999</c:v>
                      </c:pt>
                      <c:pt idx="1284">
                        <c:v>164.572</c:v>
                      </c:pt>
                      <c:pt idx="1285">
                        <c:v>164.87799999999999</c:v>
                      </c:pt>
                      <c:pt idx="1286">
                        <c:v>165.46799999999999</c:v>
                      </c:pt>
                      <c:pt idx="1287">
                        <c:v>164.59899999999999</c:v>
                      </c:pt>
                      <c:pt idx="1288">
                        <c:v>163.584</c:v>
                      </c:pt>
                      <c:pt idx="1289">
                        <c:v>162.94399999999999</c:v>
                      </c:pt>
                      <c:pt idx="1290">
                        <c:v>162.86099999999999</c:v>
                      </c:pt>
                      <c:pt idx="1291">
                        <c:v>164.696</c:v>
                      </c:pt>
                      <c:pt idx="1292">
                        <c:v>166.447</c:v>
                      </c:pt>
                      <c:pt idx="1293">
                        <c:v>713.27200000000005</c:v>
                      </c:pt>
                      <c:pt idx="1294">
                        <c:v>391.39800000000002</c:v>
                      </c:pt>
                      <c:pt idx="1295">
                        <c:v>676.10299999999995</c:v>
                      </c:pt>
                      <c:pt idx="1296">
                        <c:v>638.94600000000003</c:v>
                      </c:pt>
                      <c:pt idx="1297">
                        <c:v>613.92999999999995</c:v>
                      </c:pt>
                      <c:pt idx="1298">
                        <c:v>370.791</c:v>
                      </c:pt>
                      <c:pt idx="1299">
                        <c:v>596.971</c:v>
                      </c:pt>
                      <c:pt idx="1300">
                        <c:v>585.64300000000003</c:v>
                      </c:pt>
                      <c:pt idx="1301">
                        <c:v>356.56599999999997</c:v>
                      </c:pt>
                      <c:pt idx="1302">
                        <c:v>346.33</c:v>
                      </c:pt>
                      <c:pt idx="1303">
                        <c:v>351.73599999999999</c:v>
                      </c:pt>
                      <c:pt idx="1304">
                        <c:v>359.15199999999999</c:v>
                      </c:pt>
                      <c:pt idx="1305">
                        <c:v>377.19</c:v>
                      </c:pt>
                      <c:pt idx="1306">
                        <c:v>1075.67</c:v>
                      </c:pt>
                      <c:pt idx="1307">
                        <c:v>388.78899999999999</c:v>
                      </c:pt>
                      <c:pt idx="1308">
                        <c:v>1089</c:v>
                      </c:pt>
                      <c:pt idx="1309">
                        <c:v>1139.31</c:v>
                      </c:pt>
                      <c:pt idx="1310">
                        <c:v>1101.3499999999999</c:v>
                      </c:pt>
                      <c:pt idx="1311">
                        <c:v>413.53</c:v>
                      </c:pt>
                      <c:pt idx="1312">
                        <c:v>1014.48</c:v>
                      </c:pt>
                      <c:pt idx="1313">
                        <c:v>413.76600000000002</c:v>
                      </c:pt>
                      <c:pt idx="1314">
                        <c:v>943.33799999999997</c:v>
                      </c:pt>
                      <c:pt idx="1315">
                        <c:v>859.71</c:v>
                      </c:pt>
                      <c:pt idx="1316">
                        <c:v>411.68</c:v>
                      </c:pt>
                      <c:pt idx="1317">
                        <c:v>781.60500000000002</c:v>
                      </c:pt>
                      <c:pt idx="1318">
                        <c:v>402.68599999999998</c:v>
                      </c:pt>
                      <c:pt idx="1319">
                        <c:v>654.81600000000003</c:v>
                      </c:pt>
                      <c:pt idx="1320">
                        <c:v>390.57799999999997</c:v>
                      </c:pt>
                      <c:pt idx="1321">
                        <c:v>370.97300000000001</c:v>
                      </c:pt>
                      <c:pt idx="1322">
                        <c:v>600.69000000000005</c:v>
                      </c:pt>
                      <c:pt idx="1323">
                        <c:v>355.05</c:v>
                      </c:pt>
                      <c:pt idx="1324">
                        <c:v>342.108</c:v>
                      </c:pt>
                      <c:pt idx="1325">
                        <c:v>540.76099999999997</c:v>
                      </c:pt>
                      <c:pt idx="1326">
                        <c:v>518.96199999999999</c:v>
                      </c:pt>
                      <c:pt idx="1327">
                        <c:v>505.30399999999997</c:v>
                      </c:pt>
                      <c:pt idx="1328">
                        <c:v>523.18399999999997</c:v>
                      </c:pt>
                      <c:pt idx="1329">
                        <c:v>577.61500000000001</c:v>
                      </c:pt>
                      <c:pt idx="1330">
                        <c:v>669.08</c:v>
                      </c:pt>
                      <c:pt idx="1331">
                        <c:v>857.07799999999997</c:v>
                      </c:pt>
                      <c:pt idx="1332">
                        <c:v>1194.97</c:v>
                      </c:pt>
                      <c:pt idx="1333">
                        <c:v>2308.9299999999998</c:v>
                      </c:pt>
                      <c:pt idx="1334">
                        <c:v>3380.7</c:v>
                      </c:pt>
                      <c:pt idx="1335">
                        <c:v>2588.33</c:v>
                      </c:pt>
                      <c:pt idx="1336">
                        <c:v>177.99199999999999</c:v>
                      </c:pt>
                      <c:pt idx="1337">
                        <c:v>177.10300000000001</c:v>
                      </c:pt>
                      <c:pt idx="1338">
                        <c:v>402.45699999999999</c:v>
                      </c:pt>
                      <c:pt idx="1339">
                        <c:v>398.04899999999998</c:v>
                      </c:pt>
                      <c:pt idx="1340">
                        <c:v>403.94900000000001</c:v>
                      </c:pt>
                      <c:pt idx="1341">
                        <c:v>402.82799999999997</c:v>
                      </c:pt>
                      <c:pt idx="1342">
                        <c:v>399.536</c:v>
                      </c:pt>
                      <c:pt idx="1343">
                        <c:v>398.51299999999998</c:v>
                      </c:pt>
                      <c:pt idx="1344">
                        <c:v>397.95499999999998</c:v>
                      </c:pt>
                      <c:pt idx="1345">
                        <c:v>397.41199999999998</c:v>
                      </c:pt>
                      <c:pt idx="1346">
                        <c:v>399.738</c:v>
                      </c:pt>
                      <c:pt idx="1347">
                        <c:v>393.44299999999998</c:v>
                      </c:pt>
                      <c:pt idx="1348">
                        <c:v>395.31099999999998</c:v>
                      </c:pt>
                      <c:pt idx="1349">
                        <c:v>394.839</c:v>
                      </c:pt>
                      <c:pt idx="1350">
                        <c:v>392.09899999999999</c:v>
                      </c:pt>
                      <c:pt idx="1351">
                        <c:v>389.70699999999999</c:v>
                      </c:pt>
                      <c:pt idx="1352">
                        <c:v>389.197</c:v>
                      </c:pt>
                      <c:pt idx="1353">
                        <c:v>393.47899999999998</c:v>
                      </c:pt>
                      <c:pt idx="1354">
                        <c:v>392.70499999999998</c:v>
                      </c:pt>
                      <c:pt idx="1355">
                        <c:v>390.16899999999998</c:v>
                      </c:pt>
                      <c:pt idx="1356">
                        <c:v>390.80700000000002</c:v>
                      </c:pt>
                      <c:pt idx="1357">
                        <c:v>390.06299999999999</c:v>
                      </c:pt>
                      <c:pt idx="1358">
                        <c:v>186.51400000000001</c:v>
                      </c:pt>
                      <c:pt idx="1359">
                        <c:v>191.75</c:v>
                      </c:pt>
                      <c:pt idx="1360">
                        <c:v>203.55</c:v>
                      </c:pt>
                      <c:pt idx="1361">
                        <c:v>217.30699999999999</c:v>
                      </c:pt>
                      <c:pt idx="1362">
                        <c:v>240.49600000000001</c:v>
                      </c:pt>
                      <c:pt idx="1363">
                        <c:v>257.37900000000002</c:v>
                      </c:pt>
                      <c:pt idx="1364">
                        <c:v>289.20800000000003</c:v>
                      </c:pt>
                      <c:pt idx="1365">
                        <c:v>341.82400000000001</c:v>
                      </c:pt>
                      <c:pt idx="1366">
                        <c:v>999.14200000000005</c:v>
                      </c:pt>
                      <c:pt idx="1367">
                        <c:v>405.42099999999999</c:v>
                      </c:pt>
                      <c:pt idx="1368">
                        <c:v>1148.8900000000001</c:v>
                      </c:pt>
                      <c:pt idx="1369">
                        <c:v>824.572</c:v>
                      </c:pt>
                      <c:pt idx="1370">
                        <c:v>556.52300000000002</c:v>
                      </c:pt>
                      <c:pt idx="1371">
                        <c:v>452.17500000000001</c:v>
                      </c:pt>
                      <c:pt idx="1372">
                        <c:v>1181.24</c:v>
                      </c:pt>
                      <c:pt idx="1373">
                        <c:v>1340.13</c:v>
                      </c:pt>
                      <c:pt idx="1374">
                        <c:v>981.09100000000001</c:v>
                      </c:pt>
                      <c:pt idx="1375">
                        <c:v>698.80200000000002</c:v>
                      </c:pt>
                      <c:pt idx="1376">
                        <c:v>485.28199999999998</c:v>
                      </c:pt>
                      <c:pt idx="1377">
                        <c:v>486.79700000000003</c:v>
                      </c:pt>
                      <c:pt idx="1378">
                        <c:v>485.37700000000001</c:v>
                      </c:pt>
                      <c:pt idx="1379">
                        <c:v>485.37200000000001</c:v>
                      </c:pt>
                      <c:pt idx="1380">
                        <c:v>483.72199999999998</c:v>
                      </c:pt>
                      <c:pt idx="1381">
                        <c:v>483.54899999999998</c:v>
                      </c:pt>
                      <c:pt idx="1382">
                        <c:v>528.46799999999996</c:v>
                      </c:pt>
                      <c:pt idx="1383">
                        <c:v>532.65700000000004</c:v>
                      </c:pt>
                      <c:pt idx="1384">
                        <c:v>484.42200000000003</c:v>
                      </c:pt>
                      <c:pt idx="1385">
                        <c:v>530.98</c:v>
                      </c:pt>
                      <c:pt idx="1386">
                        <c:v>527.51</c:v>
                      </c:pt>
                      <c:pt idx="1387">
                        <c:v>486.35899999999998</c:v>
                      </c:pt>
                      <c:pt idx="1388">
                        <c:v>521.70500000000004</c:v>
                      </c:pt>
                      <c:pt idx="1389">
                        <c:v>487.97899999999998</c:v>
                      </c:pt>
                      <c:pt idx="1390">
                        <c:v>516.94000000000005</c:v>
                      </c:pt>
                      <c:pt idx="1391">
                        <c:v>511.90699999999998</c:v>
                      </c:pt>
                      <c:pt idx="1392">
                        <c:v>492.41800000000001</c:v>
                      </c:pt>
                      <c:pt idx="1393">
                        <c:v>499.625</c:v>
                      </c:pt>
                      <c:pt idx="1394">
                        <c:v>496.97300000000001</c:v>
                      </c:pt>
                      <c:pt idx="1395">
                        <c:v>505.44</c:v>
                      </c:pt>
                      <c:pt idx="1396">
                        <c:v>962.28099999999995</c:v>
                      </c:pt>
                      <c:pt idx="1397">
                        <c:v>1036.3499999999999</c:v>
                      </c:pt>
                      <c:pt idx="1398">
                        <c:v>1180.01</c:v>
                      </c:pt>
                      <c:pt idx="1399">
                        <c:v>1464.88</c:v>
                      </c:pt>
                      <c:pt idx="1400">
                        <c:v>1882.15</c:v>
                      </c:pt>
                      <c:pt idx="1401">
                        <c:v>2420.33</c:v>
                      </c:pt>
                      <c:pt idx="1402">
                        <c:v>2898.16</c:v>
                      </c:pt>
                      <c:pt idx="1403">
                        <c:v>2935.56</c:v>
                      </c:pt>
                      <c:pt idx="1404">
                        <c:v>2374.3000000000002</c:v>
                      </c:pt>
                      <c:pt idx="1405">
                        <c:v>2894.23</c:v>
                      </c:pt>
                      <c:pt idx="1406">
                        <c:v>2887.21</c:v>
                      </c:pt>
                      <c:pt idx="1407">
                        <c:v>2867.85</c:v>
                      </c:pt>
                      <c:pt idx="1408">
                        <c:v>2752.71</c:v>
                      </c:pt>
                      <c:pt idx="1409">
                        <c:v>2782.29</c:v>
                      </c:pt>
                      <c:pt idx="1410">
                        <c:v>2825.87</c:v>
                      </c:pt>
                      <c:pt idx="1411">
                        <c:v>2850.38</c:v>
                      </c:pt>
                      <c:pt idx="1412">
                        <c:v>2848.84</c:v>
                      </c:pt>
                      <c:pt idx="1413">
                        <c:v>2878.27</c:v>
                      </c:pt>
                      <c:pt idx="1414">
                        <c:v>2908.47</c:v>
                      </c:pt>
                      <c:pt idx="1415">
                        <c:v>2851.42</c:v>
                      </c:pt>
                      <c:pt idx="1416">
                        <c:v>2856.28</c:v>
                      </c:pt>
                      <c:pt idx="1417">
                        <c:v>2773.15</c:v>
                      </c:pt>
                      <c:pt idx="1418">
                        <c:v>2896.06</c:v>
                      </c:pt>
                      <c:pt idx="1419">
                        <c:v>2870.46</c:v>
                      </c:pt>
                      <c:pt idx="1420">
                        <c:v>2788.56</c:v>
                      </c:pt>
                      <c:pt idx="1421">
                        <c:v>2822.13</c:v>
                      </c:pt>
                      <c:pt idx="1422">
                        <c:v>2816.17</c:v>
                      </c:pt>
                      <c:pt idx="1423">
                        <c:v>2902.89</c:v>
                      </c:pt>
                      <c:pt idx="1424">
                        <c:v>2920.32</c:v>
                      </c:pt>
                      <c:pt idx="1425">
                        <c:v>1726.4</c:v>
                      </c:pt>
                      <c:pt idx="1426">
                        <c:v>1341.7</c:v>
                      </c:pt>
                      <c:pt idx="1427">
                        <c:v>1064.69</c:v>
                      </c:pt>
                      <c:pt idx="1428">
                        <c:v>865.94899999999996</c:v>
                      </c:pt>
                      <c:pt idx="1429">
                        <c:v>760.40499999999997</c:v>
                      </c:pt>
                      <c:pt idx="1430">
                        <c:v>700.43</c:v>
                      </c:pt>
                      <c:pt idx="1431">
                        <c:v>656.11300000000006</c:v>
                      </c:pt>
                      <c:pt idx="1432">
                        <c:v>174.18700000000001</c:v>
                      </c:pt>
                      <c:pt idx="1433">
                        <c:v>168.392</c:v>
                      </c:pt>
                      <c:pt idx="1434">
                        <c:v>619.72199999999998</c:v>
                      </c:pt>
                      <c:pt idx="1435">
                        <c:v>179.86699999999999</c:v>
                      </c:pt>
                      <c:pt idx="1436">
                        <c:v>161.52000000000001</c:v>
                      </c:pt>
                      <c:pt idx="1437">
                        <c:v>185.29400000000001</c:v>
                      </c:pt>
                      <c:pt idx="1438">
                        <c:v>155.16200000000001</c:v>
                      </c:pt>
                      <c:pt idx="1439">
                        <c:v>189.34</c:v>
                      </c:pt>
                      <c:pt idx="1440">
                        <c:v>149.62799999999999</c:v>
                      </c:pt>
                      <c:pt idx="1441">
                        <c:v>193.43700000000001</c:v>
                      </c:pt>
                      <c:pt idx="1442">
                        <c:v>144.58799999999999</c:v>
                      </c:pt>
                      <c:pt idx="1443">
                        <c:v>140.673</c:v>
                      </c:pt>
                      <c:pt idx="1444">
                        <c:v>137.77199999999999</c:v>
                      </c:pt>
                      <c:pt idx="1445">
                        <c:v>133.09299999999999</c:v>
                      </c:pt>
                      <c:pt idx="1446">
                        <c:v>132.68100000000001</c:v>
                      </c:pt>
                      <c:pt idx="1447">
                        <c:v>135.53</c:v>
                      </c:pt>
                      <c:pt idx="1448">
                        <c:v>134.22300000000001</c:v>
                      </c:pt>
                      <c:pt idx="1449">
                        <c:v>133.142</c:v>
                      </c:pt>
                      <c:pt idx="1450">
                        <c:v>132.46100000000001</c:v>
                      </c:pt>
                      <c:pt idx="1451">
                        <c:v>132.99799999999999</c:v>
                      </c:pt>
                      <c:pt idx="1452">
                        <c:v>132.70699999999999</c:v>
                      </c:pt>
                      <c:pt idx="1453">
                        <c:v>581.22299999999996</c:v>
                      </c:pt>
                      <c:pt idx="1454">
                        <c:v>564.25199999999995</c:v>
                      </c:pt>
                      <c:pt idx="1455">
                        <c:v>549.95299999999997</c:v>
                      </c:pt>
                      <c:pt idx="1456">
                        <c:v>5421.43</c:v>
                      </c:pt>
                      <c:pt idx="1457">
                        <c:v>5371.19</c:v>
                      </c:pt>
                      <c:pt idx="1458">
                        <c:v>5299.49</c:v>
                      </c:pt>
                      <c:pt idx="1459">
                        <c:v>4452.63</c:v>
                      </c:pt>
                      <c:pt idx="1460">
                        <c:v>3866.69</c:v>
                      </c:pt>
                      <c:pt idx="1461">
                        <c:v>3470.32</c:v>
                      </c:pt>
                      <c:pt idx="1462">
                        <c:v>3128.19</c:v>
                      </c:pt>
                      <c:pt idx="1463">
                        <c:v>2890.1</c:v>
                      </c:pt>
                      <c:pt idx="1464">
                        <c:v>2742.79</c:v>
                      </c:pt>
                      <c:pt idx="1465">
                        <c:v>2786.29</c:v>
                      </c:pt>
                      <c:pt idx="1466">
                        <c:v>3014.5</c:v>
                      </c:pt>
                      <c:pt idx="1467">
                        <c:v>3441.76</c:v>
                      </c:pt>
                      <c:pt idx="1468">
                        <c:v>4241.4399999999996</c:v>
                      </c:pt>
                      <c:pt idx="1469">
                        <c:v>5223.09</c:v>
                      </c:pt>
                      <c:pt idx="1470">
                        <c:v>5019.28</c:v>
                      </c:pt>
                      <c:pt idx="1471">
                        <c:v>3809.23</c:v>
                      </c:pt>
                      <c:pt idx="1472">
                        <c:v>2370.27</c:v>
                      </c:pt>
                      <c:pt idx="1473">
                        <c:v>3050.86</c:v>
                      </c:pt>
                      <c:pt idx="1474">
                        <c:v>2229.77</c:v>
                      </c:pt>
                      <c:pt idx="1475">
                        <c:v>2859.09</c:v>
                      </c:pt>
                      <c:pt idx="1476">
                        <c:v>1769.81</c:v>
                      </c:pt>
                      <c:pt idx="1477">
                        <c:v>3526.81</c:v>
                      </c:pt>
                      <c:pt idx="1478">
                        <c:v>2236.8200000000002</c:v>
                      </c:pt>
                      <c:pt idx="1479">
                        <c:v>4214.74</c:v>
                      </c:pt>
                      <c:pt idx="1480">
                        <c:v>1498.25</c:v>
                      </c:pt>
                      <c:pt idx="1481">
                        <c:v>4741.21</c:v>
                      </c:pt>
                      <c:pt idx="1482">
                        <c:v>2035.4</c:v>
                      </c:pt>
                      <c:pt idx="1483">
                        <c:v>4776.8599999999997</c:v>
                      </c:pt>
                      <c:pt idx="1484">
                        <c:v>1964.08</c:v>
                      </c:pt>
                      <c:pt idx="1485">
                        <c:v>1312.84</c:v>
                      </c:pt>
                      <c:pt idx="1486">
                        <c:v>4723.3999999999996</c:v>
                      </c:pt>
                      <c:pt idx="1487">
                        <c:v>4147.5200000000004</c:v>
                      </c:pt>
                      <c:pt idx="1488">
                        <c:v>3985.61</c:v>
                      </c:pt>
                      <c:pt idx="1489">
                        <c:v>3982.86</c:v>
                      </c:pt>
                      <c:pt idx="1490">
                        <c:v>1241.76</c:v>
                      </c:pt>
                      <c:pt idx="1491">
                        <c:v>1244.82</c:v>
                      </c:pt>
                      <c:pt idx="1492">
                        <c:v>1232.6300000000001</c:v>
                      </c:pt>
                      <c:pt idx="1493">
                        <c:v>1147.95</c:v>
                      </c:pt>
                      <c:pt idx="1494">
                        <c:v>1055.77</c:v>
                      </c:pt>
                      <c:pt idx="1495">
                        <c:v>949.96699999999998</c:v>
                      </c:pt>
                      <c:pt idx="1496">
                        <c:v>1145.6300000000001</c:v>
                      </c:pt>
                      <c:pt idx="1497">
                        <c:v>1053.58</c:v>
                      </c:pt>
                      <c:pt idx="1498">
                        <c:v>948.06600000000003</c:v>
                      </c:pt>
                      <c:pt idx="1499">
                        <c:v>476.66500000000002</c:v>
                      </c:pt>
                      <c:pt idx="1500">
                        <c:v>459.05900000000003</c:v>
                      </c:pt>
                      <c:pt idx="1501">
                        <c:v>495.93299999999999</c:v>
                      </c:pt>
                      <c:pt idx="1502">
                        <c:v>445.57100000000003</c:v>
                      </c:pt>
                      <c:pt idx="1503">
                        <c:v>525.68700000000001</c:v>
                      </c:pt>
                      <c:pt idx="1504">
                        <c:v>575.25900000000001</c:v>
                      </c:pt>
                      <c:pt idx="1505">
                        <c:v>426.613</c:v>
                      </c:pt>
                      <c:pt idx="1506">
                        <c:v>655.495</c:v>
                      </c:pt>
                      <c:pt idx="1507">
                        <c:v>410.74099999999999</c:v>
                      </c:pt>
                      <c:pt idx="1508">
                        <c:v>777.23699999999997</c:v>
                      </c:pt>
                      <c:pt idx="1509">
                        <c:v>912.73299999999995</c:v>
                      </c:pt>
                      <c:pt idx="1510">
                        <c:v>396.16699999999997</c:v>
                      </c:pt>
                      <c:pt idx="1511">
                        <c:v>383.87099999999998</c:v>
                      </c:pt>
                      <c:pt idx="1512">
                        <c:v>379.50700000000001</c:v>
                      </c:pt>
                      <c:pt idx="1513">
                        <c:v>380.85300000000001</c:v>
                      </c:pt>
                      <c:pt idx="1514">
                        <c:v>387.721</c:v>
                      </c:pt>
                      <c:pt idx="1515">
                        <c:v>400.51100000000002</c:v>
                      </c:pt>
                      <c:pt idx="1516">
                        <c:v>510.11599999999999</c:v>
                      </c:pt>
                      <c:pt idx="1517">
                        <c:v>494.88499999999999</c:v>
                      </c:pt>
                      <c:pt idx="1518">
                        <c:v>512.42100000000005</c:v>
                      </c:pt>
                      <c:pt idx="1519">
                        <c:v>530.19500000000005</c:v>
                      </c:pt>
                      <c:pt idx="1520">
                        <c:v>546.85</c:v>
                      </c:pt>
                      <c:pt idx="1521">
                        <c:v>424.17500000000001</c:v>
                      </c:pt>
                      <c:pt idx="1522">
                        <c:v>568.95299999999997</c:v>
                      </c:pt>
                      <c:pt idx="1523">
                        <c:v>601.072</c:v>
                      </c:pt>
                      <c:pt idx="1524">
                        <c:v>643.61</c:v>
                      </c:pt>
                      <c:pt idx="1525">
                        <c:v>432.02100000000002</c:v>
                      </c:pt>
                      <c:pt idx="1526">
                        <c:v>716.59100000000001</c:v>
                      </c:pt>
                      <c:pt idx="1527">
                        <c:v>433.49799999999999</c:v>
                      </c:pt>
                      <c:pt idx="1528">
                        <c:v>822.553</c:v>
                      </c:pt>
                      <c:pt idx="1529">
                        <c:v>984.27800000000002</c:v>
                      </c:pt>
                      <c:pt idx="1530">
                        <c:v>1210.67</c:v>
                      </c:pt>
                      <c:pt idx="1531">
                        <c:v>1531.29</c:v>
                      </c:pt>
                      <c:pt idx="1532">
                        <c:v>2015.96</c:v>
                      </c:pt>
                      <c:pt idx="1533">
                        <c:v>2888.94</c:v>
                      </c:pt>
                      <c:pt idx="1534">
                        <c:v>2723.11</c:v>
                      </c:pt>
                      <c:pt idx="1535">
                        <c:v>3583.34</c:v>
                      </c:pt>
                      <c:pt idx="1536">
                        <c:v>3388.17</c:v>
                      </c:pt>
                      <c:pt idx="1537">
                        <c:v>4243.33</c:v>
                      </c:pt>
                      <c:pt idx="1538">
                        <c:v>4282.71</c:v>
                      </c:pt>
                      <c:pt idx="1539">
                        <c:v>1545.48</c:v>
                      </c:pt>
                      <c:pt idx="1540">
                        <c:v>1675.84</c:v>
                      </c:pt>
                      <c:pt idx="1541">
                        <c:v>1499.18</c:v>
                      </c:pt>
                      <c:pt idx="1542">
                        <c:v>1565.83</c:v>
                      </c:pt>
                      <c:pt idx="1543">
                        <c:v>1410.48</c:v>
                      </c:pt>
                      <c:pt idx="1544">
                        <c:v>1240.22</c:v>
                      </c:pt>
                      <c:pt idx="1545">
                        <c:v>1083.18</c:v>
                      </c:pt>
                      <c:pt idx="1546">
                        <c:v>926.74800000000005</c:v>
                      </c:pt>
                      <c:pt idx="1547">
                        <c:v>806.94799999999998</c:v>
                      </c:pt>
                      <c:pt idx="1548">
                        <c:v>705.63400000000001</c:v>
                      </c:pt>
                      <c:pt idx="1549">
                        <c:v>639.851</c:v>
                      </c:pt>
                      <c:pt idx="1550">
                        <c:v>575.46400000000006</c:v>
                      </c:pt>
                      <c:pt idx="1551">
                        <c:v>539.36400000000003</c:v>
                      </c:pt>
                      <c:pt idx="1552">
                        <c:v>515.61300000000006</c:v>
                      </c:pt>
                      <c:pt idx="1553">
                        <c:v>491.64100000000002</c:v>
                      </c:pt>
                      <c:pt idx="1554">
                        <c:v>474.62799999999999</c:v>
                      </c:pt>
                      <c:pt idx="1555">
                        <c:v>462.22800000000001</c:v>
                      </c:pt>
                      <c:pt idx="1556">
                        <c:v>471.13600000000002</c:v>
                      </c:pt>
                      <c:pt idx="1557">
                        <c:v>461.74200000000002</c:v>
                      </c:pt>
                      <c:pt idx="1558">
                        <c:v>466.072</c:v>
                      </c:pt>
                      <c:pt idx="1559">
                        <c:v>1245.1300000000001</c:v>
                      </c:pt>
                      <c:pt idx="1560">
                        <c:v>572.09100000000001</c:v>
                      </c:pt>
                      <c:pt idx="1561">
                        <c:v>581.39599999999996</c:v>
                      </c:pt>
                      <c:pt idx="1562">
                        <c:v>1186</c:v>
                      </c:pt>
                      <c:pt idx="1563">
                        <c:v>597.54200000000003</c:v>
                      </c:pt>
                      <c:pt idx="1564">
                        <c:v>627.38400000000001</c:v>
                      </c:pt>
                      <c:pt idx="1565">
                        <c:v>1130.32</c:v>
                      </c:pt>
                      <c:pt idx="1566">
                        <c:v>669.41800000000001</c:v>
                      </c:pt>
                      <c:pt idx="1567">
                        <c:v>1077.6300000000001</c:v>
                      </c:pt>
                      <c:pt idx="1568">
                        <c:v>718.65599999999995</c:v>
                      </c:pt>
                      <c:pt idx="1569">
                        <c:v>1049.82</c:v>
                      </c:pt>
                      <c:pt idx="1570">
                        <c:v>767.01700000000005</c:v>
                      </c:pt>
                      <c:pt idx="1571">
                        <c:v>817.53700000000003</c:v>
                      </c:pt>
                      <c:pt idx="1572">
                        <c:v>1043.94</c:v>
                      </c:pt>
                      <c:pt idx="1573">
                        <c:v>886.14599999999996</c:v>
                      </c:pt>
                      <c:pt idx="1574">
                        <c:v>1029.74</c:v>
                      </c:pt>
                      <c:pt idx="1575">
                        <c:v>936.125</c:v>
                      </c:pt>
                      <c:pt idx="1576">
                        <c:v>981.02700000000004</c:v>
                      </c:pt>
                      <c:pt idx="1577">
                        <c:v>970.822</c:v>
                      </c:pt>
                      <c:pt idx="1578">
                        <c:v>959.40499999999997</c:v>
                      </c:pt>
                      <c:pt idx="1579">
                        <c:v>657.82</c:v>
                      </c:pt>
                      <c:pt idx="1580">
                        <c:v>659.26700000000005</c:v>
                      </c:pt>
                      <c:pt idx="1581">
                        <c:v>653.77700000000004</c:v>
                      </c:pt>
                      <c:pt idx="1582">
                        <c:v>661.62099999999998</c:v>
                      </c:pt>
                      <c:pt idx="1583">
                        <c:v>653.16200000000003</c:v>
                      </c:pt>
                      <c:pt idx="1584">
                        <c:v>627.91499999999996</c:v>
                      </c:pt>
                      <c:pt idx="1585">
                        <c:v>626.28499999999997</c:v>
                      </c:pt>
                      <c:pt idx="1586">
                        <c:v>656.89499999999998</c:v>
                      </c:pt>
                      <c:pt idx="1587">
                        <c:v>651.22799999999995</c:v>
                      </c:pt>
                      <c:pt idx="1588">
                        <c:v>658.22400000000005</c:v>
                      </c:pt>
                      <c:pt idx="1589">
                        <c:v>644.13900000000001</c:v>
                      </c:pt>
                      <c:pt idx="1590">
                        <c:v>636.07399999999996</c:v>
                      </c:pt>
                      <c:pt idx="1591">
                        <c:v>648.13599999999997</c:v>
                      </c:pt>
                      <c:pt idx="1592">
                        <c:v>630.952</c:v>
                      </c:pt>
                      <c:pt idx="1593">
                        <c:v>630.16999999999996</c:v>
                      </c:pt>
                      <c:pt idx="1594">
                        <c:v>625.87300000000005</c:v>
                      </c:pt>
                      <c:pt idx="1595">
                        <c:v>660.55700000000002</c:v>
                      </c:pt>
                      <c:pt idx="1596">
                        <c:v>639.74800000000005</c:v>
                      </c:pt>
                      <c:pt idx="1597">
                        <c:v>634.29899999999998</c:v>
                      </c:pt>
                      <c:pt idx="1598">
                        <c:v>642.16300000000001</c:v>
                      </c:pt>
                      <c:pt idx="1599">
                        <c:v>692.23400000000004</c:v>
                      </c:pt>
                      <c:pt idx="1600">
                        <c:v>693.36500000000001</c:v>
                      </c:pt>
                      <c:pt idx="1601">
                        <c:v>661.93299999999999</c:v>
                      </c:pt>
                      <c:pt idx="1602">
                        <c:v>623.84699999999998</c:v>
                      </c:pt>
                      <c:pt idx="1603">
                        <c:v>576.47</c:v>
                      </c:pt>
                      <c:pt idx="1604">
                        <c:v>527.33699999999999</c:v>
                      </c:pt>
                      <c:pt idx="1605">
                        <c:v>469.69099999999997</c:v>
                      </c:pt>
                      <c:pt idx="1606">
                        <c:v>414.10199999999998</c:v>
                      </c:pt>
                      <c:pt idx="1607">
                        <c:v>375.38200000000001</c:v>
                      </c:pt>
                      <c:pt idx="1608">
                        <c:v>327.32499999999999</c:v>
                      </c:pt>
                      <c:pt idx="1609">
                        <c:v>326.36399999999998</c:v>
                      </c:pt>
                      <c:pt idx="1610">
                        <c:v>347.89600000000002</c:v>
                      </c:pt>
                      <c:pt idx="1611">
                        <c:v>323.512</c:v>
                      </c:pt>
                      <c:pt idx="1612">
                        <c:v>317.68400000000003</c:v>
                      </c:pt>
                      <c:pt idx="1613">
                        <c:v>333.31099999999998</c:v>
                      </c:pt>
                      <c:pt idx="1614">
                        <c:v>313.40100000000001</c:v>
                      </c:pt>
                      <c:pt idx="1615">
                        <c:v>308.233</c:v>
                      </c:pt>
                      <c:pt idx="1616">
                        <c:v>308.69900000000001</c:v>
                      </c:pt>
                      <c:pt idx="1617">
                        <c:v>301.06</c:v>
                      </c:pt>
                      <c:pt idx="1618">
                        <c:v>308.22699999999998</c:v>
                      </c:pt>
                      <c:pt idx="1619">
                        <c:v>289.899</c:v>
                      </c:pt>
                      <c:pt idx="1620">
                        <c:v>278.00200000000001</c:v>
                      </c:pt>
                      <c:pt idx="1621">
                        <c:v>273.41300000000001</c:v>
                      </c:pt>
                      <c:pt idx="1622">
                        <c:v>308.97000000000003</c:v>
                      </c:pt>
                      <c:pt idx="1623">
                        <c:v>268.488</c:v>
                      </c:pt>
                      <c:pt idx="1624">
                        <c:v>259.779</c:v>
                      </c:pt>
                      <c:pt idx="1625">
                        <c:v>261.20699999999999</c:v>
                      </c:pt>
                      <c:pt idx="1626">
                        <c:v>313.10700000000003</c:v>
                      </c:pt>
                      <c:pt idx="1627">
                        <c:v>260.685</c:v>
                      </c:pt>
                      <c:pt idx="1628">
                        <c:v>315.99900000000002</c:v>
                      </c:pt>
                      <c:pt idx="1629">
                        <c:v>321.029</c:v>
                      </c:pt>
                      <c:pt idx="1630">
                        <c:v>331.45100000000002</c:v>
                      </c:pt>
                      <c:pt idx="1631">
                        <c:v>3468.49</c:v>
                      </c:pt>
                      <c:pt idx="1632">
                        <c:v>356.28100000000001</c:v>
                      </c:pt>
                      <c:pt idx="1633">
                        <c:v>2839.51</c:v>
                      </c:pt>
                      <c:pt idx="1634">
                        <c:v>2167.41</c:v>
                      </c:pt>
                      <c:pt idx="1635">
                        <c:v>1583.35</c:v>
                      </c:pt>
                      <c:pt idx="1636">
                        <c:v>1107.5999999999999</c:v>
                      </c:pt>
                      <c:pt idx="1637">
                        <c:v>437.666</c:v>
                      </c:pt>
                      <c:pt idx="1638">
                        <c:v>738.65800000000002</c:v>
                      </c:pt>
                      <c:pt idx="1639">
                        <c:v>580.66899999999998</c:v>
                      </c:pt>
                      <c:pt idx="1640">
                        <c:v>832.45399999999995</c:v>
                      </c:pt>
                      <c:pt idx="1641">
                        <c:v>382.71300000000002</c:v>
                      </c:pt>
                      <c:pt idx="1642">
                        <c:v>983.29200000000003</c:v>
                      </c:pt>
                      <c:pt idx="1643">
                        <c:v>1066.74</c:v>
                      </c:pt>
                      <c:pt idx="1644">
                        <c:v>1089.1300000000001</c:v>
                      </c:pt>
                      <c:pt idx="1645">
                        <c:v>1072.53</c:v>
                      </c:pt>
                      <c:pt idx="1646">
                        <c:v>1050.5</c:v>
                      </c:pt>
                      <c:pt idx="1647">
                        <c:v>1033.67</c:v>
                      </c:pt>
                      <c:pt idx="1648">
                        <c:v>1020.26</c:v>
                      </c:pt>
                      <c:pt idx="1649">
                        <c:v>327.892</c:v>
                      </c:pt>
                      <c:pt idx="1650">
                        <c:v>1008.32</c:v>
                      </c:pt>
                      <c:pt idx="1651">
                        <c:v>1007.45</c:v>
                      </c:pt>
                      <c:pt idx="1652">
                        <c:v>1021.41</c:v>
                      </c:pt>
                      <c:pt idx="1653">
                        <c:v>995.20699999999999</c:v>
                      </c:pt>
                      <c:pt idx="1654">
                        <c:v>988.39200000000005</c:v>
                      </c:pt>
                      <c:pt idx="1655">
                        <c:v>299.41899999999998</c:v>
                      </c:pt>
                      <c:pt idx="1656">
                        <c:v>280.101</c:v>
                      </c:pt>
                      <c:pt idx="1657">
                        <c:v>271.56299999999999</c:v>
                      </c:pt>
                      <c:pt idx="1658">
                        <c:v>260.43299999999999</c:v>
                      </c:pt>
                      <c:pt idx="1659">
                        <c:v>659.495</c:v>
                      </c:pt>
                      <c:pt idx="1660">
                        <c:v>649.06399999999996</c:v>
                      </c:pt>
                      <c:pt idx="1661">
                        <c:v>668.36099999999999</c:v>
                      </c:pt>
                      <c:pt idx="1662">
                        <c:v>692.56799999999998</c:v>
                      </c:pt>
                      <c:pt idx="1663">
                        <c:v>680.68700000000001</c:v>
                      </c:pt>
                      <c:pt idx="1664">
                        <c:v>630.84799999999996</c:v>
                      </c:pt>
                      <c:pt idx="1665">
                        <c:v>611.97799999999995</c:v>
                      </c:pt>
                      <c:pt idx="1666">
                        <c:v>687.29700000000003</c:v>
                      </c:pt>
                      <c:pt idx="1667">
                        <c:v>696.69899999999996</c:v>
                      </c:pt>
                      <c:pt idx="1668">
                        <c:v>595.572</c:v>
                      </c:pt>
                      <c:pt idx="1669">
                        <c:v>579.86300000000006</c:v>
                      </c:pt>
                      <c:pt idx="1670">
                        <c:v>563.95600000000002</c:v>
                      </c:pt>
                      <c:pt idx="1671">
                        <c:v>550.23599999999999</c:v>
                      </c:pt>
                      <c:pt idx="1672">
                        <c:v>540.21500000000003</c:v>
                      </c:pt>
                      <c:pt idx="1673">
                        <c:v>534.92999999999995</c:v>
                      </c:pt>
                      <c:pt idx="1674">
                        <c:v>533.07799999999997</c:v>
                      </c:pt>
                      <c:pt idx="1675">
                        <c:v>536.77499999999998</c:v>
                      </c:pt>
                      <c:pt idx="1676">
                        <c:v>546.572</c:v>
                      </c:pt>
                      <c:pt idx="1677">
                        <c:v>554.63300000000004</c:v>
                      </c:pt>
                      <c:pt idx="1678">
                        <c:v>563.38300000000004</c:v>
                      </c:pt>
                      <c:pt idx="1679">
                        <c:v>804.72</c:v>
                      </c:pt>
                      <c:pt idx="1680">
                        <c:v>820.27300000000002</c:v>
                      </c:pt>
                      <c:pt idx="1681">
                        <c:v>911.03099999999995</c:v>
                      </c:pt>
                      <c:pt idx="1682">
                        <c:v>784.89300000000003</c:v>
                      </c:pt>
                      <c:pt idx="1683">
                        <c:v>855.173</c:v>
                      </c:pt>
                      <c:pt idx="1684">
                        <c:v>984.274</c:v>
                      </c:pt>
                      <c:pt idx="1685">
                        <c:v>363.07799999999997</c:v>
                      </c:pt>
                      <c:pt idx="1686">
                        <c:v>373.06799999999998</c:v>
                      </c:pt>
                      <c:pt idx="1687">
                        <c:v>1059.73</c:v>
                      </c:pt>
                      <c:pt idx="1688">
                        <c:v>396.96300000000002</c:v>
                      </c:pt>
                      <c:pt idx="1689">
                        <c:v>1150.3399999999999</c:v>
                      </c:pt>
                      <c:pt idx="1690">
                        <c:v>415.27100000000002</c:v>
                      </c:pt>
                      <c:pt idx="1691">
                        <c:v>1234.75</c:v>
                      </c:pt>
                      <c:pt idx="1692">
                        <c:v>423.53699999999998</c:v>
                      </c:pt>
                      <c:pt idx="1693">
                        <c:v>1305.93</c:v>
                      </c:pt>
                      <c:pt idx="1694">
                        <c:v>431.548</c:v>
                      </c:pt>
                      <c:pt idx="1695">
                        <c:v>1363.5</c:v>
                      </c:pt>
                      <c:pt idx="1696">
                        <c:v>438.28899999999999</c:v>
                      </c:pt>
                      <c:pt idx="1697">
                        <c:v>132.37700000000001</c:v>
                      </c:pt>
                      <c:pt idx="1698">
                        <c:v>159.83500000000001</c:v>
                      </c:pt>
                      <c:pt idx="1699">
                        <c:v>156.90799999999999</c:v>
                      </c:pt>
                      <c:pt idx="1700">
                        <c:v>160.488</c:v>
                      </c:pt>
                      <c:pt idx="1701">
                        <c:v>158.68100000000001</c:v>
                      </c:pt>
                      <c:pt idx="1702">
                        <c:v>155.078</c:v>
                      </c:pt>
                      <c:pt idx="1703">
                        <c:v>161.25899999999999</c:v>
                      </c:pt>
                      <c:pt idx="1704">
                        <c:v>152.86699999999999</c:v>
                      </c:pt>
                      <c:pt idx="1705">
                        <c:v>150.48400000000001</c:v>
                      </c:pt>
                      <c:pt idx="1706">
                        <c:v>147.99</c:v>
                      </c:pt>
                      <c:pt idx="1707">
                        <c:v>145.29900000000001</c:v>
                      </c:pt>
                      <c:pt idx="1708">
                        <c:v>133.28200000000001</c:v>
                      </c:pt>
                      <c:pt idx="1709">
                        <c:v>133.29900000000001</c:v>
                      </c:pt>
                      <c:pt idx="1710">
                        <c:v>142.357</c:v>
                      </c:pt>
                      <c:pt idx="1711">
                        <c:v>133.124</c:v>
                      </c:pt>
                      <c:pt idx="1712">
                        <c:v>132.91300000000001</c:v>
                      </c:pt>
                      <c:pt idx="1713">
                        <c:v>139.221</c:v>
                      </c:pt>
                      <c:pt idx="1714">
                        <c:v>133.53899999999999</c:v>
                      </c:pt>
                      <c:pt idx="1715">
                        <c:v>136.666</c:v>
                      </c:pt>
                      <c:pt idx="1716">
                        <c:v>134.77799999999999</c:v>
                      </c:pt>
                      <c:pt idx="1717">
                        <c:v>444.26600000000002</c:v>
                      </c:pt>
                      <c:pt idx="1718">
                        <c:v>1442.42</c:v>
                      </c:pt>
                      <c:pt idx="1719">
                        <c:v>448.56299999999999</c:v>
                      </c:pt>
                      <c:pt idx="1720">
                        <c:v>1476.73</c:v>
                      </c:pt>
                      <c:pt idx="1721">
                        <c:v>461.029</c:v>
                      </c:pt>
                      <c:pt idx="1722">
                        <c:v>1463.78</c:v>
                      </c:pt>
                      <c:pt idx="1723">
                        <c:v>487.17399999999998</c:v>
                      </c:pt>
                      <c:pt idx="1724">
                        <c:v>1503.43</c:v>
                      </c:pt>
                      <c:pt idx="1725">
                        <c:v>505.29199999999997</c:v>
                      </c:pt>
                      <c:pt idx="1726">
                        <c:v>541.73800000000006</c:v>
                      </c:pt>
                      <c:pt idx="1727">
                        <c:v>1562.84</c:v>
                      </c:pt>
                      <c:pt idx="1728">
                        <c:v>584.81500000000005</c:v>
                      </c:pt>
                      <c:pt idx="1729">
                        <c:v>1892.99</c:v>
                      </c:pt>
                      <c:pt idx="1730">
                        <c:v>640.24</c:v>
                      </c:pt>
                      <c:pt idx="1731">
                        <c:v>2395.15</c:v>
                      </c:pt>
                      <c:pt idx="1732">
                        <c:v>691.32799999999997</c:v>
                      </c:pt>
                      <c:pt idx="1733">
                        <c:v>725.40300000000002</c:v>
                      </c:pt>
                      <c:pt idx="1734">
                        <c:v>5008.3999999999996</c:v>
                      </c:pt>
                      <c:pt idx="1735">
                        <c:v>695.39800000000002</c:v>
                      </c:pt>
                      <c:pt idx="1736">
                        <c:v>7481.05</c:v>
                      </c:pt>
                      <c:pt idx="1737">
                        <c:v>713.60299999999995</c:v>
                      </c:pt>
                      <c:pt idx="1738">
                        <c:v>635.41600000000005</c:v>
                      </c:pt>
                      <c:pt idx="1739">
                        <c:v>1265.96</c:v>
                      </c:pt>
                      <c:pt idx="1740">
                        <c:v>1270.1500000000001</c:v>
                      </c:pt>
                      <c:pt idx="1741">
                        <c:v>1283.23</c:v>
                      </c:pt>
                      <c:pt idx="1742">
                        <c:v>1288.8599999999999</c:v>
                      </c:pt>
                      <c:pt idx="1743">
                        <c:v>1298.2</c:v>
                      </c:pt>
                      <c:pt idx="1744">
                        <c:v>1309.9000000000001</c:v>
                      </c:pt>
                      <c:pt idx="1745">
                        <c:v>1307.8399999999999</c:v>
                      </c:pt>
                      <c:pt idx="1746">
                        <c:v>1304.0899999999999</c:v>
                      </c:pt>
                      <c:pt idx="1747">
                        <c:v>1291.0999999999999</c:v>
                      </c:pt>
                      <c:pt idx="1748">
                        <c:v>1270.73</c:v>
                      </c:pt>
                      <c:pt idx="1749">
                        <c:v>1250.32</c:v>
                      </c:pt>
                      <c:pt idx="1750">
                        <c:v>1215.26</c:v>
                      </c:pt>
                      <c:pt idx="1751">
                        <c:v>1188.1199999999999</c:v>
                      </c:pt>
                      <c:pt idx="1752">
                        <c:v>1154.07</c:v>
                      </c:pt>
                      <c:pt idx="1753">
                        <c:v>1125.18</c:v>
                      </c:pt>
                      <c:pt idx="1754">
                        <c:v>1110.01</c:v>
                      </c:pt>
                      <c:pt idx="1755">
                        <c:v>1059.8699999999999</c:v>
                      </c:pt>
                      <c:pt idx="1756">
                        <c:v>2867.76</c:v>
                      </c:pt>
                      <c:pt idx="1757">
                        <c:v>2961.23</c:v>
                      </c:pt>
                      <c:pt idx="1758">
                        <c:v>2922.84</c:v>
                      </c:pt>
                      <c:pt idx="1759">
                        <c:v>2935.26</c:v>
                      </c:pt>
                      <c:pt idx="1760">
                        <c:v>2942.89</c:v>
                      </c:pt>
                      <c:pt idx="1761">
                        <c:v>2946.3</c:v>
                      </c:pt>
                      <c:pt idx="1762">
                        <c:v>2926.31</c:v>
                      </c:pt>
                      <c:pt idx="1763">
                        <c:v>2863.75</c:v>
                      </c:pt>
                      <c:pt idx="1764">
                        <c:v>2796.48</c:v>
                      </c:pt>
                      <c:pt idx="1765">
                        <c:v>2727.16</c:v>
                      </c:pt>
                      <c:pt idx="1766">
                        <c:v>2617.9699999999998</c:v>
                      </c:pt>
                      <c:pt idx="1767">
                        <c:v>2461.7399999999998</c:v>
                      </c:pt>
                      <c:pt idx="1768">
                        <c:v>2350.31</c:v>
                      </c:pt>
                      <c:pt idx="1769">
                        <c:v>2199.73</c:v>
                      </c:pt>
                      <c:pt idx="1770">
                        <c:v>2073.54</c:v>
                      </c:pt>
                      <c:pt idx="1771">
                        <c:v>1989.13</c:v>
                      </c:pt>
                      <c:pt idx="1772">
                        <c:v>1918.16</c:v>
                      </c:pt>
                      <c:pt idx="1773">
                        <c:v>1853.61</c:v>
                      </c:pt>
                      <c:pt idx="1774">
                        <c:v>1889.61</c:v>
                      </c:pt>
                      <c:pt idx="1775">
                        <c:v>1880.17</c:v>
                      </c:pt>
                      <c:pt idx="1776">
                        <c:v>871.64499999999998</c:v>
                      </c:pt>
                      <c:pt idx="1777">
                        <c:v>874.55499999999995</c:v>
                      </c:pt>
                      <c:pt idx="1778">
                        <c:v>862.23599999999999</c:v>
                      </c:pt>
                      <c:pt idx="1779">
                        <c:v>846.04399999999998</c:v>
                      </c:pt>
                      <c:pt idx="1780">
                        <c:v>830.41300000000001</c:v>
                      </c:pt>
                      <c:pt idx="1781">
                        <c:v>826.37400000000002</c:v>
                      </c:pt>
                      <c:pt idx="1782">
                        <c:v>906.72699999999998</c:v>
                      </c:pt>
                      <c:pt idx="1783">
                        <c:v>1037.07</c:v>
                      </c:pt>
                      <c:pt idx="1784">
                        <c:v>1011.2</c:v>
                      </c:pt>
                      <c:pt idx="1785">
                        <c:v>923.10699999999997</c:v>
                      </c:pt>
                      <c:pt idx="1786">
                        <c:v>869.33699999999999</c:v>
                      </c:pt>
                      <c:pt idx="1787">
                        <c:v>641.798</c:v>
                      </c:pt>
                      <c:pt idx="1788">
                        <c:v>624.45100000000002</c:v>
                      </c:pt>
                      <c:pt idx="1789">
                        <c:v>651.48400000000004</c:v>
                      </c:pt>
                      <c:pt idx="1790">
                        <c:v>596.26400000000001</c:v>
                      </c:pt>
                      <c:pt idx="1791">
                        <c:v>548.27</c:v>
                      </c:pt>
                      <c:pt idx="1792">
                        <c:v>841.09299999999996</c:v>
                      </c:pt>
                      <c:pt idx="1793">
                        <c:v>831.56399999999996</c:v>
                      </c:pt>
                      <c:pt idx="1794">
                        <c:v>471.709</c:v>
                      </c:pt>
                      <c:pt idx="1795">
                        <c:v>835.55600000000004</c:v>
                      </c:pt>
                      <c:pt idx="1796">
                        <c:v>849.67700000000002</c:v>
                      </c:pt>
                      <c:pt idx="1797">
                        <c:v>867.59900000000005</c:v>
                      </c:pt>
                      <c:pt idx="1798">
                        <c:v>894.875</c:v>
                      </c:pt>
                      <c:pt idx="1799">
                        <c:v>919.56299999999999</c:v>
                      </c:pt>
                      <c:pt idx="1800">
                        <c:v>939.10500000000002</c:v>
                      </c:pt>
                      <c:pt idx="1801">
                        <c:v>952.904</c:v>
                      </c:pt>
                      <c:pt idx="1802">
                        <c:v>965.72199999999998</c:v>
                      </c:pt>
                      <c:pt idx="1803">
                        <c:v>398.00200000000001</c:v>
                      </c:pt>
                      <c:pt idx="1804">
                        <c:v>362.88299999999998</c:v>
                      </c:pt>
                      <c:pt idx="1805">
                        <c:v>331.11500000000001</c:v>
                      </c:pt>
                      <c:pt idx="1806">
                        <c:v>305.42599999999999</c:v>
                      </c:pt>
                      <c:pt idx="1807">
                        <c:v>274.45800000000003</c:v>
                      </c:pt>
                      <c:pt idx="1808">
                        <c:v>253.637</c:v>
                      </c:pt>
                      <c:pt idx="1809">
                        <c:v>236.79499999999999</c:v>
                      </c:pt>
                      <c:pt idx="1810">
                        <c:v>225.71600000000001</c:v>
                      </c:pt>
                      <c:pt idx="1811">
                        <c:v>202.74700000000001</c:v>
                      </c:pt>
                      <c:pt idx="1812">
                        <c:v>217.25200000000001</c:v>
                      </c:pt>
                      <c:pt idx="1813">
                        <c:v>199.78899999999999</c:v>
                      </c:pt>
                      <c:pt idx="1814">
                        <c:v>210.46799999999999</c:v>
                      </c:pt>
                      <c:pt idx="1815">
                        <c:v>205.11</c:v>
                      </c:pt>
                      <c:pt idx="1816">
                        <c:v>540.221</c:v>
                      </c:pt>
                      <c:pt idx="1817">
                        <c:v>541.88400000000001</c:v>
                      </c:pt>
                      <c:pt idx="1818">
                        <c:v>532.78599999999994</c:v>
                      </c:pt>
                      <c:pt idx="1819">
                        <c:v>521.79499999999996</c:v>
                      </c:pt>
                      <c:pt idx="1820">
                        <c:v>511.10599999999999</c:v>
                      </c:pt>
                      <c:pt idx="1821">
                        <c:v>499.09699999999998</c:v>
                      </c:pt>
                      <c:pt idx="1822">
                        <c:v>492.45</c:v>
                      </c:pt>
                      <c:pt idx="1823">
                        <c:v>498.19200000000001</c:v>
                      </c:pt>
                      <c:pt idx="1824">
                        <c:v>514.05399999999997</c:v>
                      </c:pt>
                      <c:pt idx="1825">
                        <c:v>542.33399999999995</c:v>
                      </c:pt>
                      <c:pt idx="1826">
                        <c:v>598.09199999999998</c:v>
                      </c:pt>
                      <c:pt idx="1827">
                        <c:v>663.26499999999999</c:v>
                      </c:pt>
                      <c:pt idx="1828">
                        <c:v>748.14200000000005</c:v>
                      </c:pt>
                      <c:pt idx="1829">
                        <c:v>822.428</c:v>
                      </c:pt>
                      <c:pt idx="1830">
                        <c:v>891.77</c:v>
                      </c:pt>
                      <c:pt idx="1831">
                        <c:v>956.62400000000002</c:v>
                      </c:pt>
                      <c:pt idx="1832">
                        <c:v>1035.53</c:v>
                      </c:pt>
                      <c:pt idx="1833">
                        <c:v>1126.29</c:v>
                      </c:pt>
                      <c:pt idx="1834">
                        <c:v>1220.19</c:v>
                      </c:pt>
                      <c:pt idx="1835">
                        <c:v>1399.25</c:v>
                      </c:pt>
                      <c:pt idx="1836">
                        <c:v>1295.6300000000001</c:v>
                      </c:pt>
                      <c:pt idx="1837">
                        <c:v>1428.88</c:v>
                      </c:pt>
                      <c:pt idx="1838">
                        <c:v>1253.08</c:v>
                      </c:pt>
                      <c:pt idx="1839">
                        <c:v>1430.38</c:v>
                      </c:pt>
                      <c:pt idx="1840">
                        <c:v>1099.5999999999999</c:v>
                      </c:pt>
                      <c:pt idx="1841">
                        <c:v>1341.33</c:v>
                      </c:pt>
                      <c:pt idx="1842">
                        <c:v>985.03399999999999</c:v>
                      </c:pt>
                      <c:pt idx="1843">
                        <c:v>1184.0999999999999</c:v>
                      </c:pt>
                      <c:pt idx="1844">
                        <c:v>1038.1500000000001</c:v>
                      </c:pt>
                      <c:pt idx="1845">
                        <c:v>895.86099999999999</c:v>
                      </c:pt>
                      <c:pt idx="1846">
                        <c:v>789.35799999999995</c:v>
                      </c:pt>
                      <c:pt idx="1847">
                        <c:v>896.6</c:v>
                      </c:pt>
                      <c:pt idx="1848">
                        <c:v>699.32399999999996</c:v>
                      </c:pt>
                      <c:pt idx="1849">
                        <c:v>633.803</c:v>
                      </c:pt>
                      <c:pt idx="1850">
                        <c:v>587.69299999999998</c:v>
                      </c:pt>
                      <c:pt idx="1851">
                        <c:v>562.05100000000004</c:v>
                      </c:pt>
                      <c:pt idx="1852">
                        <c:v>853.32600000000002</c:v>
                      </c:pt>
                      <c:pt idx="1853">
                        <c:v>847.25199999999995</c:v>
                      </c:pt>
                      <c:pt idx="1854">
                        <c:v>909.14700000000005</c:v>
                      </c:pt>
                      <c:pt idx="1855">
                        <c:v>311.90699999999998</c:v>
                      </c:pt>
                      <c:pt idx="1856">
                        <c:v>309.18700000000001</c:v>
                      </c:pt>
                      <c:pt idx="1857">
                        <c:v>317.98099999999999</c:v>
                      </c:pt>
                      <c:pt idx="1858">
                        <c:v>316.00900000000001</c:v>
                      </c:pt>
                      <c:pt idx="1859">
                        <c:v>1058.1400000000001</c:v>
                      </c:pt>
                      <c:pt idx="1860">
                        <c:v>314.38299999999998</c:v>
                      </c:pt>
                      <c:pt idx="1861">
                        <c:v>1064.19</c:v>
                      </c:pt>
                      <c:pt idx="1862">
                        <c:v>1060.56</c:v>
                      </c:pt>
                      <c:pt idx="1863">
                        <c:v>1059.23</c:v>
                      </c:pt>
                      <c:pt idx="1864">
                        <c:v>1049.3900000000001</c:v>
                      </c:pt>
                      <c:pt idx="1865">
                        <c:v>1047.05</c:v>
                      </c:pt>
                      <c:pt idx="1866">
                        <c:v>1043.78</c:v>
                      </c:pt>
                      <c:pt idx="1867">
                        <c:v>1046.3599999999999</c:v>
                      </c:pt>
                      <c:pt idx="1868">
                        <c:v>1059.92</c:v>
                      </c:pt>
                      <c:pt idx="1869">
                        <c:v>1087.08</c:v>
                      </c:pt>
                      <c:pt idx="1870">
                        <c:v>1129.67</c:v>
                      </c:pt>
                      <c:pt idx="1871">
                        <c:v>1194.57</c:v>
                      </c:pt>
                      <c:pt idx="1872">
                        <c:v>1277.83</c:v>
                      </c:pt>
                      <c:pt idx="1873">
                        <c:v>1342.99</c:v>
                      </c:pt>
                      <c:pt idx="1874">
                        <c:v>1412.2</c:v>
                      </c:pt>
                      <c:pt idx="1875">
                        <c:v>1432.47</c:v>
                      </c:pt>
                      <c:pt idx="1876">
                        <c:v>1440.85</c:v>
                      </c:pt>
                      <c:pt idx="1877">
                        <c:v>1432.33</c:v>
                      </c:pt>
                      <c:pt idx="1878">
                        <c:v>1428.94</c:v>
                      </c:pt>
                      <c:pt idx="1879">
                        <c:v>1431.53</c:v>
                      </c:pt>
                      <c:pt idx="1880">
                        <c:v>312.77699999999999</c:v>
                      </c:pt>
                      <c:pt idx="1881">
                        <c:v>318.36599999999999</c:v>
                      </c:pt>
                      <c:pt idx="1882">
                        <c:v>1075.58</c:v>
                      </c:pt>
                      <c:pt idx="1883">
                        <c:v>1073.1300000000001</c:v>
                      </c:pt>
                      <c:pt idx="1884">
                        <c:v>1072.56</c:v>
                      </c:pt>
                      <c:pt idx="1885">
                        <c:v>1084.31</c:v>
                      </c:pt>
                      <c:pt idx="1886">
                        <c:v>1090.03</c:v>
                      </c:pt>
                      <c:pt idx="1887">
                        <c:v>1081.44</c:v>
                      </c:pt>
                      <c:pt idx="1888">
                        <c:v>1043.3</c:v>
                      </c:pt>
                      <c:pt idx="1889">
                        <c:v>1092.55</c:v>
                      </c:pt>
                      <c:pt idx="1890">
                        <c:v>1094.82</c:v>
                      </c:pt>
                      <c:pt idx="1891">
                        <c:v>1105.8499999999999</c:v>
                      </c:pt>
                      <c:pt idx="1892">
                        <c:v>1099.72</c:v>
                      </c:pt>
                      <c:pt idx="1893">
                        <c:v>1087.07</c:v>
                      </c:pt>
                      <c:pt idx="1894">
                        <c:v>1077.08</c:v>
                      </c:pt>
                      <c:pt idx="1895">
                        <c:v>1069.8699999999999</c:v>
                      </c:pt>
                      <c:pt idx="1896">
                        <c:v>1043.28</c:v>
                      </c:pt>
                      <c:pt idx="1897">
                        <c:v>1055.57</c:v>
                      </c:pt>
                      <c:pt idx="1898">
                        <c:v>1051.3</c:v>
                      </c:pt>
                      <c:pt idx="1899">
                        <c:v>1065.18</c:v>
                      </c:pt>
                      <c:pt idx="1900">
                        <c:v>1053.8900000000001</c:v>
                      </c:pt>
                      <c:pt idx="1901">
                        <c:v>1055.67</c:v>
                      </c:pt>
                      <c:pt idx="1902">
                        <c:v>180.24100000000001</c:v>
                      </c:pt>
                      <c:pt idx="1903">
                        <c:v>170.434</c:v>
                      </c:pt>
                      <c:pt idx="1904">
                        <c:v>161.36000000000001</c:v>
                      </c:pt>
                      <c:pt idx="1905">
                        <c:v>190.45400000000001</c:v>
                      </c:pt>
                      <c:pt idx="1906">
                        <c:v>199.99</c:v>
                      </c:pt>
                      <c:pt idx="1907">
                        <c:v>152.34399999999999</c:v>
                      </c:pt>
                      <c:pt idx="1908">
                        <c:v>209.57400000000001</c:v>
                      </c:pt>
                      <c:pt idx="1909">
                        <c:v>217.18299999999999</c:v>
                      </c:pt>
                      <c:pt idx="1910">
                        <c:v>327.41500000000002</c:v>
                      </c:pt>
                      <c:pt idx="1911">
                        <c:v>223.31</c:v>
                      </c:pt>
                      <c:pt idx="1912">
                        <c:v>227.649</c:v>
                      </c:pt>
                      <c:pt idx="1913">
                        <c:v>145.07499999999999</c:v>
                      </c:pt>
                      <c:pt idx="1914">
                        <c:v>138.61600000000001</c:v>
                      </c:pt>
                      <c:pt idx="1915">
                        <c:v>132.76300000000001</c:v>
                      </c:pt>
                      <c:pt idx="1916">
                        <c:v>128.05000000000001</c:v>
                      </c:pt>
                      <c:pt idx="1917">
                        <c:v>123.629</c:v>
                      </c:pt>
                      <c:pt idx="1918">
                        <c:v>342.15899999999999</c:v>
                      </c:pt>
                      <c:pt idx="1919">
                        <c:v>120.721</c:v>
                      </c:pt>
                      <c:pt idx="1920">
                        <c:v>118.014</c:v>
                      </c:pt>
                      <c:pt idx="1921">
                        <c:v>115.96</c:v>
                      </c:pt>
                      <c:pt idx="1922">
                        <c:v>114.767</c:v>
                      </c:pt>
                      <c:pt idx="1923">
                        <c:v>115.071</c:v>
                      </c:pt>
                      <c:pt idx="1924">
                        <c:v>378.745</c:v>
                      </c:pt>
                      <c:pt idx="1925">
                        <c:v>404.53399999999999</c:v>
                      </c:pt>
                      <c:pt idx="1926">
                        <c:v>474.63900000000001</c:v>
                      </c:pt>
                      <c:pt idx="1927">
                        <c:v>552.63199999999995</c:v>
                      </c:pt>
                      <c:pt idx="1928">
                        <c:v>717.53300000000002</c:v>
                      </c:pt>
                      <c:pt idx="1929">
                        <c:v>959.69500000000005</c:v>
                      </c:pt>
                      <c:pt idx="1930">
                        <c:v>1391.59</c:v>
                      </c:pt>
                      <c:pt idx="1931">
                        <c:v>2146.52</c:v>
                      </c:pt>
                      <c:pt idx="1932">
                        <c:v>4515.8900000000003</c:v>
                      </c:pt>
                      <c:pt idx="1933">
                        <c:v>10058.6</c:v>
                      </c:pt>
                      <c:pt idx="1934">
                        <c:v>17266</c:v>
                      </c:pt>
                      <c:pt idx="1935">
                        <c:v>180.953</c:v>
                      </c:pt>
                      <c:pt idx="1936">
                        <c:v>181.76</c:v>
                      </c:pt>
                      <c:pt idx="1937">
                        <c:v>182.61500000000001</c:v>
                      </c:pt>
                      <c:pt idx="1938">
                        <c:v>181.072</c:v>
                      </c:pt>
                      <c:pt idx="1939">
                        <c:v>182.39099999999999</c:v>
                      </c:pt>
                      <c:pt idx="1940">
                        <c:v>180.49700000000001</c:v>
                      </c:pt>
                      <c:pt idx="1941">
                        <c:v>179.61600000000001</c:v>
                      </c:pt>
                      <c:pt idx="1942">
                        <c:v>183.33699999999999</c:v>
                      </c:pt>
                      <c:pt idx="1943">
                        <c:v>179.13200000000001</c:v>
                      </c:pt>
                      <c:pt idx="1944">
                        <c:v>180.774</c:v>
                      </c:pt>
                      <c:pt idx="1945">
                        <c:v>183.756</c:v>
                      </c:pt>
                      <c:pt idx="1946">
                        <c:v>184.35499999999999</c:v>
                      </c:pt>
                      <c:pt idx="1947">
                        <c:v>185.05799999999999</c:v>
                      </c:pt>
                      <c:pt idx="1948">
                        <c:v>185.07900000000001</c:v>
                      </c:pt>
                      <c:pt idx="1949">
                        <c:v>184.839</c:v>
                      </c:pt>
                      <c:pt idx="1950">
                        <c:v>184.06299999999999</c:v>
                      </c:pt>
                      <c:pt idx="1951">
                        <c:v>183.55799999999999</c:v>
                      </c:pt>
                      <c:pt idx="1952">
                        <c:v>182.95599999999999</c:v>
                      </c:pt>
                      <c:pt idx="1953">
                        <c:v>181.28700000000001</c:v>
                      </c:pt>
                      <c:pt idx="1954">
                        <c:v>618.49599999999998</c:v>
                      </c:pt>
                      <c:pt idx="1955">
                        <c:v>624.43399999999997</c:v>
                      </c:pt>
                      <c:pt idx="1956">
                        <c:v>675.173</c:v>
                      </c:pt>
                      <c:pt idx="1957">
                        <c:v>683.65599999999995</c:v>
                      </c:pt>
                      <c:pt idx="1958">
                        <c:v>691.90300000000002</c:v>
                      </c:pt>
                      <c:pt idx="1959">
                        <c:v>700.46500000000003</c:v>
                      </c:pt>
                      <c:pt idx="1960">
                        <c:v>641.76199999999994</c:v>
                      </c:pt>
                      <c:pt idx="1961">
                        <c:v>729.84500000000003</c:v>
                      </c:pt>
                      <c:pt idx="1962">
                        <c:v>759.33299999999997</c:v>
                      </c:pt>
                      <c:pt idx="1963">
                        <c:v>694.29899999999998</c:v>
                      </c:pt>
                      <c:pt idx="1964">
                        <c:v>811.43100000000004</c:v>
                      </c:pt>
                      <c:pt idx="1965">
                        <c:v>877.81600000000003</c:v>
                      </c:pt>
                      <c:pt idx="1966">
                        <c:v>796.48500000000001</c:v>
                      </c:pt>
                      <c:pt idx="1967">
                        <c:v>977.87900000000002</c:v>
                      </c:pt>
                      <c:pt idx="1968">
                        <c:v>1059.67</c:v>
                      </c:pt>
                      <c:pt idx="1969">
                        <c:v>961.84699999999998</c:v>
                      </c:pt>
                      <c:pt idx="1970">
                        <c:v>1197.3800000000001</c:v>
                      </c:pt>
                      <c:pt idx="1971">
                        <c:v>1271.26</c:v>
                      </c:pt>
                      <c:pt idx="1972">
                        <c:v>1156.67</c:v>
                      </c:pt>
                      <c:pt idx="1973">
                        <c:v>1314.51</c:v>
                      </c:pt>
                      <c:pt idx="1974">
                        <c:v>1281.58</c:v>
                      </c:pt>
                      <c:pt idx="1975">
                        <c:v>6758.81</c:v>
                      </c:pt>
                      <c:pt idx="1976">
                        <c:v>4107.7299999999996</c:v>
                      </c:pt>
                      <c:pt idx="1977">
                        <c:v>2512.2800000000002</c:v>
                      </c:pt>
                      <c:pt idx="1978">
                        <c:v>1600.6</c:v>
                      </c:pt>
                      <c:pt idx="1979">
                        <c:v>1145.2</c:v>
                      </c:pt>
                      <c:pt idx="1980">
                        <c:v>1182.6600000000001</c:v>
                      </c:pt>
                      <c:pt idx="1981">
                        <c:v>1193.58</c:v>
                      </c:pt>
                      <c:pt idx="1982">
                        <c:v>1144.8699999999999</c:v>
                      </c:pt>
                      <c:pt idx="1983">
                        <c:v>1143.76</c:v>
                      </c:pt>
                      <c:pt idx="1984">
                        <c:v>1102.98</c:v>
                      </c:pt>
                      <c:pt idx="1985">
                        <c:v>816.51099999999997</c:v>
                      </c:pt>
                      <c:pt idx="1986">
                        <c:v>1041.68</c:v>
                      </c:pt>
                      <c:pt idx="1987">
                        <c:v>936.36599999999999</c:v>
                      </c:pt>
                      <c:pt idx="1988">
                        <c:v>967.12</c:v>
                      </c:pt>
                      <c:pt idx="1989">
                        <c:v>831.471</c:v>
                      </c:pt>
                      <c:pt idx="1990">
                        <c:v>888.03200000000004</c:v>
                      </c:pt>
                      <c:pt idx="1991">
                        <c:v>811.78</c:v>
                      </c:pt>
                      <c:pt idx="1992">
                        <c:v>859.66</c:v>
                      </c:pt>
                      <c:pt idx="1993">
                        <c:v>845.34900000000005</c:v>
                      </c:pt>
                      <c:pt idx="1994">
                        <c:v>753.64</c:v>
                      </c:pt>
                      <c:pt idx="1995">
                        <c:v>880.51700000000005</c:v>
                      </c:pt>
                      <c:pt idx="1996">
                        <c:v>703.06200000000001</c:v>
                      </c:pt>
                      <c:pt idx="1997">
                        <c:v>918.88</c:v>
                      </c:pt>
                      <c:pt idx="1998">
                        <c:v>664.81600000000003</c:v>
                      </c:pt>
                      <c:pt idx="1999">
                        <c:v>672.48900000000003</c:v>
                      </c:pt>
                      <c:pt idx="2000">
                        <c:v>840.71500000000003</c:v>
                      </c:pt>
                      <c:pt idx="2001">
                        <c:v>948.68700000000001</c:v>
                      </c:pt>
                      <c:pt idx="2002">
                        <c:v>919.37300000000005</c:v>
                      </c:pt>
                      <c:pt idx="2003">
                        <c:v>987.46199999999999</c:v>
                      </c:pt>
                      <c:pt idx="2004">
                        <c:v>651.16300000000001</c:v>
                      </c:pt>
                      <c:pt idx="2005">
                        <c:v>973.351</c:v>
                      </c:pt>
                      <c:pt idx="2006">
                        <c:v>945.31</c:v>
                      </c:pt>
                      <c:pt idx="2007">
                        <c:v>963.25699999999995</c:v>
                      </c:pt>
                      <c:pt idx="2008">
                        <c:v>624.24599999999998</c:v>
                      </c:pt>
                      <c:pt idx="2009">
                        <c:v>606.42100000000005</c:v>
                      </c:pt>
                      <c:pt idx="2010">
                        <c:v>594.45399999999995</c:v>
                      </c:pt>
                      <c:pt idx="2011">
                        <c:v>587.16200000000003</c:v>
                      </c:pt>
                      <c:pt idx="2012">
                        <c:v>582.79</c:v>
                      </c:pt>
                      <c:pt idx="2013">
                        <c:v>580.048</c:v>
                      </c:pt>
                      <c:pt idx="2014">
                        <c:v>3545.35</c:v>
                      </c:pt>
                      <c:pt idx="2015">
                        <c:v>4156.88</c:v>
                      </c:pt>
                      <c:pt idx="2016">
                        <c:v>4816.87</c:v>
                      </c:pt>
                      <c:pt idx="2017">
                        <c:v>4554.1099999999997</c:v>
                      </c:pt>
                      <c:pt idx="2018">
                        <c:v>3346.44</c:v>
                      </c:pt>
                      <c:pt idx="2019">
                        <c:v>2853.9</c:v>
                      </c:pt>
                      <c:pt idx="2020">
                        <c:v>2094.54</c:v>
                      </c:pt>
                      <c:pt idx="2021">
                        <c:v>1803.79</c:v>
                      </c:pt>
                      <c:pt idx="2022">
                        <c:v>1472.32</c:v>
                      </c:pt>
                      <c:pt idx="2023">
                        <c:v>1240.26</c:v>
                      </c:pt>
                      <c:pt idx="2024">
                        <c:v>1092.25</c:v>
                      </c:pt>
                      <c:pt idx="2025">
                        <c:v>1001.41</c:v>
                      </c:pt>
                      <c:pt idx="2026">
                        <c:v>960.49099999999999</c:v>
                      </c:pt>
                      <c:pt idx="2027">
                        <c:v>948.13</c:v>
                      </c:pt>
                      <c:pt idx="2028">
                        <c:v>951.82100000000003</c:v>
                      </c:pt>
                      <c:pt idx="2029">
                        <c:v>1052.51</c:v>
                      </c:pt>
                      <c:pt idx="2030">
                        <c:v>1398.71</c:v>
                      </c:pt>
                      <c:pt idx="2031">
                        <c:v>1221.72</c:v>
                      </c:pt>
                      <c:pt idx="2032">
                        <c:v>1440</c:v>
                      </c:pt>
                      <c:pt idx="2033">
                        <c:v>1352.76</c:v>
                      </c:pt>
                      <c:pt idx="2034">
                        <c:v>1108.6400000000001</c:v>
                      </c:pt>
                      <c:pt idx="2035">
                        <c:v>1107.6300000000001</c:v>
                      </c:pt>
                      <c:pt idx="2036">
                        <c:v>1046.78</c:v>
                      </c:pt>
                      <c:pt idx="2037">
                        <c:v>1066.97</c:v>
                      </c:pt>
                      <c:pt idx="2038">
                        <c:v>1041.5899999999999</c:v>
                      </c:pt>
                      <c:pt idx="2039">
                        <c:v>1020.36</c:v>
                      </c:pt>
                      <c:pt idx="2040">
                        <c:v>1037.19</c:v>
                      </c:pt>
                      <c:pt idx="2041">
                        <c:v>1036.56</c:v>
                      </c:pt>
                      <c:pt idx="2042">
                        <c:v>958.03</c:v>
                      </c:pt>
                      <c:pt idx="2043">
                        <c:v>1040.9100000000001</c:v>
                      </c:pt>
                      <c:pt idx="2044">
                        <c:v>898.72699999999998</c:v>
                      </c:pt>
                      <c:pt idx="2045">
                        <c:v>851.851</c:v>
                      </c:pt>
                      <c:pt idx="2046">
                        <c:v>799.53599999999994</c:v>
                      </c:pt>
                      <c:pt idx="2047">
                        <c:v>765.73199999999997</c:v>
                      </c:pt>
                      <c:pt idx="2048">
                        <c:v>721.25699999999995</c:v>
                      </c:pt>
                      <c:pt idx="2049">
                        <c:v>705.98900000000003</c:v>
                      </c:pt>
                      <c:pt idx="2050">
                        <c:v>689.46699999999998</c:v>
                      </c:pt>
                      <c:pt idx="2051">
                        <c:v>678.11400000000003</c:v>
                      </c:pt>
                      <c:pt idx="2052">
                        <c:v>672.17399999999998</c:v>
                      </c:pt>
                      <c:pt idx="2053">
                        <c:v>655.529</c:v>
                      </c:pt>
                      <c:pt idx="2054">
                        <c:v>1809.88</c:v>
                      </c:pt>
                      <c:pt idx="2055">
                        <c:v>1775.44</c:v>
                      </c:pt>
                      <c:pt idx="2056">
                        <c:v>1764.61</c:v>
                      </c:pt>
                      <c:pt idx="2057">
                        <c:v>1666.98</c:v>
                      </c:pt>
                      <c:pt idx="2058">
                        <c:v>1652.48</c:v>
                      </c:pt>
                      <c:pt idx="2059">
                        <c:v>1560.27</c:v>
                      </c:pt>
                      <c:pt idx="2060">
                        <c:v>1620.72</c:v>
                      </c:pt>
                      <c:pt idx="2061">
                        <c:v>1774.68</c:v>
                      </c:pt>
                      <c:pt idx="2062">
                        <c:v>1900.17</c:v>
                      </c:pt>
                      <c:pt idx="2063">
                        <c:v>122.547</c:v>
                      </c:pt>
                      <c:pt idx="2064">
                        <c:v>2061.36</c:v>
                      </c:pt>
                      <c:pt idx="2065">
                        <c:v>131.37200000000001</c:v>
                      </c:pt>
                      <c:pt idx="2066">
                        <c:v>2401.83</c:v>
                      </c:pt>
                      <c:pt idx="2067">
                        <c:v>131.94300000000001</c:v>
                      </c:pt>
                      <c:pt idx="2068">
                        <c:v>2917.29</c:v>
                      </c:pt>
                      <c:pt idx="2069">
                        <c:v>139.02099999999999</c:v>
                      </c:pt>
                      <c:pt idx="2070">
                        <c:v>141.946</c:v>
                      </c:pt>
                      <c:pt idx="2071">
                        <c:v>3282.18</c:v>
                      </c:pt>
                      <c:pt idx="2072">
                        <c:v>151.517</c:v>
                      </c:pt>
                      <c:pt idx="2073">
                        <c:v>4110.22</c:v>
                      </c:pt>
                      <c:pt idx="2074">
                        <c:v>5225.57</c:v>
                      </c:pt>
                      <c:pt idx="2075">
                        <c:v>158.678</c:v>
                      </c:pt>
                      <c:pt idx="2076">
                        <c:v>6419.32</c:v>
                      </c:pt>
                      <c:pt idx="2077">
                        <c:v>161.87700000000001</c:v>
                      </c:pt>
                      <c:pt idx="2078">
                        <c:v>7937.92</c:v>
                      </c:pt>
                      <c:pt idx="2079">
                        <c:v>9992.66</c:v>
                      </c:pt>
                      <c:pt idx="2080">
                        <c:v>15524</c:v>
                      </c:pt>
                      <c:pt idx="2081">
                        <c:v>15988.9</c:v>
                      </c:pt>
                      <c:pt idx="2082">
                        <c:v>12030.6</c:v>
                      </c:pt>
                      <c:pt idx="2083">
                        <c:v>167.62299999999999</c:v>
                      </c:pt>
                      <c:pt idx="2084">
                        <c:v>171.346</c:v>
                      </c:pt>
                      <c:pt idx="2085">
                        <c:v>167.529</c:v>
                      </c:pt>
                      <c:pt idx="2086">
                        <c:v>172.40799999999999</c:v>
                      </c:pt>
                      <c:pt idx="2087">
                        <c:v>172.24700000000001</c:v>
                      </c:pt>
                      <c:pt idx="2088">
                        <c:v>172.23400000000001</c:v>
                      </c:pt>
                      <c:pt idx="2089">
                        <c:v>172.41300000000001</c:v>
                      </c:pt>
                      <c:pt idx="2090">
                        <c:v>173.99</c:v>
                      </c:pt>
                      <c:pt idx="2091">
                        <c:v>174.364</c:v>
                      </c:pt>
                      <c:pt idx="2092">
                        <c:v>177.357</c:v>
                      </c:pt>
                      <c:pt idx="2093">
                        <c:v>175.66300000000001</c:v>
                      </c:pt>
                      <c:pt idx="2094">
                        <c:v>804.31</c:v>
                      </c:pt>
                      <c:pt idx="2095">
                        <c:v>819.67499999999995</c:v>
                      </c:pt>
                      <c:pt idx="2096">
                        <c:v>813.62800000000004</c:v>
                      </c:pt>
                      <c:pt idx="2097">
                        <c:v>805.37199999999996</c:v>
                      </c:pt>
                      <c:pt idx="2098">
                        <c:v>821.15099999999995</c:v>
                      </c:pt>
                      <c:pt idx="2099">
                        <c:v>834.77099999999996</c:v>
                      </c:pt>
                      <c:pt idx="2100">
                        <c:v>849.81700000000001</c:v>
                      </c:pt>
                      <c:pt idx="2101">
                        <c:v>863.38499999999999</c:v>
                      </c:pt>
                      <c:pt idx="2102">
                        <c:v>883.04100000000005</c:v>
                      </c:pt>
                      <c:pt idx="2103">
                        <c:v>900.51300000000003</c:v>
                      </c:pt>
                      <c:pt idx="2104">
                        <c:v>919.34400000000005</c:v>
                      </c:pt>
                      <c:pt idx="2105">
                        <c:v>939.75599999999997</c:v>
                      </c:pt>
                      <c:pt idx="2106">
                        <c:v>980.81899999999996</c:v>
                      </c:pt>
                      <c:pt idx="2107">
                        <c:v>961.09400000000005</c:v>
                      </c:pt>
                      <c:pt idx="2108">
                        <c:v>1002.46</c:v>
                      </c:pt>
                      <c:pt idx="2109">
                        <c:v>1012.75</c:v>
                      </c:pt>
                      <c:pt idx="2110">
                        <c:v>1055.06</c:v>
                      </c:pt>
                      <c:pt idx="2111">
                        <c:v>1036.28</c:v>
                      </c:pt>
                      <c:pt idx="2112">
                        <c:v>1053.54</c:v>
                      </c:pt>
                      <c:pt idx="2113">
                        <c:v>1068.7</c:v>
                      </c:pt>
                      <c:pt idx="2114">
                        <c:v>484.11399999999998</c:v>
                      </c:pt>
                      <c:pt idx="2115">
                        <c:v>483.47899999999998</c:v>
                      </c:pt>
                      <c:pt idx="2116">
                        <c:v>483.54700000000003</c:v>
                      </c:pt>
                      <c:pt idx="2117">
                        <c:v>480.899</c:v>
                      </c:pt>
                      <c:pt idx="2118">
                        <c:v>477.90899999999999</c:v>
                      </c:pt>
                      <c:pt idx="2119">
                        <c:v>476.35199999999998</c:v>
                      </c:pt>
                      <c:pt idx="2120">
                        <c:v>473.83800000000002</c:v>
                      </c:pt>
                      <c:pt idx="2121">
                        <c:v>472.93900000000002</c:v>
                      </c:pt>
                      <c:pt idx="2122">
                        <c:v>471.774</c:v>
                      </c:pt>
                      <c:pt idx="2123">
                        <c:v>470.65</c:v>
                      </c:pt>
                      <c:pt idx="2124">
                        <c:v>471.35199999999998</c:v>
                      </c:pt>
                      <c:pt idx="2125">
                        <c:v>471.76100000000002</c:v>
                      </c:pt>
                      <c:pt idx="2126">
                        <c:v>471.96</c:v>
                      </c:pt>
                      <c:pt idx="2127">
                        <c:v>472.77</c:v>
                      </c:pt>
                      <c:pt idx="2128">
                        <c:v>473.702</c:v>
                      </c:pt>
                      <c:pt idx="2129">
                        <c:v>473.92500000000001</c:v>
                      </c:pt>
                      <c:pt idx="2130">
                        <c:v>475.27499999999998</c:v>
                      </c:pt>
                      <c:pt idx="2131">
                        <c:v>475.024</c:v>
                      </c:pt>
                      <c:pt idx="2132">
                        <c:v>475.267</c:v>
                      </c:pt>
                      <c:pt idx="2133">
                        <c:v>475.93700000000001</c:v>
                      </c:pt>
                      <c:pt idx="2134">
                        <c:v>401.41800000000001</c:v>
                      </c:pt>
                      <c:pt idx="2135">
                        <c:v>402.858</c:v>
                      </c:pt>
                      <c:pt idx="2136">
                        <c:v>406.71100000000001</c:v>
                      </c:pt>
                      <c:pt idx="2137">
                        <c:v>413.09399999999999</c:v>
                      </c:pt>
                      <c:pt idx="2138">
                        <c:v>134.51499999999999</c:v>
                      </c:pt>
                      <c:pt idx="2139">
                        <c:v>135.66</c:v>
                      </c:pt>
                      <c:pt idx="2140">
                        <c:v>139.119</c:v>
                      </c:pt>
                      <c:pt idx="2141">
                        <c:v>136.76900000000001</c:v>
                      </c:pt>
                      <c:pt idx="2142">
                        <c:v>420.02800000000002</c:v>
                      </c:pt>
                      <c:pt idx="2143">
                        <c:v>135.63200000000001</c:v>
                      </c:pt>
                      <c:pt idx="2144">
                        <c:v>135.11699999999999</c:v>
                      </c:pt>
                      <c:pt idx="2145">
                        <c:v>423.483</c:v>
                      </c:pt>
                      <c:pt idx="2146">
                        <c:v>413.35300000000001</c:v>
                      </c:pt>
                      <c:pt idx="2147">
                        <c:v>407.32299999999998</c:v>
                      </c:pt>
                      <c:pt idx="2148">
                        <c:v>411.983</c:v>
                      </c:pt>
                      <c:pt idx="2149">
                        <c:v>427.99299999999999</c:v>
                      </c:pt>
                      <c:pt idx="2150">
                        <c:v>450.017</c:v>
                      </c:pt>
                      <c:pt idx="2151">
                        <c:v>235.45599999999999</c:v>
                      </c:pt>
                      <c:pt idx="2152">
                        <c:v>191.851</c:v>
                      </c:pt>
                      <c:pt idx="2153">
                        <c:v>484.697</c:v>
                      </c:pt>
                      <c:pt idx="2154">
                        <c:v>213.446</c:v>
                      </c:pt>
                      <c:pt idx="2155">
                        <c:v>494.42700000000002</c:v>
                      </c:pt>
                      <c:pt idx="2156">
                        <c:v>333.06599999999997</c:v>
                      </c:pt>
                      <c:pt idx="2157">
                        <c:v>262.95800000000003</c:v>
                      </c:pt>
                      <c:pt idx="2158">
                        <c:v>514.048</c:v>
                      </c:pt>
                      <c:pt idx="2159">
                        <c:v>511.08800000000002</c:v>
                      </c:pt>
                      <c:pt idx="2160">
                        <c:v>501.59699999999998</c:v>
                      </c:pt>
                      <c:pt idx="2161">
                        <c:v>565.15</c:v>
                      </c:pt>
                      <c:pt idx="2162">
                        <c:v>425.07600000000002</c:v>
                      </c:pt>
                      <c:pt idx="2163">
                        <c:v>485.142</c:v>
                      </c:pt>
                      <c:pt idx="2164">
                        <c:v>772.64400000000001</c:v>
                      </c:pt>
                      <c:pt idx="2165">
                        <c:v>429.65</c:v>
                      </c:pt>
                      <c:pt idx="2166">
                        <c:v>405.29300000000001</c:v>
                      </c:pt>
                      <c:pt idx="2167">
                        <c:v>972.91899999999998</c:v>
                      </c:pt>
                      <c:pt idx="2168">
                        <c:v>382.11799999999999</c:v>
                      </c:pt>
                      <c:pt idx="2169">
                        <c:v>1070.1500000000001</c:v>
                      </c:pt>
                      <c:pt idx="2170">
                        <c:v>729.09299999999996</c:v>
                      </c:pt>
                      <c:pt idx="2171">
                        <c:v>1014.37</c:v>
                      </c:pt>
                      <c:pt idx="2172">
                        <c:v>622.53899999999999</c:v>
                      </c:pt>
                      <c:pt idx="2173">
                        <c:v>570.86500000000001</c:v>
                      </c:pt>
                      <c:pt idx="2174">
                        <c:v>833.42</c:v>
                      </c:pt>
                      <c:pt idx="2175">
                        <c:v>550.66399999999999</c:v>
                      </c:pt>
                      <c:pt idx="2176">
                        <c:v>653.38599999999997</c:v>
                      </c:pt>
                      <c:pt idx="2177">
                        <c:v>577.37800000000004</c:v>
                      </c:pt>
                      <c:pt idx="2178">
                        <c:v>745.452</c:v>
                      </c:pt>
                      <c:pt idx="2179">
                        <c:v>642.18399999999997</c:v>
                      </c:pt>
                      <c:pt idx="2180">
                        <c:v>854.26700000000005</c:v>
                      </c:pt>
                      <c:pt idx="2181">
                        <c:v>945.34799999999996</c:v>
                      </c:pt>
                      <c:pt idx="2182">
                        <c:v>1106.8699999999999</c:v>
                      </c:pt>
                      <c:pt idx="2183">
                        <c:v>1076.68</c:v>
                      </c:pt>
                      <c:pt idx="2184">
                        <c:v>559.41899999999998</c:v>
                      </c:pt>
                      <c:pt idx="2185">
                        <c:v>1139.32</c:v>
                      </c:pt>
                      <c:pt idx="2186">
                        <c:v>523.32899999999995</c:v>
                      </c:pt>
                      <c:pt idx="2187">
                        <c:v>920.84900000000005</c:v>
                      </c:pt>
                      <c:pt idx="2188">
                        <c:v>626.34299999999996</c:v>
                      </c:pt>
                      <c:pt idx="2189">
                        <c:v>1671.36</c:v>
                      </c:pt>
                      <c:pt idx="2190">
                        <c:v>717.43799999999999</c:v>
                      </c:pt>
                      <c:pt idx="2191">
                        <c:v>502.66300000000001</c:v>
                      </c:pt>
                      <c:pt idx="2192">
                        <c:v>572.64</c:v>
                      </c:pt>
                      <c:pt idx="2193">
                        <c:v>1464.08</c:v>
                      </c:pt>
                      <c:pt idx="2194">
                        <c:v>1938.46</c:v>
                      </c:pt>
                      <c:pt idx="2195">
                        <c:v>1880.82</c:v>
                      </c:pt>
                      <c:pt idx="2196">
                        <c:v>1709.51</c:v>
                      </c:pt>
                      <c:pt idx="2197">
                        <c:v>1574.1</c:v>
                      </c:pt>
                      <c:pt idx="2198">
                        <c:v>4589.96</c:v>
                      </c:pt>
                      <c:pt idx="2199">
                        <c:v>4519.38</c:v>
                      </c:pt>
                      <c:pt idx="2200">
                        <c:v>4582.66</c:v>
                      </c:pt>
                      <c:pt idx="2201">
                        <c:v>4649.5</c:v>
                      </c:pt>
                      <c:pt idx="2202">
                        <c:v>4764.17</c:v>
                      </c:pt>
                      <c:pt idx="2203">
                        <c:v>4555.4799999999996</c:v>
                      </c:pt>
                      <c:pt idx="2204">
                        <c:v>4577.6899999999996</c:v>
                      </c:pt>
                      <c:pt idx="2205">
                        <c:v>4615.71</c:v>
                      </c:pt>
                      <c:pt idx="2206">
                        <c:v>4725.26</c:v>
                      </c:pt>
                      <c:pt idx="2207">
                        <c:v>4643.12</c:v>
                      </c:pt>
                      <c:pt idx="2208">
                        <c:v>4683.58</c:v>
                      </c:pt>
                      <c:pt idx="2209">
                        <c:v>4696.08</c:v>
                      </c:pt>
                      <c:pt idx="2210">
                        <c:v>4821</c:v>
                      </c:pt>
                      <c:pt idx="2211">
                        <c:v>4673.0600000000004</c:v>
                      </c:pt>
                      <c:pt idx="2212">
                        <c:v>4851.04</c:v>
                      </c:pt>
                      <c:pt idx="2213">
                        <c:v>4735.3999999999996</c:v>
                      </c:pt>
                      <c:pt idx="2214">
                        <c:v>4934.3999999999996</c:v>
                      </c:pt>
                      <c:pt idx="2215">
                        <c:v>4842.3</c:v>
                      </c:pt>
                      <c:pt idx="2216">
                        <c:v>4947.22</c:v>
                      </c:pt>
                      <c:pt idx="2217">
                        <c:v>4795.78</c:v>
                      </c:pt>
                      <c:pt idx="2218">
                        <c:v>2851.99</c:v>
                      </c:pt>
                      <c:pt idx="2219">
                        <c:v>2864.15</c:v>
                      </c:pt>
                      <c:pt idx="2220">
                        <c:v>2823.15</c:v>
                      </c:pt>
                      <c:pt idx="2221">
                        <c:v>2713.18</c:v>
                      </c:pt>
                      <c:pt idx="2222">
                        <c:v>2537.25</c:v>
                      </c:pt>
                      <c:pt idx="2223">
                        <c:v>2300.77</c:v>
                      </c:pt>
                      <c:pt idx="2224">
                        <c:v>2036.43</c:v>
                      </c:pt>
                      <c:pt idx="2225">
                        <c:v>1808.51</c:v>
                      </c:pt>
                      <c:pt idx="2226">
                        <c:v>1580.91</c:v>
                      </c:pt>
                      <c:pt idx="2227">
                        <c:v>1463.44</c:v>
                      </c:pt>
                      <c:pt idx="2228">
                        <c:v>1397.75</c:v>
                      </c:pt>
                      <c:pt idx="2229">
                        <c:v>1408.74</c:v>
                      </c:pt>
                      <c:pt idx="2230">
                        <c:v>1484.97</c:v>
                      </c:pt>
                      <c:pt idx="2231">
                        <c:v>2067.15</c:v>
                      </c:pt>
                      <c:pt idx="2232">
                        <c:v>2737.04</c:v>
                      </c:pt>
                      <c:pt idx="2233">
                        <c:v>2240.41</c:v>
                      </c:pt>
                      <c:pt idx="2234">
                        <c:v>11393.3</c:v>
                      </c:pt>
                      <c:pt idx="2235">
                        <c:v>4306.7299999999996</c:v>
                      </c:pt>
                      <c:pt idx="2236">
                        <c:v>8343.98</c:v>
                      </c:pt>
                      <c:pt idx="2237">
                        <c:v>10105.200000000001</c:v>
                      </c:pt>
                      <c:pt idx="2238">
                        <c:v>1016.53</c:v>
                      </c:pt>
                      <c:pt idx="2239">
                        <c:v>999.29100000000005</c:v>
                      </c:pt>
                      <c:pt idx="2240">
                        <c:v>781.55499999999995</c:v>
                      </c:pt>
                      <c:pt idx="2241">
                        <c:v>593.83000000000004</c:v>
                      </c:pt>
                      <c:pt idx="2242">
                        <c:v>444.90499999999997</c:v>
                      </c:pt>
                      <c:pt idx="2243">
                        <c:v>343.14299999999997</c:v>
                      </c:pt>
                      <c:pt idx="2244">
                        <c:v>275.18700000000001</c:v>
                      </c:pt>
                      <c:pt idx="2245">
                        <c:v>223.59700000000001</c:v>
                      </c:pt>
                      <c:pt idx="2246">
                        <c:v>191.96100000000001</c:v>
                      </c:pt>
                      <c:pt idx="2247">
                        <c:v>170.26400000000001</c:v>
                      </c:pt>
                      <c:pt idx="2248">
                        <c:v>158.66399999999999</c:v>
                      </c:pt>
                      <c:pt idx="2249">
                        <c:v>681.84400000000005</c:v>
                      </c:pt>
                      <c:pt idx="2250">
                        <c:v>677.66800000000001</c:v>
                      </c:pt>
                      <c:pt idx="2251">
                        <c:v>673.87400000000002</c:v>
                      </c:pt>
                      <c:pt idx="2252">
                        <c:v>668.32</c:v>
                      </c:pt>
                      <c:pt idx="2253">
                        <c:v>658.19799999999998</c:v>
                      </c:pt>
                      <c:pt idx="2254">
                        <c:v>648.46699999999998</c:v>
                      </c:pt>
                      <c:pt idx="2255">
                        <c:v>638.39800000000002</c:v>
                      </c:pt>
                      <c:pt idx="2256">
                        <c:v>598.66</c:v>
                      </c:pt>
                      <c:pt idx="2257">
                        <c:v>605.27800000000002</c:v>
                      </c:pt>
                      <c:pt idx="2258">
                        <c:v>602.11400000000003</c:v>
                      </c:pt>
                      <c:pt idx="2259">
                        <c:v>597.41399999999999</c:v>
                      </c:pt>
                      <c:pt idx="2260">
                        <c:v>604.76400000000001</c:v>
                      </c:pt>
                      <c:pt idx="2261">
                        <c:v>629.21500000000003</c:v>
                      </c:pt>
                      <c:pt idx="2262">
                        <c:v>600.33000000000004</c:v>
                      </c:pt>
                      <c:pt idx="2263">
                        <c:v>616.48900000000003</c:v>
                      </c:pt>
                      <c:pt idx="2264">
                        <c:v>599.36099999999999</c:v>
                      </c:pt>
                      <c:pt idx="2265">
                        <c:v>596.41399999999999</c:v>
                      </c:pt>
                      <c:pt idx="2266">
                        <c:v>608.6</c:v>
                      </c:pt>
                      <c:pt idx="2267">
                        <c:v>602.66</c:v>
                      </c:pt>
                      <c:pt idx="2268">
                        <c:v>598.96500000000003</c:v>
                      </c:pt>
                      <c:pt idx="2269">
                        <c:v>146.79300000000001</c:v>
                      </c:pt>
                      <c:pt idx="2270">
                        <c:v>1101.08</c:v>
                      </c:pt>
                      <c:pt idx="2271">
                        <c:v>1041.8800000000001</c:v>
                      </c:pt>
                      <c:pt idx="2272">
                        <c:v>1161.31</c:v>
                      </c:pt>
                      <c:pt idx="2273">
                        <c:v>999.94500000000005</c:v>
                      </c:pt>
                      <c:pt idx="2274">
                        <c:v>971.03300000000002</c:v>
                      </c:pt>
                      <c:pt idx="2275">
                        <c:v>1215.8699999999999</c:v>
                      </c:pt>
                      <c:pt idx="2276">
                        <c:v>947.26700000000005</c:v>
                      </c:pt>
                      <c:pt idx="2277">
                        <c:v>1205.79</c:v>
                      </c:pt>
                      <c:pt idx="2278">
                        <c:v>1086.73</c:v>
                      </c:pt>
                      <c:pt idx="2279">
                        <c:v>411.80399999999997</c:v>
                      </c:pt>
                      <c:pt idx="2280">
                        <c:v>409.53</c:v>
                      </c:pt>
                      <c:pt idx="2281">
                        <c:v>142.583</c:v>
                      </c:pt>
                      <c:pt idx="2282">
                        <c:v>413.11900000000003</c:v>
                      </c:pt>
                      <c:pt idx="2283">
                        <c:v>409.61799999999999</c:v>
                      </c:pt>
                      <c:pt idx="2284">
                        <c:v>415.69799999999998</c:v>
                      </c:pt>
                      <c:pt idx="2285">
                        <c:v>410.52300000000002</c:v>
                      </c:pt>
                      <c:pt idx="2286">
                        <c:v>893.44600000000003</c:v>
                      </c:pt>
                      <c:pt idx="2287">
                        <c:v>423.31799999999998</c:v>
                      </c:pt>
                      <c:pt idx="2288">
                        <c:v>701.46799999999996</c:v>
                      </c:pt>
                      <c:pt idx="2289">
                        <c:v>457.185</c:v>
                      </c:pt>
                      <c:pt idx="2290">
                        <c:v>550.596</c:v>
                      </c:pt>
                      <c:pt idx="2291">
                        <c:v>136.57900000000001</c:v>
                      </c:pt>
                      <c:pt idx="2292">
                        <c:v>127.67</c:v>
                      </c:pt>
                      <c:pt idx="2293">
                        <c:v>1265.23</c:v>
                      </c:pt>
                      <c:pt idx="2294">
                        <c:v>1259.0899999999999</c:v>
                      </c:pt>
                      <c:pt idx="2295">
                        <c:v>1248.8399999999999</c:v>
                      </c:pt>
                      <c:pt idx="2296">
                        <c:v>1225.8</c:v>
                      </c:pt>
                      <c:pt idx="2297">
                        <c:v>1196.68</c:v>
                      </c:pt>
                      <c:pt idx="2298">
                        <c:v>1155.68</c:v>
                      </c:pt>
                      <c:pt idx="2299">
                        <c:v>1104.3399999999999</c:v>
                      </c:pt>
                      <c:pt idx="2300">
                        <c:v>1043.5</c:v>
                      </c:pt>
                      <c:pt idx="2301">
                        <c:v>965.53499999999997</c:v>
                      </c:pt>
                      <c:pt idx="2302">
                        <c:v>896.26700000000005</c:v>
                      </c:pt>
                      <c:pt idx="2303">
                        <c:v>825.08199999999999</c:v>
                      </c:pt>
                      <c:pt idx="2304">
                        <c:v>766.99</c:v>
                      </c:pt>
                      <c:pt idx="2305">
                        <c:v>772.08399999999995</c:v>
                      </c:pt>
                      <c:pt idx="2306">
                        <c:v>938.98199999999997</c:v>
                      </c:pt>
                      <c:pt idx="2307">
                        <c:v>837.02</c:v>
                      </c:pt>
                      <c:pt idx="2308">
                        <c:v>1075.77</c:v>
                      </c:pt>
                      <c:pt idx="2309">
                        <c:v>1199.54</c:v>
                      </c:pt>
                      <c:pt idx="2310">
                        <c:v>1319.76</c:v>
                      </c:pt>
                      <c:pt idx="2311">
                        <c:v>1402.47</c:v>
                      </c:pt>
                      <c:pt idx="2312">
                        <c:v>1471.46</c:v>
                      </c:pt>
                      <c:pt idx="2313">
                        <c:v>119.053</c:v>
                      </c:pt>
                      <c:pt idx="2314">
                        <c:v>114.33</c:v>
                      </c:pt>
                      <c:pt idx="2315">
                        <c:v>110.16500000000001</c:v>
                      </c:pt>
                      <c:pt idx="2316">
                        <c:v>107.29900000000001</c:v>
                      </c:pt>
                      <c:pt idx="2317">
                        <c:v>106.292</c:v>
                      </c:pt>
                      <c:pt idx="2318">
                        <c:v>816.71600000000001</c:v>
                      </c:pt>
                      <c:pt idx="2319">
                        <c:v>816.77300000000002</c:v>
                      </c:pt>
                      <c:pt idx="2320">
                        <c:v>812.19799999999998</c:v>
                      </c:pt>
                      <c:pt idx="2321">
                        <c:v>808.79300000000001</c:v>
                      </c:pt>
                      <c:pt idx="2322">
                        <c:v>801.10599999999999</c:v>
                      </c:pt>
                      <c:pt idx="2323">
                        <c:v>789.74199999999996</c:v>
                      </c:pt>
                      <c:pt idx="2324">
                        <c:v>778.96699999999998</c:v>
                      </c:pt>
                      <c:pt idx="2325">
                        <c:v>768.58900000000006</c:v>
                      </c:pt>
                      <c:pt idx="2326">
                        <c:v>752.93899999999996</c:v>
                      </c:pt>
                      <c:pt idx="2327">
                        <c:v>739.55100000000004</c:v>
                      </c:pt>
                      <c:pt idx="2328">
                        <c:v>725.93399999999997</c:v>
                      </c:pt>
                      <c:pt idx="2329">
                        <c:v>717.01599999999996</c:v>
                      </c:pt>
                      <c:pt idx="2330">
                        <c:v>716.43399999999997</c:v>
                      </c:pt>
                      <c:pt idx="2331">
                        <c:v>718.13</c:v>
                      </c:pt>
                      <c:pt idx="2332">
                        <c:v>722.88199999999995</c:v>
                      </c:pt>
                      <c:pt idx="2333">
                        <c:v>736.92600000000004</c:v>
                      </c:pt>
                      <c:pt idx="2334">
                        <c:v>761.81100000000004</c:v>
                      </c:pt>
                      <c:pt idx="2335">
                        <c:v>773.18399999999997</c:v>
                      </c:pt>
                      <c:pt idx="2336">
                        <c:v>796.85299999999995</c:v>
                      </c:pt>
                      <c:pt idx="2337">
                        <c:v>773.298</c:v>
                      </c:pt>
                      <c:pt idx="2338">
                        <c:v>198.95</c:v>
                      </c:pt>
                      <c:pt idx="2339">
                        <c:v>179.99600000000001</c:v>
                      </c:pt>
                      <c:pt idx="2340">
                        <c:v>220.773</c:v>
                      </c:pt>
                      <c:pt idx="2341">
                        <c:v>162.494</c:v>
                      </c:pt>
                      <c:pt idx="2342">
                        <c:v>243.23099999999999</c:v>
                      </c:pt>
                      <c:pt idx="2343">
                        <c:v>267.47199999999998</c:v>
                      </c:pt>
                      <c:pt idx="2344">
                        <c:v>147.517</c:v>
                      </c:pt>
                      <c:pt idx="2345">
                        <c:v>296.85000000000002</c:v>
                      </c:pt>
                      <c:pt idx="2346">
                        <c:v>326.185</c:v>
                      </c:pt>
                      <c:pt idx="2347">
                        <c:v>355.411</c:v>
                      </c:pt>
                      <c:pt idx="2348">
                        <c:v>386.697</c:v>
                      </c:pt>
                      <c:pt idx="2349">
                        <c:v>418.12400000000002</c:v>
                      </c:pt>
                      <c:pt idx="2350">
                        <c:v>448.00599999999997</c:v>
                      </c:pt>
                      <c:pt idx="2351">
                        <c:v>473.17700000000002</c:v>
                      </c:pt>
                      <c:pt idx="2352">
                        <c:v>493.94799999999998</c:v>
                      </c:pt>
                      <c:pt idx="2353">
                        <c:v>504.28699999999998</c:v>
                      </c:pt>
                      <c:pt idx="2354">
                        <c:v>403.44799999999998</c:v>
                      </c:pt>
                      <c:pt idx="2355">
                        <c:v>399.23200000000003</c:v>
                      </c:pt>
                      <c:pt idx="2356">
                        <c:v>378.21300000000002</c:v>
                      </c:pt>
                      <c:pt idx="2357">
                        <c:v>937.61699999999996</c:v>
                      </c:pt>
                      <c:pt idx="2358">
                        <c:v>1022.41</c:v>
                      </c:pt>
                      <c:pt idx="2359">
                        <c:v>1033.1199999999999</c:v>
                      </c:pt>
                      <c:pt idx="2360">
                        <c:v>947.98199999999997</c:v>
                      </c:pt>
                      <c:pt idx="2361">
                        <c:v>939.34</c:v>
                      </c:pt>
                      <c:pt idx="2362">
                        <c:v>1029.79</c:v>
                      </c:pt>
                      <c:pt idx="2363">
                        <c:v>950.54899999999998</c:v>
                      </c:pt>
                      <c:pt idx="2364">
                        <c:v>1031.8800000000001</c:v>
                      </c:pt>
                      <c:pt idx="2365">
                        <c:v>1017.4</c:v>
                      </c:pt>
                      <c:pt idx="2366">
                        <c:v>989.73599999999999</c:v>
                      </c:pt>
                      <c:pt idx="2367">
                        <c:v>951.01499999999999</c:v>
                      </c:pt>
                      <c:pt idx="2368">
                        <c:v>1006.11</c:v>
                      </c:pt>
                      <c:pt idx="2369">
                        <c:v>956.70699999999999</c:v>
                      </c:pt>
                      <c:pt idx="2370">
                        <c:v>946.21100000000001</c:v>
                      </c:pt>
                      <c:pt idx="2371">
                        <c:v>989.52599999999995</c:v>
                      </c:pt>
                      <c:pt idx="2372">
                        <c:v>954.87099999999998</c:v>
                      </c:pt>
                      <c:pt idx="2373">
                        <c:v>970.053</c:v>
                      </c:pt>
                      <c:pt idx="2374">
                        <c:v>954.79200000000003</c:v>
                      </c:pt>
                      <c:pt idx="2375">
                        <c:v>962.98</c:v>
                      </c:pt>
                      <c:pt idx="2376">
                        <c:v>974.23599999999999</c:v>
                      </c:pt>
                      <c:pt idx="2377">
                        <c:v>361.23500000000001</c:v>
                      </c:pt>
                      <c:pt idx="2378">
                        <c:v>364.93</c:v>
                      </c:pt>
                      <c:pt idx="2379">
                        <c:v>387.73399999999998</c:v>
                      </c:pt>
                      <c:pt idx="2380">
                        <c:v>427.233</c:v>
                      </c:pt>
                      <c:pt idx="2381">
                        <c:v>495.80599999999998</c:v>
                      </c:pt>
                      <c:pt idx="2382">
                        <c:v>622.255</c:v>
                      </c:pt>
                      <c:pt idx="2383">
                        <c:v>850.84799999999996</c:v>
                      </c:pt>
                      <c:pt idx="2384">
                        <c:v>1276.0999999999999</c:v>
                      </c:pt>
                      <c:pt idx="2385">
                        <c:v>1974.87</c:v>
                      </c:pt>
                      <c:pt idx="2386">
                        <c:v>3190.03</c:v>
                      </c:pt>
                      <c:pt idx="2387">
                        <c:v>4886.8100000000004</c:v>
                      </c:pt>
                      <c:pt idx="2388">
                        <c:v>6906.75</c:v>
                      </c:pt>
                      <c:pt idx="2389">
                        <c:v>8327.68</c:v>
                      </c:pt>
                      <c:pt idx="2390">
                        <c:v>9712.43</c:v>
                      </c:pt>
                      <c:pt idx="2391">
                        <c:v>11535.1</c:v>
                      </c:pt>
                      <c:pt idx="2392">
                        <c:v>12077.7</c:v>
                      </c:pt>
                      <c:pt idx="2393">
                        <c:v>12182.4</c:v>
                      </c:pt>
                      <c:pt idx="2394">
                        <c:v>13046</c:v>
                      </c:pt>
                      <c:pt idx="2395">
                        <c:v>3158.99</c:v>
                      </c:pt>
                      <c:pt idx="2396">
                        <c:v>3329.4</c:v>
                      </c:pt>
                      <c:pt idx="2397">
                        <c:v>3076.42</c:v>
                      </c:pt>
                      <c:pt idx="2398">
                        <c:v>2783.48</c:v>
                      </c:pt>
                      <c:pt idx="2399">
                        <c:v>2472.94</c:v>
                      </c:pt>
                      <c:pt idx="2400">
                        <c:v>2179.48</c:v>
                      </c:pt>
                      <c:pt idx="2401">
                        <c:v>1911.46</c:v>
                      </c:pt>
                      <c:pt idx="2402">
                        <c:v>1672.38</c:v>
                      </c:pt>
                      <c:pt idx="2403">
                        <c:v>1480.04</c:v>
                      </c:pt>
                      <c:pt idx="2404">
                        <c:v>1286.29</c:v>
                      </c:pt>
                      <c:pt idx="2405">
                        <c:v>1084.33</c:v>
                      </c:pt>
                      <c:pt idx="2406">
                        <c:v>924.90800000000002</c:v>
                      </c:pt>
                      <c:pt idx="2407">
                        <c:v>846.63599999999997</c:v>
                      </c:pt>
                      <c:pt idx="2408">
                        <c:v>807.81</c:v>
                      </c:pt>
                      <c:pt idx="2409">
                        <c:v>783.11599999999999</c:v>
                      </c:pt>
                      <c:pt idx="2410">
                        <c:v>780.27300000000002</c:v>
                      </c:pt>
                      <c:pt idx="2411">
                        <c:v>769.822</c:v>
                      </c:pt>
                      <c:pt idx="2412">
                        <c:v>773.05100000000004</c:v>
                      </c:pt>
                      <c:pt idx="2413">
                        <c:v>769.09799999999996</c:v>
                      </c:pt>
                      <c:pt idx="2414">
                        <c:v>535.06700000000001</c:v>
                      </c:pt>
                      <c:pt idx="2415">
                        <c:v>530.05100000000004</c:v>
                      </c:pt>
                      <c:pt idx="2416">
                        <c:v>526.56600000000003</c:v>
                      </c:pt>
                      <c:pt idx="2417">
                        <c:v>532.68200000000002</c:v>
                      </c:pt>
                      <c:pt idx="2418">
                        <c:v>529.85199999999998</c:v>
                      </c:pt>
                      <c:pt idx="2419">
                        <c:v>518.31200000000001</c:v>
                      </c:pt>
                      <c:pt idx="2420">
                        <c:v>509.34800000000001</c:v>
                      </c:pt>
                      <c:pt idx="2421">
                        <c:v>497.78300000000002</c:v>
                      </c:pt>
                      <c:pt idx="2422">
                        <c:v>479.67200000000003</c:v>
                      </c:pt>
                      <c:pt idx="2423">
                        <c:v>465.15899999999999</c:v>
                      </c:pt>
                      <c:pt idx="2424">
                        <c:v>458.584</c:v>
                      </c:pt>
                      <c:pt idx="2425">
                        <c:v>484.90100000000001</c:v>
                      </c:pt>
                      <c:pt idx="2426">
                        <c:v>552.99900000000002</c:v>
                      </c:pt>
                      <c:pt idx="2427">
                        <c:v>650.14499999999998</c:v>
                      </c:pt>
                      <c:pt idx="2428">
                        <c:v>775.83900000000006</c:v>
                      </c:pt>
                      <c:pt idx="2429">
                        <c:v>161.69200000000001</c:v>
                      </c:pt>
                      <c:pt idx="2430">
                        <c:v>161.584</c:v>
                      </c:pt>
                      <c:pt idx="2431">
                        <c:v>977.66600000000005</c:v>
                      </c:pt>
                      <c:pt idx="2432">
                        <c:v>162.19499999999999</c:v>
                      </c:pt>
                      <c:pt idx="2433">
                        <c:v>162.63</c:v>
                      </c:pt>
                      <c:pt idx="2434">
                        <c:v>162.93299999999999</c:v>
                      </c:pt>
                      <c:pt idx="2435">
                        <c:v>163.70099999999999</c:v>
                      </c:pt>
                      <c:pt idx="2436">
                        <c:v>1132.1199999999999</c:v>
                      </c:pt>
                      <c:pt idx="2437">
                        <c:v>1102.0999999999999</c:v>
                      </c:pt>
                      <c:pt idx="2438">
                        <c:v>988.58100000000002</c:v>
                      </c:pt>
                      <c:pt idx="2439">
                        <c:v>942.5</c:v>
                      </c:pt>
                      <c:pt idx="2440">
                        <c:v>907.16200000000003</c:v>
                      </c:pt>
                      <c:pt idx="2441">
                        <c:v>1847.08</c:v>
                      </c:pt>
                      <c:pt idx="2442">
                        <c:v>1948.2</c:v>
                      </c:pt>
                      <c:pt idx="2443">
                        <c:v>1709.99</c:v>
                      </c:pt>
                      <c:pt idx="2444">
                        <c:v>1856.33</c:v>
                      </c:pt>
                      <c:pt idx="2445">
                        <c:v>1805.9</c:v>
                      </c:pt>
                      <c:pt idx="2446">
                        <c:v>1872.13</c:v>
                      </c:pt>
                      <c:pt idx="2447">
                        <c:v>1713.44</c:v>
                      </c:pt>
                      <c:pt idx="2448">
                        <c:v>1249.28</c:v>
                      </c:pt>
                      <c:pt idx="2449">
                        <c:v>1463.46</c:v>
                      </c:pt>
                      <c:pt idx="2450">
                        <c:v>1817.92</c:v>
                      </c:pt>
                      <c:pt idx="2451">
                        <c:v>1768.14</c:v>
                      </c:pt>
                      <c:pt idx="2452">
                        <c:v>1889.88</c:v>
                      </c:pt>
                      <c:pt idx="2453">
                        <c:v>1080.71</c:v>
                      </c:pt>
                      <c:pt idx="2454">
                        <c:v>1815.16</c:v>
                      </c:pt>
                      <c:pt idx="2455">
                        <c:v>897.39700000000005</c:v>
                      </c:pt>
                      <c:pt idx="2456">
                        <c:v>869.2</c:v>
                      </c:pt>
                      <c:pt idx="2457">
                        <c:v>984.86</c:v>
                      </c:pt>
                      <c:pt idx="2458">
                        <c:v>1232.3900000000001</c:v>
                      </c:pt>
                      <c:pt idx="2459">
                        <c:v>1652.08</c:v>
                      </c:pt>
                      <c:pt idx="2460">
                        <c:v>2221.2600000000002</c:v>
                      </c:pt>
                      <c:pt idx="2461">
                        <c:v>2229.6999999999998</c:v>
                      </c:pt>
                      <c:pt idx="2462">
                        <c:v>2352.5100000000002</c:v>
                      </c:pt>
                      <c:pt idx="2463">
                        <c:v>2286.88</c:v>
                      </c:pt>
                      <c:pt idx="2464">
                        <c:v>2021.1</c:v>
                      </c:pt>
                      <c:pt idx="2465">
                        <c:v>1748.34</c:v>
                      </c:pt>
                      <c:pt idx="2466">
                        <c:v>1484.37</c:v>
                      </c:pt>
                      <c:pt idx="2467">
                        <c:v>1332</c:v>
                      </c:pt>
                      <c:pt idx="2468">
                        <c:v>1240.69</c:v>
                      </c:pt>
                      <c:pt idx="2469">
                        <c:v>1181.43</c:v>
                      </c:pt>
                      <c:pt idx="2470">
                        <c:v>1146.98</c:v>
                      </c:pt>
                      <c:pt idx="2471">
                        <c:v>1131.8499999999999</c:v>
                      </c:pt>
                      <c:pt idx="2472">
                        <c:v>1122.5899999999999</c:v>
                      </c:pt>
                      <c:pt idx="2473">
                        <c:v>1137.24</c:v>
                      </c:pt>
                      <c:pt idx="2474">
                        <c:v>1277.02</c:v>
                      </c:pt>
                      <c:pt idx="2475">
                        <c:v>978.404</c:v>
                      </c:pt>
                      <c:pt idx="2476">
                        <c:v>1389.77</c:v>
                      </c:pt>
                      <c:pt idx="2477">
                        <c:v>819.24699999999996</c:v>
                      </c:pt>
                      <c:pt idx="2478">
                        <c:v>1100.4100000000001</c:v>
                      </c:pt>
                      <c:pt idx="2479">
                        <c:v>1508.67</c:v>
                      </c:pt>
                      <c:pt idx="2480">
                        <c:v>687.86699999999996</c:v>
                      </c:pt>
                      <c:pt idx="2481">
                        <c:v>1074.6300000000001</c:v>
                      </c:pt>
                      <c:pt idx="2482">
                        <c:v>1589</c:v>
                      </c:pt>
                      <c:pt idx="2483">
                        <c:v>1033</c:v>
                      </c:pt>
                      <c:pt idx="2484">
                        <c:v>1678.42</c:v>
                      </c:pt>
                      <c:pt idx="2485">
                        <c:v>990.79899999999998</c:v>
                      </c:pt>
                      <c:pt idx="2486">
                        <c:v>1740.71</c:v>
                      </c:pt>
                      <c:pt idx="2487">
                        <c:v>9500.41</c:v>
                      </c:pt>
                      <c:pt idx="2488">
                        <c:v>951.38900000000001</c:v>
                      </c:pt>
                      <c:pt idx="2489">
                        <c:v>4828.25</c:v>
                      </c:pt>
                      <c:pt idx="2490">
                        <c:v>916.23400000000004</c:v>
                      </c:pt>
                      <c:pt idx="2491">
                        <c:v>899.23199999999997</c:v>
                      </c:pt>
                      <c:pt idx="2492">
                        <c:v>1789.77</c:v>
                      </c:pt>
                      <c:pt idx="2493">
                        <c:v>2507.63</c:v>
                      </c:pt>
                      <c:pt idx="2494">
                        <c:v>1867.27</c:v>
                      </c:pt>
                      <c:pt idx="2495">
                        <c:v>1952.37</c:v>
                      </c:pt>
                      <c:pt idx="2496">
                        <c:v>1925.06</c:v>
                      </c:pt>
                      <c:pt idx="2497">
                        <c:v>2124.59</c:v>
                      </c:pt>
                      <c:pt idx="2498">
                        <c:v>2323.2399999999998</c:v>
                      </c:pt>
                      <c:pt idx="2499">
                        <c:v>2619.89</c:v>
                      </c:pt>
                      <c:pt idx="2500">
                        <c:v>3094.53</c:v>
                      </c:pt>
                      <c:pt idx="2501">
                        <c:v>1862.76</c:v>
                      </c:pt>
                      <c:pt idx="2502">
                        <c:v>3652.24</c:v>
                      </c:pt>
                      <c:pt idx="2503">
                        <c:v>4073.9</c:v>
                      </c:pt>
                      <c:pt idx="2504">
                        <c:v>4244.6099999999997</c:v>
                      </c:pt>
                      <c:pt idx="2505">
                        <c:v>1863.51</c:v>
                      </c:pt>
                      <c:pt idx="2506">
                        <c:v>1925.15</c:v>
                      </c:pt>
                      <c:pt idx="2507">
                        <c:v>1974.16</c:v>
                      </c:pt>
                      <c:pt idx="2508">
                        <c:v>2041.85</c:v>
                      </c:pt>
                      <c:pt idx="2509">
                        <c:v>2137.86</c:v>
                      </c:pt>
                      <c:pt idx="2510">
                        <c:v>2241.88</c:v>
                      </c:pt>
                      <c:pt idx="2511">
                        <c:v>2299.0300000000002</c:v>
                      </c:pt>
                      <c:pt idx="2512">
                        <c:v>2430.7199999999998</c:v>
                      </c:pt>
                      <c:pt idx="2513">
                        <c:v>2616.75</c:v>
                      </c:pt>
                      <c:pt idx="2514">
                        <c:v>2823.27</c:v>
                      </c:pt>
                      <c:pt idx="2515">
                        <c:v>2843.43</c:v>
                      </c:pt>
                      <c:pt idx="2516">
                        <c:v>2820.09</c:v>
                      </c:pt>
                      <c:pt idx="2517">
                        <c:v>2864.81</c:v>
                      </c:pt>
                      <c:pt idx="2518">
                        <c:v>2970.55</c:v>
                      </c:pt>
                      <c:pt idx="2519">
                        <c:v>3232.21</c:v>
                      </c:pt>
                      <c:pt idx="2520">
                        <c:v>3402.23</c:v>
                      </c:pt>
                      <c:pt idx="2521">
                        <c:v>2233.81</c:v>
                      </c:pt>
                      <c:pt idx="2522">
                        <c:v>1854.18</c:v>
                      </c:pt>
                      <c:pt idx="2523">
                        <c:v>2683.77</c:v>
                      </c:pt>
                      <c:pt idx="2524">
                        <c:v>1513.41</c:v>
                      </c:pt>
                      <c:pt idx="2525">
                        <c:v>3157.16</c:v>
                      </c:pt>
                      <c:pt idx="2526">
                        <c:v>1292.49</c:v>
                      </c:pt>
                      <c:pt idx="2527">
                        <c:v>3627.93</c:v>
                      </c:pt>
                      <c:pt idx="2528">
                        <c:v>1115.73</c:v>
                      </c:pt>
                      <c:pt idx="2529">
                        <c:v>968.91899999999998</c:v>
                      </c:pt>
                      <c:pt idx="2530">
                        <c:v>852.34699999999998</c:v>
                      </c:pt>
                      <c:pt idx="2531">
                        <c:v>788.06200000000001</c:v>
                      </c:pt>
                      <c:pt idx="2532">
                        <c:v>4060.87</c:v>
                      </c:pt>
                      <c:pt idx="2533">
                        <c:v>4353.75</c:v>
                      </c:pt>
                      <c:pt idx="2534">
                        <c:v>4522.68</c:v>
                      </c:pt>
                      <c:pt idx="2535">
                        <c:v>4571.79</c:v>
                      </c:pt>
                      <c:pt idx="2536">
                        <c:v>4427.3900000000003</c:v>
                      </c:pt>
                      <c:pt idx="2537">
                        <c:v>4190.42</c:v>
                      </c:pt>
                      <c:pt idx="2538">
                        <c:v>3980.57</c:v>
                      </c:pt>
                      <c:pt idx="2539">
                        <c:v>3648.61</c:v>
                      </c:pt>
                      <c:pt idx="2540">
                        <c:v>3175.3</c:v>
                      </c:pt>
                      <c:pt idx="2541">
                        <c:v>3061.73</c:v>
                      </c:pt>
                      <c:pt idx="2542">
                        <c:v>2844.93</c:v>
                      </c:pt>
                      <c:pt idx="2543">
                        <c:v>2639.82</c:v>
                      </c:pt>
                      <c:pt idx="2544">
                        <c:v>795.38499999999999</c:v>
                      </c:pt>
                      <c:pt idx="2545">
                        <c:v>775.30200000000002</c:v>
                      </c:pt>
                      <c:pt idx="2546">
                        <c:v>736.27499999999998</c:v>
                      </c:pt>
                      <c:pt idx="2547">
                        <c:v>2467.5100000000002</c:v>
                      </c:pt>
                      <c:pt idx="2548">
                        <c:v>713.75900000000001</c:v>
                      </c:pt>
                      <c:pt idx="2549">
                        <c:v>2247.6</c:v>
                      </c:pt>
                      <c:pt idx="2550">
                        <c:v>700.26400000000001</c:v>
                      </c:pt>
                      <c:pt idx="2551">
                        <c:v>2051.44</c:v>
                      </c:pt>
                      <c:pt idx="2552">
                        <c:v>717.87699999999995</c:v>
                      </c:pt>
                      <c:pt idx="2553">
                        <c:v>950.755</c:v>
                      </c:pt>
                      <c:pt idx="2554">
                        <c:v>947.19799999999998</c:v>
                      </c:pt>
                      <c:pt idx="2555">
                        <c:v>1789.93</c:v>
                      </c:pt>
                      <c:pt idx="2556">
                        <c:v>944.923</c:v>
                      </c:pt>
                      <c:pt idx="2557">
                        <c:v>932.68399999999997</c:v>
                      </c:pt>
                      <c:pt idx="2558">
                        <c:v>786.625</c:v>
                      </c:pt>
                      <c:pt idx="2559">
                        <c:v>918.39200000000005</c:v>
                      </c:pt>
                      <c:pt idx="2560">
                        <c:v>1561.55</c:v>
                      </c:pt>
                      <c:pt idx="2561">
                        <c:v>903.149</c:v>
                      </c:pt>
                      <c:pt idx="2562">
                        <c:v>873.09900000000005</c:v>
                      </c:pt>
                      <c:pt idx="2563">
                        <c:v>886.59</c:v>
                      </c:pt>
                      <c:pt idx="2564">
                        <c:v>1320.38</c:v>
                      </c:pt>
                      <c:pt idx="2565">
                        <c:v>1188.1199999999999</c:v>
                      </c:pt>
                      <c:pt idx="2566">
                        <c:v>868.91700000000003</c:v>
                      </c:pt>
                      <c:pt idx="2567">
                        <c:v>1022.2</c:v>
                      </c:pt>
                      <c:pt idx="2568">
                        <c:v>845.15</c:v>
                      </c:pt>
                      <c:pt idx="2569">
                        <c:v>834.13900000000001</c:v>
                      </c:pt>
                      <c:pt idx="2570">
                        <c:v>824.11699999999996</c:v>
                      </c:pt>
                      <c:pt idx="2571">
                        <c:v>809.53</c:v>
                      </c:pt>
                      <c:pt idx="2572">
                        <c:v>791.54200000000003</c:v>
                      </c:pt>
                      <c:pt idx="2573">
                        <c:v>773.76</c:v>
                      </c:pt>
                      <c:pt idx="2574">
                        <c:v>755.83299999999997</c:v>
                      </c:pt>
                      <c:pt idx="2575">
                        <c:v>740.31500000000005</c:v>
                      </c:pt>
                      <c:pt idx="2576">
                        <c:v>730.08199999999999</c:v>
                      </c:pt>
                      <c:pt idx="2577">
                        <c:v>718.10400000000004</c:v>
                      </c:pt>
                      <c:pt idx="2578">
                        <c:v>712.24800000000005</c:v>
                      </c:pt>
                      <c:pt idx="2579">
                        <c:v>710.32399999999996</c:v>
                      </c:pt>
                      <c:pt idx="2580">
                        <c:v>1693.77</c:v>
                      </c:pt>
                      <c:pt idx="2581">
                        <c:v>1672.78</c:v>
                      </c:pt>
                      <c:pt idx="2582">
                        <c:v>1677.54</c:v>
                      </c:pt>
                      <c:pt idx="2583">
                        <c:v>1642.54</c:v>
                      </c:pt>
                      <c:pt idx="2584">
                        <c:v>1614.38</c:v>
                      </c:pt>
                      <c:pt idx="2585">
                        <c:v>1573.74</c:v>
                      </c:pt>
                      <c:pt idx="2586">
                        <c:v>1530.49</c:v>
                      </c:pt>
                      <c:pt idx="2587">
                        <c:v>1461.73</c:v>
                      </c:pt>
                      <c:pt idx="2588">
                        <c:v>1395.29</c:v>
                      </c:pt>
                      <c:pt idx="2589">
                        <c:v>1315.28</c:v>
                      </c:pt>
                      <c:pt idx="2590">
                        <c:v>1228.76</c:v>
                      </c:pt>
                      <c:pt idx="2591">
                        <c:v>1133.6400000000001</c:v>
                      </c:pt>
                      <c:pt idx="2592">
                        <c:v>1021.26</c:v>
                      </c:pt>
                      <c:pt idx="2593">
                        <c:v>924.90200000000004</c:v>
                      </c:pt>
                      <c:pt idx="2594">
                        <c:v>850.7</c:v>
                      </c:pt>
                      <c:pt idx="2595">
                        <c:v>785.17100000000005</c:v>
                      </c:pt>
                      <c:pt idx="2596">
                        <c:v>743.11599999999999</c:v>
                      </c:pt>
                      <c:pt idx="2597">
                        <c:v>722.13599999999997</c:v>
                      </c:pt>
                      <c:pt idx="2598">
                        <c:v>713.024</c:v>
                      </c:pt>
                      <c:pt idx="2599">
                        <c:v>691.55700000000002</c:v>
                      </c:pt>
                      <c:pt idx="2600">
                        <c:v>323.48200000000003</c:v>
                      </c:pt>
                      <c:pt idx="2601">
                        <c:v>426.91399999999999</c:v>
                      </c:pt>
                      <c:pt idx="2602">
                        <c:v>485.279</c:v>
                      </c:pt>
                      <c:pt idx="2603">
                        <c:v>386.267</c:v>
                      </c:pt>
                      <c:pt idx="2604">
                        <c:v>291.42399999999998</c:v>
                      </c:pt>
                      <c:pt idx="2605">
                        <c:v>582.99900000000002</c:v>
                      </c:pt>
                      <c:pt idx="2606">
                        <c:v>608.53800000000001</c:v>
                      </c:pt>
                      <c:pt idx="2607">
                        <c:v>675.31100000000004</c:v>
                      </c:pt>
                      <c:pt idx="2608">
                        <c:v>264.87700000000001</c:v>
                      </c:pt>
                      <c:pt idx="2609">
                        <c:v>633.60500000000002</c:v>
                      </c:pt>
                      <c:pt idx="2610">
                        <c:v>694.51900000000001</c:v>
                      </c:pt>
                      <c:pt idx="2611">
                        <c:v>238.36</c:v>
                      </c:pt>
                      <c:pt idx="2612">
                        <c:v>219.982</c:v>
                      </c:pt>
                      <c:pt idx="2613">
                        <c:v>209.197</c:v>
                      </c:pt>
                      <c:pt idx="2614">
                        <c:v>186.85900000000001</c:v>
                      </c:pt>
                      <c:pt idx="2615">
                        <c:v>170.477</c:v>
                      </c:pt>
                      <c:pt idx="2616">
                        <c:v>152.21199999999999</c:v>
                      </c:pt>
                      <c:pt idx="2617">
                        <c:v>135.173</c:v>
                      </c:pt>
                      <c:pt idx="2618">
                        <c:v>127.631</c:v>
                      </c:pt>
                      <c:pt idx="2619">
                        <c:v>121.286</c:v>
                      </c:pt>
                      <c:pt idx="2620">
                        <c:v>917.03300000000002</c:v>
                      </c:pt>
                      <c:pt idx="2621">
                        <c:v>1915.17</c:v>
                      </c:pt>
                      <c:pt idx="2622">
                        <c:v>1380.72</c:v>
                      </c:pt>
                      <c:pt idx="2623">
                        <c:v>631.96799999999996</c:v>
                      </c:pt>
                      <c:pt idx="2624">
                        <c:v>2178.35</c:v>
                      </c:pt>
                      <c:pt idx="2625">
                        <c:v>522.43600000000004</c:v>
                      </c:pt>
                      <c:pt idx="2626">
                        <c:v>487.50299999999999</c:v>
                      </c:pt>
                      <c:pt idx="2627">
                        <c:v>2940.72</c:v>
                      </c:pt>
                      <c:pt idx="2628">
                        <c:v>2397.6799999999998</c:v>
                      </c:pt>
                      <c:pt idx="2629">
                        <c:v>3566.19</c:v>
                      </c:pt>
                      <c:pt idx="2630">
                        <c:v>1803.93</c:v>
                      </c:pt>
                      <c:pt idx="2631">
                        <c:v>1391.09</c:v>
                      </c:pt>
                      <c:pt idx="2632">
                        <c:v>1141.44</c:v>
                      </c:pt>
                      <c:pt idx="2633">
                        <c:v>922.64200000000005</c:v>
                      </c:pt>
                      <c:pt idx="2634">
                        <c:v>480.303</c:v>
                      </c:pt>
                      <c:pt idx="2635">
                        <c:v>795.49199999999996</c:v>
                      </c:pt>
                      <c:pt idx="2636">
                        <c:v>511.11200000000002</c:v>
                      </c:pt>
                      <c:pt idx="2637">
                        <c:v>621.00800000000004</c:v>
                      </c:pt>
                      <c:pt idx="2638">
                        <c:v>686.18</c:v>
                      </c:pt>
                      <c:pt idx="2639">
                        <c:v>570.85500000000002</c:v>
                      </c:pt>
                      <c:pt idx="2640">
                        <c:v>2673.36</c:v>
                      </c:pt>
                      <c:pt idx="2641">
                        <c:v>2610.5700000000002</c:v>
                      </c:pt>
                      <c:pt idx="2642">
                        <c:v>2312.64</c:v>
                      </c:pt>
                      <c:pt idx="2643">
                        <c:v>2110.23</c:v>
                      </c:pt>
                      <c:pt idx="2644">
                        <c:v>1779.45</c:v>
                      </c:pt>
                      <c:pt idx="2645">
                        <c:v>1479.5</c:v>
                      </c:pt>
                      <c:pt idx="2646">
                        <c:v>1252.3699999999999</c:v>
                      </c:pt>
                      <c:pt idx="2647">
                        <c:v>1082.79</c:v>
                      </c:pt>
                      <c:pt idx="2648">
                        <c:v>917.68499999999995</c:v>
                      </c:pt>
                      <c:pt idx="2649">
                        <c:v>787.46400000000006</c:v>
                      </c:pt>
                      <c:pt idx="2650">
                        <c:v>703.101</c:v>
                      </c:pt>
                      <c:pt idx="2651">
                        <c:v>623.32899999999995</c:v>
                      </c:pt>
                      <c:pt idx="2652">
                        <c:v>568.75099999999998</c:v>
                      </c:pt>
                      <c:pt idx="2653">
                        <c:v>525.26300000000003</c:v>
                      </c:pt>
                      <c:pt idx="2654">
                        <c:v>510.71899999999999</c:v>
                      </c:pt>
                      <c:pt idx="2655">
                        <c:v>499.125</c:v>
                      </c:pt>
                      <c:pt idx="2656">
                        <c:v>486.95100000000002</c:v>
                      </c:pt>
                      <c:pt idx="2657">
                        <c:v>484.08699999999999</c:v>
                      </c:pt>
                      <c:pt idx="2658">
                        <c:v>509.69499999999999</c:v>
                      </c:pt>
                      <c:pt idx="2659">
                        <c:v>488.553</c:v>
                      </c:pt>
                      <c:pt idx="2660">
                        <c:v>1452.86</c:v>
                      </c:pt>
                      <c:pt idx="2661">
                        <c:v>1445.98</c:v>
                      </c:pt>
                      <c:pt idx="2662">
                        <c:v>1398.14</c:v>
                      </c:pt>
                      <c:pt idx="2663">
                        <c:v>1315.61</c:v>
                      </c:pt>
                      <c:pt idx="2664">
                        <c:v>1218.97</c:v>
                      </c:pt>
                      <c:pt idx="2665">
                        <c:v>1129.3699999999999</c:v>
                      </c:pt>
                      <c:pt idx="2666">
                        <c:v>1039.77</c:v>
                      </c:pt>
                      <c:pt idx="2667">
                        <c:v>968.08900000000006</c:v>
                      </c:pt>
                      <c:pt idx="2668">
                        <c:v>908.27</c:v>
                      </c:pt>
                      <c:pt idx="2669">
                        <c:v>861.49900000000002</c:v>
                      </c:pt>
                      <c:pt idx="2670">
                        <c:v>833.82299999999998</c:v>
                      </c:pt>
                      <c:pt idx="2671">
                        <c:v>820.75099999999998</c:v>
                      </c:pt>
                      <c:pt idx="2672">
                        <c:v>818.221</c:v>
                      </c:pt>
                      <c:pt idx="2673">
                        <c:v>828.18799999999999</c:v>
                      </c:pt>
                      <c:pt idx="2674">
                        <c:v>850.58299999999997</c:v>
                      </c:pt>
                      <c:pt idx="2675">
                        <c:v>881.09</c:v>
                      </c:pt>
                      <c:pt idx="2676">
                        <c:v>916.63199999999995</c:v>
                      </c:pt>
                      <c:pt idx="2677">
                        <c:v>950.625</c:v>
                      </c:pt>
                      <c:pt idx="2678">
                        <c:v>976.96400000000006</c:v>
                      </c:pt>
                      <c:pt idx="2679">
                        <c:v>996.99</c:v>
                      </c:pt>
                      <c:pt idx="2680">
                        <c:v>198.21799999999999</c:v>
                      </c:pt>
                      <c:pt idx="2681">
                        <c:v>200.011</c:v>
                      </c:pt>
                      <c:pt idx="2682">
                        <c:v>203.83699999999999</c:v>
                      </c:pt>
                      <c:pt idx="2683">
                        <c:v>208.51599999999999</c:v>
                      </c:pt>
                      <c:pt idx="2684">
                        <c:v>213.18199999999999</c:v>
                      </c:pt>
                      <c:pt idx="2685">
                        <c:v>219.827</c:v>
                      </c:pt>
                      <c:pt idx="2686">
                        <c:v>226.56</c:v>
                      </c:pt>
                      <c:pt idx="2687">
                        <c:v>231.715</c:v>
                      </c:pt>
                      <c:pt idx="2688">
                        <c:v>233.369</c:v>
                      </c:pt>
                      <c:pt idx="2689">
                        <c:v>235.398</c:v>
                      </c:pt>
                      <c:pt idx="2690">
                        <c:v>235.548</c:v>
                      </c:pt>
                      <c:pt idx="2691">
                        <c:v>233.077</c:v>
                      </c:pt>
                      <c:pt idx="2692">
                        <c:v>231.79400000000001</c:v>
                      </c:pt>
                      <c:pt idx="2693">
                        <c:v>228.23400000000001</c:v>
                      </c:pt>
                      <c:pt idx="2694">
                        <c:v>224.08199999999999</c:v>
                      </c:pt>
                      <c:pt idx="2695">
                        <c:v>221.33</c:v>
                      </c:pt>
                      <c:pt idx="2696">
                        <c:v>221.15600000000001</c:v>
                      </c:pt>
                      <c:pt idx="2697">
                        <c:v>216.49100000000001</c:v>
                      </c:pt>
                      <c:pt idx="2698">
                        <c:v>215.589</c:v>
                      </c:pt>
                      <c:pt idx="2699">
                        <c:v>219.42699999999999</c:v>
                      </c:pt>
                      <c:pt idx="2700">
                        <c:v>366.14699999999999</c:v>
                      </c:pt>
                      <c:pt idx="2701">
                        <c:v>374.73599999999999</c:v>
                      </c:pt>
                      <c:pt idx="2702">
                        <c:v>339.05200000000002</c:v>
                      </c:pt>
                      <c:pt idx="2703">
                        <c:v>342.233</c:v>
                      </c:pt>
                      <c:pt idx="2704">
                        <c:v>383.98500000000001</c:v>
                      </c:pt>
                      <c:pt idx="2705">
                        <c:v>392.90100000000001</c:v>
                      </c:pt>
                      <c:pt idx="2706">
                        <c:v>353.423</c:v>
                      </c:pt>
                      <c:pt idx="2707">
                        <c:v>332.90199999999999</c:v>
                      </c:pt>
                      <c:pt idx="2708">
                        <c:v>400.24</c:v>
                      </c:pt>
                      <c:pt idx="2709">
                        <c:v>406.19400000000002</c:v>
                      </c:pt>
                      <c:pt idx="2710">
                        <c:v>413.803</c:v>
                      </c:pt>
                      <c:pt idx="2711">
                        <c:v>420.05900000000003</c:v>
                      </c:pt>
                      <c:pt idx="2712">
                        <c:v>422.59199999999998</c:v>
                      </c:pt>
                      <c:pt idx="2713">
                        <c:v>428.42200000000003</c:v>
                      </c:pt>
                      <c:pt idx="2714">
                        <c:v>440.26</c:v>
                      </c:pt>
                      <c:pt idx="2715">
                        <c:v>437.13299999999998</c:v>
                      </c:pt>
                      <c:pt idx="2716">
                        <c:v>445.47199999999998</c:v>
                      </c:pt>
                      <c:pt idx="2717">
                        <c:v>450.89499999999998</c:v>
                      </c:pt>
                      <c:pt idx="2718">
                        <c:v>444.24</c:v>
                      </c:pt>
                      <c:pt idx="2719">
                        <c:v>448.71100000000001</c:v>
                      </c:pt>
                      <c:pt idx="2720">
                        <c:v>744.43899999999996</c:v>
                      </c:pt>
                      <c:pt idx="2721">
                        <c:v>745.93</c:v>
                      </c:pt>
                      <c:pt idx="2722">
                        <c:v>732.46400000000006</c:v>
                      </c:pt>
                      <c:pt idx="2723">
                        <c:v>715.00900000000001</c:v>
                      </c:pt>
                      <c:pt idx="2724">
                        <c:v>710.226</c:v>
                      </c:pt>
                      <c:pt idx="2725">
                        <c:v>703.024</c:v>
                      </c:pt>
                      <c:pt idx="2726">
                        <c:v>690.76700000000005</c:v>
                      </c:pt>
                      <c:pt idx="2727">
                        <c:v>684.60799999999995</c:v>
                      </c:pt>
                      <c:pt idx="2728">
                        <c:v>678.66899999999998</c:v>
                      </c:pt>
                      <c:pt idx="2729">
                        <c:v>673.51400000000001</c:v>
                      </c:pt>
                      <c:pt idx="2730">
                        <c:v>667.327</c:v>
                      </c:pt>
                      <c:pt idx="2731">
                        <c:v>662.92899999999997</c:v>
                      </c:pt>
                      <c:pt idx="2732">
                        <c:v>660.07100000000003</c:v>
                      </c:pt>
                      <c:pt idx="2733">
                        <c:v>656.61699999999996</c:v>
                      </c:pt>
                      <c:pt idx="2734">
                        <c:v>659.32100000000003</c:v>
                      </c:pt>
                      <c:pt idx="2735">
                        <c:v>658.37300000000005</c:v>
                      </c:pt>
                      <c:pt idx="2736">
                        <c:v>655.755</c:v>
                      </c:pt>
                      <c:pt idx="2737">
                        <c:v>657.89700000000005</c:v>
                      </c:pt>
                      <c:pt idx="2738">
                        <c:v>654.89</c:v>
                      </c:pt>
                      <c:pt idx="2739">
                        <c:v>13072.9</c:v>
                      </c:pt>
                      <c:pt idx="2740">
                        <c:v>12906.4</c:v>
                      </c:pt>
                      <c:pt idx="2741">
                        <c:v>13403.5</c:v>
                      </c:pt>
                      <c:pt idx="2742">
                        <c:v>13115.3</c:v>
                      </c:pt>
                      <c:pt idx="2743">
                        <c:v>13762.5</c:v>
                      </c:pt>
                      <c:pt idx="2744">
                        <c:v>13308.9</c:v>
                      </c:pt>
                      <c:pt idx="2745">
                        <c:v>13894.2</c:v>
                      </c:pt>
                      <c:pt idx="2746">
                        <c:v>18020.900000000001</c:v>
                      </c:pt>
                      <c:pt idx="2747">
                        <c:v>14148.7</c:v>
                      </c:pt>
                      <c:pt idx="2748">
                        <c:v>13860.3</c:v>
                      </c:pt>
                      <c:pt idx="2749">
                        <c:v>13153.4</c:v>
                      </c:pt>
                      <c:pt idx="2750">
                        <c:v>12614.3</c:v>
                      </c:pt>
                      <c:pt idx="2751">
                        <c:v>11859</c:v>
                      </c:pt>
                      <c:pt idx="2752">
                        <c:v>10453.4</c:v>
                      </c:pt>
                      <c:pt idx="2753">
                        <c:v>10008</c:v>
                      </c:pt>
                      <c:pt idx="2754">
                        <c:v>9200.44</c:v>
                      </c:pt>
                      <c:pt idx="2755">
                        <c:v>8545.2900000000009</c:v>
                      </c:pt>
                      <c:pt idx="2756">
                        <c:v>8641.8799999999992</c:v>
                      </c:pt>
                      <c:pt idx="2757">
                        <c:v>8540.84</c:v>
                      </c:pt>
                      <c:pt idx="2758">
                        <c:v>8418.5</c:v>
                      </c:pt>
                      <c:pt idx="2759">
                        <c:v>1922.04</c:v>
                      </c:pt>
                      <c:pt idx="2760">
                        <c:v>1950.02</c:v>
                      </c:pt>
                      <c:pt idx="2761">
                        <c:v>1928.17</c:v>
                      </c:pt>
                      <c:pt idx="2762">
                        <c:v>1950.76</c:v>
                      </c:pt>
                      <c:pt idx="2763">
                        <c:v>1944.3</c:v>
                      </c:pt>
                      <c:pt idx="2764">
                        <c:v>1940.27</c:v>
                      </c:pt>
                      <c:pt idx="2765">
                        <c:v>1960.27</c:v>
                      </c:pt>
                      <c:pt idx="2766">
                        <c:v>1960.73</c:v>
                      </c:pt>
                      <c:pt idx="2767">
                        <c:v>1969.21</c:v>
                      </c:pt>
                      <c:pt idx="2768">
                        <c:v>1986.07</c:v>
                      </c:pt>
                      <c:pt idx="2769">
                        <c:v>1978.22</c:v>
                      </c:pt>
                      <c:pt idx="2770">
                        <c:v>1996.43</c:v>
                      </c:pt>
                      <c:pt idx="2771">
                        <c:v>1991.19</c:v>
                      </c:pt>
                      <c:pt idx="2772">
                        <c:v>1985</c:v>
                      </c:pt>
                      <c:pt idx="2773">
                        <c:v>1995.15</c:v>
                      </c:pt>
                      <c:pt idx="2774">
                        <c:v>2003.41</c:v>
                      </c:pt>
                      <c:pt idx="2775">
                        <c:v>2028.08</c:v>
                      </c:pt>
                      <c:pt idx="2776">
                        <c:v>2020.29</c:v>
                      </c:pt>
                      <c:pt idx="2777">
                        <c:v>2005.35</c:v>
                      </c:pt>
                      <c:pt idx="2778">
                        <c:v>2033.02</c:v>
                      </c:pt>
                      <c:pt idx="2779">
                        <c:v>576.29899999999998</c:v>
                      </c:pt>
                      <c:pt idx="2780">
                        <c:v>571.86300000000006</c:v>
                      </c:pt>
                      <c:pt idx="2781">
                        <c:v>566.02499999999998</c:v>
                      </c:pt>
                      <c:pt idx="2782">
                        <c:v>546.44200000000001</c:v>
                      </c:pt>
                      <c:pt idx="2783">
                        <c:v>537.46500000000003</c:v>
                      </c:pt>
                      <c:pt idx="2784">
                        <c:v>527.83600000000001</c:v>
                      </c:pt>
                      <c:pt idx="2785">
                        <c:v>514.22900000000004</c:v>
                      </c:pt>
                      <c:pt idx="2786">
                        <c:v>497.64400000000001</c:v>
                      </c:pt>
                      <c:pt idx="2787">
                        <c:v>493.91500000000002</c:v>
                      </c:pt>
                      <c:pt idx="2788">
                        <c:v>509.78</c:v>
                      </c:pt>
                      <c:pt idx="2789">
                        <c:v>516.75199999999995</c:v>
                      </c:pt>
                      <c:pt idx="2790">
                        <c:v>537.78</c:v>
                      </c:pt>
                      <c:pt idx="2791">
                        <c:v>624.97799999999995</c:v>
                      </c:pt>
                      <c:pt idx="2792">
                        <c:v>204.59</c:v>
                      </c:pt>
                      <c:pt idx="2793">
                        <c:v>206.535</c:v>
                      </c:pt>
                      <c:pt idx="2794">
                        <c:v>203.26499999999999</c:v>
                      </c:pt>
                      <c:pt idx="2795">
                        <c:v>204.26499999999999</c:v>
                      </c:pt>
                      <c:pt idx="2796">
                        <c:v>202.26</c:v>
                      </c:pt>
                      <c:pt idx="2797">
                        <c:v>203.745</c:v>
                      </c:pt>
                      <c:pt idx="2798">
                        <c:v>205.01</c:v>
                      </c:pt>
                      <c:pt idx="2799">
                        <c:v>207.11500000000001</c:v>
                      </c:pt>
                      <c:pt idx="2800">
                        <c:v>200.38200000000001</c:v>
                      </c:pt>
                      <c:pt idx="2801">
                        <c:v>202.101</c:v>
                      </c:pt>
                      <c:pt idx="2802">
                        <c:v>201.19900000000001</c:v>
                      </c:pt>
                      <c:pt idx="2803">
                        <c:v>208.76400000000001</c:v>
                      </c:pt>
                      <c:pt idx="2804">
                        <c:v>200.22800000000001</c:v>
                      </c:pt>
                      <c:pt idx="2805">
                        <c:v>208.11699999999999</c:v>
                      </c:pt>
                      <c:pt idx="2806">
                        <c:v>205.33500000000001</c:v>
                      </c:pt>
                      <c:pt idx="2807">
                        <c:v>209.06399999999999</c:v>
                      </c:pt>
                      <c:pt idx="2808">
                        <c:v>206.48099999999999</c:v>
                      </c:pt>
                      <c:pt idx="2809">
                        <c:v>205.72300000000001</c:v>
                      </c:pt>
                      <c:pt idx="2810">
                        <c:v>762.77300000000002</c:v>
                      </c:pt>
                      <c:pt idx="2811">
                        <c:v>207.452</c:v>
                      </c:pt>
                      <c:pt idx="2812">
                        <c:v>208.17699999999999</c:v>
                      </c:pt>
                      <c:pt idx="2813">
                        <c:v>923.22199999999998</c:v>
                      </c:pt>
                      <c:pt idx="2814">
                        <c:v>1124.19</c:v>
                      </c:pt>
                      <c:pt idx="2815">
                        <c:v>1281.8399999999999</c:v>
                      </c:pt>
                      <c:pt idx="2816">
                        <c:v>787.17399999999998</c:v>
                      </c:pt>
                      <c:pt idx="2817">
                        <c:v>1421.02</c:v>
                      </c:pt>
                      <c:pt idx="2818">
                        <c:v>794.91300000000001</c:v>
                      </c:pt>
                      <c:pt idx="2819">
                        <c:v>808.08799999999997</c:v>
                      </c:pt>
                      <c:pt idx="2820">
                        <c:v>1437.44</c:v>
                      </c:pt>
                      <c:pt idx="2821">
                        <c:v>1447.84</c:v>
                      </c:pt>
                      <c:pt idx="2822">
                        <c:v>827.02300000000002</c:v>
                      </c:pt>
                      <c:pt idx="2823">
                        <c:v>846.54399999999998</c:v>
                      </c:pt>
                      <c:pt idx="2824">
                        <c:v>867.41600000000005</c:v>
                      </c:pt>
                      <c:pt idx="2825">
                        <c:v>888.06299999999999</c:v>
                      </c:pt>
                      <c:pt idx="2826">
                        <c:v>906.89599999999996</c:v>
                      </c:pt>
                      <c:pt idx="2827">
                        <c:v>917.65800000000002</c:v>
                      </c:pt>
                      <c:pt idx="2828">
                        <c:v>907.58399999999995</c:v>
                      </c:pt>
                      <c:pt idx="2829">
                        <c:v>870.78800000000001</c:v>
                      </c:pt>
                      <c:pt idx="2830">
                        <c:v>816.10699999999997</c:v>
                      </c:pt>
                      <c:pt idx="2831">
                        <c:v>782.26800000000003</c:v>
                      </c:pt>
                      <c:pt idx="2832">
                        <c:v>852.64</c:v>
                      </c:pt>
                      <c:pt idx="2833">
                        <c:v>1002.42</c:v>
                      </c:pt>
                      <c:pt idx="2834">
                        <c:v>1124.8800000000001</c:v>
                      </c:pt>
                      <c:pt idx="2835">
                        <c:v>1173.04</c:v>
                      </c:pt>
                      <c:pt idx="2836">
                        <c:v>1188.81</c:v>
                      </c:pt>
                      <c:pt idx="2837">
                        <c:v>1184.1400000000001</c:v>
                      </c:pt>
                      <c:pt idx="2838">
                        <c:v>699.42499999999995</c:v>
                      </c:pt>
                      <c:pt idx="2839">
                        <c:v>699.34900000000005</c:v>
                      </c:pt>
                      <c:pt idx="2840">
                        <c:v>695.73800000000006</c:v>
                      </c:pt>
                      <c:pt idx="2841">
                        <c:v>697.17899999999997</c:v>
                      </c:pt>
                      <c:pt idx="2842">
                        <c:v>695.45100000000002</c:v>
                      </c:pt>
                      <c:pt idx="2843">
                        <c:v>693.28700000000003</c:v>
                      </c:pt>
                      <c:pt idx="2844">
                        <c:v>692.39099999999996</c:v>
                      </c:pt>
                      <c:pt idx="2845">
                        <c:v>688.89400000000001</c:v>
                      </c:pt>
                      <c:pt idx="2846">
                        <c:v>684.28899999999999</c:v>
                      </c:pt>
                      <c:pt idx="2847">
                        <c:v>675.73</c:v>
                      </c:pt>
                      <c:pt idx="2848">
                        <c:v>663.67499999999995</c:v>
                      </c:pt>
                      <c:pt idx="2849">
                        <c:v>644.67499999999995</c:v>
                      </c:pt>
                      <c:pt idx="2850">
                        <c:v>616.12</c:v>
                      </c:pt>
                      <c:pt idx="2851">
                        <c:v>572.31100000000004</c:v>
                      </c:pt>
                      <c:pt idx="2852">
                        <c:v>520.45299999999997</c:v>
                      </c:pt>
                      <c:pt idx="2853">
                        <c:v>484.84300000000002</c:v>
                      </c:pt>
                      <c:pt idx="2854">
                        <c:v>476.16399999999999</c:v>
                      </c:pt>
                      <c:pt idx="2855">
                        <c:v>484.09100000000001</c:v>
                      </c:pt>
                      <c:pt idx="2856">
                        <c:v>521.18299999999999</c:v>
                      </c:pt>
                      <c:pt idx="2857">
                        <c:v>668.19399999999996</c:v>
                      </c:pt>
                      <c:pt idx="2858">
                        <c:v>502.01400000000001</c:v>
                      </c:pt>
                      <c:pt idx="2859">
                        <c:v>536.22</c:v>
                      </c:pt>
                      <c:pt idx="2860">
                        <c:v>548.875</c:v>
                      </c:pt>
                      <c:pt idx="2861">
                        <c:v>579.88199999999995</c:v>
                      </c:pt>
                      <c:pt idx="2862">
                        <c:v>602.94500000000005</c:v>
                      </c:pt>
                      <c:pt idx="2863">
                        <c:v>633.28200000000004</c:v>
                      </c:pt>
                      <c:pt idx="2864">
                        <c:v>669.64300000000003</c:v>
                      </c:pt>
                      <c:pt idx="2865">
                        <c:v>729.86</c:v>
                      </c:pt>
                      <c:pt idx="2866">
                        <c:v>804.60599999999999</c:v>
                      </c:pt>
                      <c:pt idx="2867">
                        <c:v>904.22900000000004</c:v>
                      </c:pt>
                      <c:pt idx="2868">
                        <c:v>1602.61</c:v>
                      </c:pt>
                      <c:pt idx="2869">
                        <c:v>1559.77</c:v>
                      </c:pt>
                      <c:pt idx="2870">
                        <c:v>998.09299999999996</c:v>
                      </c:pt>
                      <c:pt idx="2871">
                        <c:v>1547.32</c:v>
                      </c:pt>
                      <c:pt idx="2872">
                        <c:v>1559.1</c:v>
                      </c:pt>
                      <c:pt idx="2873">
                        <c:v>1226.26</c:v>
                      </c:pt>
                      <c:pt idx="2874">
                        <c:v>1448.75</c:v>
                      </c:pt>
                      <c:pt idx="2875">
                        <c:v>1111.79</c:v>
                      </c:pt>
                      <c:pt idx="2876">
                        <c:v>1347.99</c:v>
                      </c:pt>
                      <c:pt idx="2877">
                        <c:v>1329.64</c:v>
                      </c:pt>
                      <c:pt idx="2878">
                        <c:v>883.17600000000004</c:v>
                      </c:pt>
                      <c:pt idx="2879">
                        <c:v>867.41200000000003</c:v>
                      </c:pt>
                      <c:pt idx="2880">
                        <c:v>840.81899999999996</c:v>
                      </c:pt>
                      <c:pt idx="2881">
                        <c:v>809.07399999999996</c:v>
                      </c:pt>
                      <c:pt idx="2882">
                        <c:v>770.48500000000001</c:v>
                      </c:pt>
                      <c:pt idx="2883">
                        <c:v>725.53200000000004</c:v>
                      </c:pt>
                      <c:pt idx="2884">
                        <c:v>10678.3</c:v>
                      </c:pt>
                      <c:pt idx="2885">
                        <c:v>10042.700000000001</c:v>
                      </c:pt>
                      <c:pt idx="2886">
                        <c:v>8812.92</c:v>
                      </c:pt>
                      <c:pt idx="2887">
                        <c:v>7923.84</c:v>
                      </c:pt>
                      <c:pt idx="2888">
                        <c:v>6407.06</c:v>
                      </c:pt>
                      <c:pt idx="2889">
                        <c:v>686.27599999999995</c:v>
                      </c:pt>
                      <c:pt idx="2890">
                        <c:v>5151.13</c:v>
                      </c:pt>
                      <c:pt idx="2891">
                        <c:v>175.77699999999999</c:v>
                      </c:pt>
                      <c:pt idx="2892">
                        <c:v>4117.1499999999996</c:v>
                      </c:pt>
                      <c:pt idx="2893">
                        <c:v>3296.17</c:v>
                      </c:pt>
                      <c:pt idx="2894">
                        <c:v>190.76900000000001</c:v>
                      </c:pt>
                      <c:pt idx="2895">
                        <c:v>2577.63</c:v>
                      </c:pt>
                      <c:pt idx="2896">
                        <c:v>209.864</c:v>
                      </c:pt>
                      <c:pt idx="2897">
                        <c:v>2028</c:v>
                      </c:pt>
                      <c:pt idx="2898">
                        <c:v>233.62700000000001</c:v>
                      </c:pt>
                      <c:pt idx="2899">
                        <c:v>1545.6</c:v>
                      </c:pt>
                      <c:pt idx="2900">
                        <c:v>760.27499999999998</c:v>
                      </c:pt>
                      <c:pt idx="2901">
                        <c:v>1107.6300000000001</c:v>
                      </c:pt>
                      <c:pt idx="2902">
                        <c:v>269.39499999999998</c:v>
                      </c:pt>
                      <c:pt idx="2903">
                        <c:v>2406.98</c:v>
                      </c:pt>
                      <c:pt idx="2904">
                        <c:v>2419.13</c:v>
                      </c:pt>
                      <c:pt idx="2905">
                        <c:v>327.49099999999999</c:v>
                      </c:pt>
                      <c:pt idx="2906">
                        <c:v>2438.42</c:v>
                      </c:pt>
                      <c:pt idx="2907">
                        <c:v>2518.69</c:v>
                      </c:pt>
                      <c:pt idx="2908">
                        <c:v>442.839</c:v>
                      </c:pt>
                      <c:pt idx="2909">
                        <c:v>2668.49</c:v>
                      </c:pt>
                      <c:pt idx="2910">
                        <c:v>3054.58</c:v>
                      </c:pt>
                      <c:pt idx="2911">
                        <c:v>3527.33</c:v>
                      </c:pt>
                      <c:pt idx="2912">
                        <c:v>3572.59</c:v>
                      </c:pt>
                      <c:pt idx="2913">
                        <c:v>3293.78</c:v>
                      </c:pt>
                      <c:pt idx="2914">
                        <c:v>3004.8</c:v>
                      </c:pt>
                      <c:pt idx="2915">
                        <c:v>2931.46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8E93-4751-AE37-626D1023E692}"/>
                  </c:ext>
                </c:extLst>
              </c15:ser>
            </c15:filteredScatterSeries>
            <c15:filteredScatterSeries>
              <c15:ser>
                <c:idx val="3"/>
                <c:order val="5"/>
                <c:tx>
                  <c:v>50 mm (Imp_1E2)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rgbClr val="FFC000"/>
                    </a:solidFill>
                    <a:ln w="254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'50 mm_1E2_Imp'!$B$2:$B$861</c15:sqref>
                        </c15:formulaRef>
                      </c:ext>
                    </c:extLst>
                    <c:numCache>
                      <c:formatCode>0.00000E+00</c:formatCode>
                      <c:ptCount val="860"/>
                      <c:pt idx="0">
                        <c:v>9223980000</c:v>
                      </c:pt>
                      <c:pt idx="1">
                        <c:v>9225040000</c:v>
                      </c:pt>
                      <c:pt idx="2">
                        <c:v>9228080000</c:v>
                      </c:pt>
                      <c:pt idx="3">
                        <c:v>9232430000</c:v>
                      </c:pt>
                      <c:pt idx="4">
                        <c:v>9238620000</c:v>
                      </c:pt>
                      <c:pt idx="5">
                        <c:v>9246750000</c:v>
                      </c:pt>
                      <c:pt idx="6">
                        <c:v>9255530000</c:v>
                      </c:pt>
                      <c:pt idx="7">
                        <c:v>9265650000</c:v>
                      </c:pt>
                      <c:pt idx="8">
                        <c:v>9276350000</c:v>
                      </c:pt>
                      <c:pt idx="9">
                        <c:v>9287350000</c:v>
                      </c:pt>
                      <c:pt idx="10">
                        <c:v>9298820000</c:v>
                      </c:pt>
                      <c:pt idx="11">
                        <c:v>9310170000</c:v>
                      </c:pt>
                      <c:pt idx="12">
                        <c:v>9320850000</c:v>
                      </c:pt>
                      <c:pt idx="13">
                        <c:v>9330980000</c:v>
                      </c:pt>
                      <c:pt idx="14">
                        <c:v>9340390000</c:v>
                      </c:pt>
                      <c:pt idx="15">
                        <c:v>9348460000</c:v>
                      </c:pt>
                      <c:pt idx="16">
                        <c:v>9355760000</c:v>
                      </c:pt>
                      <c:pt idx="17">
                        <c:v>9361280000</c:v>
                      </c:pt>
                      <c:pt idx="18">
                        <c:v>9365140000</c:v>
                      </c:pt>
                      <c:pt idx="19">
                        <c:v>9367670000</c:v>
                      </c:pt>
                      <c:pt idx="20">
                        <c:v>11961400000</c:v>
                      </c:pt>
                      <c:pt idx="21">
                        <c:v>11961500000</c:v>
                      </c:pt>
                      <c:pt idx="22">
                        <c:v>11961700000</c:v>
                      </c:pt>
                      <c:pt idx="23">
                        <c:v>11962000000</c:v>
                      </c:pt>
                      <c:pt idx="24">
                        <c:v>11962400000</c:v>
                      </c:pt>
                      <c:pt idx="25">
                        <c:v>11962900000</c:v>
                      </c:pt>
                      <c:pt idx="26">
                        <c:v>11963400000</c:v>
                      </c:pt>
                      <c:pt idx="27">
                        <c:v>11963500000</c:v>
                      </c:pt>
                      <c:pt idx="28">
                        <c:v>11963800000</c:v>
                      </c:pt>
                      <c:pt idx="29">
                        <c:v>11963900000</c:v>
                      </c:pt>
                      <c:pt idx="30">
                        <c:v>11964100000</c:v>
                      </c:pt>
                      <c:pt idx="31">
                        <c:v>11964300000</c:v>
                      </c:pt>
                      <c:pt idx="32">
                        <c:v>11964400000</c:v>
                      </c:pt>
                      <c:pt idx="33">
                        <c:v>11964700000</c:v>
                      </c:pt>
                      <c:pt idx="34">
                        <c:v>11964800000</c:v>
                      </c:pt>
                      <c:pt idx="35">
                        <c:v>11965000000</c:v>
                      </c:pt>
                      <c:pt idx="36">
                        <c:v>11965100000</c:v>
                      </c:pt>
                      <c:pt idx="37">
                        <c:v>11965200000</c:v>
                      </c:pt>
                      <c:pt idx="38">
                        <c:v>11965300000</c:v>
                      </c:pt>
                      <c:pt idx="39">
                        <c:v>11965300000</c:v>
                      </c:pt>
                      <c:pt idx="40">
                        <c:v>12128400000</c:v>
                      </c:pt>
                      <c:pt idx="41">
                        <c:v>12130200000</c:v>
                      </c:pt>
                      <c:pt idx="42">
                        <c:v>12134900000</c:v>
                      </c:pt>
                      <c:pt idx="43">
                        <c:v>12141500000</c:v>
                      </c:pt>
                      <c:pt idx="44">
                        <c:v>12151200000</c:v>
                      </c:pt>
                      <c:pt idx="45">
                        <c:v>12164600000</c:v>
                      </c:pt>
                      <c:pt idx="46">
                        <c:v>12179000000</c:v>
                      </c:pt>
                      <c:pt idx="47">
                        <c:v>12196200000</c:v>
                      </c:pt>
                      <c:pt idx="48">
                        <c:v>12214600000</c:v>
                      </c:pt>
                      <c:pt idx="49">
                        <c:v>12234100000</c:v>
                      </c:pt>
                      <c:pt idx="50">
                        <c:v>12255200000</c:v>
                      </c:pt>
                      <c:pt idx="51">
                        <c:v>12276700000</c:v>
                      </c:pt>
                      <c:pt idx="52">
                        <c:v>12297100000</c:v>
                      </c:pt>
                      <c:pt idx="53">
                        <c:v>12317100000</c:v>
                      </c:pt>
                      <c:pt idx="54">
                        <c:v>12336200000</c:v>
                      </c:pt>
                      <c:pt idx="55">
                        <c:v>12352600000</c:v>
                      </c:pt>
                      <c:pt idx="56">
                        <c:v>12368300000</c:v>
                      </c:pt>
                      <c:pt idx="57">
                        <c:v>12380100000</c:v>
                      </c:pt>
                      <c:pt idx="58">
                        <c:v>12388400000</c:v>
                      </c:pt>
                      <c:pt idx="59">
                        <c:v>12393900000</c:v>
                      </c:pt>
                      <c:pt idx="60">
                        <c:v>13421700000</c:v>
                      </c:pt>
                      <c:pt idx="61">
                        <c:v>13422000000</c:v>
                      </c:pt>
                      <c:pt idx="62">
                        <c:v>13422900000</c:v>
                      </c:pt>
                      <c:pt idx="63">
                        <c:v>13424300000</c:v>
                      </c:pt>
                      <c:pt idx="64">
                        <c:v>13426200000</c:v>
                      </c:pt>
                      <c:pt idx="65">
                        <c:v>13428700000</c:v>
                      </c:pt>
                      <c:pt idx="66">
                        <c:v>13431500000</c:v>
                      </c:pt>
                      <c:pt idx="67">
                        <c:v>13434600000</c:v>
                      </c:pt>
                      <c:pt idx="68">
                        <c:v>13437900000</c:v>
                      </c:pt>
                      <c:pt idx="69">
                        <c:v>13441500000</c:v>
                      </c:pt>
                      <c:pt idx="70">
                        <c:v>13445100000</c:v>
                      </c:pt>
                      <c:pt idx="71">
                        <c:v>13448700000</c:v>
                      </c:pt>
                      <c:pt idx="72">
                        <c:v>13452300000</c:v>
                      </c:pt>
                      <c:pt idx="73">
                        <c:v>13455500000</c:v>
                      </c:pt>
                      <c:pt idx="74">
                        <c:v>13458400000</c:v>
                      </c:pt>
                      <c:pt idx="75">
                        <c:v>13461200000</c:v>
                      </c:pt>
                      <c:pt idx="76">
                        <c:v>13463400000</c:v>
                      </c:pt>
                      <c:pt idx="77">
                        <c:v>13465400000</c:v>
                      </c:pt>
                      <c:pt idx="78">
                        <c:v>13466700000</c:v>
                      </c:pt>
                      <c:pt idx="79">
                        <c:v>13467400000</c:v>
                      </c:pt>
                      <c:pt idx="80">
                        <c:v>15412100000</c:v>
                      </c:pt>
                      <c:pt idx="81">
                        <c:v>15415200000</c:v>
                      </c:pt>
                      <c:pt idx="82">
                        <c:v>15423500000</c:v>
                      </c:pt>
                      <c:pt idx="83">
                        <c:v>15434000000</c:v>
                      </c:pt>
                      <c:pt idx="84">
                        <c:v>15450000000</c:v>
                      </c:pt>
                      <c:pt idx="85">
                        <c:v>15472300000</c:v>
                      </c:pt>
                      <c:pt idx="86">
                        <c:v>15495500000</c:v>
                      </c:pt>
                      <c:pt idx="87">
                        <c:v>15522900000</c:v>
                      </c:pt>
                      <c:pt idx="88">
                        <c:v>15552300000</c:v>
                      </c:pt>
                      <c:pt idx="89">
                        <c:v>15582100000</c:v>
                      </c:pt>
                      <c:pt idx="90">
                        <c:v>15614700000</c:v>
                      </c:pt>
                      <c:pt idx="91">
                        <c:v>15648000000</c:v>
                      </c:pt>
                      <c:pt idx="92">
                        <c:v>15678300000</c:v>
                      </c:pt>
                      <c:pt idx="93">
                        <c:v>15707900000</c:v>
                      </c:pt>
                      <c:pt idx="94">
                        <c:v>15736100000</c:v>
                      </c:pt>
                      <c:pt idx="95">
                        <c:v>15759900000</c:v>
                      </c:pt>
                      <c:pt idx="96">
                        <c:v>15783200000</c:v>
                      </c:pt>
                      <c:pt idx="97">
                        <c:v>15800000000</c:v>
                      </c:pt>
                      <c:pt idx="98">
                        <c:v>15811400000</c:v>
                      </c:pt>
                      <c:pt idx="99">
                        <c:v>15819700000</c:v>
                      </c:pt>
                      <c:pt idx="100">
                        <c:v>16565800000</c:v>
                      </c:pt>
                      <c:pt idx="101">
                        <c:v>16565800000</c:v>
                      </c:pt>
                      <c:pt idx="102">
                        <c:v>16565800000</c:v>
                      </c:pt>
                      <c:pt idx="103">
                        <c:v>16565900000</c:v>
                      </c:pt>
                      <c:pt idx="104">
                        <c:v>16566000000</c:v>
                      </c:pt>
                      <c:pt idx="105">
                        <c:v>16566000000</c:v>
                      </c:pt>
                      <c:pt idx="106">
                        <c:v>16566100000</c:v>
                      </c:pt>
                      <c:pt idx="107">
                        <c:v>16566200000</c:v>
                      </c:pt>
                      <c:pt idx="108">
                        <c:v>16566200000</c:v>
                      </c:pt>
                      <c:pt idx="109">
                        <c:v>16566300000</c:v>
                      </c:pt>
                      <c:pt idx="110">
                        <c:v>16566300000</c:v>
                      </c:pt>
                      <c:pt idx="111">
                        <c:v>16566500000</c:v>
                      </c:pt>
                      <c:pt idx="112">
                        <c:v>16566900000</c:v>
                      </c:pt>
                      <c:pt idx="113">
                        <c:v>16567400000</c:v>
                      </c:pt>
                      <c:pt idx="114">
                        <c:v>16567900000</c:v>
                      </c:pt>
                      <c:pt idx="115">
                        <c:v>16568400000</c:v>
                      </c:pt>
                      <c:pt idx="116">
                        <c:v>16568800000</c:v>
                      </c:pt>
                      <c:pt idx="117">
                        <c:v>16569100000</c:v>
                      </c:pt>
                      <c:pt idx="118">
                        <c:v>16569400000</c:v>
                      </c:pt>
                      <c:pt idx="119">
                        <c:v>16569600000</c:v>
                      </c:pt>
                      <c:pt idx="120">
                        <c:v>16910500000</c:v>
                      </c:pt>
                      <c:pt idx="121">
                        <c:v>16910600000</c:v>
                      </c:pt>
                      <c:pt idx="122">
                        <c:v>16911000000</c:v>
                      </c:pt>
                      <c:pt idx="123">
                        <c:v>16911600000</c:v>
                      </c:pt>
                      <c:pt idx="124">
                        <c:v>16912500000</c:v>
                      </c:pt>
                      <c:pt idx="125">
                        <c:v>16913500000</c:v>
                      </c:pt>
                      <c:pt idx="126">
                        <c:v>16914800000</c:v>
                      </c:pt>
                      <c:pt idx="127">
                        <c:v>16916100000</c:v>
                      </c:pt>
                      <c:pt idx="128">
                        <c:v>16917400000</c:v>
                      </c:pt>
                      <c:pt idx="129">
                        <c:v>16919000000</c:v>
                      </c:pt>
                      <c:pt idx="130">
                        <c:v>17473900000</c:v>
                      </c:pt>
                      <c:pt idx="131">
                        <c:v>17474900000</c:v>
                      </c:pt>
                      <c:pt idx="132">
                        <c:v>17478100000</c:v>
                      </c:pt>
                      <c:pt idx="133">
                        <c:v>17483200000</c:v>
                      </c:pt>
                      <c:pt idx="134">
                        <c:v>17490300000</c:v>
                      </c:pt>
                      <c:pt idx="135">
                        <c:v>17499200000</c:v>
                      </c:pt>
                      <c:pt idx="136">
                        <c:v>17509100000</c:v>
                      </c:pt>
                      <c:pt idx="137">
                        <c:v>17520000000</c:v>
                      </c:pt>
                      <c:pt idx="138">
                        <c:v>17529900000</c:v>
                      </c:pt>
                      <c:pt idx="139">
                        <c:v>17530500000</c:v>
                      </c:pt>
                      <c:pt idx="140">
                        <c:v>17531600000</c:v>
                      </c:pt>
                      <c:pt idx="141">
                        <c:v>17532100000</c:v>
                      </c:pt>
                      <c:pt idx="142">
                        <c:v>17534700000</c:v>
                      </c:pt>
                      <c:pt idx="143">
                        <c:v>17538200000</c:v>
                      </c:pt>
                      <c:pt idx="144">
                        <c:v>17542600000</c:v>
                      </c:pt>
                      <c:pt idx="145">
                        <c:v>17542800000</c:v>
                      </c:pt>
                      <c:pt idx="146">
                        <c:v>17548100000</c:v>
                      </c:pt>
                      <c:pt idx="147">
                        <c:v>17553800000</c:v>
                      </c:pt>
                      <c:pt idx="148">
                        <c:v>17554100000</c:v>
                      </c:pt>
                      <c:pt idx="149">
                        <c:v>17560900000</c:v>
                      </c:pt>
                      <c:pt idx="150">
                        <c:v>17564400000</c:v>
                      </c:pt>
                      <c:pt idx="151">
                        <c:v>17568600000</c:v>
                      </c:pt>
                      <c:pt idx="152">
                        <c:v>17573200000</c:v>
                      </c:pt>
                      <c:pt idx="153">
                        <c:v>17576500000</c:v>
                      </c:pt>
                      <c:pt idx="154">
                        <c:v>17581500000</c:v>
                      </c:pt>
                      <c:pt idx="155">
                        <c:v>17585200000</c:v>
                      </c:pt>
                      <c:pt idx="156">
                        <c:v>17588600000</c:v>
                      </c:pt>
                      <c:pt idx="157">
                        <c:v>17593200000</c:v>
                      </c:pt>
                      <c:pt idx="158">
                        <c:v>17594300000</c:v>
                      </c:pt>
                      <c:pt idx="159">
                        <c:v>17598900000</c:v>
                      </c:pt>
                      <c:pt idx="160">
                        <c:v>17600300000</c:v>
                      </c:pt>
                      <c:pt idx="161">
                        <c:v>17602500000</c:v>
                      </c:pt>
                      <c:pt idx="162">
                        <c:v>17604900000</c:v>
                      </c:pt>
                      <c:pt idx="163">
                        <c:v>17606300000</c:v>
                      </c:pt>
                      <c:pt idx="164">
                        <c:v>17606500000</c:v>
                      </c:pt>
                      <c:pt idx="165">
                        <c:v>17606800000</c:v>
                      </c:pt>
                      <c:pt idx="166">
                        <c:v>17611500000</c:v>
                      </c:pt>
                      <c:pt idx="167">
                        <c:v>17615700000</c:v>
                      </c:pt>
                      <c:pt idx="168">
                        <c:v>17618700000</c:v>
                      </c:pt>
                      <c:pt idx="169">
                        <c:v>17620700000</c:v>
                      </c:pt>
                      <c:pt idx="170">
                        <c:v>17622200000</c:v>
                      </c:pt>
                      <c:pt idx="171">
                        <c:v>17667500000</c:v>
                      </c:pt>
                      <c:pt idx="172">
                        <c:v>17667600000</c:v>
                      </c:pt>
                      <c:pt idx="173">
                        <c:v>17667700000</c:v>
                      </c:pt>
                      <c:pt idx="174">
                        <c:v>17667900000</c:v>
                      </c:pt>
                      <c:pt idx="175">
                        <c:v>17668000000</c:v>
                      </c:pt>
                      <c:pt idx="176">
                        <c:v>17668600000</c:v>
                      </c:pt>
                      <c:pt idx="177">
                        <c:v>17669100000</c:v>
                      </c:pt>
                      <c:pt idx="178">
                        <c:v>17670200000</c:v>
                      </c:pt>
                      <c:pt idx="179">
                        <c:v>17671600000</c:v>
                      </c:pt>
                      <c:pt idx="180">
                        <c:v>20006500000</c:v>
                      </c:pt>
                      <c:pt idx="181">
                        <c:v>20031000000</c:v>
                      </c:pt>
                      <c:pt idx="182">
                        <c:v>20057400000</c:v>
                      </c:pt>
                      <c:pt idx="183">
                        <c:v>20082500000</c:v>
                      </c:pt>
                      <c:pt idx="184">
                        <c:v>20108800000</c:v>
                      </c:pt>
                      <c:pt idx="185">
                        <c:v>20135200000</c:v>
                      </c:pt>
                      <c:pt idx="186">
                        <c:v>20159600000</c:v>
                      </c:pt>
                      <c:pt idx="187">
                        <c:v>20184500000</c:v>
                      </c:pt>
                      <c:pt idx="188">
                        <c:v>20205300000</c:v>
                      </c:pt>
                      <c:pt idx="189">
                        <c:v>20221000000</c:v>
                      </c:pt>
                      <c:pt idx="190">
                        <c:v>20232700000</c:v>
                      </c:pt>
                      <c:pt idx="191">
                        <c:v>20491100000</c:v>
                      </c:pt>
                      <c:pt idx="192">
                        <c:v>20494800000</c:v>
                      </c:pt>
                      <c:pt idx="193">
                        <c:v>20504300000</c:v>
                      </c:pt>
                      <c:pt idx="194">
                        <c:v>20518400000</c:v>
                      </c:pt>
                      <c:pt idx="195">
                        <c:v>20536500000</c:v>
                      </c:pt>
                      <c:pt idx="196">
                        <c:v>20555800000</c:v>
                      </c:pt>
                      <c:pt idx="197">
                        <c:v>20576700000</c:v>
                      </c:pt>
                      <c:pt idx="198">
                        <c:v>20597200000</c:v>
                      </c:pt>
                      <c:pt idx="199">
                        <c:v>20617700000</c:v>
                      </c:pt>
                      <c:pt idx="200">
                        <c:v>20636000000</c:v>
                      </c:pt>
                      <c:pt idx="201">
                        <c:v>20636900000</c:v>
                      </c:pt>
                      <c:pt idx="202">
                        <c:v>20637100000</c:v>
                      </c:pt>
                      <c:pt idx="203">
                        <c:v>20640200000</c:v>
                      </c:pt>
                      <c:pt idx="204">
                        <c:v>20644700000</c:v>
                      </c:pt>
                      <c:pt idx="205">
                        <c:v>20651000000</c:v>
                      </c:pt>
                      <c:pt idx="206">
                        <c:v>20656200000</c:v>
                      </c:pt>
                      <c:pt idx="207">
                        <c:v>20659100000</c:v>
                      </c:pt>
                      <c:pt idx="208">
                        <c:v>20668700000</c:v>
                      </c:pt>
                      <c:pt idx="209">
                        <c:v>20673900000</c:v>
                      </c:pt>
                      <c:pt idx="210">
                        <c:v>20678600000</c:v>
                      </c:pt>
                      <c:pt idx="211">
                        <c:v>20689300000</c:v>
                      </c:pt>
                      <c:pt idx="212">
                        <c:v>20689400000</c:v>
                      </c:pt>
                      <c:pt idx="213">
                        <c:v>20700300000</c:v>
                      </c:pt>
                      <c:pt idx="214">
                        <c:v>20703300000</c:v>
                      </c:pt>
                      <c:pt idx="215">
                        <c:v>20711800000</c:v>
                      </c:pt>
                      <c:pt idx="216">
                        <c:v>20715300000</c:v>
                      </c:pt>
                      <c:pt idx="217">
                        <c:v>20721300000</c:v>
                      </c:pt>
                      <c:pt idx="218">
                        <c:v>20724400000</c:v>
                      </c:pt>
                      <c:pt idx="219">
                        <c:v>20731400000</c:v>
                      </c:pt>
                      <c:pt idx="220">
                        <c:v>20731900000</c:v>
                      </c:pt>
                      <c:pt idx="221">
                        <c:v>20737200000</c:v>
                      </c:pt>
                      <c:pt idx="222">
                        <c:v>20740800000</c:v>
                      </c:pt>
                      <c:pt idx="223">
                        <c:v>20741600000</c:v>
                      </c:pt>
                      <c:pt idx="224">
                        <c:v>20743600000</c:v>
                      </c:pt>
                      <c:pt idx="225">
                        <c:v>20744100000</c:v>
                      </c:pt>
                      <c:pt idx="226">
                        <c:v>20749000000</c:v>
                      </c:pt>
                      <c:pt idx="227">
                        <c:v>20756700000</c:v>
                      </c:pt>
                      <c:pt idx="228">
                        <c:v>20764000000</c:v>
                      </c:pt>
                      <c:pt idx="229">
                        <c:v>20769500000</c:v>
                      </c:pt>
                      <c:pt idx="230">
                        <c:v>23257800000</c:v>
                      </c:pt>
                      <c:pt idx="231">
                        <c:v>23259000000</c:v>
                      </c:pt>
                      <c:pt idx="232">
                        <c:v>23261600000</c:v>
                      </c:pt>
                      <c:pt idx="233">
                        <c:v>23264500000</c:v>
                      </c:pt>
                      <c:pt idx="234">
                        <c:v>23269100000</c:v>
                      </c:pt>
                      <c:pt idx="235">
                        <c:v>23274700000</c:v>
                      </c:pt>
                      <c:pt idx="236">
                        <c:v>23280800000</c:v>
                      </c:pt>
                      <c:pt idx="237">
                        <c:v>23286700000</c:v>
                      </c:pt>
                      <c:pt idx="238">
                        <c:v>23293100000</c:v>
                      </c:pt>
                      <c:pt idx="239">
                        <c:v>23298900000</c:v>
                      </c:pt>
                      <c:pt idx="240">
                        <c:v>23304900000</c:v>
                      </c:pt>
                      <c:pt idx="241">
                        <c:v>23310300000</c:v>
                      </c:pt>
                      <c:pt idx="242">
                        <c:v>23315000000</c:v>
                      </c:pt>
                      <c:pt idx="243">
                        <c:v>23319600000</c:v>
                      </c:pt>
                      <c:pt idx="244">
                        <c:v>23323100000</c:v>
                      </c:pt>
                      <c:pt idx="245">
                        <c:v>23326400000</c:v>
                      </c:pt>
                      <c:pt idx="246">
                        <c:v>23329000000</c:v>
                      </c:pt>
                      <c:pt idx="247">
                        <c:v>23330800000</c:v>
                      </c:pt>
                      <c:pt idx="248">
                        <c:v>23332300000</c:v>
                      </c:pt>
                      <c:pt idx="249">
                        <c:v>23333300000</c:v>
                      </c:pt>
                      <c:pt idx="250">
                        <c:v>23490700000</c:v>
                      </c:pt>
                      <c:pt idx="251">
                        <c:v>23490700000</c:v>
                      </c:pt>
                      <c:pt idx="252">
                        <c:v>23490800000</c:v>
                      </c:pt>
                      <c:pt idx="253">
                        <c:v>23491000000</c:v>
                      </c:pt>
                      <c:pt idx="254">
                        <c:v>23491300000</c:v>
                      </c:pt>
                      <c:pt idx="255">
                        <c:v>23491700000</c:v>
                      </c:pt>
                      <c:pt idx="256">
                        <c:v>23492000000</c:v>
                      </c:pt>
                      <c:pt idx="257">
                        <c:v>23492500000</c:v>
                      </c:pt>
                      <c:pt idx="258">
                        <c:v>23493000000</c:v>
                      </c:pt>
                      <c:pt idx="259">
                        <c:v>23493400000</c:v>
                      </c:pt>
                      <c:pt idx="260">
                        <c:v>23493800000</c:v>
                      </c:pt>
                      <c:pt idx="261">
                        <c:v>23494300000</c:v>
                      </c:pt>
                      <c:pt idx="262">
                        <c:v>23494700000</c:v>
                      </c:pt>
                      <c:pt idx="263">
                        <c:v>23495100000</c:v>
                      </c:pt>
                      <c:pt idx="264">
                        <c:v>23495500000</c:v>
                      </c:pt>
                      <c:pt idx="265">
                        <c:v>23495800000</c:v>
                      </c:pt>
                      <c:pt idx="266">
                        <c:v>23496200000</c:v>
                      </c:pt>
                      <c:pt idx="267">
                        <c:v>23496400000</c:v>
                      </c:pt>
                      <c:pt idx="268">
                        <c:v>23496600000</c:v>
                      </c:pt>
                      <c:pt idx="269">
                        <c:v>23496800000</c:v>
                      </c:pt>
                      <c:pt idx="270">
                        <c:v>23643500000</c:v>
                      </c:pt>
                      <c:pt idx="271">
                        <c:v>23647500000</c:v>
                      </c:pt>
                      <c:pt idx="272">
                        <c:v>23655400000</c:v>
                      </c:pt>
                      <c:pt idx="273">
                        <c:v>23666900000</c:v>
                      </c:pt>
                      <c:pt idx="274">
                        <c:v>23686000000</c:v>
                      </c:pt>
                      <c:pt idx="275">
                        <c:v>23706400000</c:v>
                      </c:pt>
                      <c:pt idx="276">
                        <c:v>23734000000</c:v>
                      </c:pt>
                      <c:pt idx="277">
                        <c:v>23762100000</c:v>
                      </c:pt>
                      <c:pt idx="278">
                        <c:v>23794500000</c:v>
                      </c:pt>
                      <c:pt idx="279">
                        <c:v>23826900000</c:v>
                      </c:pt>
                      <c:pt idx="280">
                        <c:v>24012100000</c:v>
                      </c:pt>
                      <c:pt idx="281">
                        <c:v>24017000000</c:v>
                      </c:pt>
                      <c:pt idx="282">
                        <c:v>24018800000</c:v>
                      </c:pt>
                      <c:pt idx="283">
                        <c:v>24022700000</c:v>
                      </c:pt>
                      <c:pt idx="284">
                        <c:v>24027600000</c:v>
                      </c:pt>
                      <c:pt idx="285">
                        <c:v>24034900000</c:v>
                      </c:pt>
                      <c:pt idx="286">
                        <c:v>24037000000</c:v>
                      </c:pt>
                      <c:pt idx="287">
                        <c:v>24044900000</c:v>
                      </c:pt>
                      <c:pt idx="288">
                        <c:v>24056200000</c:v>
                      </c:pt>
                      <c:pt idx="289">
                        <c:v>24059100000</c:v>
                      </c:pt>
                      <c:pt idx="290">
                        <c:v>24066600000</c:v>
                      </c:pt>
                      <c:pt idx="291">
                        <c:v>24078300000</c:v>
                      </c:pt>
                      <c:pt idx="292">
                        <c:v>24078300000</c:v>
                      </c:pt>
                      <c:pt idx="293">
                        <c:v>24087100000</c:v>
                      </c:pt>
                      <c:pt idx="294">
                        <c:v>24094700000</c:v>
                      </c:pt>
                      <c:pt idx="295">
                        <c:v>24095700000</c:v>
                      </c:pt>
                      <c:pt idx="296">
                        <c:v>24101000000</c:v>
                      </c:pt>
                      <c:pt idx="297">
                        <c:v>24105200000</c:v>
                      </c:pt>
                      <c:pt idx="298">
                        <c:v>24107900000</c:v>
                      </c:pt>
                      <c:pt idx="299">
                        <c:v>24110300000</c:v>
                      </c:pt>
                      <c:pt idx="300">
                        <c:v>24111300000</c:v>
                      </c:pt>
                      <c:pt idx="301">
                        <c:v>24112700000</c:v>
                      </c:pt>
                      <c:pt idx="302">
                        <c:v>24113200000</c:v>
                      </c:pt>
                      <c:pt idx="303">
                        <c:v>24113800000</c:v>
                      </c:pt>
                      <c:pt idx="304">
                        <c:v>24114000000</c:v>
                      </c:pt>
                      <c:pt idx="305">
                        <c:v>24114200000</c:v>
                      </c:pt>
                      <c:pt idx="306">
                        <c:v>24118200000</c:v>
                      </c:pt>
                      <c:pt idx="307">
                        <c:v>24126300000</c:v>
                      </c:pt>
                      <c:pt idx="308">
                        <c:v>24136500000</c:v>
                      </c:pt>
                      <c:pt idx="309">
                        <c:v>24145200000</c:v>
                      </c:pt>
                      <c:pt idx="310">
                        <c:v>24152500000</c:v>
                      </c:pt>
                      <c:pt idx="311">
                        <c:v>24157400000</c:v>
                      </c:pt>
                      <c:pt idx="312">
                        <c:v>24157600000</c:v>
                      </c:pt>
                      <c:pt idx="313">
                        <c:v>24157700000</c:v>
                      </c:pt>
                      <c:pt idx="314">
                        <c:v>24158100000</c:v>
                      </c:pt>
                      <c:pt idx="315">
                        <c:v>24158900000</c:v>
                      </c:pt>
                      <c:pt idx="316">
                        <c:v>24160100000</c:v>
                      </c:pt>
                      <c:pt idx="317">
                        <c:v>24161700000</c:v>
                      </c:pt>
                      <c:pt idx="318">
                        <c:v>24162100000</c:v>
                      </c:pt>
                      <c:pt idx="319">
                        <c:v>24163700000</c:v>
                      </c:pt>
                      <c:pt idx="320">
                        <c:v>24165100000</c:v>
                      </c:pt>
                      <c:pt idx="321">
                        <c:v>24165600000</c:v>
                      </c:pt>
                      <c:pt idx="322">
                        <c:v>24167000000</c:v>
                      </c:pt>
                      <c:pt idx="323">
                        <c:v>24167200000</c:v>
                      </c:pt>
                      <c:pt idx="324">
                        <c:v>24168200000</c:v>
                      </c:pt>
                      <c:pt idx="325">
                        <c:v>24168700000</c:v>
                      </c:pt>
                      <c:pt idx="326">
                        <c:v>24171700000</c:v>
                      </c:pt>
                      <c:pt idx="327">
                        <c:v>24172300000</c:v>
                      </c:pt>
                      <c:pt idx="328">
                        <c:v>24173700000</c:v>
                      </c:pt>
                      <c:pt idx="329">
                        <c:v>24175900000</c:v>
                      </c:pt>
                      <c:pt idx="330">
                        <c:v>33830100000</c:v>
                      </c:pt>
                      <c:pt idx="331">
                        <c:v>33830700000</c:v>
                      </c:pt>
                      <c:pt idx="332">
                        <c:v>33831500000</c:v>
                      </c:pt>
                      <c:pt idx="333">
                        <c:v>33833500000</c:v>
                      </c:pt>
                      <c:pt idx="334">
                        <c:v>33836000000</c:v>
                      </c:pt>
                      <c:pt idx="335">
                        <c:v>33839300000</c:v>
                      </c:pt>
                      <c:pt idx="336">
                        <c:v>33843500000</c:v>
                      </c:pt>
                      <c:pt idx="337">
                        <c:v>33848200000</c:v>
                      </c:pt>
                      <c:pt idx="338">
                        <c:v>33853400000</c:v>
                      </c:pt>
                      <c:pt idx="339">
                        <c:v>33859300000</c:v>
                      </c:pt>
                      <c:pt idx="340">
                        <c:v>33865400000</c:v>
                      </c:pt>
                      <c:pt idx="341">
                        <c:v>33872100000</c:v>
                      </c:pt>
                      <c:pt idx="342">
                        <c:v>33878900000</c:v>
                      </c:pt>
                      <c:pt idx="343">
                        <c:v>33885300000</c:v>
                      </c:pt>
                      <c:pt idx="344">
                        <c:v>33891700000</c:v>
                      </c:pt>
                      <c:pt idx="345">
                        <c:v>33897400000</c:v>
                      </c:pt>
                      <c:pt idx="346">
                        <c:v>33902800000</c:v>
                      </c:pt>
                      <c:pt idx="347">
                        <c:v>33906800000</c:v>
                      </c:pt>
                      <c:pt idx="348">
                        <c:v>33910000000</c:v>
                      </c:pt>
                      <c:pt idx="349">
                        <c:v>33912000000</c:v>
                      </c:pt>
                      <c:pt idx="350">
                        <c:v>33997200000</c:v>
                      </c:pt>
                      <c:pt idx="351">
                        <c:v>33997500000</c:v>
                      </c:pt>
                      <c:pt idx="352">
                        <c:v>34000200000</c:v>
                      </c:pt>
                      <c:pt idx="353">
                        <c:v>34002400000</c:v>
                      </c:pt>
                      <c:pt idx="354">
                        <c:v>34006000000</c:v>
                      </c:pt>
                      <c:pt idx="355">
                        <c:v>34009000000</c:v>
                      </c:pt>
                      <c:pt idx="356">
                        <c:v>34014400000</c:v>
                      </c:pt>
                      <c:pt idx="357">
                        <c:v>34018900000</c:v>
                      </c:pt>
                      <c:pt idx="358">
                        <c:v>34026200000</c:v>
                      </c:pt>
                      <c:pt idx="359">
                        <c:v>34032800000</c:v>
                      </c:pt>
                      <c:pt idx="360">
                        <c:v>34040200000</c:v>
                      </c:pt>
                      <c:pt idx="361">
                        <c:v>34046600000</c:v>
                      </c:pt>
                      <c:pt idx="362">
                        <c:v>34053100000</c:v>
                      </c:pt>
                      <c:pt idx="363">
                        <c:v>34059800000</c:v>
                      </c:pt>
                      <c:pt idx="364">
                        <c:v>34066200000</c:v>
                      </c:pt>
                      <c:pt idx="365">
                        <c:v>34069500000</c:v>
                      </c:pt>
                      <c:pt idx="366">
                        <c:v>34073500000</c:v>
                      </c:pt>
                      <c:pt idx="367">
                        <c:v>34074300000</c:v>
                      </c:pt>
                      <c:pt idx="368">
                        <c:v>34075300000</c:v>
                      </c:pt>
                      <c:pt idx="369">
                        <c:v>34076200000</c:v>
                      </c:pt>
                      <c:pt idx="370">
                        <c:v>34123600000</c:v>
                      </c:pt>
                      <c:pt idx="371">
                        <c:v>34124400000</c:v>
                      </c:pt>
                      <c:pt idx="372">
                        <c:v>34129100000</c:v>
                      </c:pt>
                      <c:pt idx="373">
                        <c:v>34135900000</c:v>
                      </c:pt>
                      <c:pt idx="374">
                        <c:v>34147500000</c:v>
                      </c:pt>
                      <c:pt idx="375">
                        <c:v>34162900000</c:v>
                      </c:pt>
                      <c:pt idx="376">
                        <c:v>34178300000</c:v>
                      </c:pt>
                      <c:pt idx="377">
                        <c:v>34190500000</c:v>
                      </c:pt>
                      <c:pt idx="378">
                        <c:v>34197200000</c:v>
                      </c:pt>
                      <c:pt idx="379">
                        <c:v>34200700000</c:v>
                      </c:pt>
                      <c:pt idx="380">
                        <c:v>34000200000</c:v>
                      </c:pt>
                      <c:pt idx="381">
                        <c:v>34002400000</c:v>
                      </c:pt>
                      <c:pt idx="382">
                        <c:v>34006000000</c:v>
                      </c:pt>
                      <c:pt idx="383">
                        <c:v>34009000000</c:v>
                      </c:pt>
                      <c:pt idx="384">
                        <c:v>34014400000</c:v>
                      </c:pt>
                      <c:pt idx="385">
                        <c:v>34018900000</c:v>
                      </c:pt>
                      <c:pt idx="386">
                        <c:v>34026200000</c:v>
                      </c:pt>
                      <c:pt idx="387">
                        <c:v>34032800000</c:v>
                      </c:pt>
                      <c:pt idx="388">
                        <c:v>34040200000</c:v>
                      </c:pt>
                      <c:pt idx="389">
                        <c:v>34046600000</c:v>
                      </c:pt>
                      <c:pt idx="390">
                        <c:v>34053100000</c:v>
                      </c:pt>
                      <c:pt idx="391">
                        <c:v>34059800000</c:v>
                      </c:pt>
                      <c:pt idx="392">
                        <c:v>34066100000</c:v>
                      </c:pt>
                      <c:pt idx="393">
                        <c:v>34069500000</c:v>
                      </c:pt>
                      <c:pt idx="394">
                        <c:v>34073500000</c:v>
                      </c:pt>
                      <c:pt idx="395">
                        <c:v>34074300000</c:v>
                      </c:pt>
                      <c:pt idx="396">
                        <c:v>34075300000</c:v>
                      </c:pt>
                      <c:pt idx="397">
                        <c:v>34076200000</c:v>
                      </c:pt>
                      <c:pt idx="398">
                        <c:v>34123600000</c:v>
                      </c:pt>
                      <c:pt idx="399">
                        <c:v>34124400000</c:v>
                      </c:pt>
                      <c:pt idx="400">
                        <c:v>34129100000</c:v>
                      </c:pt>
                      <c:pt idx="401">
                        <c:v>34135900000</c:v>
                      </c:pt>
                      <c:pt idx="402">
                        <c:v>34147400000</c:v>
                      </c:pt>
                      <c:pt idx="403">
                        <c:v>34162900000</c:v>
                      </c:pt>
                      <c:pt idx="404">
                        <c:v>34178200000</c:v>
                      </c:pt>
                      <c:pt idx="405">
                        <c:v>34190500000</c:v>
                      </c:pt>
                      <c:pt idx="406">
                        <c:v>34197200000</c:v>
                      </c:pt>
                      <c:pt idx="407">
                        <c:v>34200700000</c:v>
                      </c:pt>
                      <c:pt idx="408">
                        <c:v>34202300000</c:v>
                      </c:pt>
                      <c:pt idx="409">
                        <c:v>34202600000</c:v>
                      </c:pt>
                      <c:pt idx="410">
                        <c:v>34202800000</c:v>
                      </c:pt>
                      <c:pt idx="411">
                        <c:v>34203000000</c:v>
                      </c:pt>
                      <c:pt idx="412">
                        <c:v>34203200000</c:v>
                      </c:pt>
                      <c:pt idx="413">
                        <c:v>34203400000</c:v>
                      </c:pt>
                      <c:pt idx="414">
                        <c:v>34203500000</c:v>
                      </c:pt>
                      <c:pt idx="415">
                        <c:v>34204300000</c:v>
                      </c:pt>
                      <c:pt idx="416">
                        <c:v>34204900000</c:v>
                      </c:pt>
                      <c:pt idx="417">
                        <c:v>34205300000</c:v>
                      </c:pt>
                      <c:pt idx="418">
                        <c:v>34205600000</c:v>
                      </c:pt>
                      <c:pt idx="419">
                        <c:v>34206200000</c:v>
                      </c:pt>
                      <c:pt idx="420">
                        <c:v>34206600000</c:v>
                      </c:pt>
                      <c:pt idx="421">
                        <c:v>34207200000</c:v>
                      </c:pt>
                      <c:pt idx="422">
                        <c:v>34207500000</c:v>
                      </c:pt>
                      <c:pt idx="423">
                        <c:v>34207500000</c:v>
                      </c:pt>
                      <c:pt idx="424">
                        <c:v>34207600000</c:v>
                      </c:pt>
                      <c:pt idx="425">
                        <c:v>34212900000</c:v>
                      </c:pt>
                      <c:pt idx="426">
                        <c:v>34226100000</c:v>
                      </c:pt>
                      <c:pt idx="427">
                        <c:v>34242200000</c:v>
                      </c:pt>
                      <c:pt idx="428">
                        <c:v>34257900000</c:v>
                      </c:pt>
                      <c:pt idx="429">
                        <c:v>34271700000</c:v>
                      </c:pt>
                      <c:pt idx="430">
                        <c:v>34202300000</c:v>
                      </c:pt>
                      <c:pt idx="431">
                        <c:v>34202600000</c:v>
                      </c:pt>
                      <c:pt idx="432">
                        <c:v>34202800000</c:v>
                      </c:pt>
                      <c:pt idx="433">
                        <c:v>34203000000</c:v>
                      </c:pt>
                      <c:pt idx="434">
                        <c:v>34203200000</c:v>
                      </c:pt>
                      <c:pt idx="435">
                        <c:v>34203400000</c:v>
                      </c:pt>
                      <c:pt idx="436">
                        <c:v>34204300000</c:v>
                      </c:pt>
                      <c:pt idx="437">
                        <c:v>34204900000</c:v>
                      </c:pt>
                      <c:pt idx="438">
                        <c:v>34205300000</c:v>
                      </c:pt>
                      <c:pt idx="439">
                        <c:v>34205600000</c:v>
                      </c:pt>
                      <c:pt idx="440">
                        <c:v>34206200000</c:v>
                      </c:pt>
                      <c:pt idx="441">
                        <c:v>34206600000</c:v>
                      </c:pt>
                      <c:pt idx="442">
                        <c:v>34207200000</c:v>
                      </c:pt>
                      <c:pt idx="443">
                        <c:v>34207500000</c:v>
                      </c:pt>
                      <c:pt idx="444">
                        <c:v>34207500000</c:v>
                      </c:pt>
                      <c:pt idx="445">
                        <c:v>34207600000</c:v>
                      </c:pt>
                      <c:pt idx="446">
                        <c:v>34212900000</c:v>
                      </c:pt>
                      <c:pt idx="447">
                        <c:v>34226100000</c:v>
                      </c:pt>
                      <c:pt idx="448">
                        <c:v>34242200000</c:v>
                      </c:pt>
                      <c:pt idx="449">
                        <c:v>34257900000</c:v>
                      </c:pt>
                      <c:pt idx="450">
                        <c:v>34271700000</c:v>
                      </c:pt>
                      <c:pt idx="451">
                        <c:v>34282500000</c:v>
                      </c:pt>
                      <c:pt idx="452">
                        <c:v>34289500000</c:v>
                      </c:pt>
                      <c:pt idx="453">
                        <c:v>34294300000</c:v>
                      </c:pt>
                      <c:pt idx="454">
                        <c:v>34295200000</c:v>
                      </c:pt>
                      <c:pt idx="455">
                        <c:v>34296500000</c:v>
                      </c:pt>
                      <c:pt idx="456">
                        <c:v>34297800000</c:v>
                      </c:pt>
                      <c:pt idx="457">
                        <c:v>34298300000</c:v>
                      </c:pt>
                      <c:pt idx="458">
                        <c:v>34298500000</c:v>
                      </c:pt>
                      <c:pt idx="459">
                        <c:v>34388600000</c:v>
                      </c:pt>
                      <c:pt idx="460">
                        <c:v>34388800000</c:v>
                      </c:pt>
                      <c:pt idx="461">
                        <c:v>34389700000</c:v>
                      </c:pt>
                      <c:pt idx="462">
                        <c:v>34390800000</c:v>
                      </c:pt>
                      <c:pt idx="463">
                        <c:v>34392300000</c:v>
                      </c:pt>
                      <c:pt idx="464">
                        <c:v>34393900000</c:v>
                      </c:pt>
                      <c:pt idx="465">
                        <c:v>34395900000</c:v>
                      </c:pt>
                      <c:pt idx="466">
                        <c:v>34397400000</c:v>
                      </c:pt>
                      <c:pt idx="467">
                        <c:v>34399400000</c:v>
                      </c:pt>
                      <c:pt idx="468">
                        <c:v>34402600000</c:v>
                      </c:pt>
                      <c:pt idx="469">
                        <c:v>34406300000</c:v>
                      </c:pt>
                      <c:pt idx="470">
                        <c:v>34412200000</c:v>
                      </c:pt>
                      <c:pt idx="471">
                        <c:v>34420800000</c:v>
                      </c:pt>
                      <c:pt idx="472">
                        <c:v>34429800000</c:v>
                      </c:pt>
                      <c:pt idx="473">
                        <c:v>34439800000</c:v>
                      </c:pt>
                      <c:pt idx="474">
                        <c:v>34449500000</c:v>
                      </c:pt>
                      <c:pt idx="475">
                        <c:v>34458600000</c:v>
                      </c:pt>
                      <c:pt idx="476">
                        <c:v>34465700000</c:v>
                      </c:pt>
                      <c:pt idx="477">
                        <c:v>34470900000</c:v>
                      </c:pt>
                      <c:pt idx="478">
                        <c:v>34474000000</c:v>
                      </c:pt>
                      <c:pt idx="479">
                        <c:v>34474300000</c:v>
                      </c:pt>
                      <c:pt idx="480">
                        <c:v>34406300000</c:v>
                      </c:pt>
                      <c:pt idx="481">
                        <c:v>34412200000</c:v>
                      </c:pt>
                      <c:pt idx="482">
                        <c:v>34420800000</c:v>
                      </c:pt>
                      <c:pt idx="483">
                        <c:v>34429800000</c:v>
                      </c:pt>
                      <c:pt idx="484">
                        <c:v>34439800000</c:v>
                      </c:pt>
                      <c:pt idx="485">
                        <c:v>34449500000</c:v>
                      </c:pt>
                      <c:pt idx="486">
                        <c:v>34458600000</c:v>
                      </c:pt>
                      <c:pt idx="487">
                        <c:v>34465700000</c:v>
                      </c:pt>
                      <c:pt idx="488">
                        <c:v>34470900000</c:v>
                      </c:pt>
                      <c:pt idx="489">
                        <c:v>34474000000</c:v>
                      </c:pt>
                      <c:pt idx="490">
                        <c:v>34474300000</c:v>
                      </c:pt>
                      <c:pt idx="491">
                        <c:v>34474400000</c:v>
                      </c:pt>
                      <c:pt idx="492">
                        <c:v>34474900000</c:v>
                      </c:pt>
                      <c:pt idx="493">
                        <c:v>34475800000</c:v>
                      </c:pt>
                      <c:pt idx="494">
                        <c:v>34476800000</c:v>
                      </c:pt>
                      <c:pt idx="495">
                        <c:v>34477200000</c:v>
                      </c:pt>
                      <c:pt idx="496">
                        <c:v>34479500000</c:v>
                      </c:pt>
                      <c:pt idx="497">
                        <c:v>34480000000</c:v>
                      </c:pt>
                      <c:pt idx="498">
                        <c:v>34481500000</c:v>
                      </c:pt>
                      <c:pt idx="499">
                        <c:v>34483400000</c:v>
                      </c:pt>
                      <c:pt idx="500">
                        <c:v>34484300000</c:v>
                      </c:pt>
                      <c:pt idx="501">
                        <c:v>34485100000</c:v>
                      </c:pt>
                      <c:pt idx="502">
                        <c:v>34485800000</c:v>
                      </c:pt>
                      <c:pt idx="503">
                        <c:v>34486400000</c:v>
                      </c:pt>
                      <c:pt idx="504">
                        <c:v>34486900000</c:v>
                      </c:pt>
                      <c:pt idx="505">
                        <c:v>34487300000</c:v>
                      </c:pt>
                      <c:pt idx="506">
                        <c:v>34490400000</c:v>
                      </c:pt>
                      <c:pt idx="507">
                        <c:v>34495500000</c:v>
                      </c:pt>
                      <c:pt idx="508">
                        <c:v>34500200000</c:v>
                      </c:pt>
                      <c:pt idx="509">
                        <c:v>34501600000</c:v>
                      </c:pt>
                      <c:pt idx="510">
                        <c:v>34543400000</c:v>
                      </c:pt>
                      <c:pt idx="511">
                        <c:v>34548000000</c:v>
                      </c:pt>
                      <c:pt idx="512">
                        <c:v>34558700000</c:v>
                      </c:pt>
                      <c:pt idx="513">
                        <c:v>34572800000</c:v>
                      </c:pt>
                      <c:pt idx="514">
                        <c:v>34573300000</c:v>
                      </c:pt>
                      <c:pt idx="515">
                        <c:v>34573300000</c:v>
                      </c:pt>
                      <c:pt idx="516">
                        <c:v>34573600000</c:v>
                      </c:pt>
                      <c:pt idx="517">
                        <c:v>34573800000</c:v>
                      </c:pt>
                      <c:pt idx="518">
                        <c:v>34574200000</c:v>
                      </c:pt>
                      <c:pt idx="519">
                        <c:v>34574600000</c:v>
                      </c:pt>
                      <c:pt idx="520">
                        <c:v>34575400000</c:v>
                      </c:pt>
                      <c:pt idx="521">
                        <c:v>34576000000</c:v>
                      </c:pt>
                      <c:pt idx="522">
                        <c:v>34576700000</c:v>
                      </c:pt>
                      <c:pt idx="523">
                        <c:v>34577500000</c:v>
                      </c:pt>
                      <c:pt idx="524">
                        <c:v>34578200000</c:v>
                      </c:pt>
                      <c:pt idx="525">
                        <c:v>34578800000</c:v>
                      </c:pt>
                      <c:pt idx="526">
                        <c:v>34579200000</c:v>
                      </c:pt>
                      <c:pt idx="527">
                        <c:v>34579600000</c:v>
                      </c:pt>
                      <c:pt idx="528">
                        <c:v>34579900000</c:v>
                      </c:pt>
                      <c:pt idx="529">
                        <c:v>34580400000</c:v>
                      </c:pt>
                      <c:pt idx="530">
                        <c:v>34580400000</c:v>
                      </c:pt>
                      <c:pt idx="531">
                        <c:v>34581000000</c:v>
                      </c:pt>
                      <c:pt idx="532">
                        <c:v>34581600000</c:v>
                      </c:pt>
                      <c:pt idx="533">
                        <c:v>34582100000</c:v>
                      </c:pt>
                      <c:pt idx="534">
                        <c:v>34590600000</c:v>
                      </c:pt>
                      <c:pt idx="535">
                        <c:v>34599900000</c:v>
                      </c:pt>
                      <c:pt idx="536">
                        <c:v>34600000000</c:v>
                      </c:pt>
                      <c:pt idx="537">
                        <c:v>34600100000</c:v>
                      </c:pt>
                      <c:pt idx="538">
                        <c:v>34600100000</c:v>
                      </c:pt>
                      <c:pt idx="539">
                        <c:v>34600200000</c:v>
                      </c:pt>
                      <c:pt idx="540">
                        <c:v>34600200000</c:v>
                      </c:pt>
                      <c:pt idx="541">
                        <c:v>34600200000</c:v>
                      </c:pt>
                      <c:pt idx="542">
                        <c:v>34600300000</c:v>
                      </c:pt>
                      <c:pt idx="543">
                        <c:v>34600300000</c:v>
                      </c:pt>
                      <c:pt idx="544">
                        <c:v>34600400000</c:v>
                      </c:pt>
                      <c:pt idx="545">
                        <c:v>34600400000</c:v>
                      </c:pt>
                      <c:pt idx="546">
                        <c:v>34600400000</c:v>
                      </c:pt>
                      <c:pt idx="547">
                        <c:v>34600500000</c:v>
                      </c:pt>
                      <c:pt idx="548">
                        <c:v>34600600000</c:v>
                      </c:pt>
                      <c:pt idx="549">
                        <c:v>34600600000</c:v>
                      </c:pt>
                      <c:pt idx="550">
                        <c:v>34600700000</c:v>
                      </c:pt>
                      <c:pt idx="551">
                        <c:v>34600700000</c:v>
                      </c:pt>
                      <c:pt idx="552">
                        <c:v>34600700000</c:v>
                      </c:pt>
                      <c:pt idx="553">
                        <c:v>34600800000</c:v>
                      </c:pt>
                      <c:pt idx="554">
                        <c:v>34600900000</c:v>
                      </c:pt>
                      <c:pt idx="555">
                        <c:v>34602200000</c:v>
                      </c:pt>
                      <c:pt idx="556">
                        <c:v>34604600000</c:v>
                      </c:pt>
                      <c:pt idx="557">
                        <c:v>34604700000</c:v>
                      </c:pt>
                      <c:pt idx="558">
                        <c:v>34605300000</c:v>
                      </c:pt>
                      <c:pt idx="559">
                        <c:v>34605500000</c:v>
                      </c:pt>
                      <c:pt idx="560">
                        <c:v>34606000000</c:v>
                      </c:pt>
                      <c:pt idx="561">
                        <c:v>34606200000</c:v>
                      </c:pt>
                      <c:pt idx="562">
                        <c:v>34606400000</c:v>
                      </c:pt>
                      <c:pt idx="563">
                        <c:v>34606500000</c:v>
                      </c:pt>
                      <c:pt idx="564">
                        <c:v>34606600000</c:v>
                      </c:pt>
                      <c:pt idx="565">
                        <c:v>34607100000</c:v>
                      </c:pt>
                      <c:pt idx="566">
                        <c:v>34607800000</c:v>
                      </c:pt>
                      <c:pt idx="567">
                        <c:v>34613600000</c:v>
                      </c:pt>
                      <c:pt idx="568">
                        <c:v>34627300000</c:v>
                      </c:pt>
                      <c:pt idx="569">
                        <c:v>34639500000</c:v>
                      </c:pt>
                      <c:pt idx="570">
                        <c:v>34653500000</c:v>
                      </c:pt>
                      <c:pt idx="571">
                        <c:v>34667700000</c:v>
                      </c:pt>
                      <c:pt idx="572">
                        <c:v>34683200000</c:v>
                      </c:pt>
                      <c:pt idx="573">
                        <c:v>34698800000</c:v>
                      </c:pt>
                      <c:pt idx="574">
                        <c:v>34714100000</c:v>
                      </c:pt>
                      <c:pt idx="575">
                        <c:v>34725800000</c:v>
                      </c:pt>
                      <c:pt idx="576">
                        <c:v>34736700000</c:v>
                      </c:pt>
                      <c:pt idx="577">
                        <c:v>34746000000</c:v>
                      </c:pt>
                      <c:pt idx="578">
                        <c:v>34758200000</c:v>
                      </c:pt>
                      <c:pt idx="579">
                        <c:v>34761500000</c:v>
                      </c:pt>
                      <c:pt idx="580">
                        <c:v>34714100000</c:v>
                      </c:pt>
                      <c:pt idx="581">
                        <c:v>34725800000</c:v>
                      </c:pt>
                      <c:pt idx="582">
                        <c:v>34736700000</c:v>
                      </c:pt>
                      <c:pt idx="583">
                        <c:v>34746000000</c:v>
                      </c:pt>
                      <c:pt idx="584">
                        <c:v>34758200000</c:v>
                      </c:pt>
                      <c:pt idx="585">
                        <c:v>34761500000</c:v>
                      </c:pt>
                      <c:pt idx="586">
                        <c:v>35269700000</c:v>
                      </c:pt>
                      <c:pt idx="587">
                        <c:v>35269800000</c:v>
                      </c:pt>
                      <c:pt idx="588">
                        <c:v>35269900000</c:v>
                      </c:pt>
                      <c:pt idx="589">
                        <c:v>35270500000</c:v>
                      </c:pt>
                      <c:pt idx="590">
                        <c:v>35270600000</c:v>
                      </c:pt>
                      <c:pt idx="591">
                        <c:v>35270900000</c:v>
                      </c:pt>
                      <c:pt idx="592">
                        <c:v>35271000000</c:v>
                      </c:pt>
                      <c:pt idx="593">
                        <c:v>35271000000</c:v>
                      </c:pt>
                      <c:pt idx="594">
                        <c:v>35271000000</c:v>
                      </c:pt>
                      <c:pt idx="595">
                        <c:v>35271800000</c:v>
                      </c:pt>
                      <c:pt idx="596">
                        <c:v>35272800000</c:v>
                      </c:pt>
                      <c:pt idx="597">
                        <c:v>35274000000</c:v>
                      </c:pt>
                      <c:pt idx="598">
                        <c:v>35275400000</c:v>
                      </c:pt>
                      <c:pt idx="599">
                        <c:v>35277200000</c:v>
                      </c:pt>
                      <c:pt idx="600">
                        <c:v>35278800000</c:v>
                      </c:pt>
                      <c:pt idx="601">
                        <c:v>35280900000</c:v>
                      </c:pt>
                      <c:pt idx="602">
                        <c:v>35282600000</c:v>
                      </c:pt>
                      <c:pt idx="603">
                        <c:v>35284000000</c:v>
                      </c:pt>
                      <c:pt idx="604">
                        <c:v>35285200000</c:v>
                      </c:pt>
                      <c:pt idx="605">
                        <c:v>35285400000</c:v>
                      </c:pt>
                      <c:pt idx="606">
                        <c:v>35335800000</c:v>
                      </c:pt>
                      <c:pt idx="607">
                        <c:v>35336300000</c:v>
                      </c:pt>
                      <c:pt idx="608">
                        <c:v>35336400000</c:v>
                      </c:pt>
                      <c:pt idx="609">
                        <c:v>35336900000</c:v>
                      </c:pt>
                      <c:pt idx="610">
                        <c:v>35337600000</c:v>
                      </c:pt>
                      <c:pt idx="611">
                        <c:v>35338800000</c:v>
                      </c:pt>
                      <c:pt idx="612">
                        <c:v>35339900000</c:v>
                      </c:pt>
                      <c:pt idx="613">
                        <c:v>35339900000</c:v>
                      </c:pt>
                      <c:pt idx="614">
                        <c:v>35341600000</c:v>
                      </c:pt>
                      <c:pt idx="615">
                        <c:v>35343400000</c:v>
                      </c:pt>
                      <c:pt idx="616">
                        <c:v>35343700000</c:v>
                      </c:pt>
                      <c:pt idx="617">
                        <c:v>35345000000</c:v>
                      </c:pt>
                      <c:pt idx="618">
                        <c:v>35347400000</c:v>
                      </c:pt>
                      <c:pt idx="619">
                        <c:v>35347600000</c:v>
                      </c:pt>
                      <c:pt idx="620">
                        <c:v>35349200000</c:v>
                      </c:pt>
                      <c:pt idx="621">
                        <c:v>35349700000</c:v>
                      </c:pt>
                      <c:pt idx="622">
                        <c:v>35349900000</c:v>
                      </c:pt>
                      <c:pt idx="623">
                        <c:v>35350600000</c:v>
                      </c:pt>
                      <c:pt idx="624">
                        <c:v>35351200000</c:v>
                      </c:pt>
                      <c:pt idx="625">
                        <c:v>35351900000</c:v>
                      </c:pt>
                      <c:pt idx="626">
                        <c:v>35352000000</c:v>
                      </c:pt>
                      <c:pt idx="627">
                        <c:v>35390000000</c:v>
                      </c:pt>
                      <c:pt idx="628">
                        <c:v>35390300000</c:v>
                      </c:pt>
                      <c:pt idx="629">
                        <c:v>35391600000</c:v>
                      </c:pt>
                      <c:pt idx="630">
                        <c:v>35393900000</c:v>
                      </c:pt>
                      <c:pt idx="631">
                        <c:v>35398100000</c:v>
                      </c:pt>
                      <c:pt idx="632">
                        <c:v>35400900000</c:v>
                      </c:pt>
                      <c:pt idx="633">
                        <c:v>35401000000</c:v>
                      </c:pt>
                      <c:pt idx="634">
                        <c:v>35401400000</c:v>
                      </c:pt>
                      <c:pt idx="635">
                        <c:v>35401400000</c:v>
                      </c:pt>
                      <c:pt idx="636">
                        <c:v>35402000000</c:v>
                      </c:pt>
                      <c:pt idx="637">
                        <c:v>35403200000</c:v>
                      </c:pt>
                      <c:pt idx="638">
                        <c:v>35403600000</c:v>
                      </c:pt>
                      <c:pt idx="639">
                        <c:v>35403700000</c:v>
                      </c:pt>
                      <c:pt idx="640">
                        <c:v>35404800000</c:v>
                      </c:pt>
                      <c:pt idx="641">
                        <c:v>35405100000</c:v>
                      </c:pt>
                      <c:pt idx="642">
                        <c:v>35406200000</c:v>
                      </c:pt>
                      <c:pt idx="643">
                        <c:v>35408100000</c:v>
                      </c:pt>
                      <c:pt idx="644">
                        <c:v>35409500000</c:v>
                      </c:pt>
                      <c:pt idx="645">
                        <c:v>35409900000</c:v>
                      </c:pt>
                      <c:pt idx="646">
                        <c:v>35410300000</c:v>
                      </c:pt>
                      <c:pt idx="647">
                        <c:v>35412500000</c:v>
                      </c:pt>
                      <c:pt idx="648">
                        <c:v>35413000000</c:v>
                      </c:pt>
                      <c:pt idx="649">
                        <c:v>35414500000</c:v>
                      </c:pt>
                      <c:pt idx="650">
                        <c:v>35415500000</c:v>
                      </c:pt>
                      <c:pt idx="651">
                        <c:v>35416500000</c:v>
                      </c:pt>
                      <c:pt idx="652">
                        <c:v>35417000000</c:v>
                      </c:pt>
                      <c:pt idx="653">
                        <c:v>35418600000</c:v>
                      </c:pt>
                      <c:pt idx="654">
                        <c:v>35419900000</c:v>
                      </c:pt>
                      <c:pt idx="655">
                        <c:v>35420900000</c:v>
                      </c:pt>
                      <c:pt idx="656">
                        <c:v>35421100000</c:v>
                      </c:pt>
                      <c:pt idx="657">
                        <c:v>35422300000</c:v>
                      </c:pt>
                      <c:pt idx="658">
                        <c:v>35422600000</c:v>
                      </c:pt>
                      <c:pt idx="659">
                        <c:v>35423800000</c:v>
                      </c:pt>
                      <c:pt idx="660">
                        <c:v>35521200000</c:v>
                      </c:pt>
                      <c:pt idx="661">
                        <c:v>35521800000</c:v>
                      </c:pt>
                      <c:pt idx="662">
                        <c:v>35525800000</c:v>
                      </c:pt>
                      <c:pt idx="663">
                        <c:v>35528200000</c:v>
                      </c:pt>
                      <c:pt idx="664">
                        <c:v>35529100000</c:v>
                      </c:pt>
                      <c:pt idx="665">
                        <c:v>35534600000</c:v>
                      </c:pt>
                      <c:pt idx="666">
                        <c:v>35539600000</c:v>
                      </c:pt>
                      <c:pt idx="667">
                        <c:v>35545400000</c:v>
                      </c:pt>
                      <c:pt idx="668">
                        <c:v>35554700000</c:v>
                      </c:pt>
                      <c:pt idx="669">
                        <c:v>35563200000</c:v>
                      </c:pt>
                      <c:pt idx="670">
                        <c:v>35574000000</c:v>
                      </c:pt>
                      <c:pt idx="671">
                        <c:v>35585700000</c:v>
                      </c:pt>
                      <c:pt idx="672">
                        <c:v>35596400000</c:v>
                      </c:pt>
                      <c:pt idx="673">
                        <c:v>35607000000</c:v>
                      </c:pt>
                      <c:pt idx="674">
                        <c:v>35616800000</c:v>
                      </c:pt>
                      <c:pt idx="675">
                        <c:v>35621600000</c:v>
                      </c:pt>
                      <c:pt idx="676">
                        <c:v>35625400000</c:v>
                      </c:pt>
                      <c:pt idx="677">
                        <c:v>35625700000</c:v>
                      </c:pt>
                      <c:pt idx="678">
                        <c:v>35625900000</c:v>
                      </c:pt>
                      <c:pt idx="679">
                        <c:v>35626800000</c:v>
                      </c:pt>
                      <c:pt idx="680">
                        <c:v>35647800000</c:v>
                      </c:pt>
                      <c:pt idx="681">
                        <c:v>35649200000</c:v>
                      </c:pt>
                      <c:pt idx="682">
                        <c:v>35650900000</c:v>
                      </c:pt>
                      <c:pt idx="683">
                        <c:v>35651500000</c:v>
                      </c:pt>
                      <c:pt idx="684">
                        <c:v>35654000000</c:v>
                      </c:pt>
                      <c:pt idx="685">
                        <c:v>35655500000</c:v>
                      </c:pt>
                      <c:pt idx="686">
                        <c:v>35657900000</c:v>
                      </c:pt>
                      <c:pt idx="687">
                        <c:v>35659100000</c:v>
                      </c:pt>
                      <c:pt idx="688">
                        <c:v>35660600000</c:v>
                      </c:pt>
                      <c:pt idx="689">
                        <c:v>35661900000</c:v>
                      </c:pt>
                      <c:pt idx="690">
                        <c:v>35663100000</c:v>
                      </c:pt>
                      <c:pt idx="691">
                        <c:v>35668200000</c:v>
                      </c:pt>
                      <c:pt idx="692">
                        <c:v>35674400000</c:v>
                      </c:pt>
                      <c:pt idx="693">
                        <c:v>35678600000</c:v>
                      </c:pt>
                      <c:pt idx="694">
                        <c:v>35683400000</c:v>
                      </c:pt>
                      <c:pt idx="695">
                        <c:v>35687400000</c:v>
                      </c:pt>
                      <c:pt idx="696">
                        <c:v>35690400000</c:v>
                      </c:pt>
                      <c:pt idx="697">
                        <c:v>35693700000</c:v>
                      </c:pt>
                      <c:pt idx="698">
                        <c:v>35695600000</c:v>
                      </c:pt>
                      <c:pt idx="699">
                        <c:v>35696600000</c:v>
                      </c:pt>
                      <c:pt idx="700">
                        <c:v>35929100000</c:v>
                      </c:pt>
                      <c:pt idx="701">
                        <c:v>35933500000</c:v>
                      </c:pt>
                      <c:pt idx="702">
                        <c:v>35933800000</c:v>
                      </c:pt>
                      <c:pt idx="703">
                        <c:v>35939500000</c:v>
                      </c:pt>
                      <c:pt idx="704">
                        <c:v>35943500000</c:v>
                      </c:pt>
                      <c:pt idx="705">
                        <c:v>35947900000</c:v>
                      </c:pt>
                      <c:pt idx="706">
                        <c:v>35954200000</c:v>
                      </c:pt>
                      <c:pt idx="707">
                        <c:v>35961600000</c:v>
                      </c:pt>
                      <c:pt idx="708">
                        <c:v>35969900000</c:v>
                      </c:pt>
                      <c:pt idx="709">
                        <c:v>35980000000</c:v>
                      </c:pt>
                      <c:pt idx="710">
                        <c:v>39005800000</c:v>
                      </c:pt>
                      <c:pt idx="711">
                        <c:v>39011700000</c:v>
                      </c:pt>
                      <c:pt idx="712">
                        <c:v>39017000000</c:v>
                      </c:pt>
                      <c:pt idx="713">
                        <c:v>39022200000</c:v>
                      </c:pt>
                      <c:pt idx="714">
                        <c:v>39027900000</c:v>
                      </c:pt>
                      <c:pt idx="715">
                        <c:v>39032100000</c:v>
                      </c:pt>
                      <c:pt idx="716">
                        <c:v>39037500000</c:v>
                      </c:pt>
                      <c:pt idx="717">
                        <c:v>39041300000</c:v>
                      </c:pt>
                      <c:pt idx="718">
                        <c:v>39043600000</c:v>
                      </c:pt>
                      <c:pt idx="719">
                        <c:v>39045800000</c:v>
                      </c:pt>
                      <c:pt idx="720">
                        <c:v>39067400000</c:v>
                      </c:pt>
                      <c:pt idx="721">
                        <c:v>39068400000</c:v>
                      </c:pt>
                      <c:pt idx="722">
                        <c:v>39071200000</c:v>
                      </c:pt>
                      <c:pt idx="723">
                        <c:v>39075400000</c:v>
                      </c:pt>
                      <c:pt idx="724">
                        <c:v>39080700000</c:v>
                      </c:pt>
                      <c:pt idx="725">
                        <c:v>39087600000</c:v>
                      </c:pt>
                      <c:pt idx="726">
                        <c:v>39095100000</c:v>
                      </c:pt>
                      <c:pt idx="727">
                        <c:v>39103000000</c:v>
                      </c:pt>
                      <c:pt idx="728">
                        <c:v>39111700000</c:v>
                      </c:pt>
                      <c:pt idx="729">
                        <c:v>39120100000</c:v>
                      </c:pt>
                      <c:pt idx="730">
                        <c:v>39128300000</c:v>
                      </c:pt>
                      <c:pt idx="731">
                        <c:v>39136200000</c:v>
                      </c:pt>
                      <c:pt idx="732">
                        <c:v>39143900000</c:v>
                      </c:pt>
                      <c:pt idx="733">
                        <c:v>39151300000</c:v>
                      </c:pt>
                      <c:pt idx="734">
                        <c:v>39157900000</c:v>
                      </c:pt>
                      <c:pt idx="735">
                        <c:v>39163800000</c:v>
                      </c:pt>
                      <c:pt idx="736">
                        <c:v>39169500000</c:v>
                      </c:pt>
                      <c:pt idx="737">
                        <c:v>39173600000</c:v>
                      </c:pt>
                      <c:pt idx="738">
                        <c:v>39176800000</c:v>
                      </c:pt>
                      <c:pt idx="739">
                        <c:v>39179200000</c:v>
                      </c:pt>
                      <c:pt idx="740">
                        <c:v>39211100000</c:v>
                      </c:pt>
                      <c:pt idx="741">
                        <c:v>39211700000</c:v>
                      </c:pt>
                      <c:pt idx="742">
                        <c:v>39213800000</c:v>
                      </c:pt>
                      <c:pt idx="743">
                        <c:v>39215300000</c:v>
                      </c:pt>
                      <c:pt idx="744">
                        <c:v>39217000000</c:v>
                      </c:pt>
                      <c:pt idx="745">
                        <c:v>39219900000</c:v>
                      </c:pt>
                      <c:pt idx="746">
                        <c:v>39221000000</c:v>
                      </c:pt>
                      <c:pt idx="747">
                        <c:v>39222900000</c:v>
                      </c:pt>
                      <c:pt idx="748">
                        <c:v>39224800000</c:v>
                      </c:pt>
                      <c:pt idx="749">
                        <c:v>39226500000</c:v>
                      </c:pt>
                      <c:pt idx="750">
                        <c:v>39227900000</c:v>
                      </c:pt>
                      <c:pt idx="751">
                        <c:v>39229600000</c:v>
                      </c:pt>
                      <c:pt idx="752">
                        <c:v>39230300000</c:v>
                      </c:pt>
                      <c:pt idx="753">
                        <c:v>39231400000</c:v>
                      </c:pt>
                      <c:pt idx="754">
                        <c:v>39234500000</c:v>
                      </c:pt>
                      <c:pt idx="755">
                        <c:v>39235300000</c:v>
                      </c:pt>
                      <c:pt idx="756">
                        <c:v>39263500000</c:v>
                      </c:pt>
                      <c:pt idx="757">
                        <c:v>39264000000</c:v>
                      </c:pt>
                      <c:pt idx="758">
                        <c:v>39264100000</c:v>
                      </c:pt>
                      <c:pt idx="759">
                        <c:v>39264600000</c:v>
                      </c:pt>
                      <c:pt idx="760">
                        <c:v>39263400000</c:v>
                      </c:pt>
                      <c:pt idx="761">
                        <c:v>39263500000</c:v>
                      </c:pt>
                      <c:pt idx="762">
                        <c:v>39263700000</c:v>
                      </c:pt>
                      <c:pt idx="763">
                        <c:v>39263800000</c:v>
                      </c:pt>
                      <c:pt idx="764">
                        <c:v>39263800000</c:v>
                      </c:pt>
                      <c:pt idx="765">
                        <c:v>39263900000</c:v>
                      </c:pt>
                      <c:pt idx="766">
                        <c:v>39264000000</c:v>
                      </c:pt>
                      <c:pt idx="767">
                        <c:v>39264100000</c:v>
                      </c:pt>
                      <c:pt idx="768">
                        <c:v>39264600000</c:v>
                      </c:pt>
                      <c:pt idx="769">
                        <c:v>39265000000</c:v>
                      </c:pt>
                      <c:pt idx="770">
                        <c:v>39265600000</c:v>
                      </c:pt>
                      <c:pt idx="771">
                        <c:v>39266200000</c:v>
                      </c:pt>
                      <c:pt idx="772">
                        <c:v>39266600000</c:v>
                      </c:pt>
                      <c:pt idx="773">
                        <c:v>39267100000</c:v>
                      </c:pt>
                      <c:pt idx="774">
                        <c:v>39267200000</c:v>
                      </c:pt>
                      <c:pt idx="775">
                        <c:v>39267500000</c:v>
                      </c:pt>
                      <c:pt idx="776">
                        <c:v>39267800000</c:v>
                      </c:pt>
                      <c:pt idx="777">
                        <c:v>39268000000</c:v>
                      </c:pt>
                      <c:pt idx="778">
                        <c:v>39268100000</c:v>
                      </c:pt>
                      <c:pt idx="779">
                        <c:v>39268200000</c:v>
                      </c:pt>
                      <c:pt idx="780">
                        <c:v>39298500000</c:v>
                      </c:pt>
                      <c:pt idx="781">
                        <c:v>39299400000</c:v>
                      </c:pt>
                      <c:pt idx="782">
                        <c:v>39301300000</c:v>
                      </c:pt>
                      <c:pt idx="783">
                        <c:v>39303900000</c:v>
                      </c:pt>
                      <c:pt idx="784">
                        <c:v>39306300000</c:v>
                      </c:pt>
                      <c:pt idx="785">
                        <c:v>39308300000</c:v>
                      </c:pt>
                      <c:pt idx="786">
                        <c:v>39310200000</c:v>
                      </c:pt>
                      <c:pt idx="787">
                        <c:v>39311700000</c:v>
                      </c:pt>
                      <c:pt idx="788">
                        <c:v>39312800000</c:v>
                      </c:pt>
                      <c:pt idx="789">
                        <c:v>39313700000</c:v>
                      </c:pt>
                      <c:pt idx="790">
                        <c:v>39314700000</c:v>
                      </c:pt>
                      <c:pt idx="791">
                        <c:v>39315400000</c:v>
                      </c:pt>
                      <c:pt idx="792">
                        <c:v>39315900000</c:v>
                      </c:pt>
                      <c:pt idx="793">
                        <c:v>39316200000</c:v>
                      </c:pt>
                      <c:pt idx="794">
                        <c:v>39316600000</c:v>
                      </c:pt>
                      <c:pt idx="795">
                        <c:v>39316900000</c:v>
                      </c:pt>
                      <c:pt idx="796">
                        <c:v>39317100000</c:v>
                      </c:pt>
                      <c:pt idx="797">
                        <c:v>39317200000</c:v>
                      </c:pt>
                      <c:pt idx="798">
                        <c:v>39317400000</c:v>
                      </c:pt>
                      <c:pt idx="799">
                        <c:v>39317600000</c:v>
                      </c:pt>
                      <c:pt idx="800">
                        <c:v>39360400000</c:v>
                      </c:pt>
                      <c:pt idx="801">
                        <c:v>39363200000</c:v>
                      </c:pt>
                      <c:pt idx="802">
                        <c:v>39363400000</c:v>
                      </c:pt>
                      <c:pt idx="803">
                        <c:v>39365400000</c:v>
                      </c:pt>
                      <c:pt idx="804">
                        <c:v>39365800000</c:v>
                      </c:pt>
                      <c:pt idx="805">
                        <c:v>39367200000</c:v>
                      </c:pt>
                      <c:pt idx="806">
                        <c:v>39367300000</c:v>
                      </c:pt>
                      <c:pt idx="807">
                        <c:v>39368400000</c:v>
                      </c:pt>
                      <c:pt idx="808">
                        <c:v>39370100000</c:v>
                      </c:pt>
                      <c:pt idx="809">
                        <c:v>39372100000</c:v>
                      </c:pt>
                      <c:pt idx="810">
                        <c:v>39360400000</c:v>
                      </c:pt>
                      <c:pt idx="811">
                        <c:v>39363200000</c:v>
                      </c:pt>
                      <c:pt idx="812">
                        <c:v>39363400000</c:v>
                      </c:pt>
                      <c:pt idx="813">
                        <c:v>39365400000</c:v>
                      </c:pt>
                      <c:pt idx="814">
                        <c:v>39365800000</c:v>
                      </c:pt>
                      <c:pt idx="815">
                        <c:v>39367200000</c:v>
                      </c:pt>
                      <c:pt idx="816">
                        <c:v>39367300000</c:v>
                      </c:pt>
                      <c:pt idx="817">
                        <c:v>39368400000</c:v>
                      </c:pt>
                      <c:pt idx="818">
                        <c:v>39370100000</c:v>
                      </c:pt>
                      <c:pt idx="819">
                        <c:v>39372100000</c:v>
                      </c:pt>
                      <c:pt idx="820">
                        <c:v>39374600000</c:v>
                      </c:pt>
                      <c:pt idx="821">
                        <c:v>39376300000</c:v>
                      </c:pt>
                      <c:pt idx="822">
                        <c:v>39381700000</c:v>
                      </c:pt>
                      <c:pt idx="823">
                        <c:v>39384100000</c:v>
                      </c:pt>
                      <c:pt idx="824">
                        <c:v>39388400000</c:v>
                      </c:pt>
                      <c:pt idx="825">
                        <c:v>39390900000</c:v>
                      </c:pt>
                      <c:pt idx="826">
                        <c:v>39393500000</c:v>
                      </c:pt>
                      <c:pt idx="827">
                        <c:v>39397400000</c:v>
                      </c:pt>
                      <c:pt idx="828">
                        <c:v>39399100000</c:v>
                      </c:pt>
                      <c:pt idx="829">
                        <c:v>39399900000</c:v>
                      </c:pt>
                      <c:pt idx="830">
                        <c:v>39471200000</c:v>
                      </c:pt>
                      <c:pt idx="831">
                        <c:v>39471400000</c:v>
                      </c:pt>
                      <c:pt idx="832">
                        <c:v>39471500000</c:v>
                      </c:pt>
                      <c:pt idx="833">
                        <c:v>39471700000</c:v>
                      </c:pt>
                      <c:pt idx="834">
                        <c:v>39471700000</c:v>
                      </c:pt>
                      <c:pt idx="835">
                        <c:v>39471800000</c:v>
                      </c:pt>
                      <c:pt idx="836">
                        <c:v>39471900000</c:v>
                      </c:pt>
                      <c:pt idx="837">
                        <c:v>39471900000</c:v>
                      </c:pt>
                      <c:pt idx="838">
                        <c:v>39472200000</c:v>
                      </c:pt>
                      <c:pt idx="839">
                        <c:v>39472200000</c:v>
                      </c:pt>
                      <c:pt idx="840">
                        <c:v>39472200000</c:v>
                      </c:pt>
                      <c:pt idx="841">
                        <c:v>39472400000</c:v>
                      </c:pt>
                      <c:pt idx="842">
                        <c:v>39472400000</c:v>
                      </c:pt>
                      <c:pt idx="843">
                        <c:v>39472600000</c:v>
                      </c:pt>
                      <c:pt idx="844">
                        <c:v>39472700000</c:v>
                      </c:pt>
                      <c:pt idx="845">
                        <c:v>39472700000</c:v>
                      </c:pt>
                      <c:pt idx="846">
                        <c:v>39472800000</c:v>
                      </c:pt>
                      <c:pt idx="847">
                        <c:v>39473000000</c:v>
                      </c:pt>
                      <c:pt idx="848">
                        <c:v>39473000000</c:v>
                      </c:pt>
                      <c:pt idx="849">
                        <c:v>39473200000</c:v>
                      </c:pt>
                      <c:pt idx="850">
                        <c:v>39483900000</c:v>
                      </c:pt>
                      <c:pt idx="851">
                        <c:v>39490700000</c:v>
                      </c:pt>
                      <c:pt idx="852">
                        <c:v>39505500000</c:v>
                      </c:pt>
                      <c:pt idx="853">
                        <c:v>39534200000</c:v>
                      </c:pt>
                      <c:pt idx="854">
                        <c:v>39567200000</c:v>
                      </c:pt>
                      <c:pt idx="855">
                        <c:v>39599900000</c:v>
                      </c:pt>
                      <c:pt idx="856">
                        <c:v>39643900000</c:v>
                      </c:pt>
                      <c:pt idx="857">
                        <c:v>39686900000</c:v>
                      </c:pt>
                      <c:pt idx="858">
                        <c:v>39732000000</c:v>
                      </c:pt>
                      <c:pt idx="859">
                        <c:v>39777800000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'50 mm_1E2_Imp'!$C$2:$C$861</c15:sqref>
                        </c15:formulaRef>
                      </c:ext>
                    </c:extLst>
                    <c:numCache>
                      <c:formatCode>0.00E+00</c:formatCode>
                      <c:ptCount val="860"/>
                      <c:pt idx="0">
                        <c:v>9390.39</c:v>
                      </c:pt>
                      <c:pt idx="1">
                        <c:v>9377.76</c:v>
                      </c:pt>
                      <c:pt idx="2">
                        <c:v>9289.42</c:v>
                      </c:pt>
                      <c:pt idx="3">
                        <c:v>9040.1299999999992</c:v>
                      </c:pt>
                      <c:pt idx="4">
                        <c:v>8623.84</c:v>
                      </c:pt>
                      <c:pt idx="5">
                        <c:v>7899.8</c:v>
                      </c:pt>
                      <c:pt idx="6">
                        <c:v>7178.33</c:v>
                      </c:pt>
                      <c:pt idx="7">
                        <c:v>6337.83</c:v>
                      </c:pt>
                      <c:pt idx="8">
                        <c:v>5516.57</c:v>
                      </c:pt>
                      <c:pt idx="9">
                        <c:v>4905.6499999999996</c:v>
                      </c:pt>
                      <c:pt idx="10">
                        <c:v>4286.01</c:v>
                      </c:pt>
                      <c:pt idx="11">
                        <c:v>3844.13</c:v>
                      </c:pt>
                      <c:pt idx="12">
                        <c:v>3435.6</c:v>
                      </c:pt>
                      <c:pt idx="13">
                        <c:v>3152.25</c:v>
                      </c:pt>
                      <c:pt idx="14">
                        <c:v>2932.93</c:v>
                      </c:pt>
                      <c:pt idx="15">
                        <c:v>2712.49</c:v>
                      </c:pt>
                      <c:pt idx="16">
                        <c:v>2626.71</c:v>
                      </c:pt>
                      <c:pt idx="17">
                        <c:v>2498.5500000000002</c:v>
                      </c:pt>
                      <c:pt idx="18">
                        <c:v>2424.7199999999998</c:v>
                      </c:pt>
                      <c:pt idx="19">
                        <c:v>2422.5300000000002</c:v>
                      </c:pt>
                      <c:pt idx="20">
                        <c:v>103.461</c:v>
                      </c:pt>
                      <c:pt idx="21">
                        <c:v>103.432</c:v>
                      </c:pt>
                      <c:pt idx="22">
                        <c:v>103.46599999999999</c:v>
                      </c:pt>
                      <c:pt idx="23">
                        <c:v>103.20399999999999</c:v>
                      </c:pt>
                      <c:pt idx="24">
                        <c:v>102.974</c:v>
                      </c:pt>
                      <c:pt idx="25">
                        <c:v>102.94799999999999</c:v>
                      </c:pt>
                      <c:pt idx="26">
                        <c:v>102.99299999999999</c:v>
                      </c:pt>
                      <c:pt idx="27">
                        <c:v>122.932</c:v>
                      </c:pt>
                      <c:pt idx="28">
                        <c:v>121.744</c:v>
                      </c:pt>
                      <c:pt idx="29">
                        <c:v>103.23099999999999</c:v>
                      </c:pt>
                      <c:pt idx="30">
                        <c:v>120.21599999999999</c:v>
                      </c:pt>
                      <c:pt idx="31">
                        <c:v>103.673</c:v>
                      </c:pt>
                      <c:pt idx="32">
                        <c:v>118.143</c:v>
                      </c:pt>
                      <c:pt idx="33">
                        <c:v>104.41</c:v>
                      </c:pt>
                      <c:pt idx="34">
                        <c:v>115.758</c:v>
                      </c:pt>
                      <c:pt idx="35">
                        <c:v>113.261</c:v>
                      </c:pt>
                      <c:pt idx="36">
                        <c:v>105.504</c:v>
                      </c:pt>
                      <c:pt idx="37">
                        <c:v>106.982</c:v>
                      </c:pt>
                      <c:pt idx="38">
                        <c:v>110.999</c:v>
                      </c:pt>
                      <c:pt idx="39">
                        <c:v>108.773</c:v>
                      </c:pt>
                      <c:pt idx="40">
                        <c:v>27724.799999999999</c:v>
                      </c:pt>
                      <c:pt idx="41">
                        <c:v>24024.9</c:v>
                      </c:pt>
                      <c:pt idx="42">
                        <c:v>16848.900000000001</c:v>
                      </c:pt>
                      <c:pt idx="43">
                        <c:v>11507.1</c:v>
                      </c:pt>
                      <c:pt idx="44">
                        <c:v>8149.77</c:v>
                      </c:pt>
                      <c:pt idx="45">
                        <c:v>5939.6</c:v>
                      </c:pt>
                      <c:pt idx="46">
                        <c:v>4699.8599999999997</c:v>
                      </c:pt>
                      <c:pt idx="47">
                        <c:v>3858.93</c:v>
                      </c:pt>
                      <c:pt idx="48">
                        <c:v>3249.62</c:v>
                      </c:pt>
                      <c:pt idx="49">
                        <c:v>2902.75</c:v>
                      </c:pt>
                      <c:pt idx="50">
                        <c:v>2602.7600000000002</c:v>
                      </c:pt>
                      <c:pt idx="51">
                        <c:v>2410.58</c:v>
                      </c:pt>
                      <c:pt idx="52">
                        <c:v>2263.79</c:v>
                      </c:pt>
                      <c:pt idx="53">
                        <c:v>2191.0100000000002</c:v>
                      </c:pt>
                      <c:pt idx="54">
                        <c:v>2146.52</c:v>
                      </c:pt>
                      <c:pt idx="55">
                        <c:v>2088.1799999999998</c:v>
                      </c:pt>
                      <c:pt idx="56">
                        <c:v>2126.81</c:v>
                      </c:pt>
                      <c:pt idx="57">
                        <c:v>2102.14</c:v>
                      </c:pt>
                      <c:pt idx="58">
                        <c:v>2099.75</c:v>
                      </c:pt>
                      <c:pt idx="59">
                        <c:v>2142.89</c:v>
                      </c:pt>
                      <c:pt idx="60">
                        <c:v>652</c:v>
                      </c:pt>
                      <c:pt idx="61">
                        <c:v>651.28800000000001</c:v>
                      </c:pt>
                      <c:pt idx="62">
                        <c:v>647.66999999999996</c:v>
                      </c:pt>
                      <c:pt idx="63">
                        <c:v>644.37599999999998</c:v>
                      </c:pt>
                      <c:pt idx="64">
                        <c:v>637.88099999999997</c:v>
                      </c:pt>
                      <c:pt idx="65">
                        <c:v>629.40499999999997</c:v>
                      </c:pt>
                      <c:pt idx="66">
                        <c:v>617.89599999999996</c:v>
                      </c:pt>
                      <c:pt idx="67">
                        <c:v>605.66600000000005</c:v>
                      </c:pt>
                      <c:pt idx="68">
                        <c:v>589.05200000000002</c:v>
                      </c:pt>
                      <c:pt idx="69">
                        <c:v>567.16499999999996</c:v>
                      </c:pt>
                      <c:pt idx="70">
                        <c:v>547.92899999999997</c:v>
                      </c:pt>
                      <c:pt idx="71">
                        <c:v>520.50300000000004</c:v>
                      </c:pt>
                      <c:pt idx="72">
                        <c:v>496.27300000000002</c:v>
                      </c:pt>
                      <c:pt idx="73">
                        <c:v>471.18200000000002</c:v>
                      </c:pt>
                      <c:pt idx="74">
                        <c:v>444.19200000000001</c:v>
                      </c:pt>
                      <c:pt idx="75">
                        <c:v>423.92099999999999</c:v>
                      </c:pt>
                      <c:pt idx="76">
                        <c:v>402.36</c:v>
                      </c:pt>
                      <c:pt idx="77">
                        <c:v>388.03699999999998</c:v>
                      </c:pt>
                      <c:pt idx="78">
                        <c:v>378.60500000000002</c:v>
                      </c:pt>
                      <c:pt idx="79">
                        <c:v>369.01400000000001</c:v>
                      </c:pt>
                      <c:pt idx="80">
                        <c:v>10791.5</c:v>
                      </c:pt>
                      <c:pt idx="81">
                        <c:v>9402.0400000000009</c:v>
                      </c:pt>
                      <c:pt idx="82">
                        <c:v>6564.48</c:v>
                      </c:pt>
                      <c:pt idx="83">
                        <c:v>4652.99</c:v>
                      </c:pt>
                      <c:pt idx="84">
                        <c:v>3380.39</c:v>
                      </c:pt>
                      <c:pt idx="85">
                        <c:v>2548.14</c:v>
                      </c:pt>
                      <c:pt idx="86">
                        <c:v>2104.16</c:v>
                      </c:pt>
                      <c:pt idx="87">
                        <c:v>1808.52</c:v>
                      </c:pt>
                      <c:pt idx="88">
                        <c:v>1568.63</c:v>
                      </c:pt>
                      <c:pt idx="89">
                        <c:v>1468.85</c:v>
                      </c:pt>
                      <c:pt idx="90">
                        <c:v>1368.9</c:v>
                      </c:pt>
                      <c:pt idx="91">
                        <c:v>1294.8699999999999</c:v>
                      </c:pt>
                      <c:pt idx="92">
                        <c:v>1253.81</c:v>
                      </c:pt>
                      <c:pt idx="93">
                        <c:v>1234.0899999999999</c:v>
                      </c:pt>
                      <c:pt idx="94">
                        <c:v>1230.76</c:v>
                      </c:pt>
                      <c:pt idx="95">
                        <c:v>1205.6400000000001</c:v>
                      </c:pt>
                      <c:pt idx="96">
                        <c:v>1250.96</c:v>
                      </c:pt>
                      <c:pt idx="97">
                        <c:v>1234.18</c:v>
                      </c:pt>
                      <c:pt idx="98">
                        <c:v>1227.7</c:v>
                      </c:pt>
                      <c:pt idx="99">
                        <c:v>1267.1600000000001</c:v>
                      </c:pt>
                      <c:pt idx="100">
                        <c:v>121.88200000000001</c:v>
                      </c:pt>
                      <c:pt idx="101">
                        <c:v>122.117</c:v>
                      </c:pt>
                      <c:pt idx="102">
                        <c:v>121.169</c:v>
                      </c:pt>
                      <c:pt idx="103">
                        <c:v>121.499</c:v>
                      </c:pt>
                      <c:pt idx="104">
                        <c:v>120.887</c:v>
                      </c:pt>
                      <c:pt idx="105">
                        <c:v>122.258</c:v>
                      </c:pt>
                      <c:pt idx="106">
                        <c:v>120.6</c:v>
                      </c:pt>
                      <c:pt idx="107">
                        <c:v>122.26600000000001</c:v>
                      </c:pt>
                      <c:pt idx="108">
                        <c:v>120.423</c:v>
                      </c:pt>
                      <c:pt idx="109">
                        <c:v>120.017</c:v>
                      </c:pt>
                      <c:pt idx="110">
                        <c:v>119.95699999999999</c:v>
                      </c:pt>
                      <c:pt idx="111">
                        <c:v>122.13800000000001</c:v>
                      </c:pt>
                      <c:pt idx="112">
                        <c:v>121.946</c:v>
                      </c:pt>
                      <c:pt idx="113">
                        <c:v>121.90600000000001</c:v>
                      </c:pt>
                      <c:pt idx="114">
                        <c:v>121.628</c:v>
                      </c:pt>
                      <c:pt idx="115">
                        <c:v>121.581</c:v>
                      </c:pt>
                      <c:pt idx="116">
                        <c:v>121.36799999999999</c:v>
                      </c:pt>
                      <c:pt idx="117">
                        <c:v>121.149</c:v>
                      </c:pt>
                      <c:pt idx="118">
                        <c:v>120.913</c:v>
                      </c:pt>
                      <c:pt idx="119">
                        <c:v>120.964</c:v>
                      </c:pt>
                      <c:pt idx="120">
                        <c:v>362.30799999999999</c:v>
                      </c:pt>
                      <c:pt idx="121">
                        <c:v>362.96800000000002</c:v>
                      </c:pt>
                      <c:pt idx="122">
                        <c:v>364.88400000000001</c:v>
                      </c:pt>
                      <c:pt idx="123">
                        <c:v>367.88</c:v>
                      </c:pt>
                      <c:pt idx="124">
                        <c:v>372.12</c:v>
                      </c:pt>
                      <c:pt idx="125">
                        <c:v>377.726</c:v>
                      </c:pt>
                      <c:pt idx="126">
                        <c:v>385.053</c:v>
                      </c:pt>
                      <c:pt idx="127">
                        <c:v>393.78500000000003</c:v>
                      </c:pt>
                      <c:pt idx="128">
                        <c:v>404.46</c:v>
                      </c:pt>
                      <c:pt idx="129">
                        <c:v>417.06</c:v>
                      </c:pt>
                      <c:pt idx="130">
                        <c:v>95663.1</c:v>
                      </c:pt>
                      <c:pt idx="131">
                        <c:v>57235.8</c:v>
                      </c:pt>
                      <c:pt idx="132">
                        <c:v>25184.7</c:v>
                      </c:pt>
                      <c:pt idx="133">
                        <c:v>14340.3</c:v>
                      </c:pt>
                      <c:pt idx="134">
                        <c:v>9010.9599999999991</c:v>
                      </c:pt>
                      <c:pt idx="135">
                        <c:v>6478.19</c:v>
                      </c:pt>
                      <c:pt idx="136">
                        <c:v>5182.3100000000004</c:v>
                      </c:pt>
                      <c:pt idx="137">
                        <c:v>4541.7299999999996</c:v>
                      </c:pt>
                      <c:pt idx="138">
                        <c:v>652.678</c:v>
                      </c:pt>
                      <c:pt idx="139">
                        <c:v>651.93299999999999</c:v>
                      </c:pt>
                      <c:pt idx="140">
                        <c:v>4355.12</c:v>
                      </c:pt>
                      <c:pt idx="141">
                        <c:v>647.48699999999997</c:v>
                      </c:pt>
                      <c:pt idx="142">
                        <c:v>641.91</c:v>
                      </c:pt>
                      <c:pt idx="143">
                        <c:v>633.59400000000005</c:v>
                      </c:pt>
                      <c:pt idx="144">
                        <c:v>4762.74</c:v>
                      </c:pt>
                      <c:pt idx="145">
                        <c:v>621.86099999999999</c:v>
                      </c:pt>
                      <c:pt idx="146">
                        <c:v>610.42700000000002</c:v>
                      </c:pt>
                      <c:pt idx="147">
                        <c:v>5405.38</c:v>
                      </c:pt>
                      <c:pt idx="148">
                        <c:v>596.745</c:v>
                      </c:pt>
                      <c:pt idx="149">
                        <c:v>583.226</c:v>
                      </c:pt>
                      <c:pt idx="150">
                        <c:v>5643.93</c:v>
                      </c:pt>
                      <c:pt idx="151">
                        <c:v>577.91</c:v>
                      </c:pt>
                      <c:pt idx="152">
                        <c:v>4987.6099999999997</c:v>
                      </c:pt>
                      <c:pt idx="153">
                        <c:v>584.11</c:v>
                      </c:pt>
                      <c:pt idx="154">
                        <c:v>3948.85</c:v>
                      </c:pt>
                      <c:pt idx="155">
                        <c:v>619.25699999999995</c:v>
                      </c:pt>
                      <c:pt idx="156">
                        <c:v>2977.48</c:v>
                      </c:pt>
                      <c:pt idx="157">
                        <c:v>699.96100000000001</c:v>
                      </c:pt>
                      <c:pt idx="158">
                        <c:v>2336.3200000000002</c:v>
                      </c:pt>
                      <c:pt idx="159">
                        <c:v>1942.78</c:v>
                      </c:pt>
                      <c:pt idx="160">
                        <c:v>855.91800000000001</c:v>
                      </c:pt>
                      <c:pt idx="161">
                        <c:v>1712.78</c:v>
                      </c:pt>
                      <c:pt idx="162">
                        <c:v>1588.9</c:v>
                      </c:pt>
                      <c:pt idx="163">
                        <c:v>1513.68</c:v>
                      </c:pt>
                      <c:pt idx="164">
                        <c:v>1134.0899999999999</c:v>
                      </c:pt>
                      <c:pt idx="165">
                        <c:v>1495.44</c:v>
                      </c:pt>
                      <c:pt idx="166">
                        <c:v>1609.81</c:v>
                      </c:pt>
                      <c:pt idx="167">
                        <c:v>2531.27</c:v>
                      </c:pt>
                      <c:pt idx="168">
                        <c:v>4344.16</c:v>
                      </c:pt>
                      <c:pt idx="169">
                        <c:v>8059.25</c:v>
                      </c:pt>
                      <c:pt idx="170">
                        <c:v>15918</c:v>
                      </c:pt>
                      <c:pt idx="171">
                        <c:v>256.03399999999999</c:v>
                      </c:pt>
                      <c:pt idx="172">
                        <c:v>254.55099999999999</c:v>
                      </c:pt>
                      <c:pt idx="173">
                        <c:v>251.387</c:v>
                      </c:pt>
                      <c:pt idx="174">
                        <c:v>255.13900000000001</c:v>
                      </c:pt>
                      <c:pt idx="175">
                        <c:v>253.369</c:v>
                      </c:pt>
                      <c:pt idx="176">
                        <c:v>246.523</c:v>
                      </c:pt>
                      <c:pt idx="177">
                        <c:v>241.13800000000001</c:v>
                      </c:pt>
                      <c:pt idx="178">
                        <c:v>233.86099999999999</c:v>
                      </c:pt>
                      <c:pt idx="179">
                        <c:v>222.74299999999999</c:v>
                      </c:pt>
                      <c:pt idx="180">
                        <c:v>1532.34</c:v>
                      </c:pt>
                      <c:pt idx="181">
                        <c:v>1534.09</c:v>
                      </c:pt>
                      <c:pt idx="182">
                        <c:v>1525.86</c:v>
                      </c:pt>
                      <c:pt idx="183">
                        <c:v>1513.71</c:v>
                      </c:pt>
                      <c:pt idx="184">
                        <c:v>1479.71</c:v>
                      </c:pt>
                      <c:pt idx="185">
                        <c:v>1426.93</c:v>
                      </c:pt>
                      <c:pt idx="186">
                        <c:v>1369.04</c:v>
                      </c:pt>
                      <c:pt idx="187">
                        <c:v>1281.19</c:v>
                      </c:pt>
                      <c:pt idx="188">
                        <c:v>1197.74</c:v>
                      </c:pt>
                      <c:pt idx="189">
                        <c:v>1125.5899999999999</c:v>
                      </c:pt>
                      <c:pt idx="190">
                        <c:v>1070.6400000000001</c:v>
                      </c:pt>
                      <c:pt idx="191">
                        <c:v>32739.5</c:v>
                      </c:pt>
                      <c:pt idx="192">
                        <c:v>17641.400000000001</c:v>
                      </c:pt>
                      <c:pt idx="193">
                        <c:v>7709.42</c:v>
                      </c:pt>
                      <c:pt idx="194">
                        <c:v>4236.26</c:v>
                      </c:pt>
                      <c:pt idx="195">
                        <c:v>2747.8</c:v>
                      </c:pt>
                      <c:pt idx="196">
                        <c:v>1986.75</c:v>
                      </c:pt>
                      <c:pt idx="197">
                        <c:v>1549.62</c:v>
                      </c:pt>
                      <c:pt idx="198">
                        <c:v>1243.49</c:v>
                      </c:pt>
                      <c:pt idx="199">
                        <c:v>1035.24</c:v>
                      </c:pt>
                      <c:pt idx="200">
                        <c:v>3983.48</c:v>
                      </c:pt>
                      <c:pt idx="201">
                        <c:v>884.76099999999997</c:v>
                      </c:pt>
                      <c:pt idx="202">
                        <c:v>3786.5</c:v>
                      </c:pt>
                      <c:pt idx="203">
                        <c:v>3245.83</c:v>
                      </c:pt>
                      <c:pt idx="204">
                        <c:v>2648.91</c:v>
                      </c:pt>
                      <c:pt idx="205">
                        <c:v>2119.4</c:v>
                      </c:pt>
                      <c:pt idx="206">
                        <c:v>771.86800000000005</c:v>
                      </c:pt>
                      <c:pt idx="207">
                        <c:v>1760.04</c:v>
                      </c:pt>
                      <c:pt idx="208">
                        <c:v>1460.96</c:v>
                      </c:pt>
                      <c:pt idx="209">
                        <c:v>679.03</c:v>
                      </c:pt>
                      <c:pt idx="210">
                        <c:v>1250.24</c:v>
                      </c:pt>
                      <c:pt idx="211">
                        <c:v>620.58799999999997</c:v>
                      </c:pt>
                      <c:pt idx="212">
                        <c:v>1106.5899999999999</c:v>
                      </c:pt>
                      <c:pt idx="213">
                        <c:v>987.79499999999996</c:v>
                      </c:pt>
                      <c:pt idx="214">
                        <c:v>571.01099999999997</c:v>
                      </c:pt>
                      <c:pt idx="215">
                        <c:v>904.65099999999995</c:v>
                      </c:pt>
                      <c:pt idx="216">
                        <c:v>531.46500000000003</c:v>
                      </c:pt>
                      <c:pt idx="217">
                        <c:v>846.44799999999998</c:v>
                      </c:pt>
                      <c:pt idx="218">
                        <c:v>509.21800000000002</c:v>
                      </c:pt>
                      <c:pt idx="219">
                        <c:v>800.19500000000005</c:v>
                      </c:pt>
                      <c:pt idx="220">
                        <c:v>486.53800000000001</c:v>
                      </c:pt>
                      <c:pt idx="221">
                        <c:v>478.26600000000002</c:v>
                      </c:pt>
                      <c:pt idx="222">
                        <c:v>776.11099999999999</c:v>
                      </c:pt>
                      <c:pt idx="223">
                        <c:v>477.68599999999998</c:v>
                      </c:pt>
                      <c:pt idx="224">
                        <c:v>475.16899999999998</c:v>
                      </c:pt>
                      <c:pt idx="225">
                        <c:v>475.67399999999998</c:v>
                      </c:pt>
                      <c:pt idx="226">
                        <c:v>758.24199999999996</c:v>
                      </c:pt>
                      <c:pt idx="227">
                        <c:v>728.875</c:v>
                      </c:pt>
                      <c:pt idx="228">
                        <c:v>720.13599999999997</c:v>
                      </c:pt>
                      <c:pt idx="229">
                        <c:v>701.03599999999994</c:v>
                      </c:pt>
                      <c:pt idx="230">
                        <c:v>493.45299999999997</c:v>
                      </c:pt>
                      <c:pt idx="231">
                        <c:v>495.45299999999997</c:v>
                      </c:pt>
                      <c:pt idx="232">
                        <c:v>499.20800000000003</c:v>
                      </c:pt>
                      <c:pt idx="233">
                        <c:v>505.346</c:v>
                      </c:pt>
                      <c:pt idx="234">
                        <c:v>513.05399999999997</c:v>
                      </c:pt>
                      <c:pt idx="235">
                        <c:v>525.49199999999996</c:v>
                      </c:pt>
                      <c:pt idx="236">
                        <c:v>540.89300000000003</c:v>
                      </c:pt>
                      <c:pt idx="237">
                        <c:v>563.04100000000005</c:v>
                      </c:pt>
                      <c:pt idx="238">
                        <c:v>587.48900000000003</c:v>
                      </c:pt>
                      <c:pt idx="239">
                        <c:v>620.01900000000001</c:v>
                      </c:pt>
                      <c:pt idx="240">
                        <c:v>656.04700000000003</c:v>
                      </c:pt>
                      <c:pt idx="241">
                        <c:v>702.19200000000001</c:v>
                      </c:pt>
                      <c:pt idx="242">
                        <c:v>754.89800000000002</c:v>
                      </c:pt>
                      <c:pt idx="243">
                        <c:v>814.74699999999996</c:v>
                      </c:pt>
                      <c:pt idx="244">
                        <c:v>885.35900000000004</c:v>
                      </c:pt>
                      <c:pt idx="245">
                        <c:v>957.51099999999997</c:v>
                      </c:pt>
                      <c:pt idx="246">
                        <c:v>1034.5999999999999</c:v>
                      </c:pt>
                      <c:pt idx="247">
                        <c:v>1112.92</c:v>
                      </c:pt>
                      <c:pt idx="248">
                        <c:v>1166.6600000000001</c:v>
                      </c:pt>
                      <c:pt idx="249">
                        <c:v>1201.3499999999999</c:v>
                      </c:pt>
                      <c:pt idx="250">
                        <c:v>2497.37</c:v>
                      </c:pt>
                      <c:pt idx="251">
                        <c:v>2496.69</c:v>
                      </c:pt>
                      <c:pt idx="252">
                        <c:v>2493.15</c:v>
                      </c:pt>
                      <c:pt idx="253">
                        <c:v>2483.29</c:v>
                      </c:pt>
                      <c:pt idx="254">
                        <c:v>2466.7600000000002</c:v>
                      </c:pt>
                      <c:pt idx="255">
                        <c:v>2442.21</c:v>
                      </c:pt>
                      <c:pt idx="256">
                        <c:v>2400.04</c:v>
                      </c:pt>
                      <c:pt idx="257">
                        <c:v>2343.42</c:v>
                      </c:pt>
                      <c:pt idx="258">
                        <c:v>2283.39</c:v>
                      </c:pt>
                      <c:pt idx="259">
                        <c:v>2199.77</c:v>
                      </c:pt>
                      <c:pt idx="260">
                        <c:v>2124.86</c:v>
                      </c:pt>
                      <c:pt idx="261">
                        <c:v>2055.83</c:v>
                      </c:pt>
                      <c:pt idx="262">
                        <c:v>1978.96</c:v>
                      </c:pt>
                      <c:pt idx="263">
                        <c:v>1924.12</c:v>
                      </c:pt>
                      <c:pt idx="264">
                        <c:v>1864.21</c:v>
                      </c:pt>
                      <c:pt idx="265">
                        <c:v>1821.75</c:v>
                      </c:pt>
                      <c:pt idx="266">
                        <c:v>1789.92</c:v>
                      </c:pt>
                      <c:pt idx="267">
                        <c:v>1762.58</c:v>
                      </c:pt>
                      <c:pt idx="268">
                        <c:v>1750.7</c:v>
                      </c:pt>
                      <c:pt idx="269">
                        <c:v>1743.9</c:v>
                      </c:pt>
                      <c:pt idx="270">
                        <c:v>79531.899999999994</c:v>
                      </c:pt>
                      <c:pt idx="271">
                        <c:v>65596.800000000003</c:v>
                      </c:pt>
                      <c:pt idx="272">
                        <c:v>54917.7</c:v>
                      </c:pt>
                      <c:pt idx="273">
                        <c:v>36227.199999999997</c:v>
                      </c:pt>
                      <c:pt idx="274">
                        <c:v>26539.1</c:v>
                      </c:pt>
                      <c:pt idx="275">
                        <c:v>18911.099999999999</c:v>
                      </c:pt>
                      <c:pt idx="276">
                        <c:v>15832.6</c:v>
                      </c:pt>
                      <c:pt idx="277">
                        <c:v>14499.4</c:v>
                      </c:pt>
                      <c:pt idx="278">
                        <c:v>12665.1</c:v>
                      </c:pt>
                      <c:pt idx="279">
                        <c:v>12947</c:v>
                      </c:pt>
                      <c:pt idx="280">
                        <c:v>6567.31</c:v>
                      </c:pt>
                      <c:pt idx="281">
                        <c:v>5278.87</c:v>
                      </c:pt>
                      <c:pt idx="282">
                        <c:v>5251.34</c:v>
                      </c:pt>
                      <c:pt idx="283">
                        <c:v>5236.2700000000004</c:v>
                      </c:pt>
                      <c:pt idx="284">
                        <c:v>5309.42</c:v>
                      </c:pt>
                      <c:pt idx="285">
                        <c:v>5335.73</c:v>
                      </c:pt>
                      <c:pt idx="286">
                        <c:v>5390.49</c:v>
                      </c:pt>
                      <c:pt idx="287">
                        <c:v>5404.78</c:v>
                      </c:pt>
                      <c:pt idx="288">
                        <c:v>5627.54</c:v>
                      </c:pt>
                      <c:pt idx="289">
                        <c:v>4330.51</c:v>
                      </c:pt>
                      <c:pt idx="290">
                        <c:v>5946.37</c:v>
                      </c:pt>
                      <c:pt idx="291">
                        <c:v>3698.41</c:v>
                      </c:pt>
                      <c:pt idx="292">
                        <c:v>5521.65</c:v>
                      </c:pt>
                      <c:pt idx="293">
                        <c:v>5957.3</c:v>
                      </c:pt>
                      <c:pt idx="294">
                        <c:v>6058.89</c:v>
                      </c:pt>
                      <c:pt idx="295">
                        <c:v>2823.57</c:v>
                      </c:pt>
                      <c:pt idx="296">
                        <c:v>5645.59</c:v>
                      </c:pt>
                      <c:pt idx="297">
                        <c:v>5717.73</c:v>
                      </c:pt>
                      <c:pt idx="298">
                        <c:v>5816.12</c:v>
                      </c:pt>
                      <c:pt idx="299">
                        <c:v>5990.64</c:v>
                      </c:pt>
                      <c:pt idx="300">
                        <c:v>6342.09</c:v>
                      </c:pt>
                      <c:pt idx="301">
                        <c:v>6554.3</c:v>
                      </c:pt>
                      <c:pt idx="302">
                        <c:v>7042.2</c:v>
                      </c:pt>
                      <c:pt idx="303">
                        <c:v>7505.07</c:v>
                      </c:pt>
                      <c:pt idx="304">
                        <c:v>7432.7</c:v>
                      </c:pt>
                      <c:pt idx="305">
                        <c:v>7473.17</c:v>
                      </c:pt>
                      <c:pt idx="306">
                        <c:v>4984.01</c:v>
                      </c:pt>
                      <c:pt idx="307">
                        <c:v>3176.7</c:v>
                      </c:pt>
                      <c:pt idx="308">
                        <c:v>2763.82</c:v>
                      </c:pt>
                      <c:pt idx="309">
                        <c:v>2491.61</c:v>
                      </c:pt>
                      <c:pt idx="310">
                        <c:v>2357.5</c:v>
                      </c:pt>
                      <c:pt idx="311">
                        <c:v>5052.93</c:v>
                      </c:pt>
                      <c:pt idx="312">
                        <c:v>2245.7199999999998</c:v>
                      </c:pt>
                      <c:pt idx="313">
                        <c:v>5437.18</c:v>
                      </c:pt>
                      <c:pt idx="314">
                        <c:v>6605.98</c:v>
                      </c:pt>
                      <c:pt idx="315">
                        <c:v>8240.07</c:v>
                      </c:pt>
                      <c:pt idx="316">
                        <c:v>11763.5</c:v>
                      </c:pt>
                      <c:pt idx="317">
                        <c:v>15887.3</c:v>
                      </c:pt>
                      <c:pt idx="318">
                        <c:v>2168.27</c:v>
                      </c:pt>
                      <c:pt idx="319">
                        <c:v>15183.6</c:v>
                      </c:pt>
                      <c:pt idx="320">
                        <c:v>2163.7800000000002</c:v>
                      </c:pt>
                      <c:pt idx="321">
                        <c:v>9109.91</c:v>
                      </c:pt>
                      <c:pt idx="322">
                        <c:v>2307.34</c:v>
                      </c:pt>
                      <c:pt idx="323">
                        <c:v>5149.6400000000003</c:v>
                      </c:pt>
                      <c:pt idx="324">
                        <c:v>2594.77</c:v>
                      </c:pt>
                      <c:pt idx="325">
                        <c:v>3188.59</c:v>
                      </c:pt>
                      <c:pt idx="326">
                        <c:v>336.99599999999998</c:v>
                      </c:pt>
                      <c:pt idx="327">
                        <c:v>330.50799999999998</c:v>
                      </c:pt>
                      <c:pt idx="328">
                        <c:v>317.137</c:v>
                      </c:pt>
                      <c:pt idx="329">
                        <c:v>301.81599999999997</c:v>
                      </c:pt>
                      <c:pt idx="330">
                        <c:v>1277.9100000000001</c:v>
                      </c:pt>
                      <c:pt idx="331">
                        <c:v>1282.43</c:v>
                      </c:pt>
                      <c:pt idx="332">
                        <c:v>1294.1600000000001</c:v>
                      </c:pt>
                      <c:pt idx="333">
                        <c:v>1298.94</c:v>
                      </c:pt>
                      <c:pt idx="334">
                        <c:v>1303.97</c:v>
                      </c:pt>
                      <c:pt idx="335">
                        <c:v>1316.18</c:v>
                      </c:pt>
                      <c:pt idx="336">
                        <c:v>1314.92</c:v>
                      </c:pt>
                      <c:pt idx="337">
                        <c:v>1312.47</c:v>
                      </c:pt>
                      <c:pt idx="338">
                        <c:v>1298.3800000000001</c:v>
                      </c:pt>
                      <c:pt idx="339">
                        <c:v>1278.3499999999999</c:v>
                      </c:pt>
                      <c:pt idx="340">
                        <c:v>1251.43</c:v>
                      </c:pt>
                      <c:pt idx="341">
                        <c:v>1226.98</c:v>
                      </c:pt>
                      <c:pt idx="342">
                        <c:v>1193.8900000000001</c:v>
                      </c:pt>
                      <c:pt idx="343">
                        <c:v>1168.4100000000001</c:v>
                      </c:pt>
                      <c:pt idx="344">
                        <c:v>1134.67</c:v>
                      </c:pt>
                      <c:pt idx="345">
                        <c:v>1115.26</c:v>
                      </c:pt>
                      <c:pt idx="346">
                        <c:v>1088.4100000000001</c:v>
                      </c:pt>
                      <c:pt idx="347">
                        <c:v>1080.8399999999999</c:v>
                      </c:pt>
                      <c:pt idx="348">
                        <c:v>1081.8499999999999</c:v>
                      </c:pt>
                      <c:pt idx="349">
                        <c:v>1083.22</c:v>
                      </c:pt>
                      <c:pt idx="350">
                        <c:v>2878.64</c:v>
                      </c:pt>
                      <c:pt idx="351">
                        <c:v>2886.42</c:v>
                      </c:pt>
                      <c:pt idx="352">
                        <c:v>2920.76</c:v>
                      </c:pt>
                      <c:pt idx="353">
                        <c:v>2922.41</c:v>
                      </c:pt>
                      <c:pt idx="354">
                        <c:v>2937.83</c:v>
                      </c:pt>
                      <c:pt idx="355">
                        <c:v>2943.67</c:v>
                      </c:pt>
                      <c:pt idx="356">
                        <c:v>2941.61</c:v>
                      </c:pt>
                      <c:pt idx="357">
                        <c:v>2897.06</c:v>
                      </c:pt>
                      <c:pt idx="358">
                        <c:v>2850.75</c:v>
                      </c:pt>
                      <c:pt idx="359">
                        <c:v>2794.68</c:v>
                      </c:pt>
                      <c:pt idx="360">
                        <c:v>2664.04</c:v>
                      </c:pt>
                      <c:pt idx="361">
                        <c:v>2518.36</c:v>
                      </c:pt>
                      <c:pt idx="362">
                        <c:v>2382.35</c:v>
                      </c:pt>
                      <c:pt idx="363">
                        <c:v>2253.7600000000002</c:v>
                      </c:pt>
                      <c:pt idx="364">
                        <c:v>2123.1999999999998</c:v>
                      </c:pt>
                      <c:pt idx="365">
                        <c:v>2015.43</c:v>
                      </c:pt>
                      <c:pt idx="366">
                        <c:v>1938.55</c:v>
                      </c:pt>
                      <c:pt idx="367">
                        <c:v>1931.81</c:v>
                      </c:pt>
                      <c:pt idx="368">
                        <c:v>1949.27</c:v>
                      </c:pt>
                      <c:pt idx="369">
                        <c:v>1950.6</c:v>
                      </c:pt>
                      <c:pt idx="370">
                        <c:v>886.19299999999998</c:v>
                      </c:pt>
                      <c:pt idx="371">
                        <c:v>882.70100000000002</c:v>
                      </c:pt>
                      <c:pt idx="372">
                        <c:v>874.75199999999995</c:v>
                      </c:pt>
                      <c:pt idx="373">
                        <c:v>857.18499999999995</c:v>
                      </c:pt>
                      <c:pt idx="374">
                        <c:v>841.96500000000003</c:v>
                      </c:pt>
                      <c:pt idx="375">
                        <c:v>839.14099999999996</c:v>
                      </c:pt>
                      <c:pt idx="376">
                        <c:v>913.23400000000004</c:v>
                      </c:pt>
                      <c:pt idx="377">
                        <c:v>1042.04</c:v>
                      </c:pt>
                      <c:pt idx="378">
                        <c:v>1014.33</c:v>
                      </c:pt>
                      <c:pt idx="379">
                        <c:v>928.15899999999999</c:v>
                      </c:pt>
                      <c:pt idx="380">
                        <c:v>2921.3</c:v>
                      </c:pt>
                      <c:pt idx="381">
                        <c:v>2922.87</c:v>
                      </c:pt>
                      <c:pt idx="382">
                        <c:v>2938.2</c:v>
                      </c:pt>
                      <c:pt idx="383">
                        <c:v>2943.87</c:v>
                      </c:pt>
                      <c:pt idx="384">
                        <c:v>2941.62</c:v>
                      </c:pt>
                      <c:pt idx="385">
                        <c:v>2896.85</c:v>
                      </c:pt>
                      <c:pt idx="386">
                        <c:v>2850.31</c:v>
                      </c:pt>
                      <c:pt idx="387">
                        <c:v>2794.02</c:v>
                      </c:pt>
                      <c:pt idx="388">
                        <c:v>2663.29</c:v>
                      </c:pt>
                      <c:pt idx="389">
                        <c:v>2517.5500000000002</c:v>
                      </c:pt>
                      <c:pt idx="390">
                        <c:v>2381.5300000000002</c:v>
                      </c:pt>
                      <c:pt idx="391">
                        <c:v>2252.9699999999998</c:v>
                      </c:pt>
                      <c:pt idx="392">
                        <c:v>2122.5300000000002</c:v>
                      </c:pt>
                      <c:pt idx="393">
                        <c:v>2014.9</c:v>
                      </c:pt>
                      <c:pt idx="394">
                        <c:v>1938.26</c:v>
                      </c:pt>
                      <c:pt idx="395">
                        <c:v>1931.63</c:v>
                      </c:pt>
                      <c:pt idx="396">
                        <c:v>1948.99</c:v>
                      </c:pt>
                      <c:pt idx="397">
                        <c:v>1950.32</c:v>
                      </c:pt>
                      <c:pt idx="398">
                        <c:v>885.81399999999996</c:v>
                      </c:pt>
                      <c:pt idx="399">
                        <c:v>882.32799999999997</c:v>
                      </c:pt>
                      <c:pt idx="400">
                        <c:v>874.39200000000005</c:v>
                      </c:pt>
                      <c:pt idx="401">
                        <c:v>856.84500000000003</c:v>
                      </c:pt>
                      <c:pt idx="402">
                        <c:v>841.63400000000001</c:v>
                      </c:pt>
                      <c:pt idx="403">
                        <c:v>838.73</c:v>
                      </c:pt>
                      <c:pt idx="404">
                        <c:v>912.46699999999998</c:v>
                      </c:pt>
                      <c:pt idx="405">
                        <c:v>1041.03</c:v>
                      </c:pt>
                      <c:pt idx="406">
                        <c:v>1013.54</c:v>
                      </c:pt>
                      <c:pt idx="407">
                        <c:v>927.66800000000001</c:v>
                      </c:pt>
                      <c:pt idx="408">
                        <c:v>872.83199999999999</c:v>
                      </c:pt>
                      <c:pt idx="409">
                        <c:v>638.96</c:v>
                      </c:pt>
                      <c:pt idx="410">
                        <c:v>646.93100000000004</c:v>
                      </c:pt>
                      <c:pt idx="411">
                        <c:v>622.57799999999997</c:v>
                      </c:pt>
                      <c:pt idx="412">
                        <c:v>595.904</c:v>
                      </c:pt>
                      <c:pt idx="413">
                        <c:v>843.55</c:v>
                      </c:pt>
                      <c:pt idx="414">
                        <c:v>550.60599999999999</c:v>
                      </c:pt>
                      <c:pt idx="415">
                        <c:v>833.71500000000003</c:v>
                      </c:pt>
                      <c:pt idx="416">
                        <c:v>833.64700000000005</c:v>
                      </c:pt>
                      <c:pt idx="417">
                        <c:v>478.68299999999999</c:v>
                      </c:pt>
                      <c:pt idx="418">
                        <c:v>846.83699999999999</c:v>
                      </c:pt>
                      <c:pt idx="419">
                        <c:v>861.62300000000005</c:v>
                      </c:pt>
                      <c:pt idx="420">
                        <c:v>884.00099999999998</c:v>
                      </c:pt>
                      <c:pt idx="421">
                        <c:v>902.40099999999995</c:v>
                      </c:pt>
                      <c:pt idx="422">
                        <c:v>932.154</c:v>
                      </c:pt>
                      <c:pt idx="423">
                        <c:v>917.73800000000006</c:v>
                      </c:pt>
                      <c:pt idx="424">
                        <c:v>942.173</c:v>
                      </c:pt>
                      <c:pt idx="425">
                        <c:v>407.197</c:v>
                      </c:pt>
                      <c:pt idx="426">
                        <c:v>367.73899999999998</c:v>
                      </c:pt>
                      <c:pt idx="427">
                        <c:v>337.98399999999998</c:v>
                      </c:pt>
                      <c:pt idx="428">
                        <c:v>308.63600000000002</c:v>
                      </c:pt>
                      <c:pt idx="429">
                        <c:v>280.31700000000001</c:v>
                      </c:pt>
                      <c:pt idx="430">
                        <c:v>872.7</c:v>
                      </c:pt>
                      <c:pt idx="431">
                        <c:v>638.94399999999996</c:v>
                      </c:pt>
                      <c:pt idx="432">
                        <c:v>646.904</c:v>
                      </c:pt>
                      <c:pt idx="433">
                        <c:v>622.58100000000002</c:v>
                      </c:pt>
                      <c:pt idx="434">
                        <c:v>595.93299999999999</c:v>
                      </c:pt>
                      <c:pt idx="435">
                        <c:v>843.49900000000002</c:v>
                      </c:pt>
                      <c:pt idx="436">
                        <c:v>833.726</c:v>
                      </c:pt>
                      <c:pt idx="437">
                        <c:v>833.71699999999998</c:v>
                      </c:pt>
                      <c:pt idx="438">
                        <c:v>478.80200000000002</c:v>
                      </c:pt>
                      <c:pt idx="439">
                        <c:v>846.96600000000001</c:v>
                      </c:pt>
                      <c:pt idx="440">
                        <c:v>861.81600000000003</c:v>
                      </c:pt>
                      <c:pt idx="441">
                        <c:v>884.25699999999995</c:v>
                      </c:pt>
                      <c:pt idx="442">
                        <c:v>902.71600000000001</c:v>
                      </c:pt>
                      <c:pt idx="443">
                        <c:v>932.55700000000002</c:v>
                      </c:pt>
                      <c:pt idx="444">
                        <c:v>918.11800000000005</c:v>
                      </c:pt>
                      <c:pt idx="445">
                        <c:v>942.59</c:v>
                      </c:pt>
                      <c:pt idx="446">
                        <c:v>407.30900000000003</c:v>
                      </c:pt>
                      <c:pt idx="447">
                        <c:v>367.84399999999999</c:v>
                      </c:pt>
                      <c:pt idx="448">
                        <c:v>338.084</c:v>
                      </c:pt>
                      <c:pt idx="449">
                        <c:v>308.72800000000001</c:v>
                      </c:pt>
                      <c:pt idx="450">
                        <c:v>280.39999999999998</c:v>
                      </c:pt>
                      <c:pt idx="451">
                        <c:v>256.79500000000002</c:v>
                      </c:pt>
                      <c:pt idx="452">
                        <c:v>239.249</c:v>
                      </c:pt>
                      <c:pt idx="453">
                        <c:v>228.93799999999999</c:v>
                      </c:pt>
                      <c:pt idx="454">
                        <c:v>204.90100000000001</c:v>
                      </c:pt>
                      <c:pt idx="455">
                        <c:v>214.505</c:v>
                      </c:pt>
                      <c:pt idx="456">
                        <c:v>219.11500000000001</c:v>
                      </c:pt>
                      <c:pt idx="457">
                        <c:v>206.125</c:v>
                      </c:pt>
                      <c:pt idx="458">
                        <c:v>209.76499999999999</c:v>
                      </c:pt>
                      <c:pt idx="459">
                        <c:v>545.65499999999997</c:v>
                      </c:pt>
                      <c:pt idx="460">
                        <c:v>542.80100000000004</c:v>
                      </c:pt>
                      <c:pt idx="461">
                        <c:v>536.12</c:v>
                      </c:pt>
                      <c:pt idx="462">
                        <c:v>523.67399999999998</c:v>
                      </c:pt>
                      <c:pt idx="463">
                        <c:v>511.93799999999999</c:v>
                      </c:pt>
                      <c:pt idx="464">
                        <c:v>502.90800000000002</c:v>
                      </c:pt>
                      <c:pt idx="465">
                        <c:v>494.95400000000001</c:v>
                      </c:pt>
                      <c:pt idx="466">
                        <c:v>499.96100000000001</c:v>
                      </c:pt>
                      <c:pt idx="467">
                        <c:v>513.33000000000004</c:v>
                      </c:pt>
                      <c:pt idx="468">
                        <c:v>546.44299999999998</c:v>
                      </c:pt>
                      <c:pt idx="469">
                        <c:v>598.73900000000003</c:v>
                      </c:pt>
                      <c:pt idx="470">
                        <c:v>664.322</c:v>
                      </c:pt>
                      <c:pt idx="471">
                        <c:v>750.46400000000006</c:v>
                      </c:pt>
                      <c:pt idx="472">
                        <c:v>829.13900000000001</c:v>
                      </c:pt>
                      <c:pt idx="473">
                        <c:v>896.68600000000004</c:v>
                      </c:pt>
                      <c:pt idx="474">
                        <c:v>963.74599999999998</c:v>
                      </c:pt>
                      <c:pt idx="475">
                        <c:v>1032.75</c:v>
                      </c:pt>
                      <c:pt idx="476">
                        <c:v>1131.31</c:v>
                      </c:pt>
                      <c:pt idx="477">
                        <c:v>1225.4000000000001</c:v>
                      </c:pt>
                      <c:pt idx="478">
                        <c:v>1330.14</c:v>
                      </c:pt>
                      <c:pt idx="479">
                        <c:v>1295.31</c:v>
                      </c:pt>
                      <c:pt idx="480">
                        <c:v>598.74199999999996</c:v>
                      </c:pt>
                      <c:pt idx="481">
                        <c:v>664.25099999999998</c:v>
                      </c:pt>
                      <c:pt idx="482">
                        <c:v>750.30700000000002</c:v>
                      </c:pt>
                      <c:pt idx="483">
                        <c:v>828.90599999999995</c:v>
                      </c:pt>
                      <c:pt idx="484">
                        <c:v>896.40200000000004</c:v>
                      </c:pt>
                      <c:pt idx="485">
                        <c:v>963.43799999999999</c:v>
                      </c:pt>
                      <c:pt idx="486">
                        <c:v>1032.43</c:v>
                      </c:pt>
                      <c:pt idx="487">
                        <c:v>1130.97</c:v>
                      </c:pt>
                      <c:pt idx="488">
                        <c:v>1225.04</c:v>
                      </c:pt>
                      <c:pt idx="489">
                        <c:v>1329.56</c:v>
                      </c:pt>
                      <c:pt idx="490">
                        <c:v>1294.97</c:v>
                      </c:pt>
                      <c:pt idx="491">
                        <c:v>1401.15</c:v>
                      </c:pt>
                      <c:pt idx="492">
                        <c:v>1224.0999999999999</c:v>
                      </c:pt>
                      <c:pt idx="493">
                        <c:v>1397.97</c:v>
                      </c:pt>
                      <c:pt idx="494">
                        <c:v>1089.3800000000001</c:v>
                      </c:pt>
                      <c:pt idx="495">
                        <c:v>1310.81</c:v>
                      </c:pt>
                      <c:pt idx="496">
                        <c:v>1162.43</c:v>
                      </c:pt>
                      <c:pt idx="497">
                        <c:v>973.93299999999999</c:v>
                      </c:pt>
                      <c:pt idx="498">
                        <c:v>1020.61</c:v>
                      </c:pt>
                      <c:pt idx="499">
                        <c:v>886.05600000000004</c:v>
                      </c:pt>
                      <c:pt idx="500">
                        <c:v>780.48299999999995</c:v>
                      </c:pt>
                      <c:pt idx="501">
                        <c:v>904.34699999999998</c:v>
                      </c:pt>
                      <c:pt idx="502">
                        <c:v>692.33600000000001</c:v>
                      </c:pt>
                      <c:pt idx="503">
                        <c:v>626.20100000000002</c:v>
                      </c:pt>
                      <c:pt idx="504">
                        <c:v>582.04899999999998</c:v>
                      </c:pt>
                      <c:pt idx="505">
                        <c:v>557.81799999999998</c:v>
                      </c:pt>
                      <c:pt idx="506">
                        <c:v>854.44200000000001</c:v>
                      </c:pt>
                      <c:pt idx="507">
                        <c:v>838.54600000000005</c:v>
                      </c:pt>
                      <c:pt idx="508">
                        <c:v>862.89499999999998</c:v>
                      </c:pt>
                      <c:pt idx="509">
                        <c:v>880.14800000000002</c:v>
                      </c:pt>
                      <c:pt idx="510">
                        <c:v>325.21499999999997</c:v>
                      </c:pt>
                      <c:pt idx="511">
                        <c:v>327.077</c:v>
                      </c:pt>
                      <c:pt idx="512">
                        <c:v>335.13799999999998</c:v>
                      </c:pt>
                      <c:pt idx="513">
                        <c:v>1036.26</c:v>
                      </c:pt>
                      <c:pt idx="514">
                        <c:v>1039.1400000000001</c:v>
                      </c:pt>
                      <c:pt idx="515">
                        <c:v>1041.3499999999999</c:v>
                      </c:pt>
                      <c:pt idx="516">
                        <c:v>1036.55</c:v>
                      </c:pt>
                      <c:pt idx="517">
                        <c:v>1033.52</c:v>
                      </c:pt>
                      <c:pt idx="518">
                        <c:v>1030.47</c:v>
                      </c:pt>
                      <c:pt idx="519">
                        <c:v>1030.28</c:v>
                      </c:pt>
                      <c:pt idx="520">
                        <c:v>1041.57</c:v>
                      </c:pt>
                      <c:pt idx="521">
                        <c:v>1058.1199999999999</c:v>
                      </c:pt>
                      <c:pt idx="522">
                        <c:v>1091.26</c:v>
                      </c:pt>
                      <c:pt idx="523">
                        <c:v>1131.68</c:v>
                      </c:pt>
                      <c:pt idx="524">
                        <c:v>1197.08</c:v>
                      </c:pt>
                      <c:pt idx="525">
                        <c:v>1269.76</c:v>
                      </c:pt>
                      <c:pt idx="526">
                        <c:v>1345.8</c:v>
                      </c:pt>
                      <c:pt idx="527">
                        <c:v>1404.08</c:v>
                      </c:pt>
                      <c:pt idx="528">
                        <c:v>1428.91</c:v>
                      </c:pt>
                      <c:pt idx="529">
                        <c:v>1425.97</c:v>
                      </c:pt>
                      <c:pt idx="530">
                        <c:v>1425.49</c:v>
                      </c:pt>
                      <c:pt idx="531">
                        <c:v>1410.2</c:v>
                      </c:pt>
                      <c:pt idx="532">
                        <c:v>1412.08</c:v>
                      </c:pt>
                      <c:pt idx="533">
                        <c:v>1405.13</c:v>
                      </c:pt>
                      <c:pt idx="534">
                        <c:v>325.17</c:v>
                      </c:pt>
                      <c:pt idx="535">
                        <c:v>1083.8900000000001</c:v>
                      </c:pt>
                      <c:pt idx="536">
                        <c:v>1089.97</c:v>
                      </c:pt>
                      <c:pt idx="537">
                        <c:v>1090.8599999999999</c:v>
                      </c:pt>
                      <c:pt idx="538">
                        <c:v>1093.24</c:v>
                      </c:pt>
                      <c:pt idx="539">
                        <c:v>1107.29</c:v>
                      </c:pt>
                      <c:pt idx="540">
                        <c:v>1087.95</c:v>
                      </c:pt>
                      <c:pt idx="541">
                        <c:v>1087.4000000000001</c:v>
                      </c:pt>
                      <c:pt idx="542">
                        <c:v>1106.74</c:v>
                      </c:pt>
                      <c:pt idx="543">
                        <c:v>1102.67</c:v>
                      </c:pt>
                      <c:pt idx="544">
                        <c:v>1088.6199999999999</c:v>
                      </c:pt>
                      <c:pt idx="545">
                        <c:v>1108.6600000000001</c:v>
                      </c:pt>
                      <c:pt idx="546">
                        <c:v>1078.3</c:v>
                      </c:pt>
                      <c:pt idx="547">
                        <c:v>1067.6300000000001</c:v>
                      </c:pt>
                      <c:pt idx="548">
                        <c:v>1051.98</c:v>
                      </c:pt>
                      <c:pt idx="549">
                        <c:v>1048.8699999999999</c:v>
                      </c:pt>
                      <c:pt idx="550">
                        <c:v>1043.55</c:v>
                      </c:pt>
                      <c:pt idx="551">
                        <c:v>1060.75</c:v>
                      </c:pt>
                      <c:pt idx="552">
                        <c:v>1062.3900000000001</c:v>
                      </c:pt>
                      <c:pt idx="553">
                        <c:v>1051.9100000000001</c:v>
                      </c:pt>
                      <c:pt idx="554">
                        <c:v>1059.95</c:v>
                      </c:pt>
                      <c:pt idx="555">
                        <c:v>327.58199999999999</c:v>
                      </c:pt>
                      <c:pt idx="556">
                        <c:v>174.191</c:v>
                      </c:pt>
                      <c:pt idx="557">
                        <c:v>184.732</c:v>
                      </c:pt>
                      <c:pt idx="558">
                        <c:v>164.21700000000001</c:v>
                      </c:pt>
                      <c:pt idx="559">
                        <c:v>193.74</c:v>
                      </c:pt>
                      <c:pt idx="560">
                        <c:v>203.04400000000001</c:v>
                      </c:pt>
                      <c:pt idx="561">
                        <c:v>155.91399999999999</c:v>
                      </c:pt>
                      <c:pt idx="562">
                        <c:v>223.28800000000001</c:v>
                      </c:pt>
                      <c:pt idx="563">
                        <c:v>217.88399999999999</c:v>
                      </c:pt>
                      <c:pt idx="564">
                        <c:v>211.04</c:v>
                      </c:pt>
                      <c:pt idx="565">
                        <c:v>226.708</c:v>
                      </c:pt>
                      <c:pt idx="566">
                        <c:v>148.12299999999999</c:v>
                      </c:pt>
                      <c:pt idx="567">
                        <c:v>337.77699999999999</c:v>
                      </c:pt>
                      <c:pt idx="568">
                        <c:v>363.27300000000002</c:v>
                      </c:pt>
                      <c:pt idx="569">
                        <c:v>392.74900000000002</c:v>
                      </c:pt>
                      <c:pt idx="570">
                        <c:v>427.904</c:v>
                      </c:pt>
                      <c:pt idx="571">
                        <c:v>489.93400000000003</c:v>
                      </c:pt>
                      <c:pt idx="572">
                        <c:v>587.476</c:v>
                      </c:pt>
                      <c:pt idx="573">
                        <c:v>741.36900000000003</c:v>
                      </c:pt>
                      <c:pt idx="574">
                        <c:v>990.66499999999996</c:v>
                      </c:pt>
                      <c:pt idx="575">
                        <c:v>1390.93</c:v>
                      </c:pt>
                      <c:pt idx="576">
                        <c:v>2453.2800000000002</c:v>
                      </c:pt>
                      <c:pt idx="577">
                        <c:v>5999.19</c:v>
                      </c:pt>
                      <c:pt idx="578">
                        <c:v>11258.5</c:v>
                      </c:pt>
                      <c:pt idx="579">
                        <c:v>7450.3</c:v>
                      </c:pt>
                      <c:pt idx="580">
                        <c:v>990.976</c:v>
                      </c:pt>
                      <c:pt idx="581">
                        <c:v>1391.36</c:v>
                      </c:pt>
                      <c:pt idx="582">
                        <c:v>2454.02</c:v>
                      </c:pt>
                      <c:pt idx="583">
                        <c:v>6000.8</c:v>
                      </c:pt>
                      <c:pt idx="584">
                        <c:v>11260.5</c:v>
                      </c:pt>
                      <c:pt idx="585">
                        <c:v>7451.82</c:v>
                      </c:pt>
                      <c:pt idx="586">
                        <c:v>178.15799999999999</c:v>
                      </c:pt>
                      <c:pt idx="587">
                        <c:v>177.99299999999999</c:v>
                      </c:pt>
                      <c:pt idx="588">
                        <c:v>178.65600000000001</c:v>
                      </c:pt>
                      <c:pt idx="589">
                        <c:v>178.4</c:v>
                      </c:pt>
                      <c:pt idx="590">
                        <c:v>179.03299999999999</c:v>
                      </c:pt>
                      <c:pt idx="591">
                        <c:v>176.97900000000001</c:v>
                      </c:pt>
                      <c:pt idx="592">
                        <c:v>178.25399999999999</c:v>
                      </c:pt>
                      <c:pt idx="593">
                        <c:v>176.684</c:v>
                      </c:pt>
                      <c:pt idx="594">
                        <c:v>176.52600000000001</c:v>
                      </c:pt>
                      <c:pt idx="595">
                        <c:v>179.59800000000001</c:v>
                      </c:pt>
                      <c:pt idx="596">
                        <c:v>180.10400000000001</c:v>
                      </c:pt>
                      <c:pt idx="597">
                        <c:v>180.57900000000001</c:v>
                      </c:pt>
                      <c:pt idx="598">
                        <c:v>180.511</c:v>
                      </c:pt>
                      <c:pt idx="599">
                        <c:v>180.39</c:v>
                      </c:pt>
                      <c:pt idx="600">
                        <c:v>179.833</c:v>
                      </c:pt>
                      <c:pt idx="601">
                        <c:v>179.19800000000001</c:v>
                      </c:pt>
                      <c:pt idx="602">
                        <c:v>178.505</c:v>
                      </c:pt>
                      <c:pt idx="603">
                        <c:v>178.02600000000001</c:v>
                      </c:pt>
                      <c:pt idx="604">
                        <c:v>176.215</c:v>
                      </c:pt>
                      <c:pt idx="605">
                        <c:v>176.11099999999999</c:v>
                      </c:pt>
                      <c:pt idx="606">
                        <c:v>614.29</c:v>
                      </c:pt>
                      <c:pt idx="607">
                        <c:v>679.53599999999994</c:v>
                      </c:pt>
                      <c:pt idx="608">
                        <c:v>617.04499999999996</c:v>
                      </c:pt>
                      <c:pt idx="609">
                        <c:v>680.05399999999997</c:v>
                      </c:pt>
                      <c:pt idx="610">
                        <c:v>686.83399999999995</c:v>
                      </c:pt>
                      <c:pt idx="611">
                        <c:v>706.85599999999999</c:v>
                      </c:pt>
                      <c:pt idx="612">
                        <c:v>634.86800000000005</c:v>
                      </c:pt>
                      <c:pt idx="613">
                        <c:v>726.25599999999997</c:v>
                      </c:pt>
                      <c:pt idx="614">
                        <c:v>768.91800000000001</c:v>
                      </c:pt>
                      <c:pt idx="615">
                        <c:v>814.58399999999995</c:v>
                      </c:pt>
                      <c:pt idx="616">
                        <c:v>690.32399999999996</c:v>
                      </c:pt>
                      <c:pt idx="617">
                        <c:v>892.20699999999999</c:v>
                      </c:pt>
                      <c:pt idx="618">
                        <c:v>973.66700000000003</c:v>
                      </c:pt>
                      <c:pt idx="619">
                        <c:v>790.17100000000005</c:v>
                      </c:pt>
                      <c:pt idx="620">
                        <c:v>1077.72</c:v>
                      </c:pt>
                      <c:pt idx="621">
                        <c:v>960.99900000000002</c:v>
                      </c:pt>
                      <c:pt idx="622">
                        <c:v>1203.8</c:v>
                      </c:pt>
                      <c:pt idx="623">
                        <c:v>1243.1600000000001</c:v>
                      </c:pt>
                      <c:pt idx="624">
                        <c:v>1306.74</c:v>
                      </c:pt>
                      <c:pt idx="625">
                        <c:v>1180.8800000000001</c:v>
                      </c:pt>
                      <c:pt idx="626">
                        <c:v>1310.25</c:v>
                      </c:pt>
                      <c:pt idx="627">
                        <c:v>6644.13</c:v>
                      </c:pt>
                      <c:pt idx="628">
                        <c:v>4114.1899999999996</c:v>
                      </c:pt>
                      <c:pt idx="629">
                        <c:v>2462.2800000000002</c:v>
                      </c:pt>
                      <c:pt idx="630">
                        <c:v>1582.35</c:v>
                      </c:pt>
                      <c:pt idx="631">
                        <c:v>1155.07</c:v>
                      </c:pt>
                      <c:pt idx="632">
                        <c:v>1153.22</c:v>
                      </c:pt>
                      <c:pt idx="633">
                        <c:v>1182.23</c:v>
                      </c:pt>
                      <c:pt idx="634">
                        <c:v>1171.49</c:v>
                      </c:pt>
                      <c:pt idx="635">
                        <c:v>1130.1099999999999</c:v>
                      </c:pt>
                      <c:pt idx="636">
                        <c:v>1095.18</c:v>
                      </c:pt>
                      <c:pt idx="637">
                        <c:v>1037.6099999999999</c:v>
                      </c:pt>
                      <c:pt idx="638">
                        <c:v>841.43299999999999</c:v>
                      </c:pt>
                      <c:pt idx="639">
                        <c:v>933.27099999999996</c:v>
                      </c:pt>
                      <c:pt idx="640">
                        <c:v>969.42700000000002</c:v>
                      </c:pt>
                      <c:pt idx="641">
                        <c:v>857.75199999999995</c:v>
                      </c:pt>
                      <c:pt idx="642">
                        <c:v>892.82100000000003</c:v>
                      </c:pt>
                      <c:pt idx="643">
                        <c:v>826.88400000000001</c:v>
                      </c:pt>
                      <c:pt idx="644">
                        <c:v>881.47299999999996</c:v>
                      </c:pt>
                      <c:pt idx="645">
                        <c:v>847.67200000000003</c:v>
                      </c:pt>
                      <c:pt idx="646">
                        <c:v>766.74199999999996</c:v>
                      </c:pt>
                      <c:pt idx="647">
                        <c:v>716.40700000000004</c:v>
                      </c:pt>
                      <c:pt idx="648">
                        <c:v>906.80799999999999</c:v>
                      </c:pt>
                      <c:pt idx="649">
                        <c:v>676.19600000000003</c:v>
                      </c:pt>
                      <c:pt idx="650">
                        <c:v>933.62199999999996</c:v>
                      </c:pt>
                      <c:pt idx="651">
                        <c:v>833.64499999999998</c:v>
                      </c:pt>
                      <c:pt idx="652">
                        <c:v>685.02200000000005</c:v>
                      </c:pt>
                      <c:pt idx="653">
                        <c:v>960.52499999999998</c:v>
                      </c:pt>
                      <c:pt idx="654">
                        <c:v>919.67700000000002</c:v>
                      </c:pt>
                      <c:pt idx="655">
                        <c:v>960.91</c:v>
                      </c:pt>
                      <c:pt idx="656">
                        <c:v>658.71900000000005</c:v>
                      </c:pt>
                      <c:pt idx="657">
                        <c:v>973.16200000000003</c:v>
                      </c:pt>
                      <c:pt idx="658">
                        <c:v>931.10400000000004</c:v>
                      </c:pt>
                      <c:pt idx="659">
                        <c:v>962.53200000000004</c:v>
                      </c:pt>
                      <c:pt idx="660">
                        <c:v>4918.2</c:v>
                      </c:pt>
                      <c:pt idx="661">
                        <c:v>4539.7299999999996</c:v>
                      </c:pt>
                      <c:pt idx="662">
                        <c:v>4020.07</c:v>
                      </c:pt>
                      <c:pt idx="663">
                        <c:v>4410.05</c:v>
                      </c:pt>
                      <c:pt idx="664">
                        <c:v>3579.8</c:v>
                      </c:pt>
                      <c:pt idx="665">
                        <c:v>2715.19</c:v>
                      </c:pt>
                      <c:pt idx="666">
                        <c:v>2230.06</c:v>
                      </c:pt>
                      <c:pt idx="667">
                        <c:v>1767.22</c:v>
                      </c:pt>
                      <c:pt idx="668">
                        <c:v>1476.69</c:v>
                      </c:pt>
                      <c:pt idx="669">
                        <c:v>1255.98</c:v>
                      </c:pt>
                      <c:pt idx="670">
                        <c:v>1116.73</c:v>
                      </c:pt>
                      <c:pt idx="671">
                        <c:v>1019.62</c:v>
                      </c:pt>
                      <c:pt idx="672">
                        <c:v>967.48</c:v>
                      </c:pt>
                      <c:pt idx="673">
                        <c:v>959.96299999999997</c:v>
                      </c:pt>
                      <c:pt idx="674">
                        <c:v>991.93</c:v>
                      </c:pt>
                      <c:pt idx="675">
                        <c:v>1070.01</c:v>
                      </c:pt>
                      <c:pt idx="676">
                        <c:v>1427.88</c:v>
                      </c:pt>
                      <c:pt idx="677">
                        <c:v>1380.94</c:v>
                      </c:pt>
                      <c:pt idx="678">
                        <c:v>1239.8800000000001</c:v>
                      </c:pt>
                      <c:pt idx="679">
                        <c:v>1336.54</c:v>
                      </c:pt>
                      <c:pt idx="680">
                        <c:v>1098.93</c:v>
                      </c:pt>
                      <c:pt idx="681">
                        <c:v>1082.5</c:v>
                      </c:pt>
                      <c:pt idx="682">
                        <c:v>1070.82</c:v>
                      </c:pt>
                      <c:pt idx="683">
                        <c:v>1020.76</c:v>
                      </c:pt>
                      <c:pt idx="684">
                        <c:v>1047.4000000000001</c:v>
                      </c:pt>
                      <c:pt idx="685">
                        <c:v>1003.67</c:v>
                      </c:pt>
                      <c:pt idx="686">
                        <c:v>1013.34</c:v>
                      </c:pt>
                      <c:pt idx="687">
                        <c:v>965.86699999999996</c:v>
                      </c:pt>
                      <c:pt idx="688">
                        <c:v>1040.69</c:v>
                      </c:pt>
                      <c:pt idx="689">
                        <c:v>1052.78</c:v>
                      </c:pt>
                      <c:pt idx="690">
                        <c:v>896.11800000000005</c:v>
                      </c:pt>
                      <c:pt idx="691">
                        <c:v>857.22699999999998</c:v>
                      </c:pt>
                      <c:pt idx="692">
                        <c:v>803.125</c:v>
                      </c:pt>
                      <c:pt idx="693">
                        <c:v>766.15700000000004</c:v>
                      </c:pt>
                      <c:pt idx="694">
                        <c:v>740.56600000000003</c:v>
                      </c:pt>
                      <c:pt idx="695">
                        <c:v>714.596</c:v>
                      </c:pt>
                      <c:pt idx="696">
                        <c:v>702.154</c:v>
                      </c:pt>
                      <c:pt idx="697">
                        <c:v>682.98299999999995</c:v>
                      </c:pt>
                      <c:pt idx="698">
                        <c:v>668.81600000000003</c:v>
                      </c:pt>
                      <c:pt idx="699">
                        <c:v>666.36</c:v>
                      </c:pt>
                      <c:pt idx="700">
                        <c:v>1763.52</c:v>
                      </c:pt>
                      <c:pt idx="701">
                        <c:v>1832.59</c:v>
                      </c:pt>
                      <c:pt idx="702">
                        <c:v>1874.47</c:v>
                      </c:pt>
                      <c:pt idx="703">
                        <c:v>1671.07</c:v>
                      </c:pt>
                      <c:pt idx="704">
                        <c:v>1672.16</c:v>
                      </c:pt>
                      <c:pt idx="705">
                        <c:v>1650.68</c:v>
                      </c:pt>
                      <c:pt idx="706">
                        <c:v>1728.15</c:v>
                      </c:pt>
                      <c:pt idx="707">
                        <c:v>1831.26</c:v>
                      </c:pt>
                      <c:pt idx="708">
                        <c:v>1962.14</c:v>
                      </c:pt>
                      <c:pt idx="709">
                        <c:v>2222.59</c:v>
                      </c:pt>
                      <c:pt idx="710">
                        <c:v>679.245</c:v>
                      </c:pt>
                      <c:pt idx="711">
                        <c:v>611.33000000000004</c:v>
                      </c:pt>
                      <c:pt idx="712">
                        <c:v>555.41800000000001</c:v>
                      </c:pt>
                      <c:pt idx="713">
                        <c:v>520.202</c:v>
                      </c:pt>
                      <c:pt idx="714">
                        <c:v>492.697</c:v>
                      </c:pt>
                      <c:pt idx="715">
                        <c:v>488.91300000000001</c:v>
                      </c:pt>
                      <c:pt idx="716">
                        <c:v>466.39100000000002</c:v>
                      </c:pt>
                      <c:pt idx="717">
                        <c:v>472.83600000000001</c:v>
                      </c:pt>
                      <c:pt idx="718">
                        <c:v>482.89100000000002</c:v>
                      </c:pt>
                      <c:pt idx="719">
                        <c:v>487.738</c:v>
                      </c:pt>
                      <c:pt idx="720">
                        <c:v>1490.43</c:v>
                      </c:pt>
                      <c:pt idx="721">
                        <c:v>1476.47</c:v>
                      </c:pt>
                      <c:pt idx="722">
                        <c:v>1417.09</c:v>
                      </c:pt>
                      <c:pt idx="723">
                        <c:v>1339.7</c:v>
                      </c:pt>
                      <c:pt idx="724">
                        <c:v>1235.54</c:v>
                      </c:pt>
                      <c:pt idx="725">
                        <c:v>1141.02</c:v>
                      </c:pt>
                      <c:pt idx="726">
                        <c:v>1050.8900000000001</c:v>
                      </c:pt>
                      <c:pt idx="727">
                        <c:v>980.59400000000005</c:v>
                      </c:pt>
                      <c:pt idx="728">
                        <c:v>918.31299999999999</c:v>
                      </c:pt>
                      <c:pt idx="729">
                        <c:v>874.69299999999998</c:v>
                      </c:pt>
                      <c:pt idx="730">
                        <c:v>846.86800000000005</c:v>
                      </c:pt>
                      <c:pt idx="731">
                        <c:v>829.36</c:v>
                      </c:pt>
                      <c:pt idx="732">
                        <c:v>827.36099999999999</c:v>
                      </c:pt>
                      <c:pt idx="733">
                        <c:v>839.19899999999996</c:v>
                      </c:pt>
                      <c:pt idx="734">
                        <c:v>858.71600000000001</c:v>
                      </c:pt>
                      <c:pt idx="735">
                        <c:v>886.45799999999997</c:v>
                      </c:pt>
                      <c:pt idx="736">
                        <c:v>919.88900000000001</c:v>
                      </c:pt>
                      <c:pt idx="737">
                        <c:v>948.46799999999996</c:v>
                      </c:pt>
                      <c:pt idx="738">
                        <c:v>974.43399999999997</c:v>
                      </c:pt>
                      <c:pt idx="739">
                        <c:v>991.81700000000001</c:v>
                      </c:pt>
                      <c:pt idx="740">
                        <c:v>192.739</c:v>
                      </c:pt>
                      <c:pt idx="741">
                        <c:v>194.732</c:v>
                      </c:pt>
                      <c:pt idx="742">
                        <c:v>199.30099999999999</c:v>
                      </c:pt>
                      <c:pt idx="743">
                        <c:v>204.017</c:v>
                      </c:pt>
                      <c:pt idx="744">
                        <c:v>208.399</c:v>
                      </c:pt>
                      <c:pt idx="745">
                        <c:v>213.655</c:v>
                      </c:pt>
                      <c:pt idx="746">
                        <c:v>219.80500000000001</c:v>
                      </c:pt>
                      <c:pt idx="747">
                        <c:v>224.023</c:v>
                      </c:pt>
                      <c:pt idx="748">
                        <c:v>228.417</c:v>
                      </c:pt>
                      <c:pt idx="749">
                        <c:v>227.405</c:v>
                      </c:pt>
                      <c:pt idx="750">
                        <c:v>229.70500000000001</c:v>
                      </c:pt>
                      <c:pt idx="751">
                        <c:v>227.76900000000001</c:v>
                      </c:pt>
                      <c:pt idx="752">
                        <c:v>221.69499999999999</c:v>
                      </c:pt>
                      <c:pt idx="753">
                        <c:v>221.39400000000001</c:v>
                      </c:pt>
                      <c:pt idx="754">
                        <c:v>218.005</c:v>
                      </c:pt>
                      <c:pt idx="755">
                        <c:v>212.52</c:v>
                      </c:pt>
                      <c:pt idx="756">
                        <c:v>385.99599999999998</c:v>
                      </c:pt>
                      <c:pt idx="757">
                        <c:v>400.23</c:v>
                      </c:pt>
                      <c:pt idx="758">
                        <c:v>392.92700000000002</c:v>
                      </c:pt>
                      <c:pt idx="759">
                        <c:v>406.69499999999999</c:v>
                      </c:pt>
                      <c:pt idx="760">
                        <c:v>369.69900000000001</c:v>
                      </c:pt>
                      <c:pt idx="761">
                        <c:v>386.14800000000002</c:v>
                      </c:pt>
                      <c:pt idx="762">
                        <c:v>357.97899999999998</c:v>
                      </c:pt>
                      <c:pt idx="763">
                        <c:v>378.50900000000001</c:v>
                      </c:pt>
                      <c:pt idx="764">
                        <c:v>347.185</c:v>
                      </c:pt>
                      <c:pt idx="765">
                        <c:v>352.904</c:v>
                      </c:pt>
                      <c:pt idx="766">
                        <c:v>400.33600000000001</c:v>
                      </c:pt>
                      <c:pt idx="767">
                        <c:v>393.065</c:v>
                      </c:pt>
                      <c:pt idx="768">
                        <c:v>406.79399999999998</c:v>
                      </c:pt>
                      <c:pt idx="769">
                        <c:v>411.49</c:v>
                      </c:pt>
                      <c:pt idx="770">
                        <c:v>421.58300000000003</c:v>
                      </c:pt>
                      <c:pt idx="771">
                        <c:v>423.85</c:v>
                      </c:pt>
                      <c:pt idx="772">
                        <c:v>432.56299999999999</c:v>
                      </c:pt>
                      <c:pt idx="773">
                        <c:v>444.21100000000001</c:v>
                      </c:pt>
                      <c:pt idx="774">
                        <c:v>434.46600000000001</c:v>
                      </c:pt>
                      <c:pt idx="775">
                        <c:v>449.226</c:v>
                      </c:pt>
                      <c:pt idx="776">
                        <c:v>456.11700000000002</c:v>
                      </c:pt>
                      <c:pt idx="777">
                        <c:v>455.01100000000002</c:v>
                      </c:pt>
                      <c:pt idx="778">
                        <c:v>461.61099999999999</c:v>
                      </c:pt>
                      <c:pt idx="779">
                        <c:v>466.98599999999999</c:v>
                      </c:pt>
                      <c:pt idx="780">
                        <c:v>753.10699999999997</c:v>
                      </c:pt>
                      <c:pt idx="781">
                        <c:v>743.41499999999996</c:v>
                      </c:pt>
                      <c:pt idx="782">
                        <c:v>736.54200000000003</c:v>
                      </c:pt>
                      <c:pt idx="783">
                        <c:v>715.73800000000006</c:v>
                      </c:pt>
                      <c:pt idx="784">
                        <c:v>705.096</c:v>
                      </c:pt>
                      <c:pt idx="785">
                        <c:v>699.23900000000003</c:v>
                      </c:pt>
                      <c:pt idx="786">
                        <c:v>691.05499999999995</c:v>
                      </c:pt>
                      <c:pt idx="787">
                        <c:v>687.35199999999998</c:v>
                      </c:pt>
                      <c:pt idx="788">
                        <c:v>678.28700000000003</c:v>
                      </c:pt>
                      <c:pt idx="789">
                        <c:v>672.91899999999998</c:v>
                      </c:pt>
                      <c:pt idx="790">
                        <c:v>665.23599999999999</c:v>
                      </c:pt>
                      <c:pt idx="791">
                        <c:v>660.77700000000004</c:v>
                      </c:pt>
                      <c:pt idx="792">
                        <c:v>656.13</c:v>
                      </c:pt>
                      <c:pt idx="793">
                        <c:v>653.05399999999997</c:v>
                      </c:pt>
                      <c:pt idx="794">
                        <c:v>651.88199999999995</c:v>
                      </c:pt>
                      <c:pt idx="795">
                        <c:v>650.01800000000003</c:v>
                      </c:pt>
                      <c:pt idx="796">
                        <c:v>651.17399999999998</c:v>
                      </c:pt>
                      <c:pt idx="797">
                        <c:v>648.83500000000004</c:v>
                      </c:pt>
                      <c:pt idx="798">
                        <c:v>650.89400000000001</c:v>
                      </c:pt>
                      <c:pt idx="799">
                        <c:v>653.59799999999996</c:v>
                      </c:pt>
                      <c:pt idx="800">
                        <c:v>12817.8</c:v>
                      </c:pt>
                      <c:pt idx="801">
                        <c:v>13525.4</c:v>
                      </c:pt>
                      <c:pt idx="802">
                        <c:v>14364.3</c:v>
                      </c:pt>
                      <c:pt idx="803">
                        <c:v>13621.9</c:v>
                      </c:pt>
                      <c:pt idx="804">
                        <c:v>12945.3</c:v>
                      </c:pt>
                      <c:pt idx="805">
                        <c:v>14487.2</c:v>
                      </c:pt>
                      <c:pt idx="806">
                        <c:v>14873.4</c:v>
                      </c:pt>
                      <c:pt idx="807">
                        <c:v>14187.9</c:v>
                      </c:pt>
                      <c:pt idx="808">
                        <c:v>14716.4</c:v>
                      </c:pt>
                      <c:pt idx="809">
                        <c:v>14240.9</c:v>
                      </c:pt>
                      <c:pt idx="810">
                        <c:v>12816.2</c:v>
                      </c:pt>
                      <c:pt idx="811">
                        <c:v>13524.1</c:v>
                      </c:pt>
                      <c:pt idx="812">
                        <c:v>14362.6</c:v>
                      </c:pt>
                      <c:pt idx="813">
                        <c:v>13620.2</c:v>
                      </c:pt>
                      <c:pt idx="814">
                        <c:v>12943.3</c:v>
                      </c:pt>
                      <c:pt idx="815">
                        <c:v>14485.2</c:v>
                      </c:pt>
                      <c:pt idx="816">
                        <c:v>14871.7</c:v>
                      </c:pt>
                      <c:pt idx="817">
                        <c:v>14185.4</c:v>
                      </c:pt>
                      <c:pt idx="818">
                        <c:v>14713.5</c:v>
                      </c:pt>
                      <c:pt idx="819">
                        <c:v>14237.9</c:v>
                      </c:pt>
                      <c:pt idx="820">
                        <c:v>13811.4</c:v>
                      </c:pt>
                      <c:pt idx="821">
                        <c:v>12738.7</c:v>
                      </c:pt>
                      <c:pt idx="822">
                        <c:v>11724.5</c:v>
                      </c:pt>
                      <c:pt idx="823">
                        <c:v>10831.3</c:v>
                      </c:pt>
                      <c:pt idx="824">
                        <c:v>9903.68</c:v>
                      </c:pt>
                      <c:pt idx="825">
                        <c:v>9327.52</c:v>
                      </c:pt>
                      <c:pt idx="826">
                        <c:v>8861.35</c:v>
                      </c:pt>
                      <c:pt idx="827">
                        <c:v>8788.4699999999993</c:v>
                      </c:pt>
                      <c:pt idx="828">
                        <c:v>8188.99</c:v>
                      </c:pt>
                      <c:pt idx="829">
                        <c:v>8272.74</c:v>
                      </c:pt>
                      <c:pt idx="830">
                        <c:v>1911.25</c:v>
                      </c:pt>
                      <c:pt idx="831">
                        <c:v>1920.86</c:v>
                      </c:pt>
                      <c:pt idx="832">
                        <c:v>1908.34</c:v>
                      </c:pt>
                      <c:pt idx="833">
                        <c:v>1924.42</c:v>
                      </c:pt>
                      <c:pt idx="834">
                        <c:v>1922.36</c:v>
                      </c:pt>
                      <c:pt idx="835">
                        <c:v>1935.83</c:v>
                      </c:pt>
                      <c:pt idx="836">
                        <c:v>1940.87</c:v>
                      </c:pt>
                      <c:pt idx="837">
                        <c:v>1945.37</c:v>
                      </c:pt>
                      <c:pt idx="838">
                        <c:v>1951.63</c:v>
                      </c:pt>
                      <c:pt idx="839">
                        <c:v>1943.52</c:v>
                      </c:pt>
                      <c:pt idx="840">
                        <c:v>1960.94</c:v>
                      </c:pt>
                      <c:pt idx="841">
                        <c:v>1967.54</c:v>
                      </c:pt>
                      <c:pt idx="842">
                        <c:v>1968.33</c:v>
                      </c:pt>
                      <c:pt idx="843">
                        <c:v>1975.17</c:v>
                      </c:pt>
                      <c:pt idx="844">
                        <c:v>1984.84</c:v>
                      </c:pt>
                      <c:pt idx="845">
                        <c:v>1970.71</c:v>
                      </c:pt>
                      <c:pt idx="846">
                        <c:v>2001.57</c:v>
                      </c:pt>
                      <c:pt idx="847">
                        <c:v>2012.31</c:v>
                      </c:pt>
                      <c:pt idx="848">
                        <c:v>1989.05</c:v>
                      </c:pt>
                      <c:pt idx="849">
                        <c:v>2004.32</c:v>
                      </c:pt>
                      <c:pt idx="850">
                        <c:v>581.14400000000001</c:v>
                      </c:pt>
                      <c:pt idx="851">
                        <c:v>577.84</c:v>
                      </c:pt>
                      <c:pt idx="852">
                        <c:v>573.55200000000002</c:v>
                      </c:pt>
                      <c:pt idx="853">
                        <c:v>557.73800000000006</c:v>
                      </c:pt>
                      <c:pt idx="854">
                        <c:v>535.928</c:v>
                      </c:pt>
                      <c:pt idx="855">
                        <c:v>531.47199999999998</c:v>
                      </c:pt>
                      <c:pt idx="856">
                        <c:v>528.57299999999998</c:v>
                      </c:pt>
                      <c:pt idx="857">
                        <c:v>519.39</c:v>
                      </c:pt>
                      <c:pt idx="858">
                        <c:v>506.47699999999998</c:v>
                      </c:pt>
                      <c:pt idx="859">
                        <c:v>511.666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E93-4751-AE37-626D1023E692}"/>
                  </c:ext>
                </c:extLst>
              </c15:ser>
            </c15:filteredScatterSeries>
          </c:ext>
        </c:extLst>
      </c:scatterChart>
      <c:valAx>
        <c:axId val="166189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11519"/>
        <c:crosses val="autoZero"/>
        <c:crossBetween val="midCat"/>
        <c:majorUnit val="5000000000"/>
      </c:valAx>
      <c:valAx>
        <c:axId val="1661911519"/>
        <c:scaling>
          <c:logBase val="10"/>
          <c:orientation val="minMax"/>
          <c:max val="100000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Q factor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899871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70966019816352"/>
          <c:y val="3.5033247679173991E-2"/>
          <c:w val="0.24924228630395942"/>
          <c:h val="0.34422816013310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Electrical conductivity: 1E+6 S/m</a:t>
            </a:r>
          </a:p>
        </c:rich>
      </c:tx>
      <c:layout>
        <c:manualLayout>
          <c:xMode val="edge"/>
          <c:yMode val="edge"/>
          <c:x val="0.2949366449388714"/>
          <c:y val="2.1316194609740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79148572684115"/>
          <c:y val="0.11648993385728464"/>
          <c:w val="0.7639832025299893"/>
          <c:h val="0.72611060012067141"/>
        </c:manualLayout>
      </c:layout>
      <c:scatterChart>
        <c:scatterStyle val="lineMarker"/>
        <c:varyColors val="0"/>
        <c:ser>
          <c:idx val="2"/>
          <c:order val="0"/>
          <c:tx>
            <c:v>30 mm (Straight)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'30 mm_Straight_0.25mm_1E6_Imp'!$B$2:$B$1081</c:f>
              <c:numCache>
                <c:formatCode>0.00E+00</c:formatCode>
                <c:ptCount val="1080"/>
                <c:pt idx="0">
                  <c:v>9224140000</c:v>
                </c:pt>
                <c:pt idx="1">
                  <c:v>9225150000</c:v>
                </c:pt>
                <c:pt idx="2">
                  <c:v>9228200000</c:v>
                </c:pt>
                <c:pt idx="3">
                  <c:v>9232610000</c:v>
                </c:pt>
                <c:pt idx="4">
                  <c:v>9239050000</c:v>
                </c:pt>
                <c:pt idx="5">
                  <c:v>9246990000</c:v>
                </c:pt>
                <c:pt idx="6">
                  <c:v>9256200000</c:v>
                </c:pt>
                <c:pt idx="7">
                  <c:v>9266010000</c:v>
                </c:pt>
                <c:pt idx="8">
                  <c:v>9276990000</c:v>
                </c:pt>
                <c:pt idx="9">
                  <c:v>9287980000</c:v>
                </c:pt>
                <c:pt idx="10">
                  <c:v>9299380000</c:v>
                </c:pt>
                <c:pt idx="11">
                  <c:v>9310810000</c:v>
                </c:pt>
                <c:pt idx="12">
                  <c:v>9321520000</c:v>
                </c:pt>
                <c:pt idx="13">
                  <c:v>9331990000</c:v>
                </c:pt>
                <c:pt idx="14">
                  <c:v>9341260000</c:v>
                </c:pt>
                <c:pt idx="15">
                  <c:v>9349860000</c:v>
                </c:pt>
                <c:pt idx="16">
                  <c:v>9357260000</c:v>
                </c:pt>
                <c:pt idx="17">
                  <c:v>9363420000</c:v>
                </c:pt>
                <c:pt idx="18">
                  <c:v>9367640000</c:v>
                </c:pt>
                <c:pt idx="19">
                  <c:v>9370510000</c:v>
                </c:pt>
                <c:pt idx="20">
                  <c:v>9949640000</c:v>
                </c:pt>
                <c:pt idx="21">
                  <c:v>9962590000</c:v>
                </c:pt>
                <c:pt idx="22">
                  <c:v>9999420000</c:v>
                </c:pt>
                <c:pt idx="23">
                  <c:v>10059700000</c:v>
                </c:pt>
                <c:pt idx="24">
                  <c:v>10140300000</c:v>
                </c:pt>
                <c:pt idx="25">
                  <c:v>10236600000</c:v>
                </c:pt>
                <c:pt idx="26">
                  <c:v>10347900000</c:v>
                </c:pt>
                <c:pt idx="27">
                  <c:v>10467400000</c:v>
                </c:pt>
                <c:pt idx="28">
                  <c:v>10596700000</c:v>
                </c:pt>
                <c:pt idx="29">
                  <c:v>10731600000</c:v>
                </c:pt>
                <c:pt idx="30">
                  <c:v>10869700000</c:v>
                </c:pt>
                <c:pt idx="31">
                  <c:v>11010600000</c:v>
                </c:pt>
                <c:pt idx="32">
                  <c:v>11146300000</c:v>
                </c:pt>
                <c:pt idx="33">
                  <c:v>11283300000</c:v>
                </c:pt>
                <c:pt idx="34">
                  <c:v>11413400000</c:v>
                </c:pt>
                <c:pt idx="35">
                  <c:v>11534300000</c:v>
                </c:pt>
                <c:pt idx="36">
                  <c:v>11643400000</c:v>
                </c:pt>
                <c:pt idx="37">
                  <c:v>11733200000</c:v>
                </c:pt>
                <c:pt idx="38">
                  <c:v>11801700000</c:v>
                </c:pt>
                <c:pt idx="39">
                  <c:v>11844700000</c:v>
                </c:pt>
                <c:pt idx="40">
                  <c:v>11964400000</c:v>
                </c:pt>
                <c:pt idx="41">
                  <c:v>11965200000</c:v>
                </c:pt>
                <c:pt idx="42">
                  <c:v>11966900000</c:v>
                </c:pt>
                <c:pt idx="43">
                  <c:v>11969300000</c:v>
                </c:pt>
                <c:pt idx="44">
                  <c:v>11972500000</c:v>
                </c:pt>
                <c:pt idx="45">
                  <c:v>11976200000</c:v>
                </c:pt>
                <c:pt idx="46">
                  <c:v>11980500000</c:v>
                </c:pt>
                <c:pt idx="47">
                  <c:v>11985000000</c:v>
                </c:pt>
                <c:pt idx="48">
                  <c:v>11990100000</c:v>
                </c:pt>
                <c:pt idx="49">
                  <c:v>11995100000</c:v>
                </c:pt>
                <c:pt idx="50">
                  <c:v>12000300000</c:v>
                </c:pt>
                <c:pt idx="51">
                  <c:v>12005300000</c:v>
                </c:pt>
                <c:pt idx="52">
                  <c:v>12009900000</c:v>
                </c:pt>
                <c:pt idx="53">
                  <c:v>12014400000</c:v>
                </c:pt>
                <c:pt idx="54">
                  <c:v>12018200000</c:v>
                </c:pt>
                <c:pt idx="55">
                  <c:v>12021400000</c:v>
                </c:pt>
                <c:pt idx="56">
                  <c:v>12024000000</c:v>
                </c:pt>
                <c:pt idx="57">
                  <c:v>12025700000</c:v>
                </c:pt>
                <c:pt idx="58">
                  <c:v>12026900000</c:v>
                </c:pt>
                <c:pt idx="59">
                  <c:v>12027300000</c:v>
                </c:pt>
                <c:pt idx="60">
                  <c:v>12128500000</c:v>
                </c:pt>
                <c:pt idx="61">
                  <c:v>12130200000</c:v>
                </c:pt>
                <c:pt idx="62">
                  <c:v>12134900000</c:v>
                </c:pt>
                <c:pt idx="63">
                  <c:v>12141800000</c:v>
                </c:pt>
                <c:pt idx="64">
                  <c:v>12152300000</c:v>
                </c:pt>
                <c:pt idx="65">
                  <c:v>12165500000</c:v>
                </c:pt>
                <c:pt idx="66">
                  <c:v>12181300000</c:v>
                </c:pt>
                <c:pt idx="67">
                  <c:v>12198000000</c:v>
                </c:pt>
                <c:pt idx="68">
                  <c:v>12217700000</c:v>
                </c:pt>
                <c:pt idx="69">
                  <c:v>12237700000</c:v>
                </c:pt>
                <c:pt idx="70">
                  <c:v>12259200000</c:v>
                </c:pt>
                <c:pt idx="71">
                  <c:v>12281300000</c:v>
                </c:pt>
                <c:pt idx="72">
                  <c:v>12302100000</c:v>
                </c:pt>
                <c:pt idx="73">
                  <c:v>12323400000</c:v>
                </c:pt>
                <c:pt idx="74">
                  <c:v>12342000000</c:v>
                </c:pt>
                <c:pt idx="75">
                  <c:v>12359900000</c:v>
                </c:pt>
                <c:pt idx="76">
                  <c:v>12375400000</c:v>
                </c:pt>
                <c:pt idx="77">
                  <c:v>12388300000</c:v>
                </c:pt>
                <c:pt idx="78">
                  <c:v>12397000000</c:v>
                </c:pt>
                <c:pt idx="79">
                  <c:v>12402900000</c:v>
                </c:pt>
                <c:pt idx="80">
                  <c:v>13330700000</c:v>
                </c:pt>
                <c:pt idx="81">
                  <c:v>13334300000</c:v>
                </c:pt>
                <c:pt idx="82">
                  <c:v>13345300000</c:v>
                </c:pt>
                <c:pt idx="83">
                  <c:v>13361400000</c:v>
                </c:pt>
                <c:pt idx="84">
                  <c:v>13380600000</c:v>
                </c:pt>
                <c:pt idx="85">
                  <c:v>13395500000</c:v>
                </c:pt>
                <c:pt idx="86">
                  <c:v>13396600000</c:v>
                </c:pt>
                <c:pt idx="87">
                  <c:v>13399200000</c:v>
                </c:pt>
                <c:pt idx="88">
                  <c:v>13400100000</c:v>
                </c:pt>
                <c:pt idx="89">
                  <c:v>13401900000</c:v>
                </c:pt>
                <c:pt idx="90">
                  <c:v>13400700000</c:v>
                </c:pt>
                <c:pt idx="91">
                  <c:v>13402500000</c:v>
                </c:pt>
                <c:pt idx="92">
                  <c:v>13406700000</c:v>
                </c:pt>
                <c:pt idx="93">
                  <c:v>13411700000</c:v>
                </c:pt>
                <c:pt idx="94">
                  <c:v>13417000000</c:v>
                </c:pt>
                <c:pt idx="95">
                  <c:v>13418500000</c:v>
                </c:pt>
                <c:pt idx="96">
                  <c:v>13423400000</c:v>
                </c:pt>
                <c:pt idx="97">
                  <c:v>13430200000</c:v>
                </c:pt>
                <c:pt idx="98">
                  <c:v>13432100000</c:v>
                </c:pt>
                <c:pt idx="99">
                  <c:v>13436000000</c:v>
                </c:pt>
                <c:pt idx="100">
                  <c:v>13439400000</c:v>
                </c:pt>
                <c:pt idx="101">
                  <c:v>13440100000</c:v>
                </c:pt>
                <c:pt idx="102">
                  <c:v>13554400000</c:v>
                </c:pt>
                <c:pt idx="103">
                  <c:v>13557400000</c:v>
                </c:pt>
                <c:pt idx="104">
                  <c:v>13563100000</c:v>
                </c:pt>
                <c:pt idx="105">
                  <c:v>13567700000</c:v>
                </c:pt>
                <c:pt idx="106">
                  <c:v>13576400000</c:v>
                </c:pt>
                <c:pt idx="107">
                  <c:v>13584200000</c:v>
                </c:pt>
                <c:pt idx="108">
                  <c:v>13594700000</c:v>
                </c:pt>
                <c:pt idx="109">
                  <c:v>13607600000</c:v>
                </c:pt>
                <c:pt idx="110">
                  <c:v>13611300000</c:v>
                </c:pt>
                <c:pt idx="111">
                  <c:v>13630800000</c:v>
                </c:pt>
                <c:pt idx="112">
                  <c:v>13632800000</c:v>
                </c:pt>
                <c:pt idx="113">
                  <c:v>13649500000</c:v>
                </c:pt>
                <c:pt idx="114">
                  <c:v>13659200000</c:v>
                </c:pt>
                <c:pt idx="115">
                  <c:v>13668900000</c:v>
                </c:pt>
                <c:pt idx="116">
                  <c:v>13680500000</c:v>
                </c:pt>
                <c:pt idx="117">
                  <c:v>13685600000</c:v>
                </c:pt>
                <c:pt idx="118">
                  <c:v>13690000000</c:v>
                </c:pt>
                <c:pt idx="119">
                  <c:v>13702000000</c:v>
                </c:pt>
                <c:pt idx="120">
                  <c:v>13712300000</c:v>
                </c:pt>
                <c:pt idx="121">
                  <c:v>13721100000</c:v>
                </c:pt>
                <c:pt idx="122">
                  <c:v>13933200000</c:v>
                </c:pt>
                <c:pt idx="123">
                  <c:v>13965400000</c:v>
                </c:pt>
                <c:pt idx="124">
                  <c:v>13989800000</c:v>
                </c:pt>
                <c:pt idx="125">
                  <c:v>13993100000</c:v>
                </c:pt>
                <c:pt idx="126">
                  <c:v>14002800000</c:v>
                </c:pt>
                <c:pt idx="127">
                  <c:v>14007200000</c:v>
                </c:pt>
                <c:pt idx="128">
                  <c:v>14017200000</c:v>
                </c:pt>
                <c:pt idx="129">
                  <c:v>14035400000</c:v>
                </c:pt>
                <c:pt idx="130">
                  <c:v>14050200000</c:v>
                </c:pt>
                <c:pt idx="131">
                  <c:v>14056200000</c:v>
                </c:pt>
                <c:pt idx="132">
                  <c:v>14077700000</c:v>
                </c:pt>
                <c:pt idx="133">
                  <c:v>14089000000</c:v>
                </c:pt>
                <c:pt idx="134">
                  <c:v>14098800000</c:v>
                </c:pt>
                <c:pt idx="135">
                  <c:v>14118900000</c:v>
                </c:pt>
                <c:pt idx="136">
                  <c:v>14120600000</c:v>
                </c:pt>
                <c:pt idx="137">
                  <c:v>14136500000</c:v>
                </c:pt>
                <c:pt idx="138">
                  <c:v>14142600000</c:v>
                </c:pt>
                <c:pt idx="139">
                  <c:v>14149000000</c:v>
                </c:pt>
                <c:pt idx="140">
                  <c:v>14153600000</c:v>
                </c:pt>
                <c:pt idx="141">
                  <c:v>14156400000</c:v>
                </c:pt>
                <c:pt idx="142">
                  <c:v>14722800000</c:v>
                </c:pt>
                <c:pt idx="143">
                  <c:v>14724300000</c:v>
                </c:pt>
                <c:pt idx="144">
                  <c:v>14726600000</c:v>
                </c:pt>
                <c:pt idx="145">
                  <c:v>14730600000</c:v>
                </c:pt>
                <c:pt idx="146">
                  <c:v>14735100000</c:v>
                </c:pt>
                <c:pt idx="147">
                  <c:v>14740900000</c:v>
                </c:pt>
                <c:pt idx="148">
                  <c:v>14747200000</c:v>
                </c:pt>
                <c:pt idx="149">
                  <c:v>14753000000</c:v>
                </c:pt>
                <c:pt idx="150">
                  <c:v>14761400000</c:v>
                </c:pt>
                <c:pt idx="151">
                  <c:v>14764600000</c:v>
                </c:pt>
                <c:pt idx="152">
                  <c:v>14772700000</c:v>
                </c:pt>
                <c:pt idx="153">
                  <c:v>14775700000</c:v>
                </c:pt>
                <c:pt idx="154">
                  <c:v>14776300000</c:v>
                </c:pt>
                <c:pt idx="155">
                  <c:v>14791000000</c:v>
                </c:pt>
                <c:pt idx="156">
                  <c:v>14804800000</c:v>
                </c:pt>
                <c:pt idx="157">
                  <c:v>14817400000</c:v>
                </c:pt>
                <c:pt idx="158">
                  <c:v>14827800000</c:v>
                </c:pt>
                <c:pt idx="159">
                  <c:v>14836300000</c:v>
                </c:pt>
                <c:pt idx="160">
                  <c:v>14842000000</c:v>
                </c:pt>
                <c:pt idx="161">
                  <c:v>14845800000</c:v>
                </c:pt>
                <c:pt idx="162">
                  <c:v>15403300000</c:v>
                </c:pt>
                <c:pt idx="163">
                  <c:v>15412300000</c:v>
                </c:pt>
                <c:pt idx="164">
                  <c:v>15415700000</c:v>
                </c:pt>
                <c:pt idx="165">
                  <c:v>15420900000</c:v>
                </c:pt>
                <c:pt idx="166">
                  <c:v>15432000000</c:v>
                </c:pt>
                <c:pt idx="167">
                  <c:v>15440700000</c:v>
                </c:pt>
                <c:pt idx="168">
                  <c:v>15449600000</c:v>
                </c:pt>
                <c:pt idx="169">
                  <c:v>15471200000</c:v>
                </c:pt>
                <c:pt idx="170">
                  <c:v>15496600000</c:v>
                </c:pt>
                <c:pt idx="171">
                  <c:v>15500300000</c:v>
                </c:pt>
                <c:pt idx="172">
                  <c:v>15522500000</c:v>
                </c:pt>
                <c:pt idx="173">
                  <c:v>15553000000</c:v>
                </c:pt>
                <c:pt idx="174">
                  <c:v>15573900000</c:v>
                </c:pt>
                <c:pt idx="175">
                  <c:v>15582800000</c:v>
                </c:pt>
                <c:pt idx="176">
                  <c:v>15614900000</c:v>
                </c:pt>
                <c:pt idx="177">
                  <c:v>15647300000</c:v>
                </c:pt>
                <c:pt idx="178">
                  <c:v>15669200000</c:v>
                </c:pt>
                <c:pt idx="179">
                  <c:v>15677200000</c:v>
                </c:pt>
                <c:pt idx="180">
                  <c:v>15671000000</c:v>
                </c:pt>
                <c:pt idx="181">
                  <c:v>15677200000</c:v>
                </c:pt>
                <c:pt idx="182">
                  <c:v>15707900000</c:v>
                </c:pt>
                <c:pt idx="183">
                  <c:v>15733600000</c:v>
                </c:pt>
                <c:pt idx="184">
                  <c:v>15759200000</c:v>
                </c:pt>
                <c:pt idx="185">
                  <c:v>15780900000</c:v>
                </c:pt>
                <c:pt idx="186">
                  <c:v>15784100000</c:v>
                </c:pt>
                <c:pt idx="187">
                  <c:v>15798800000</c:v>
                </c:pt>
                <c:pt idx="188">
                  <c:v>15809700000</c:v>
                </c:pt>
                <c:pt idx="189">
                  <c:v>15818300000</c:v>
                </c:pt>
                <c:pt idx="190">
                  <c:v>15908600000</c:v>
                </c:pt>
                <c:pt idx="191">
                  <c:v>16046600000</c:v>
                </c:pt>
                <c:pt idx="192">
                  <c:v>16190300000</c:v>
                </c:pt>
                <c:pt idx="193">
                  <c:v>16338800000</c:v>
                </c:pt>
                <c:pt idx="194">
                  <c:v>16477800000</c:v>
                </c:pt>
                <c:pt idx="195">
                  <c:v>16533900000</c:v>
                </c:pt>
                <c:pt idx="196">
                  <c:v>16534100000</c:v>
                </c:pt>
                <c:pt idx="197">
                  <c:v>16534300000</c:v>
                </c:pt>
                <c:pt idx="198">
                  <c:v>16534800000</c:v>
                </c:pt>
                <c:pt idx="199">
                  <c:v>16535800000</c:v>
                </c:pt>
                <c:pt idx="200">
                  <c:v>16536900000</c:v>
                </c:pt>
                <c:pt idx="201">
                  <c:v>16538200000</c:v>
                </c:pt>
                <c:pt idx="202">
                  <c:v>16539200000</c:v>
                </c:pt>
                <c:pt idx="203">
                  <c:v>16539300000</c:v>
                </c:pt>
                <c:pt idx="204">
                  <c:v>16562100000</c:v>
                </c:pt>
                <c:pt idx="205">
                  <c:v>16562300000</c:v>
                </c:pt>
                <c:pt idx="206">
                  <c:v>16563800000</c:v>
                </c:pt>
                <c:pt idx="207">
                  <c:v>16565700000</c:v>
                </c:pt>
                <c:pt idx="208">
                  <c:v>16568000000</c:v>
                </c:pt>
                <c:pt idx="209">
                  <c:v>16569800000</c:v>
                </c:pt>
                <c:pt idx="210">
                  <c:v>16571600000</c:v>
                </c:pt>
                <c:pt idx="211">
                  <c:v>16573200000</c:v>
                </c:pt>
                <c:pt idx="212">
                  <c:v>16573400000</c:v>
                </c:pt>
                <c:pt idx="213">
                  <c:v>16574400000</c:v>
                </c:pt>
                <c:pt idx="214">
                  <c:v>16575100000</c:v>
                </c:pt>
                <c:pt idx="215">
                  <c:v>16659200000</c:v>
                </c:pt>
                <c:pt idx="216">
                  <c:v>16767900000</c:v>
                </c:pt>
                <c:pt idx="217">
                  <c:v>16837800000</c:v>
                </c:pt>
                <c:pt idx="218">
                  <c:v>16874700000</c:v>
                </c:pt>
                <c:pt idx="219">
                  <c:v>16893900000</c:v>
                </c:pt>
                <c:pt idx="220">
                  <c:v>16905200000</c:v>
                </c:pt>
                <c:pt idx="221">
                  <c:v>16911700000</c:v>
                </c:pt>
                <c:pt idx="222">
                  <c:v>16915100000</c:v>
                </c:pt>
                <c:pt idx="223">
                  <c:v>16915500000</c:v>
                </c:pt>
                <c:pt idx="224">
                  <c:v>16915900000</c:v>
                </c:pt>
                <c:pt idx="225">
                  <c:v>16917000000</c:v>
                </c:pt>
                <c:pt idx="226">
                  <c:v>16919100000</c:v>
                </c:pt>
                <c:pt idx="227">
                  <c:v>16922000000</c:v>
                </c:pt>
                <c:pt idx="228">
                  <c:v>16925600000</c:v>
                </c:pt>
                <c:pt idx="229">
                  <c:v>16930300000</c:v>
                </c:pt>
                <c:pt idx="230">
                  <c:v>16935900000</c:v>
                </c:pt>
                <c:pt idx="231">
                  <c:v>16943000000</c:v>
                </c:pt>
                <c:pt idx="232">
                  <c:v>16951800000</c:v>
                </c:pt>
                <c:pt idx="233">
                  <c:v>16963800000</c:v>
                </c:pt>
                <c:pt idx="234">
                  <c:v>16981800000</c:v>
                </c:pt>
                <c:pt idx="235">
                  <c:v>17013000000</c:v>
                </c:pt>
                <c:pt idx="236">
                  <c:v>17071300000</c:v>
                </c:pt>
                <c:pt idx="237">
                  <c:v>17168700000</c:v>
                </c:pt>
                <c:pt idx="238">
                  <c:v>17290600000</c:v>
                </c:pt>
                <c:pt idx="239">
                  <c:v>17399900000</c:v>
                </c:pt>
                <c:pt idx="240">
                  <c:v>17468300000</c:v>
                </c:pt>
                <c:pt idx="241">
                  <c:v>17473300000</c:v>
                </c:pt>
                <c:pt idx="242">
                  <c:v>17474400000</c:v>
                </c:pt>
                <c:pt idx="243">
                  <c:v>17477000000</c:v>
                </c:pt>
                <c:pt idx="244">
                  <c:v>17482100000</c:v>
                </c:pt>
                <c:pt idx="245">
                  <c:v>17488800000</c:v>
                </c:pt>
                <c:pt idx="246">
                  <c:v>17491100000</c:v>
                </c:pt>
                <c:pt idx="247">
                  <c:v>17496700000</c:v>
                </c:pt>
                <c:pt idx="248">
                  <c:v>17496700000</c:v>
                </c:pt>
                <c:pt idx="249">
                  <c:v>17498000000</c:v>
                </c:pt>
                <c:pt idx="250">
                  <c:v>17505700000</c:v>
                </c:pt>
                <c:pt idx="251">
                  <c:v>17515900000</c:v>
                </c:pt>
                <c:pt idx="252">
                  <c:v>17526700000</c:v>
                </c:pt>
                <c:pt idx="253">
                  <c:v>17535200000</c:v>
                </c:pt>
                <c:pt idx="254">
                  <c:v>17536800000</c:v>
                </c:pt>
                <c:pt idx="255">
                  <c:v>17537700000</c:v>
                </c:pt>
                <c:pt idx="256">
                  <c:v>17538300000</c:v>
                </c:pt>
                <c:pt idx="257">
                  <c:v>17542200000</c:v>
                </c:pt>
                <c:pt idx="258">
                  <c:v>17547700000</c:v>
                </c:pt>
                <c:pt idx="259">
                  <c:v>17547700000</c:v>
                </c:pt>
                <c:pt idx="260">
                  <c:v>17550100000</c:v>
                </c:pt>
                <c:pt idx="261">
                  <c:v>17554000000</c:v>
                </c:pt>
                <c:pt idx="262">
                  <c:v>17560500000</c:v>
                </c:pt>
                <c:pt idx="263">
                  <c:v>17562000000</c:v>
                </c:pt>
                <c:pt idx="264">
                  <c:v>17565800000</c:v>
                </c:pt>
                <c:pt idx="265">
                  <c:v>17567400000</c:v>
                </c:pt>
                <c:pt idx="266">
                  <c:v>17573000000</c:v>
                </c:pt>
                <c:pt idx="267">
                  <c:v>17574400000</c:v>
                </c:pt>
                <c:pt idx="268">
                  <c:v>17577700000</c:v>
                </c:pt>
                <c:pt idx="269">
                  <c:v>17580200000</c:v>
                </c:pt>
                <c:pt idx="270">
                  <c:v>17580300000</c:v>
                </c:pt>
                <c:pt idx="271">
                  <c:v>17584200000</c:v>
                </c:pt>
                <c:pt idx="272">
                  <c:v>17586400000</c:v>
                </c:pt>
                <c:pt idx="273">
                  <c:v>17591900000</c:v>
                </c:pt>
                <c:pt idx="274">
                  <c:v>17593900000</c:v>
                </c:pt>
                <c:pt idx="275">
                  <c:v>17596800000</c:v>
                </c:pt>
                <c:pt idx="276">
                  <c:v>17600900000</c:v>
                </c:pt>
                <c:pt idx="277">
                  <c:v>17602600000</c:v>
                </c:pt>
                <c:pt idx="278">
                  <c:v>17604100000</c:v>
                </c:pt>
                <c:pt idx="279">
                  <c:v>17606000000</c:v>
                </c:pt>
                <c:pt idx="280">
                  <c:v>17606700000</c:v>
                </c:pt>
                <c:pt idx="281">
                  <c:v>17609700000</c:v>
                </c:pt>
                <c:pt idx="282">
                  <c:v>17615200000</c:v>
                </c:pt>
                <c:pt idx="283">
                  <c:v>17618700000</c:v>
                </c:pt>
                <c:pt idx="284">
                  <c:v>17620600000</c:v>
                </c:pt>
                <c:pt idx="285">
                  <c:v>17663400000</c:v>
                </c:pt>
                <c:pt idx="286">
                  <c:v>17663600000</c:v>
                </c:pt>
                <c:pt idx="287">
                  <c:v>17664100000</c:v>
                </c:pt>
                <c:pt idx="288">
                  <c:v>17664400000</c:v>
                </c:pt>
                <c:pt idx="289">
                  <c:v>17664900000</c:v>
                </c:pt>
                <c:pt idx="290">
                  <c:v>17665200000</c:v>
                </c:pt>
                <c:pt idx="291">
                  <c:v>17665300000</c:v>
                </c:pt>
                <c:pt idx="292">
                  <c:v>17666700000</c:v>
                </c:pt>
                <c:pt idx="293">
                  <c:v>17668700000</c:v>
                </c:pt>
                <c:pt idx="294">
                  <c:v>17671200000</c:v>
                </c:pt>
                <c:pt idx="295">
                  <c:v>17674800000</c:v>
                </c:pt>
                <c:pt idx="296">
                  <c:v>17679800000</c:v>
                </c:pt>
                <c:pt idx="297">
                  <c:v>17687700000</c:v>
                </c:pt>
                <c:pt idx="298">
                  <c:v>17700300000</c:v>
                </c:pt>
                <c:pt idx="299">
                  <c:v>17723900000</c:v>
                </c:pt>
                <c:pt idx="300">
                  <c:v>17768700000</c:v>
                </c:pt>
                <c:pt idx="301">
                  <c:v>17849800000</c:v>
                </c:pt>
                <c:pt idx="302">
                  <c:v>17955000000</c:v>
                </c:pt>
                <c:pt idx="303">
                  <c:v>18055800000</c:v>
                </c:pt>
                <c:pt idx="304">
                  <c:v>18322000000</c:v>
                </c:pt>
                <c:pt idx="305">
                  <c:v>18323600000</c:v>
                </c:pt>
                <c:pt idx="306">
                  <c:v>18327900000</c:v>
                </c:pt>
                <c:pt idx="307">
                  <c:v>18333500000</c:v>
                </c:pt>
                <c:pt idx="308">
                  <c:v>18342400000</c:v>
                </c:pt>
                <c:pt idx="309">
                  <c:v>18352900000</c:v>
                </c:pt>
                <c:pt idx="310">
                  <c:v>18365000000</c:v>
                </c:pt>
                <c:pt idx="311">
                  <c:v>18376700000</c:v>
                </c:pt>
                <c:pt idx="312">
                  <c:v>18390600000</c:v>
                </c:pt>
                <c:pt idx="313">
                  <c:v>18395500000</c:v>
                </c:pt>
                <c:pt idx="314">
                  <c:v>18403200000</c:v>
                </c:pt>
                <c:pt idx="315">
                  <c:v>18412300000</c:v>
                </c:pt>
                <c:pt idx="316">
                  <c:v>18416500000</c:v>
                </c:pt>
                <c:pt idx="317">
                  <c:v>18429000000</c:v>
                </c:pt>
                <c:pt idx="318">
                  <c:v>18439300000</c:v>
                </c:pt>
                <c:pt idx="319">
                  <c:v>18442400000</c:v>
                </c:pt>
                <c:pt idx="320">
                  <c:v>18450000000</c:v>
                </c:pt>
                <c:pt idx="321">
                  <c:v>18456500000</c:v>
                </c:pt>
                <c:pt idx="322">
                  <c:v>18458900000</c:v>
                </c:pt>
                <c:pt idx="323">
                  <c:v>18462800000</c:v>
                </c:pt>
                <c:pt idx="324">
                  <c:v>18464200000</c:v>
                </c:pt>
                <c:pt idx="325">
                  <c:v>18727600000</c:v>
                </c:pt>
                <c:pt idx="326">
                  <c:v>18772500000</c:v>
                </c:pt>
                <c:pt idx="327">
                  <c:v>18827900000</c:v>
                </c:pt>
                <c:pt idx="328">
                  <c:v>18874200000</c:v>
                </c:pt>
                <c:pt idx="329">
                  <c:v>18913400000</c:v>
                </c:pt>
                <c:pt idx="330">
                  <c:v>18943100000</c:v>
                </c:pt>
                <c:pt idx="331">
                  <c:v>18960500000</c:v>
                </c:pt>
                <c:pt idx="332">
                  <c:v>18975100000</c:v>
                </c:pt>
                <c:pt idx="333">
                  <c:v>18984100000</c:v>
                </c:pt>
                <c:pt idx="334">
                  <c:v>18994600000</c:v>
                </c:pt>
                <c:pt idx="335">
                  <c:v>19000500000</c:v>
                </c:pt>
                <c:pt idx="336">
                  <c:v>19007600000</c:v>
                </c:pt>
                <c:pt idx="337">
                  <c:v>19008700000</c:v>
                </c:pt>
                <c:pt idx="338">
                  <c:v>19014400000</c:v>
                </c:pt>
                <c:pt idx="339">
                  <c:v>19020300000</c:v>
                </c:pt>
                <c:pt idx="340">
                  <c:v>19021700000</c:v>
                </c:pt>
                <c:pt idx="341">
                  <c:v>19024400000</c:v>
                </c:pt>
                <c:pt idx="342">
                  <c:v>19025000000</c:v>
                </c:pt>
                <c:pt idx="343">
                  <c:v>19027200000</c:v>
                </c:pt>
                <c:pt idx="344">
                  <c:v>19369600000</c:v>
                </c:pt>
                <c:pt idx="345">
                  <c:v>19394200000</c:v>
                </c:pt>
                <c:pt idx="346">
                  <c:v>19431600000</c:v>
                </c:pt>
                <c:pt idx="347">
                  <c:v>19472700000</c:v>
                </c:pt>
                <c:pt idx="348">
                  <c:v>19485400000</c:v>
                </c:pt>
                <c:pt idx="349">
                  <c:v>19486000000</c:v>
                </c:pt>
                <c:pt idx="350">
                  <c:v>19487500000</c:v>
                </c:pt>
                <c:pt idx="351">
                  <c:v>19489700000</c:v>
                </c:pt>
                <c:pt idx="352">
                  <c:v>19492500000</c:v>
                </c:pt>
                <c:pt idx="353">
                  <c:v>19494900000</c:v>
                </c:pt>
                <c:pt idx="354">
                  <c:v>19495600000</c:v>
                </c:pt>
                <c:pt idx="355">
                  <c:v>19498600000</c:v>
                </c:pt>
                <c:pt idx="356">
                  <c:v>19499100000</c:v>
                </c:pt>
                <c:pt idx="357">
                  <c:v>19499400000</c:v>
                </c:pt>
                <c:pt idx="358">
                  <c:v>19499600000</c:v>
                </c:pt>
                <c:pt idx="359">
                  <c:v>19500200000</c:v>
                </c:pt>
                <c:pt idx="360">
                  <c:v>19500200000</c:v>
                </c:pt>
                <c:pt idx="361">
                  <c:v>19501300000</c:v>
                </c:pt>
                <c:pt idx="362">
                  <c:v>19501900000</c:v>
                </c:pt>
                <c:pt idx="363">
                  <c:v>19501900000</c:v>
                </c:pt>
                <c:pt idx="364">
                  <c:v>19503300000</c:v>
                </c:pt>
                <c:pt idx="365">
                  <c:v>19503400000</c:v>
                </c:pt>
                <c:pt idx="366">
                  <c:v>19504300000</c:v>
                </c:pt>
                <c:pt idx="367">
                  <c:v>19504300000</c:v>
                </c:pt>
                <c:pt idx="368">
                  <c:v>19504700000</c:v>
                </c:pt>
                <c:pt idx="369">
                  <c:v>19506600000</c:v>
                </c:pt>
                <c:pt idx="370">
                  <c:v>19526600000</c:v>
                </c:pt>
                <c:pt idx="371">
                  <c:v>19554200000</c:v>
                </c:pt>
                <c:pt idx="372">
                  <c:v>19572100000</c:v>
                </c:pt>
                <c:pt idx="373">
                  <c:v>19572600000</c:v>
                </c:pt>
                <c:pt idx="374">
                  <c:v>19573000000</c:v>
                </c:pt>
                <c:pt idx="375">
                  <c:v>19574000000</c:v>
                </c:pt>
                <c:pt idx="376">
                  <c:v>19574400000</c:v>
                </c:pt>
                <c:pt idx="377">
                  <c:v>19575700000</c:v>
                </c:pt>
                <c:pt idx="378">
                  <c:v>19577900000</c:v>
                </c:pt>
                <c:pt idx="379">
                  <c:v>19580600000</c:v>
                </c:pt>
                <c:pt idx="380">
                  <c:v>19584200000</c:v>
                </c:pt>
                <c:pt idx="381">
                  <c:v>19585000000</c:v>
                </c:pt>
                <c:pt idx="382">
                  <c:v>19587200000</c:v>
                </c:pt>
                <c:pt idx="383">
                  <c:v>19589500000</c:v>
                </c:pt>
                <c:pt idx="384">
                  <c:v>19589700000</c:v>
                </c:pt>
                <c:pt idx="385">
                  <c:v>19891100000</c:v>
                </c:pt>
                <c:pt idx="386">
                  <c:v>19892600000</c:v>
                </c:pt>
                <c:pt idx="387">
                  <c:v>19896500000</c:v>
                </c:pt>
                <c:pt idx="388">
                  <c:v>19902200000</c:v>
                </c:pt>
                <c:pt idx="389">
                  <c:v>19912200000</c:v>
                </c:pt>
                <c:pt idx="390">
                  <c:v>19925100000</c:v>
                </c:pt>
                <c:pt idx="391">
                  <c:v>19941700000</c:v>
                </c:pt>
                <c:pt idx="392">
                  <c:v>19959300000</c:v>
                </c:pt>
                <c:pt idx="393">
                  <c:v>19980700000</c:v>
                </c:pt>
                <c:pt idx="394">
                  <c:v>20002700000</c:v>
                </c:pt>
                <c:pt idx="395">
                  <c:v>20027400000</c:v>
                </c:pt>
                <c:pt idx="396">
                  <c:v>20052800000</c:v>
                </c:pt>
                <c:pt idx="397">
                  <c:v>20053000000</c:v>
                </c:pt>
                <c:pt idx="398">
                  <c:v>20073200000</c:v>
                </c:pt>
                <c:pt idx="399">
                  <c:v>20077700000</c:v>
                </c:pt>
                <c:pt idx="400">
                  <c:v>20104600000</c:v>
                </c:pt>
                <c:pt idx="401">
                  <c:v>20109400000</c:v>
                </c:pt>
                <c:pt idx="402">
                  <c:v>20129100000</c:v>
                </c:pt>
                <c:pt idx="403">
                  <c:v>20155000000</c:v>
                </c:pt>
                <c:pt idx="404">
                  <c:v>20165700000</c:v>
                </c:pt>
                <c:pt idx="405">
                  <c:v>20178800000</c:v>
                </c:pt>
                <c:pt idx="406">
                  <c:v>20200000000</c:v>
                </c:pt>
                <c:pt idx="407">
                  <c:v>20215500000</c:v>
                </c:pt>
                <c:pt idx="408">
                  <c:v>20227200000</c:v>
                </c:pt>
                <c:pt idx="409">
                  <c:v>20243200000</c:v>
                </c:pt>
                <c:pt idx="410">
                  <c:v>20334400000</c:v>
                </c:pt>
                <c:pt idx="411">
                  <c:v>20443500000</c:v>
                </c:pt>
                <c:pt idx="412">
                  <c:v>20491400000</c:v>
                </c:pt>
                <c:pt idx="413">
                  <c:v>20494800000</c:v>
                </c:pt>
                <c:pt idx="414">
                  <c:v>20504200000</c:v>
                </c:pt>
                <c:pt idx="415">
                  <c:v>20519000000</c:v>
                </c:pt>
                <c:pt idx="416">
                  <c:v>20536500000</c:v>
                </c:pt>
                <c:pt idx="417">
                  <c:v>20542000000</c:v>
                </c:pt>
                <c:pt idx="418">
                  <c:v>20555000000</c:v>
                </c:pt>
                <c:pt idx="419">
                  <c:v>20574300000</c:v>
                </c:pt>
                <c:pt idx="420">
                  <c:v>20593000000</c:v>
                </c:pt>
                <c:pt idx="421">
                  <c:v>20607000000</c:v>
                </c:pt>
                <c:pt idx="422">
                  <c:v>20609900000</c:v>
                </c:pt>
                <c:pt idx="423">
                  <c:v>20622700000</c:v>
                </c:pt>
                <c:pt idx="424">
                  <c:v>20626700000</c:v>
                </c:pt>
                <c:pt idx="425">
                  <c:v>20634600000</c:v>
                </c:pt>
                <c:pt idx="426">
                  <c:v>20635800000</c:v>
                </c:pt>
                <c:pt idx="427">
                  <c:v>20638300000</c:v>
                </c:pt>
                <c:pt idx="428">
                  <c:v>20642200000</c:v>
                </c:pt>
                <c:pt idx="429">
                  <c:v>20648000000</c:v>
                </c:pt>
                <c:pt idx="430">
                  <c:v>20655100000</c:v>
                </c:pt>
                <c:pt idx="431">
                  <c:v>20663500000</c:v>
                </c:pt>
                <c:pt idx="432">
                  <c:v>20671900000</c:v>
                </c:pt>
                <c:pt idx="433">
                  <c:v>20680900000</c:v>
                </c:pt>
                <c:pt idx="434">
                  <c:v>20684600000</c:v>
                </c:pt>
                <c:pt idx="435">
                  <c:v>20685800000</c:v>
                </c:pt>
                <c:pt idx="436">
                  <c:v>20688700000</c:v>
                </c:pt>
                <c:pt idx="437">
                  <c:v>20690100000</c:v>
                </c:pt>
                <c:pt idx="438">
                  <c:v>20692100000</c:v>
                </c:pt>
                <c:pt idx="439">
                  <c:v>20697300000</c:v>
                </c:pt>
                <c:pt idx="440">
                  <c:v>20699400000</c:v>
                </c:pt>
                <c:pt idx="441">
                  <c:v>20703000000</c:v>
                </c:pt>
                <c:pt idx="442">
                  <c:v>20708900000</c:v>
                </c:pt>
                <c:pt idx="443">
                  <c:v>20709100000</c:v>
                </c:pt>
                <c:pt idx="444">
                  <c:v>20716300000</c:v>
                </c:pt>
                <c:pt idx="445">
                  <c:v>20720300000</c:v>
                </c:pt>
                <c:pt idx="446">
                  <c:v>20730400000</c:v>
                </c:pt>
                <c:pt idx="447">
                  <c:v>20731300000</c:v>
                </c:pt>
                <c:pt idx="448">
                  <c:v>20742500000</c:v>
                </c:pt>
                <c:pt idx="449">
                  <c:v>20752600000</c:v>
                </c:pt>
                <c:pt idx="450">
                  <c:v>20752700000</c:v>
                </c:pt>
                <c:pt idx="451">
                  <c:v>20761400000</c:v>
                </c:pt>
                <c:pt idx="452">
                  <c:v>20768500000</c:v>
                </c:pt>
                <c:pt idx="453">
                  <c:v>20768600000</c:v>
                </c:pt>
                <c:pt idx="454">
                  <c:v>20773600000</c:v>
                </c:pt>
                <c:pt idx="455">
                  <c:v>20777000000</c:v>
                </c:pt>
                <c:pt idx="456">
                  <c:v>20826600000</c:v>
                </c:pt>
                <c:pt idx="457">
                  <c:v>20874800000</c:v>
                </c:pt>
                <c:pt idx="458">
                  <c:v>20902800000</c:v>
                </c:pt>
                <c:pt idx="459">
                  <c:v>20915700000</c:v>
                </c:pt>
                <c:pt idx="460">
                  <c:v>20920700000</c:v>
                </c:pt>
                <c:pt idx="461">
                  <c:v>20924100000</c:v>
                </c:pt>
                <c:pt idx="462">
                  <c:v>20925900000</c:v>
                </c:pt>
                <c:pt idx="463">
                  <c:v>20926700000</c:v>
                </c:pt>
                <c:pt idx="464">
                  <c:v>20928900000</c:v>
                </c:pt>
                <c:pt idx="465">
                  <c:v>20929200000</c:v>
                </c:pt>
                <c:pt idx="466">
                  <c:v>20977200000</c:v>
                </c:pt>
                <c:pt idx="467">
                  <c:v>20978200000</c:v>
                </c:pt>
                <c:pt idx="468">
                  <c:v>20982500000</c:v>
                </c:pt>
                <c:pt idx="469">
                  <c:v>20982900000</c:v>
                </c:pt>
                <c:pt idx="470">
                  <c:v>20987900000</c:v>
                </c:pt>
                <c:pt idx="471">
                  <c:v>20995400000</c:v>
                </c:pt>
                <c:pt idx="472">
                  <c:v>20997500000</c:v>
                </c:pt>
                <c:pt idx="473">
                  <c:v>21002800000</c:v>
                </c:pt>
                <c:pt idx="474">
                  <c:v>21010600000</c:v>
                </c:pt>
                <c:pt idx="475">
                  <c:v>21014200000</c:v>
                </c:pt>
                <c:pt idx="476">
                  <c:v>21018700000</c:v>
                </c:pt>
                <c:pt idx="477">
                  <c:v>21022900000</c:v>
                </c:pt>
                <c:pt idx="478">
                  <c:v>21051700000</c:v>
                </c:pt>
                <c:pt idx="479">
                  <c:v>21078100000</c:v>
                </c:pt>
                <c:pt idx="480">
                  <c:v>21081700000</c:v>
                </c:pt>
                <c:pt idx="481">
                  <c:v>21083100000</c:v>
                </c:pt>
                <c:pt idx="482">
                  <c:v>21087000000</c:v>
                </c:pt>
                <c:pt idx="483">
                  <c:v>21094500000</c:v>
                </c:pt>
                <c:pt idx="484">
                  <c:v>21101700000</c:v>
                </c:pt>
                <c:pt idx="485">
                  <c:v>21105400000</c:v>
                </c:pt>
                <c:pt idx="486">
                  <c:v>21120300000</c:v>
                </c:pt>
                <c:pt idx="487">
                  <c:v>21120600000</c:v>
                </c:pt>
                <c:pt idx="488">
                  <c:v>21135600000</c:v>
                </c:pt>
                <c:pt idx="489">
                  <c:v>21141300000</c:v>
                </c:pt>
                <c:pt idx="490">
                  <c:v>21146500000</c:v>
                </c:pt>
                <c:pt idx="491">
                  <c:v>21152900000</c:v>
                </c:pt>
                <c:pt idx="492">
                  <c:v>21170100000</c:v>
                </c:pt>
                <c:pt idx="493">
                  <c:v>21209200000</c:v>
                </c:pt>
                <c:pt idx="494">
                  <c:v>21264300000</c:v>
                </c:pt>
                <c:pt idx="495">
                  <c:v>21337400000</c:v>
                </c:pt>
                <c:pt idx="496">
                  <c:v>21425600000</c:v>
                </c:pt>
                <c:pt idx="497">
                  <c:v>21521300000</c:v>
                </c:pt>
                <c:pt idx="498">
                  <c:v>21550300000</c:v>
                </c:pt>
                <c:pt idx="499">
                  <c:v>21550700000</c:v>
                </c:pt>
                <c:pt idx="500">
                  <c:v>21552100000</c:v>
                </c:pt>
                <c:pt idx="501">
                  <c:v>21554200000</c:v>
                </c:pt>
                <c:pt idx="502">
                  <c:v>21556800000</c:v>
                </c:pt>
                <c:pt idx="503">
                  <c:v>21559900000</c:v>
                </c:pt>
                <c:pt idx="504">
                  <c:v>21563200000</c:v>
                </c:pt>
                <c:pt idx="505">
                  <c:v>21565700000</c:v>
                </c:pt>
                <c:pt idx="506">
                  <c:v>21575600000</c:v>
                </c:pt>
                <c:pt idx="507">
                  <c:v>21577700000</c:v>
                </c:pt>
                <c:pt idx="508">
                  <c:v>21581400000</c:v>
                </c:pt>
                <c:pt idx="509">
                  <c:v>21585300000</c:v>
                </c:pt>
                <c:pt idx="510">
                  <c:v>21589200000</c:v>
                </c:pt>
                <c:pt idx="511">
                  <c:v>21592800000</c:v>
                </c:pt>
                <c:pt idx="512">
                  <c:v>21596200000</c:v>
                </c:pt>
                <c:pt idx="513">
                  <c:v>21599400000</c:v>
                </c:pt>
                <c:pt idx="514">
                  <c:v>21602200000</c:v>
                </c:pt>
                <c:pt idx="515">
                  <c:v>21604600000</c:v>
                </c:pt>
                <c:pt idx="516">
                  <c:v>21606400000</c:v>
                </c:pt>
                <c:pt idx="517">
                  <c:v>21607500000</c:v>
                </c:pt>
                <c:pt idx="518">
                  <c:v>21613600000</c:v>
                </c:pt>
                <c:pt idx="519">
                  <c:v>21674600000</c:v>
                </c:pt>
                <c:pt idx="520">
                  <c:v>21712200000</c:v>
                </c:pt>
                <c:pt idx="521">
                  <c:v>21729200000</c:v>
                </c:pt>
                <c:pt idx="522">
                  <c:v>21730100000</c:v>
                </c:pt>
                <c:pt idx="523">
                  <c:v>21732400000</c:v>
                </c:pt>
                <c:pt idx="524">
                  <c:v>21733900000</c:v>
                </c:pt>
                <c:pt idx="525">
                  <c:v>21736600000</c:v>
                </c:pt>
                <c:pt idx="526">
                  <c:v>21742200000</c:v>
                </c:pt>
                <c:pt idx="527">
                  <c:v>21747400000</c:v>
                </c:pt>
                <c:pt idx="528">
                  <c:v>21748900000</c:v>
                </c:pt>
                <c:pt idx="529">
                  <c:v>21755400000</c:v>
                </c:pt>
                <c:pt idx="530">
                  <c:v>21756300000</c:v>
                </c:pt>
                <c:pt idx="531">
                  <c:v>21759600000</c:v>
                </c:pt>
                <c:pt idx="532">
                  <c:v>21765000000</c:v>
                </c:pt>
                <c:pt idx="533">
                  <c:v>21774700000</c:v>
                </c:pt>
                <c:pt idx="534">
                  <c:v>21786300000</c:v>
                </c:pt>
                <c:pt idx="535">
                  <c:v>21800300000</c:v>
                </c:pt>
                <c:pt idx="536">
                  <c:v>21818500000</c:v>
                </c:pt>
                <c:pt idx="537">
                  <c:v>21846200000</c:v>
                </c:pt>
                <c:pt idx="538">
                  <c:v>21889700000</c:v>
                </c:pt>
                <c:pt idx="539">
                  <c:v>21955100000</c:v>
                </c:pt>
                <c:pt idx="540">
                  <c:v>23086200000</c:v>
                </c:pt>
                <c:pt idx="541">
                  <c:v>23088700000</c:v>
                </c:pt>
                <c:pt idx="542">
                  <c:v>23096400000</c:v>
                </c:pt>
                <c:pt idx="543">
                  <c:v>23108000000</c:v>
                </c:pt>
                <c:pt idx="544">
                  <c:v>23124900000</c:v>
                </c:pt>
                <c:pt idx="545">
                  <c:v>23142600000</c:v>
                </c:pt>
                <c:pt idx="546">
                  <c:v>23155400000</c:v>
                </c:pt>
                <c:pt idx="547">
                  <c:v>23156100000</c:v>
                </c:pt>
                <c:pt idx="548">
                  <c:v>23159300000</c:v>
                </c:pt>
                <c:pt idx="549">
                  <c:v>23159600000</c:v>
                </c:pt>
                <c:pt idx="550">
                  <c:v>23165400000</c:v>
                </c:pt>
                <c:pt idx="551">
                  <c:v>23172000000</c:v>
                </c:pt>
                <c:pt idx="552">
                  <c:v>23176600000</c:v>
                </c:pt>
                <c:pt idx="553">
                  <c:v>23181900000</c:v>
                </c:pt>
                <c:pt idx="554">
                  <c:v>23189300000</c:v>
                </c:pt>
                <c:pt idx="555">
                  <c:v>23195200000</c:v>
                </c:pt>
                <c:pt idx="556">
                  <c:v>23198200000</c:v>
                </c:pt>
                <c:pt idx="557">
                  <c:v>23206900000</c:v>
                </c:pt>
                <c:pt idx="558">
                  <c:v>23207600000</c:v>
                </c:pt>
                <c:pt idx="559">
                  <c:v>23212700000</c:v>
                </c:pt>
                <c:pt idx="560">
                  <c:v>23222100000</c:v>
                </c:pt>
                <c:pt idx="561">
                  <c:v>23263300000</c:v>
                </c:pt>
                <c:pt idx="562">
                  <c:v>23267800000</c:v>
                </c:pt>
                <c:pt idx="563">
                  <c:v>23270300000</c:v>
                </c:pt>
                <c:pt idx="564">
                  <c:v>23273000000</c:v>
                </c:pt>
                <c:pt idx="565">
                  <c:v>23273600000</c:v>
                </c:pt>
                <c:pt idx="566">
                  <c:v>23281200000</c:v>
                </c:pt>
                <c:pt idx="567">
                  <c:v>23282200000</c:v>
                </c:pt>
                <c:pt idx="568">
                  <c:v>23288200000</c:v>
                </c:pt>
                <c:pt idx="569">
                  <c:v>23296700000</c:v>
                </c:pt>
                <c:pt idx="570">
                  <c:v>23307700000</c:v>
                </c:pt>
                <c:pt idx="571">
                  <c:v>23319000000</c:v>
                </c:pt>
                <c:pt idx="572">
                  <c:v>23328200000</c:v>
                </c:pt>
                <c:pt idx="573">
                  <c:v>23334000000</c:v>
                </c:pt>
                <c:pt idx="574">
                  <c:v>23337500000</c:v>
                </c:pt>
                <c:pt idx="575">
                  <c:v>23339500000</c:v>
                </c:pt>
                <c:pt idx="576">
                  <c:v>23340600000</c:v>
                </c:pt>
                <c:pt idx="577">
                  <c:v>23341400000</c:v>
                </c:pt>
                <c:pt idx="578">
                  <c:v>23342200000</c:v>
                </c:pt>
                <c:pt idx="579">
                  <c:v>23342700000</c:v>
                </c:pt>
                <c:pt idx="580">
                  <c:v>23381900000</c:v>
                </c:pt>
                <c:pt idx="581">
                  <c:v>23382700000</c:v>
                </c:pt>
                <c:pt idx="582">
                  <c:v>23384900000</c:v>
                </c:pt>
                <c:pt idx="583">
                  <c:v>23387300000</c:v>
                </c:pt>
                <c:pt idx="584">
                  <c:v>23390200000</c:v>
                </c:pt>
                <c:pt idx="585">
                  <c:v>23392200000</c:v>
                </c:pt>
                <c:pt idx="586">
                  <c:v>23395600000</c:v>
                </c:pt>
                <c:pt idx="587">
                  <c:v>23398200000</c:v>
                </c:pt>
                <c:pt idx="588">
                  <c:v>23401000000</c:v>
                </c:pt>
                <c:pt idx="589">
                  <c:v>23406100000</c:v>
                </c:pt>
                <c:pt idx="590">
                  <c:v>23415500000</c:v>
                </c:pt>
                <c:pt idx="591">
                  <c:v>23430800000</c:v>
                </c:pt>
                <c:pt idx="592">
                  <c:v>23449700000</c:v>
                </c:pt>
                <c:pt idx="593">
                  <c:v>23467900000</c:v>
                </c:pt>
                <c:pt idx="594">
                  <c:v>23477000000</c:v>
                </c:pt>
                <c:pt idx="595">
                  <c:v>23478600000</c:v>
                </c:pt>
                <c:pt idx="596">
                  <c:v>23478800000</c:v>
                </c:pt>
                <c:pt idx="597">
                  <c:v>23479300000</c:v>
                </c:pt>
                <c:pt idx="598">
                  <c:v>23479700000</c:v>
                </c:pt>
                <c:pt idx="599">
                  <c:v>23479700000</c:v>
                </c:pt>
                <c:pt idx="600">
                  <c:v>23480200000</c:v>
                </c:pt>
                <c:pt idx="601">
                  <c:v>23541800000</c:v>
                </c:pt>
                <c:pt idx="602">
                  <c:v>23543200000</c:v>
                </c:pt>
                <c:pt idx="603">
                  <c:v>23545800000</c:v>
                </c:pt>
                <c:pt idx="604">
                  <c:v>23546400000</c:v>
                </c:pt>
                <c:pt idx="605">
                  <c:v>23546600000</c:v>
                </c:pt>
                <c:pt idx="606">
                  <c:v>23547500000</c:v>
                </c:pt>
                <c:pt idx="607">
                  <c:v>23548600000</c:v>
                </c:pt>
                <c:pt idx="608">
                  <c:v>23549300000</c:v>
                </c:pt>
                <c:pt idx="609">
                  <c:v>23550500000</c:v>
                </c:pt>
                <c:pt idx="610">
                  <c:v>23552200000</c:v>
                </c:pt>
                <c:pt idx="611">
                  <c:v>23552700000</c:v>
                </c:pt>
                <c:pt idx="612">
                  <c:v>23554300000</c:v>
                </c:pt>
                <c:pt idx="613">
                  <c:v>23579500000</c:v>
                </c:pt>
                <c:pt idx="614">
                  <c:v>23629900000</c:v>
                </c:pt>
                <c:pt idx="615">
                  <c:v>23645900000</c:v>
                </c:pt>
                <c:pt idx="616">
                  <c:v>23648600000</c:v>
                </c:pt>
                <c:pt idx="617">
                  <c:v>23655400000</c:v>
                </c:pt>
                <c:pt idx="618">
                  <c:v>23670200000</c:v>
                </c:pt>
                <c:pt idx="619">
                  <c:v>23689200000</c:v>
                </c:pt>
                <c:pt idx="620">
                  <c:v>23696000000</c:v>
                </c:pt>
                <c:pt idx="621">
                  <c:v>23710800000</c:v>
                </c:pt>
                <c:pt idx="622">
                  <c:v>23735100000</c:v>
                </c:pt>
                <c:pt idx="623">
                  <c:v>23765400000</c:v>
                </c:pt>
                <c:pt idx="624">
                  <c:v>23778200000</c:v>
                </c:pt>
                <c:pt idx="625">
                  <c:v>23796000000</c:v>
                </c:pt>
                <c:pt idx="626">
                  <c:v>23828700000</c:v>
                </c:pt>
                <c:pt idx="627">
                  <c:v>23862900000</c:v>
                </c:pt>
                <c:pt idx="628">
                  <c:v>23864200000</c:v>
                </c:pt>
                <c:pt idx="629">
                  <c:v>23894900000</c:v>
                </c:pt>
                <c:pt idx="630">
                  <c:v>33011100000</c:v>
                </c:pt>
                <c:pt idx="631">
                  <c:v>33011900000</c:v>
                </c:pt>
                <c:pt idx="632">
                  <c:v>33013800000</c:v>
                </c:pt>
                <c:pt idx="633">
                  <c:v>33016600000</c:v>
                </c:pt>
                <c:pt idx="634">
                  <c:v>33018000000</c:v>
                </c:pt>
                <c:pt idx="635">
                  <c:v>33021500000</c:v>
                </c:pt>
                <c:pt idx="636">
                  <c:v>33024300000</c:v>
                </c:pt>
                <c:pt idx="637">
                  <c:v>33030800000</c:v>
                </c:pt>
                <c:pt idx="638">
                  <c:v>33033000000</c:v>
                </c:pt>
                <c:pt idx="639">
                  <c:v>33033200000</c:v>
                </c:pt>
                <c:pt idx="640">
                  <c:v>33036300000</c:v>
                </c:pt>
                <c:pt idx="641">
                  <c:v>33038600000</c:v>
                </c:pt>
                <c:pt idx="642">
                  <c:v>33048600000</c:v>
                </c:pt>
                <c:pt idx="643">
                  <c:v>33063400000</c:v>
                </c:pt>
                <c:pt idx="644">
                  <c:v>33064100000</c:v>
                </c:pt>
                <c:pt idx="645">
                  <c:v>33065600000</c:v>
                </c:pt>
                <c:pt idx="646">
                  <c:v>33067000000</c:v>
                </c:pt>
                <c:pt idx="647">
                  <c:v>33067500000</c:v>
                </c:pt>
                <c:pt idx="648">
                  <c:v>33069700000</c:v>
                </c:pt>
                <c:pt idx="649">
                  <c:v>33069900000</c:v>
                </c:pt>
                <c:pt idx="650">
                  <c:v>33076400000</c:v>
                </c:pt>
                <c:pt idx="651">
                  <c:v>33082900000</c:v>
                </c:pt>
                <c:pt idx="652">
                  <c:v>33085400000</c:v>
                </c:pt>
                <c:pt idx="653">
                  <c:v>33089200000</c:v>
                </c:pt>
                <c:pt idx="654">
                  <c:v>33093200000</c:v>
                </c:pt>
                <c:pt idx="655">
                  <c:v>33098300000</c:v>
                </c:pt>
                <c:pt idx="656">
                  <c:v>33100700000</c:v>
                </c:pt>
                <c:pt idx="657">
                  <c:v>33102100000</c:v>
                </c:pt>
                <c:pt idx="658">
                  <c:v>33106400000</c:v>
                </c:pt>
                <c:pt idx="659">
                  <c:v>33108800000</c:v>
                </c:pt>
                <c:pt idx="660">
                  <c:v>33109200000</c:v>
                </c:pt>
                <c:pt idx="661">
                  <c:v>33111100000</c:v>
                </c:pt>
                <c:pt idx="662">
                  <c:v>33112900000</c:v>
                </c:pt>
                <c:pt idx="663">
                  <c:v>33113400000</c:v>
                </c:pt>
                <c:pt idx="664">
                  <c:v>33113900000</c:v>
                </c:pt>
                <c:pt idx="665">
                  <c:v>33115100000</c:v>
                </c:pt>
                <c:pt idx="666">
                  <c:v>33115600000</c:v>
                </c:pt>
                <c:pt idx="667">
                  <c:v>33116100000</c:v>
                </c:pt>
                <c:pt idx="668">
                  <c:v>33119000000</c:v>
                </c:pt>
                <c:pt idx="669">
                  <c:v>33119300000</c:v>
                </c:pt>
                <c:pt idx="670">
                  <c:v>33120500000</c:v>
                </c:pt>
                <c:pt idx="671">
                  <c:v>33121900000</c:v>
                </c:pt>
                <c:pt idx="672">
                  <c:v>33122600000</c:v>
                </c:pt>
                <c:pt idx="673">
                  <c:v>33125200000</c:v>
                </c:pt>
                <c:pt idx="674">
                  <c:v>33126000000</c:v>
                </c:pt>
                <c:pt idx="675">
                  <c:v>33127600000</c:v>
                </c:pt>
                <c:pt idx="676">
                  <c:v>33127700000</c:v>
                </c:pt>
                <c:pt idx="677">
                  <c:v>33134500000</c:v>
                </c:pt>
                <c:pt idx="678">
                  <c:v>33139100000</c:v>
                </c:pt>
                <c:pt idx="679">
                  <c:v>33145500000</c:v>
                </c:pt>
                <c:pt idx="680">
                  <c:v>33149900000</c:v>
                </c:pt>
                <c:pt idx="681">
                  <c:v>33159400000</c:v>
                </c:pt>
                <c:pt idx="682">
                  <c:v>33168400000</c:v>
                </c:pt>
                <c:pt idx="683">
                  <c:v>33176100000</c:v>
                </c:pt>
                <c:pt idx="684">
                  <c:v>33176900000</c:v>
                </c:pt>
                <c:pt idx="685">
                  <c:v>33184600000</c:v>
                </c:pt>
                <c:pt idx="686">
                  <c:v>33191000000</c:v>
                </c:pt>
                <c:pt idx="687">
                  <c:v>33237300000</c:v>
                </c:pt>
                <c:pt idx="688">
                  <c:v>33262300000</c:v>
                </c:pt>
                <c:pt idx="689">
                  <c:v>33268000000</c:v>
                </c:pt>
                <c:pt idx="690">
                  <c:v>33281100000</c:v>
                </c:pt>
                <c:pt idx="691">
                  <c:v>33298400000</c:v>
                </c:pt>
                <c:pt idx="692">
                  <c:v>33313100000</c:v>
                </c:pt>
                <c:pt idx="693">
                  <c:v>33316800000</c:v>
                </c:pt>
                <c:pt idx="694">
                  <c:v>33335500000</c:v>
                </c:pt>
                <c:pt idx="695">
                  <c:v>33344200000</c:v>
                </c:pt>
                <c:pt idx="696">
                  <c:v>33349200000</c:v>
                </c:pt>
                <c:pt idx="697">
                  <c:v>33350700000</c:v>
                </c:pt>
                <c:pt idx="698">
                  <c:v>33352100000</c:v>
                </c:pt>
                <c:pt idx="699">
                  <c:v>33352700000</c:v>
                </c:pt>
                <c:pt idx="700">
                  <c:v>33354900000</c:v>
                </c:pt>
                <c:pt idx="701">
                  <c:v>33360300000</c:v>
                </c:pt>
                <c:pt idx="702">
                  <c:v>33360300000</c:v>
                </c:pt>
                <c:pt idx="703">
                  <c:v>33364700000</c:v>
                </c:pt>
                <c:pt idx="704">
                  <c:v>33367900000</c:v>
                </c:pt>
                <c:pt idx="705">
                  <c:v>33372600000</c:v>
                </c:pt>
                <c:pt idx="706">
                  <c:v>33373500000</c:v>
                </c:pt>
                <c:pt idx="707">
                  <c:v>33377000000</c:v>
                </c:pt>
                <c:pt idx="708">
                  <c:v>33379900000</c:v>
                </c:pt>
                <c:pt idx="709">
                  <c:v>33382500000</c:v>
                </c:pt>
                <c:pt idx="710">
                  <c:v>33386900000</c:v>
                </c:pt>
                <c:pt idx="711">
                  <c:v>33389000000</c:v>
                </c:pt>
                <c:pt idx="712">
                  <c:v>33391800000</c:v>
                </c:pt>
                <c:pt idx="713">
                  <c:v>33396300000</c:v>
                </c:pt>
                <c:pt idx="714">
                  <c:v>33403000000</c:v>
                </c:pt>
                <c:pt idx="715">
                  <c:v>33403100000</c:v>
                </c:pt>
                <c:pt idx="716">
                  <c:v>33405200000</c:v>
                </c:pt>
                <c:pt idx="717">
                  <c:v>33407900000</c:v>
                </c:pt>
                <c:pt idx="718">
                  <c:v>33410800000</c:v>
                </c:pt>
                <c:pt idx="719">
                  <c:v>33410900000</c:v>
                </c:pt>
                <c:pt idx="720">
                  <c:v>33410900000</c:v>
                </c:pt>
                <c:pt idx="721">
                  <c:v>33410900000</c:v>
                </c:pt>
                <c:pt idx="722">
                  <c:v>33411800000</c:v>
                </c:pt>
                <c:pt idx="723">
                  <c:v>33412100000</c:v>
                </c:pt>
                <c:pt idx="724">
                  <c:v>33414900000</c:v>
                </c:pt>
                <c:pt idx="725">
                  <c:v>33418400000</c:v>
                </c:pt>
                <c:pt idx="726">
                  <c:v>33431700000</c:v>
                </c:pt>
                <c:pt idx="727">
                  <c:v>33432000000</c:v>
                </c:pt>
                <c:pt idx="728">
                  <c:v>33436300000</c:v>
                </c:pt>
                <c:pt idx="729">
                  <c:v>33445100000</c:v>
                </c:pt>
                <c:pt idx="730">
                  <c:v>33453100000</c:v>
                </c:pt>
                <c:pt idx="731">
                  <c:v>33457500000</c:v>
                </c:pt>
                <c:pt idx="732">
                  <c:v>33470000000</c:v>
                </c:pt>
                <c:pt idx="733">
                  <c:v>33478200000</c:v>
                </c:pt>
                <c:pt idx="734">
                  <c:v>33478600000</c:v>
                </c:pt>
                <c:pt idx="735">
                  <c:v>33482600000</c:v>
                </c:pt>
                <c:pt idx="736">
                  <c:v>33492600000</c:v>
                </c:pt>
                <c:pt idx="737">
                  <c:v>33503300000</c:v>
                </c:pt>
                <c:pt idx="738">
                  <c:v>33505000000</c:v>
                </c:pt>
                <c:pt idx="739">
                  <c:v>33505500000</c:v>
                </c:pt>
                <c:pt idx="740">
                  <c:v>33506100000</c:v>
                </c:pt>
                <c:pt idx="741">
                  <c:v>33506200000</c:v>
                </c:pt>
                <c:pt idx="742">
                  <c:v>33509300000</c:v>
                </c:pt>
                <c:pt idx="743">
                  <c:v>33512800000</c:v>
                </c:pt>
                <c:pt idx="744">
                  <c:v>33513100000</c:v>
                </c:pt>
                <c:pt idx="745">
                  <c:v>33517900000</c:v>
                </c:pt>
                <c:pt idx="746">
                  <c:v>33519800000</c:v>
                </c:pt>
                <c:pt idx="747">
                  <c:v>33526600000</c:v>
                </c:pt>
                <c:pt idx="748">
                  <c:v>33528000000</c:v>
                </c:pt>
                <c:pt idx="749">
                  <c:v>33529300000</c:v>
                </c:pt>
                <c:pt idx="750">
                  <c:v>33529900000</c:v>
                </c:pt>
                <c:pt idx="751">
                  <c:v>33533200000</c:v>
                </c:pt>
                <c:pt idx="752">
                  <c:v>33543000000</c:v>
                </c:pt>
                <c:pt idx="753">
                  <c:v>33550200000</c:v>
                </c:pt>
                <c:pt idx="754">
                  <c:v>33555600000</c:v>
                </c:pt>
                <c:pt idx="755">
                  <c:v>33559100000</c:v>
                </c:pt>
                <c:pt idx="756">
                  <c:v>33653700000</c:v>
                </c:pt>
                <c:pt idx="757">
                  <c:v>33655700000</c:v>
                </c:pt>
                <c:pt idx="758">
                  <c:v>33660100000</c:v>
                </c:pt>
                <c:pt idx="759">
                  <c:v>33665100000</c:v>
                </c:pt>
                <c:pt idx="760">
                  <c:v>33668000000</c:v>
                </c:pt>
                <c:pt idx="761">
                  <c:v>33674000000</c:v>
                </c:pt>
                <c:pt idx="762">
                  <c:v>33677400000</c:v>
                </c:pt>
                <c:pt idx="763">
                  <c:v>33679600000</c:v>
                </c:pt>
                <c:pt idx="764">
                  <c:v>33680500000</c:v>
                </c:pt>
                <c:pt idx="765">
                  <c:v>33682300000</c:v>
                </c:pt>
                <c:pt idx="766">
                  <c:v>33685700000</c:v>
                </c:pt>
                <c:pt idx="767">
                  <c:v>33712800000</c:v>
                </c:pt>
                <c:pt idx="768">
                  <c:v>33742400000</c:v>
                </c:pt>
                <c:pt idx="769">
                  <c:v>33783100000</c:v>
                </c:pt>
                <c:pt idx="770">
                  <c:v>33829600000</c:v>
                </c:pt>
                <c:pt idx="771">
                  <c:v>33830100000</c:v>
                </c:pt>
                <c:pt idx="772">
                  <c:v>33831100000</c:v>
                </c:pt>
                <c:pt idx="773">
                  <c:v>33833500000</c:v>
                </c:pt>
                <c:pt idx="774">
                  <c:v>33836200000</c:v>
                </c:pt>
                <c:pt idx="775">
                  <c:v>33840200000</c:v>
                </c:pt>
                <c:pt idx="776">
                  <c:v>33844700000</c:v>
                </c:pt>
                <c:pt idx="777">
                  <c:v>33845500000</c:v>
                </c:pt>
                <c:pt idx="778">
                  <c:v>33850300000</c:v>
                </c:pt>
                <c:pt idx="779">
                  <c:v>33856700000</c:v>
                </c:pt>
                <c:pt idx="780">
                  <c:v>33863400000</c:v>
                </c:pt>
                <c:pt idx="781">
                  <c:v>33870700000</c:v>
                </c:pt>
                <c:pt idx="782">
                  <c:v>33878500000</c:v>
                </c:pt>
                <c:pt idx="783">
                  <c:v>33887100000</c:v>
                </c:pt>
                <c:pt idx="784">
                  <c:v>33894200000</c:v>
                </c:pt>
                <c:pt idx="785">
                  <c:v>33902000000</c:v>
                </c:pt>
                <c:pt idx="786">
                  <c:v>33907900000</c:v>
                </c:pt>
                <c:pt idx="787">
                  <c:v>33909400000</c:v>
                </c:pt>
                <c:pt idx="788">
                  <c:v>33916000000</c:v>
                </c:pt>
                <c:pt idx="789">
                  <c:v>33920700000</c:v>
                </c:pt>
                <c:pt idx="790">
                  <c:v>33923100000</c:v>
                </c:pt>
                <c:pt idx="791">
                  <c:v>33935200000</c:v>
                </c:pt>
                <c:pt idx="792">
                  <c:v>33985800000</c:v>
                </c:pt>
                <c:pt idx="793">
                  <c:v>33988700000</c:v>
                </c:pt>
                <c:pt idx="794">
                  <c:v>33989000000</c:v>
                </c:pt>
                <c:pt idx="795">
                  <c:v>33989400000</c:v>
                </c:pt>
                <c:pt idx="796">
                  <c:v>34011800000</c:v>
                </c:pt>
                <c:pt idx="797">
                  <c:v>34012900000</c:v>
                </c:pt>
                <c:pt idx="798">
                  <c:v>34015800000</c:v>
                </c:pt>
                <c:pt idx="799">
                  <c:v>34022700000</c:v>
                </c:pt>
                <c:pt idx="800">
                  <c:v>34029300000</c:v>
                </c:pt>
                <c:pt idx="801">
                  <c:v>34036600000</c:v>
                </c:pt>
                <c:pt idx="802">
                  <c:v>34044600000</c:v>
                </c:pt>
                <c:pt idx="803">
                  <c:v>34050800000</c:v>
                </c:pt>
                <c:pt idx="804">
                  <c:v>34057400000</c:v>
                </c:pt>
                <c:pt idx="805">
                  <c:v>34059400000</c:v>
                </c:pt>
                <c:pt idx="806">
                  <c:v>34063300000</c:v>
                </c:pt>
                <c:pt idx="807">
                  <c:v>34067000000</c:v>
                </c:pt>
                <c:pt idx="808">
                  <c:v>34071600000</c:v>
                </c:pt>
                <c:pt idx="809">
                  <c:v>34073200000</c:v>
                </c:pt>
                <c:pt idx="810">
                  <c:v>34071600000</c:v>
                </c:pt>
                <c:pt idx="811">
                  <c:v>34073200000</c:v>
                </c:pt>
                <c:pt idx="812">
                  <c:v>34074100000</c:v>
                </c:pt>
                <c:pt idx="813">
                  <c:v>34074500000</c:v>
                </c:pt>
                <c:pt idx="814">
                  <c:v>34075800000</c:v>
                </c:pt>
                <c:pt idx="815">
                  <c:v>34120200000</c:v>
                </c:pt>
                <c:pt idx="816">
                  <c:v>34121100000</c:v>
                </c:pt>
                <c:pt idx="817">
                  <c:v>34124600000</c:v>
                </c:pt>
                <c:pt idx="818">
                  <c:v>34131100000</c:v>
                </c:pt>
                <c:pt idx="819">
                  <c:v>34140900000</c:v>
                </c:pt>
                <c:pt idx="820">
                  <c:v>34152700000</c:v>
                </c:pt>
                <c:pt idx="821">
                  <c:v>34162700000</c:v>
                </c:pt>
                <c:pt idx="822">
                  <c:v>34166900000</c:v>
                </c:pt>
                <c:pt idx="823">
                  <c:v>34179700000</c:v>
                </c:pt>
                <c:pt idx="824">
                  <c:v>34179700000</c:v>
                </c:pt>
                <c:pt idx="825">
                  <c:v>34181500000</c:v>
                </c:pt>
                <c:pt idx="826">
                  <c:v>34186900000</c:v>
                </c:pt>
                <c:pt idx="827">
                  <c:v>34188600000</c:v>
                </c:pt>
                <c:pt idx="828">
                  <c:v>34191500000</c:v>
                </c:pt>
                <c:pt idx="829">
                  <c:v>34191800000</c:v>
                </c:pt>
                <c:pt idx="830">
                  <c:v>34196300000</c:v>
                </c:pt>
                <c:pt idx="831">
                  <c:v>34197100000</c:v>
                </c:pt>
                <c:pt idx="832">
                  <c:v>34198200000</c:v>
                </c:pt>
                <c:pt idx="833">
                  <c:v>34201600000</c:v>
                </c:pt>
                <c:pt idx="834">
                  <c:v>34202200000</c:v>
                </c:pt>
                <c:pt idx="835">
                  <c:v>34207800000</c:v>
                </c:pt>
                <c:pt idx="836">
                  <c:v>34208900000</c:v>
                </c:pt>
                <c:pt idx="837">
                  <c:v>34210800000</c:v>
                </c:pt>
                <c:pt idx="838">
                  <c:v>34213700000</c:v>
                </c:pt>
                <c:pt idx="839">
                  <c:v>34216800000</c:v>
                </c:pt>
                <c:pt idx="840">
                  <c:v>34217500000</c:v>
                </c:pt>
                <c:pt idx="841">
                  <c:v>34227600000</c:v>
                </c:pt>
                <c:pt idx="842">
                  <c:v>34237400000</c:v>
                </c:pt>
                <c:pt idx="843">
                  <c:v>34244700000</c:v>
                </c:pt>
                <c:pt idx="844">
                  <c:v>34247500000</c:v>
                </c:pt>
                <c:pt idx="845">
                  <c:v>34248700000</c:v>
                </c:pt>
                <c:pt idx="846">
                  <c:v>34257300000</c:v>
                </c:pt>
                <c:pt idx="847">
                  <c:v>34271700000</c:v>
                </c:pt>
                <c:pt idx="848">
                  <c:v>34275200000</c:v>
                </c:pt>
                <c:pt idx="849">
                  <c:v>34297200000</c:v>
                </c:pt>
                <c:pt idx="850">
                  <c:v>34321200000</c:v>
                </c:pt>
                <c:pt idx="851">
                  <c:v>34331900000</c:v>
                </c:pt>
                <c:pt idx="852">
                  <c:v>34344400000</c:v>
                </c:pt>
                <c:pt idx="853">
                  <c:v>34356600000</c:v>
                </c:pt>
                <c:pt idx="854">
                  <c:v>34358600000</c:v>
                </c:pt>
                <c:pt idx="855">
                  <c:v>34362400000</c:v>
                </c:pt>
                <c:pt idx="856">
                  <c:v>34367300000</c:v>
                </c:pt>
                <c:pt idx="857">
                  <c:v>34367900000</c:v>
                </c:pt>
                <c:pt idx="858">
                  <c:v>34373400000</c:v>
                </c:pt>
                <c:pt idx="859">
                  <c:v>34380800000</c:v>
                </c:pt>
                <c:pt idx="860">
                  <c:v>34381800000</c:v>
                </c:pt>
                <c:pt idx="861">
                  <c:v>34386300000</c:v>
                </c:pt>
                <c:pt idx="862">
                  <c:v>34386400000</c:v>
                </c:pt>
                <c:pt idx="863">
                  <c:v>34398100000</c:v>
                </c:pt>
                <c:pt idx="864">
                  <c:v>34398700000</c:v>
                </c:pt>
                <c:pt idx="865">
                  <c:v>34398800000</c:v>
                </c:pt>
                <c:pt idx="866">
                  <c:v>34399600000</c:v>
                </c:pt>
                <c:pt idx="867">
                  <c:v>34407600000</c:v>
                </c:pt>
                <c:pt idx="868">
                  <c:v>34412000000</c:v>
                </c:pt>
                <c:pt idx="869">
                  <c:v>34413400000</c:v>
                </c:pt>
                <c:pt idx="870">
                  <c:v>34414800000</c:v>
                </c:pt>
                <c:pt idx="871">
                  <c:v>34431300000</c:v>
                </c:pt>
                <c:pt idx="872">
                  <c:v>34446400000</c:v>
                </c:pt>
                <c:pt idx="873">
                  <c:v>34449500000</c:v>
                </c:pt>
                <c:pt idx="874">
                  <c:v>34450000000</c:v>
                </c:pt>
                <c:pt idx="875">
                  <c:v>34450700000</c:v>
                </c:pt>
                <c:pt idx="876">
                  <c:v>34452600000</c:v>
                </c:pt>
                <c:pt idx="877">
                  <c:v>34455400000</c:v>
                </c:pt>
                <c:pt idx="878">
                  <c:v>34455600000</c:v>
                </c:pt>
                <c:pt idx="879">
                  <c:v>34459800000</c:v>
                </c:pt>
                <c:pt idx="880">
                  <c:v>34460000000</c:v>
                </c:pt>
                <c:pt idx="881">
                  <c:v>34461600000</c:v>
                </c:pt>
                <c:pt idx="882">
                  <c:v>34464400000</c:v>
                </c:pt>
                <c:pt idx="883">
                  <c:v>34465300000</c:v>
                </c:pt>
                <c:pt idx="884">
                  <c:v>34466100000</c:v>
                </c:pt>
                <c:pt idx="885">
                  <c:v>34470500000</c:v>
                </c:pt>
                <c:pt idx="886">
                  <c:v>34471600000</c:v>
                </c:pt>
                <c:pt idx="887">
                  <c:v>34473100000</c:v>
                </c:pt>
                <c:pt idx="888">
                  <c:v>34477900000</c:v>
                </c:pt>
                <c:pt idx="889">
                  <c:v>34479600000</c:v>
                </c:pt>
                <c:pt idx="890">
                  <c:v>34487000000</c:v>
                </c:pt>
                <c:pt idx="891">
                  <c:v>34487100000</c:v>
                </c:pt>
                <c:pt idx="892">
                  <c:v>34493900000</c:v>
                </c:pt>
                <c:pt idx="893">
                  <c:v>34495900000</c:v>
                </c:pt>
                <c:pt idx="894">
                  <c:v>34497200000</c:v>
                </c:pt>
                <c:pt idx="895">
                  <c:v>34499800000</c:v>
                </c:pt>
                <c:pt idx="896">
                  <c:v>34500000000</c:v>
                </c:pt>
                <c:pt idx="897">
                  <c:v>34505100000</c:v>
                </c:pt>
                <c:pt idx="898">
                  <c:v>34527800000</c:v>
                </c:pt>
                <c:pt idx="899">
                  <c:v>34548300000</c:v>
                </c:pt>
                <c:pt idx="900">
                  <c:v>34548300000</c:v>
                </c:pt>
                <c:pt idx="901">
                  <c:v>34553400000</c:v>
                </c:pt>
                <c:pt idx="902">
                  <c:v>34553500000</c:v>
                </c:pt>
                <c:pt idx="903">
                  <c:v>34557100000</c:v>
                </c:pt>
                <c:pt idx="904">
                  <c:v>34557200000</c:v>
                </c:pt>
                <c:pt idx="905">
                  <c:v>34559000000</c:v>
                </c:pt>
                <c:pt idx="906">
                  <c:v>34561000000</c:v>
                </c:pt>
                <c:pt idx="907">
                  <c:v>34561200000</c:v>
                </c:pt>
                <c:pt idx="908">
                  <c:v>34563000000</c:v>
                </c:pt>
                <c:pt idx="909">
                  <c:v>34563100000</c:v>
                </c:pt>
                <c:pt idx="910">
                  <c:v>34564100000</c:v>
                </c:pt>
                <c:pt idx="911">
                  <c:v>34565200000</c:v>
                </c:pt>
                <c:pt idx="912">
                  <c:v>34566300000</c:v>
                </c:pt>
                <c:pt idx="913">
                  <c:v>34566600000</c:v>
                </c:pt>
                <c:pt idx="914">
                  <c:v>34567600000</c:v>
                </c:pt>
                <c:pt idx="915">
                  <c:v>34567800000</c:v>
                </c:pt>
                <c:pt idx="916">
                  <c:v>34568100000</c:v>
                </c:pt>
                <c:pt idx="917">
                  <c:v>34572000000</c:v>
                </c:pt>
                <c:pt idx="918">
                  <c:v>34578900000</c:v>
                </c:pt>
                <c:pt idx="919">
                  <c:v>34582300000</c:v>
                </c:pt>
                <c:pt idx="920">
                  <c:v>34583100000</c:v>
                </c:pt>
                <c:pt idx="921">
                  <c:v>34584100000</c:v>
                </c:pt>
                <c:pt idx="922">
                  <c:v>34591100000</c:v>
                </c:pt>
                <c:pt idx="923">
                  <c:v>34594300000</c:v>
                </c:pt>
                <c:pt idx="924">
                  <c:v>34595000000</c:v>
                </c:pt>
                <c:pt idx="925">
                  <c:v>34595200000</c:v>
                </c:pt>
                <c:pt idx="926">
                  <c:v>34595300000</c:v>
                </c:pt>
                <c:pt idx="927">
                  <c:v>34595500000</c:v>
                </c:pt>
                <c:pt idx="928">
                  <c:v>34595500000</c:v>
                </c:pt>
                <c:pt idx="929">
                  <c:v>34595900000</c:v>
                </c:pt>
                <c:pt idx="930">
                  <c:v>34596200000</c:v>
                </c:pt>
                <c:pt idx="931">
                  <c:v>34596300000</c:v>
                </c:pt>
                <c:pt idx="932">
                  <c:v>34596800000</c:v>
                </c:pt>
                <c:pt idx="933">
                  <c:v>34597200000</c:v>
                </c:pt>
                <c:pt idx="934">
                  <c:v>34597500000</c:v>
                </c:pt>
                <c:pt idx="935">
                  <c:v>34597900000</c:v>
                </c:pt>
                <c:pt idx="936">
                  <c:v>34598100000</c:v>
                </c:pt>
                <c:pt idx="937">
                  <c:v>34598200000</c:v>
                </c:pt>
                <c:pt idx="938">
                  <c:v>34598300000</c:v>
                </c:pt>
                <c:pt idx="939">
                  <c:v>34599600000</c:v>
                </c:pt>
                <c:pt idx="940">
                  <c:v>34600700000</c:v>
                </c:pt>
                <c:pt idx="941">
                  <c:v>34600900000</c:v>
                </c:pt>
                <c:pt idx="942">
                  <c:v>34601300000</c:v>
                </c:pt>
                <c:pt idx="943">
                  <c:v>34601600000</c:v>
                </c:pt>
                <c:pt idx="944">
                  <c:v>34603200000</c:v>
                </c:pt>
                <c:pt idx="945">
                  <c:v>34607800000</c:v>
                </c:pt>
                <c:pt idx="946">
                  <c:v>34608800000</c:v>
                </c:pt>
                <c:pt idx="947">
                  <c:v>34609600000</c:v>
                </c:pt>
                <c:pt idx="948">
                  <c:v>34613100000</c:v>
                </c:pt>
                <c:pt idx="949">
                  <c:v>34616900000</c:v>
                </c:pt>
                <c:pt idx="950">
                  <c:v>34617700000</c:v>
                </c:pt>
                <c:pt idx="951">
                  <c:v>34621100000</c:v>
                </c:pt>
                <c:pt idx="952">
                  <c:v>34621500000</c:v>
                </c:pt>
                <c:pt idx="953">
                  <c:v>34624600000</c:v>
                </c:pt>
                <c:pt idx="954">
                  <c:v>34627400000</c:v>
                </c:pt>
                <c:pt idx="955">
                  <c:v>34628000000</c:v>
                </c:pt>
                <c:pt idx="956">
                  <c:v>34635500000</c:v>
                </c:pt>
                <c:pt idx="957">
                  <c:v>34638100000</c:v>
                </c:pt>
                <c:pt idx="958">
                  <c:v>34641900000</c:v>
                </c:pt>
                <c:pt idx="959">
                  <c:v>34645500000</c:v>
                </c:pt>
                <c:pt idx="960">
                  <c:v>34646400000</c:v>
                </c:pt>
                <c:pt idx="961">
                  <c:v>34647400000</c:v>
                </c:pt>
                <c:pt idx="962">
                  <c:v>34649300000</c:v>
                </c:pt>
                <c:pt idx="963">
                  <c:v>34651300000</c:v>
                </c:pt>
                <c:pt idx="964">
                  <c:v>34664600000</c:v>
                </c:pt>
                <c:pt idx="965">
                  <c:v>34667500000</c:v>
                </c:pt>
                <c:pt idx="966">
                  <c:v>34684600000</c:v>
                </c:pt>
                <c:pt idx="967">
                  <c:v>34696900000</c:v>
                </c:pt>
                <c:pt idx="968">
                  <c:v>34704900000</c:v>
                </c:pt>
                <c:pt idx="969">
                  <c:v>34710700000</c:v>
                </c:pt>
                <c:pt idx="970">
                  <c:v>34717100000</c:v>
                </c:pt>
                <c:pt idx="971">
                  <c:v>34724200000</c:v>
                </c:pt>
                <c:pt idx="972">
                  <c:v>34731400000</c:v>
                </c:pt>
                <c:pt idx="973">
                  <c:v>34735900000</c:v>
                </c:pt>
                <c:pt idx="974">
                  <c:v>34740800000</c:v>
                </c:pt>
                <c:pt idx="975">
                  <c:v>34742700000</c:v>
                </c:pt>
                <c:pt idx="976">
                  <c:v>34746700000</c:v>
                </c:pt>
                <c:pt idx="977">
                  <c:v>34753800000</c:v>
                </c:pt>
                <c:pt idx="978">
                  <c:v>34758100000</c:v>
                </c:pt>
                <c:pt idx="979">
                  <c:v>35017500000</c:v>
                </c:pt>
                <c:pt idx="980">
                  <c:v>35019400000</c:v>
                </c:pt>
                <c:pt idx="981">
                  <c:v>35026800000</c:v>
                </c:pt>
                <c:pt idx="982">
                  <c:v>35029400000</c:v>
                </c:pt>
                <c:pt idx="983">
                  <c:v>35042300000</c:v>
                </c:pt>
                <c:pt idx="984">
                  <c:v>35046600000</c:v>
                </c:pt>
                <c:pt idx="985">
                  <c:v>35064600000</c:v>
                </c:pt>
                <c:pt idx="986">
                  <c:v>35067000000</c:v>
                </c:pt>
                <c:pt idx="987">
                  <c:v>35088100000</c:v>
                </c:pt>
                <c:pt idx="988">
                  <c:v>35088900000</c:v>
                </c:pt>
                <c:pt idx="989">
                  <c:v>35106100000</c:v>
                </c:pt>
                <c:pt idx="990">
                  <c:v>39005500000</c:v>
                </c:pt>
                <c:pt idx="991">
                  <c:v>39009600000</c:v>
                </c:pt>
                <c:pt idx="992">
                  <c:v>39014500000</c:v>
                </c:pt>
                <c:pt idx="993">
                  <c:v>39017700000</c:v>
                </c:pt>
                <c:pt idx="994">
                  <c:v>39028300000</c:v>
                </c:pt>
                <c:pt idx="995">
                  <c:v>39030100000</c:v>
                </c:pt>
                <c:pt idx="996">
                  <c:v>39040500000</c:v>
                </c:pt>
                <c:pt idx="997">
                  <c:v>39043900000</c:v>
                </c:pt>
                <c:pt idx="998">
                  <c:v>39044100000</c:v>
                </c:pt>
                <c:pt idx="999">
                  <c:v>39044800000</c:v>
                </c:pt>
                <c:pt idx="1000">
                  <c:v>39047300000</c:v>
                </c:pt>
                <c:pt idx="1001">
                  <c:v>39057100000</c:v>
                </c:pt>
                <c:pt idx="1002">
                  <c:v>39065700000</c:v>
                </c:pt>
                <c:pt idx="1003">
                  <c:v>39067100000</c:v>
                </c:pt>
                <c:pt idx="1004">
                  <c:v>39073000000</c:v>
                </c:pt>
                <c:pt idx="1005">
                  <c:v>39078400000</c:v>
                </c:pt>
                <c:pt idx="1006">
                  <c:v>39083400000</c:v>
                </c:pt>
                <c:pt idx="1007">
                  <c:v>39095000000</c:v>
                </c:pt>
                <c:pt idx="1008">
                  <c:v>39108000000</c:v>
                </c:pt>
                <c:pt idx="1009">
                  <c:v>39116700000</c:v>
                </c:pt>
                <c:pt idx="1010">
                  <c:v>39117100000</c:v>
                </c:pt>
                <c:pt idx="1011">
                  <c:v>39118000000</c:v>
                </c:pt>
                <c:pt idx="1012">
                  <c:v>39118700000</c:v>
                </c:pt>
                <c:pt idx="1013">
                  <c:v>39121400000</c:v>
                </c:pt>
                <c:pt idx="1014">
                  <c:v>39129200000</c:v>
                </c:pt>
                <c:pt idx="1015">
                  <c:v>39141800000</c:v>
                </c:pt>
                <c:pt idx="1016">
                  <c:v>39142100000</c:v>
                </c:pt>
                <c:pt idx="1017">
                  <c:v>39144000000</c:v>
                </c:pt>
                <c:pt idx="1018">
                  <c:v>39145700000</c:v>
                </c:pt>
                <c:pt idx="1019">
                  <c:v>39150600000</c:v>
                </c:pt>
                <c:pt idx="1020">
                  <c:v>39152400000</c:v>
                </c:pt>
                <c:pt idx="1021">
                  <c:v>39157100000</c:v>
                </c:pt>
                <c:pt idx="1022">
                  <c:v>39158500000</c:v>
                </c:pt>
                <c:pt idx="1023">
                  <c:v>39163000000</c:v>
                </c:pt>
                <c:pt idx="1024">
                  <c:v>39163800000</c:v>
                </c:pt>
                <c:pt idx="1025">
                  <c:v>39170700000</c:v>
                </c:pt>
                <c:pt idx="1026">
                  <c:v>39177900000</c:v>
                </c:pt>
                <c:pt idx="1027">
                  <c:v>39183300000</c:v>
                </c:pt>
                <c:pt idx="1028">
                  <c:v>39183600000</c:v>
                </c:pt>
                <c:pt idx="1029">
                  <c:v>39189600000</c:v>
                </c:pt>
                <c:pt idx="1030">
                  <c:v>39190800000</c:v>
                </c:pt>
                <c:pt idx="1031">
                  <c:v>39197300000</c:v>
                </c:pt>
                <c:pt idx="1032">
                  <c:v>39208400000</c:v>
                </c:pt>
                <c:pt idx="1033">
                  <c:v>39216400000</c:v>
                </c:pt>
                <c:pt idx="1034">
                  <c:v>39224500000</c:v>
                </c:pt>
                <c:pt idx="1035">
                  <c:v>39225200000</c:v>
                </c:pt>
                <c:pt idx="1036">
                  <c:v>39236300000</c:v>
                </c:pt>
                <c:pt idx="1037">
                  <c:v>39256600000</c:v>
                </c:pt>
                <c:pt idx="1038">
                  <c:v>39260500000</c:v>
                </c:pt>
                <c:pt idx="1039">
                  <c:v>39265300000</c:v>
                </c:pt>
                <c:pt idx="1040">
                  <c:v>39272400000</c:v>
                </c:pt>
                <c:pt idx="1041">
                  <c:v>39272600000</c:v>
                </c:pt>
                <c:pt idx="1042">
                  <c:v>39272700000</c:v>
                </c:pt>
                <c:pt idx="1043">
                  <c:v>39272800000</c:v>
                </c:pt>
                <c:pt idx="1044">
                  <c:v>39274900000</c:v>
                </c:pt>
                <c:pt idx="1045">
                  <c:v>39276900000</c:v>
                </c:pt>
                <c:pt idx="1046">
                  <c:v>39279100000</c:v>
                </c:pt>
                <c:pt idx="1047">
                  <c:v>39281400000</c:v>
                </c:pt>
                <c:pt idx="1048">
                  <c:v>39284100000</c:v>
                </c:pt>
                <c:pt idx="1049">
                  <c:v>39287100000</c:v>
                </c:pt>
                <c:pt idx="1050">
                  <c:v>39289500000</c:v>
                </c:pt>
                <c:pt idx="1051">
                  <c:v>39291200000</c:v>
                </c:pt>
                <c:pt idx="1052">
                  <c:v>39292100000</c:v>
                </c:pt>
                <c:pt idx="1053">
                  <c:v>39292300000</c:v>
                </c:pt>
                <c:pt idx="1054">
                  <c:v>39292700000</c:v>
                </c:pt>
                <c:pt idx="1055">
                  <c:v>39292700000</c:v>
                </c:pt>
                <c:pt idx="1056">
                  <c:v>39293100000</c:v>
                </c:pt>
                <c:pt idx="1057">
                  <c:v>39293900000</c:v>
                </c:pt>
                <c:pt idx="1058">
                  <c:v>39295300000</c:v>
                </c:pt>
                <c:pt idx="1059">
                  <c:v>39295700000</c:v>
                </c:pt>
                <c:pt idx="1060">
                  <c:v>39298800000</c:v>
                </c:pt>
                <c:pt idx="1061">
                  <c:v>39299300000</c:v>
                </c:pt>
                <c:pt idx="1062">
                  <c:v>39299900000</c:v>
                </c:pt>
                <c:pt idx="1063">
                  <c:v>39300400000</c:v>
                </c:pt>
                <c:pt idx="1064">
                  <c:v>39302400000</c:v>
                </c:pt>
                <c:pt idx="1065">
                  <c:v>39302800000</c:v>
                </c:pt>
                <c:pt idx="1066">
                  <c:v>39305600000</c:v>
                </c:pt>
                <c:pt idx="1067">
                  <c:v>39309400000</c:v>
                </c:pt>
                <c:pt idx="1068">
                  <c:v>39313800000</c:v>
                </c:pt>
                <c:pt idx="1069">
                  <c:v>39316000000</c:v>
                </c:pt>
                <c:pt idx="1070">
                  <c:v>39319300000</c:v>
                </c:pt>
                <c:pt idx="1071">
                  <c:v>39325600000</c:v>
                </c:pt>
                <c:pt idx="1072">
                  <c:v>39336100000</c:v>
                </c:pt>
                <c:pt idx="1073">
                  <c:v>39349000000</c:v>
                </c:pt>
                <c:pt idx="1074">
                  <c:v>39353000000</c:v>
                </c:pt>
                <c:pt idx="1075">
                  <c:v>39361300000</c:v>
                </c:pt>
                <c:pt idx="1076">
                  <c:v>39361600000</c:v>
                </c:pt>
                <c:pt idx="1077">
                  <c:v>39366900000</c:v>
                </c:pt>
                <c:pt idx="1078">
                  <c:v>39367600000</c:v>
                </c:pt>
                <c:pt idx="1079">
                  <c:v>39367900000</c:v>
                </c:pt>
              </c:numCache>
              <c:extLst xmlns:c15="http://schemas.microsoft.com/office/drawing/2012/chart"/>
            </c:numRef>
          </c:xVal>
          <c:yVal>
            <c:numRef>
              <c:f>'30 mm_Straight_0.25mm_1E6_Imp'!$E$2:$E$1081</c:f>
              <c:numCache>
                <c:formatCode>0.00E+00</c:formatCode>
                <c:ptCount val="1080"/>
                <c:pt idx="0">
                  <c:v>5609.7842572158506</c:v>
                </c:pt>
                <c:pt idx="1">
                  <c:v>46578.103023003212</c:v>
                </c:pt>
                <c:pt idx="2">
                  <c:v>13117.240336445366</c:v>
                </c:pt>
                <c:pt idx="3">
                  <c:v>45117.866451988913</c:v>
                </c:pt>
                <c:pt idx="4">
                  <c:v>18061.943267007282</c:v>
                </c:pt>
                <c:pt idx="5">
                  <c:v>46657.791496019701</c:v>
                </c:pt>
                <c:pt idx="6">
                  <c:v>41049.606751610518</c:v>
                </c:pt>
                <c:pt idx="7">
                  <c:v>310837.64804837824</c:v>
                </c:pt>
                <c:pt idx="8">
                  <c:v>178300.99157341596</c:v>
                </c:pt>
                <c:pt idx="9">
                  <c:v>8532.0330321146284</c:v>
                </c:pt>
                <c:pt idx="10">
                  <c:v>2032.6124674074451</c:v>
                </c:pt>
                <c:pt idx="11">
                  <c:v>260.46038796210678</c:v>
                </c:pt>
                <c:pt idx="12">
                  <c:v>190.48285301353872</c:v>
                </c:pt>
                <c:pt idx="13">
                  <c:v>51.19125976644883</c:v>
                </c:pt>
                <c:pt idx="14">
                  <c:v>34.981447000562326</c:v>
                </c:pt>
                <c:pt idx="15">
                  <c:v>0.83731515222105779</c:v>
                </c:pt>
                <c:pt idx="16">
                  <c:v>1.4295811737961235</c:v>
                </c:pt>
                <c:pt idx="17">
                  <c:v>0.51489606920429587</c:v>
                </c:pt>
                <c:pt idx="18">
                  <c:v>0.56822713596520047</c:v>
                </c:pt>
                <c:pt idx="19">
                  <c:v>0.6998813781655816</c:v>
                </c:pt>
                <c:pt idx="20">
                  <c:v>9.8715143933368783E-5</c:v>
                </c:pt>
                <c:pt idx="21">
                  <c:v>1.0071699278296254E-5</c:v>
                </c:pt>
                <c:pt idx="22">
                  <c:v>1.2333940102945836E-3</c:v>
                </c:pt>
                <c:pt idx="23">
                  <c:v>8.8900043497030883E-4</c:v>
                </c:pt>
                <c:pt idx="24">
                  <c:v>1.3216930662447514E-2</c:v>
                </c:pt>
                <c:pt idx="25">
                  <c:v>2.2729377523939696E-2</c:v>
                </c:pt>
                <c:pt idx="26">
                  <c:v>8.2148063941271804E-3</c:v>
                </c:pt>
                <c:pt idx="27">
                  <c:v>2.6257948303863639E-2</c:v>
                </c:pt>
                <c:pt idx="28">
                  <c:v>0.20006122617638605</c:v>
                </c:pt>
                <c:pt idx="29">
                  <c:v>0.21044965918516861</c:v>
                </c:pt>
                <c:pt idx="30">
                  <c:v>6.0399622985822079E-3</c:v>
                </c:pt>
                <c:pt idx="31">
                  <c:v>0.35531509385116733</c:v>
                </c:pt>
                <c:pt idx="32">
                  <c:v>1.3868697372775551</c:v>
                </c:pt>
                <c:pt idx="33">
                  <c:v>1.1019896310014008</c:v>
                </c:pt>
                <c:pt idx="34">
                  <c:v>1.4674346049964591E-2</c:v>
                </c:pt>
                <c:pt idx="35">
                  <c:v>4.2440481907709469</c:v>
                </c:pt>
                <c:pt idx="36">
                  <c:v>12.187687922860373</c:v>
                </c:pt>
                <c:pt idx="37">
                  <c:v>0.80270672329928039</c:v>
                </c:pt>
                <c:pt idx="38">
                  <c:v>192.19437923157221</c:v>
                </c:pt>
                <c:pt idx="39">
                  <c:v>119.91807853151903</c:v>
                </c:pt>
                <c:pt idx="40">
                  <c:v>194.32320913241156</c:v>
                </c:pt>
                <c:pt idx="41">
                  <c:v>804.66101878859456</c:v>
                </c:pt>
                <c:pt idx="42">
                  <c:v>350.75170241995716</c:v>
                </c:pt>
                <c:pt idx="43">
                  <c:v>3.4426129184083627</c:v>
                </c:pt>
                <c:pt idx="44">
                  <c:v>58.550420553659364</c:v>
                </c:pt>
                <c:pt idx="45">
                  <c:v>0.43373419608232983</c:v>
                </c:pt>
                <c:pt idx="46">
                  <c:v>22.730057743169532</c:v>
                </c:pt>
                <c:pt idx="47">
                  <c:v>4.7388858876229796E-2</c:v>
                </c:pt>
                <c:pt idx="48">
                  <c:v>9.5141546235884906</c:v>
                </c:pt>
                <c:pt idx="49">
                  <c:v>1.7375033104952767E-2</c:v>
                </c:pt>
                <c:pt idx="50">
                  <c:v>4.9163298082597873</c:v>
                </c:pt>
                <c:pt idx="51">
                  <c:v>2.6545654887742957E-2</c:v>
                </c:pt>
                <c:pt idx="52">
                  <c:v>1.6392527319403563</c:v>
                </c:pt>
                <c:pt idx="53">
                  <c:v>4.4574447668813279E-2</c:v>
                </c:pt>
                <c:pt idx="54">
                  <c:v>0.86279393785625991</c:v>
                </c:pt>
                <c:pt idx="55">
                  <c:v>4.1227194026810052E-3</c:v>
                </c:pt>
                <c:pt idx="56">
                  <c:v>6.2504087146042393E-3</c:v>
                </c:pt>
                <c:pt idx="57">
                  <c:v>6.3634012317623006E-3</c:v>
                </c:pt>
                <c:pt idx="58">
                  <c:v>3.4043280621489133E-2</c:v>
                </c:pt>
                <c:pt idx="59">
                  <c:v>3.725358469669354E-3</c:v>
                </c:pt>
                <c:pt idx="60">
                  <c:v>4316.589276305619</c:v>
                </c:pt>
                <c:pt idx="61">
                  <c:v>11345.086366014641</c:v>
                </c:pt>
                <c:pt idx="62">
                  <c:v>8981.4772298140724</c:v>
                </c:pt>
                <c:pt idx="63">
                  <c:v>4670.1579504878191</c:v>
                </c:pt>
                <c:pt idx="64">
                  <c:v>3972.3156520096259</c:v>
                </c:pt>
                <c:pt idx="65">
                  <c:v>1830.4618136433307</c:v>
                </c:pt>
                <c:pt idx="66">
                  <c:v>3368.9469700581376</c:v>
                </c:pt>
                <c:pt idx="67">
                  <c:v>814.53299340231683</c:v>
                </c:pt>
                <c:pt idx="68">
                  <c:v>3310.430607668774</c:v>
                </c:pt>
                <c:pt idx="69">
                  <c:v>173.73229545792364</c:v>
                </c:pt>
                <c:pt idx="70">
                  <c:v>3078.5601168329431</c:v>
                </c:pt>
                <c:pt idx="71">
                  <c:v>8.0081268130091701</c:v>
                </c:pt>
                <c:pt idx="72">
                  <c:v>3595.2908467815623</c:v>
                </c:pt>
                <c:pt idx="73">
                  <c:v>245.01709502035462</c:v>
                </c:pt>
                <c:pt idx="74">
                  <c:v>5580.9021247824521</c:v>
                </c:pt>
                <c:pt idx="75">
                  <c:v>1982.965486162939</c:v>
                </c:pt>
                <c:pt idx="76">
                  <c:v>37220.982093437873</c:v>
                </c:pt>
                <c:pt idx="77">
                  <c:v>30640.952750869183</c:v>
                </c:pt>
                <c:pt idx="78">
                  <c:v>2051.204871436993</c:v>
                </c:pt>
                <c:pt idx="79">
                  <c:v>171.28708824356977</c:v>
                </c:pt>
                <c:pt idx="80">
                  <c:v>1.0225446107443859E-2</c:v>
                </c:pt>
                <c:pt idx="81">
                  <c:v>6.3491397059461359E-3</c:v>
                </c:pt>
                <c:pt idx="82">
                  <c:v>1.6252060633837231E-2</c:v>
                </c:pt>
                <c:pt idx="83">
                  <c:v>6.7847063294336051E-3</c:v>
                </c:pt>
                <c:pt idx="84">
                  <c:v>0.41314294652070416</c:v>
                </c:pt>
                <c:pt idx="85">
                  <c:v>2.1260891304250969E-2</c:v>
                </c:pt>
                <c:pt idx="86">
                  <c:v>0.42108272700696198</c:v>
                </c:pt>
                <c:pt idx="87">
                  <c:v>0.1274539402437338</c:v>
                </c:pt>
                <c:pt idx="88">
                  <c:v>8.0986553878226591E-2</c:v>
                </c:pt>
                <c:pt idx="89">
                  <c:v>2.0471464327902287</c:v>
                </c:pt>
                <c:pt idx="90">
                  <c:v>9.6306575375414954E-2</c:v>
                </c:pt>
                <c:pt idx="91">
                  <c:v>2.4966699700004766</c:v>
                </c:pt>
                <c:pt idx="92">
                  <c:v>0.13962713258942883</c:v>
                </c:pt>
                <c:pt idx="93">
                  <c:v>7.126079132291137</c:v>
                </c:pt>
                <c:pt idx="94">
                  <c:v>0.13109591083386002</c:v>
                </c:pt>
                <c:pt idx="95">
                  <c:v>6.8964448992104455</c:v>
                </c:pt>
                <c:pt idx="96">
                  <c:v>10.900413526949757</c:v>
                </c:pt>
                <c:pt idx="97">
                  <c:v>0.31989829962643379</c:v>
                </c:pt>
                <c:pt idx="98">
                  <c:v>8.4162557844422103</c:v>
                </c:pt>
                <c:pt idx="99">
                  <c:v>37.537512703937502</c:v>
                </c:pt>
                <c:pt idx="100">
                  <c:v>333.15724840141013</c:v>
                </c:pt>
                <c:pt idx="101">
                  <c:v>0.26641414283639619</c:v>
                </c:pt>
                <c:pt idx="102">
                  <c:v>168.40329142956745</c:v>
                </c:pt>
                <c:pt idx="103">
                  <c:v>169.21161825266014</c:v>
                </c:pt>
                <c:pt idx="104">
                  <c:v>96.060595819216871</c:v>
                </c:pt>
                <c:pt idx="105">
                  <c:v>33.635625253987861</c:v>
                </c:pt>
                <c:pt idx="106">
                  <c:v>11.366716888744051</c:v>
                </c:pt>
                <c:pt idx="107">
                  <c:v>3.4327631545219175</c:v>
                </c:pt>
                <c:pt idx="108">
                  <c:v>13.26746691977449</c:v>
                </c:pt>
                <c:pt idx="109">
                  <c:v>0.6386736705401167</c:v>
                </c:pt>
                <c:pt idx="110">
                  <c:v>1.729009572535543</c:v>
                </c:pt>
                <c:pt idx="111">
                  <c:v>9.6328023362674458</c:v>
                </c:pt>
                <c:pt idx="112">
                  <c:v>1.016561692306315</c:v>
                </c:pt>
                <c:pt idx="113">
                  <c:v>0.61195745872995022</c:v>
                </c:pt>
                <c:pt idx="114">
                  <c:v>8.4941753162664835E-2</c:v>
                </c:pt>
                <c:pt idx="115">
                  <c:v>1.7812435977879331</c:v>
                </c:pt>
                <c:pt idx="116">
                  <c:v>8.8145505688836626E-2</c:v>
                </c:pt>
                <c:pt idx="117">
                  <c:v>1.4347044623542807E-2</c:v>
                </c:pt>
                <c:pt idx="118">
                  <c:v>1.4873488286481894E-3</c:v>
                </c:pt>
                <c:pt idx="119">
                  <c:v>1.1291527596967681</c:v>
                </c:pt>
                <c:pt idx="120">
                  <c:v>4.4367654039942167E-2</c:v>
                </c:pt>
                <c:pt idx="121">
                  <c:v>0.11246964861336535</c:v>
                </c:pt>
                <c:pt idx="122">
                  <c:v>2.11737202510854E-3</c:v>
                </c:pt>
                <c:pt idx="123">
                  <c:v>4.6735198263658691E-3</c:v>
                </c:pt>
                <c:pt idx="124">
                  <c:v>7.6201433452876266</c:v>
                </c:pt>
                <c:pt idx="125">
                  <c:v>3.608903216388118E-2</c:v>
                </c:pt>
                <c:pt idx="126">
                  <c:v>5.9271631370597264</c:v>
                </c:pt>
                <c:pt idx="127">
                  <c:v>2.013093793048966E-3</c:v>
                </c:pt>
                <c:pt idx="128">
                  <c:v>4.1208965844404442E-2</c:v>
                </c:pt>
                <c:pt idx="129">
                  <c:v>0.45990267736632251</c:v>
                </c:pt>
                <c:pt idx="130">
                  <c:v>0.17344913639137347</c:v>
                </c:pt>
                <c:pt idx="131">
                  <c:v>2.0023247298125608E-3</c:v>
                </c:pt>
                <c:pt idx="132">
                  <c:v>0.20453618044993904</c:v>
                </c:pt>
                <c:pt idx="133">
                  <c:v>0.13525617768979956</c:v>
                </c:pt>
                <c:pt idx="134">
                  <c:v>0.71567316476731635</c:v>
                </c:pt>
                <c:pt idx="135">
                  <c:v>3.9333520825051318</c:v>
                </c:pt>
                <c:pt idx="136">
                  <c:v>1.1384290427615511</c:v>
                </c:pt>
                <c:pt idx="137">
                  <c:v>12.757055017728227</c:v>
                </c:pt>
                <c:pt idx="138">
                  <c:v>3.7462788015927986</c:v>
                </c:pt>
                <c:pt idx="139">
                  <c:v>127.90654642131835</c:v>
                </c:pt>
                <c:pt idx="140">
                  <c:v>7.5220055560974881</c:v>
                </c:pt>
                <c:pt idx="141">
                  <c:v>104.87491192901264</c:v>
                </c:pt>
                <c:pt idx="142">
                  <c:v>1.1788832371480538</c:v>
                </c:pt>
                <c:pt idx="143">
                  <c:v>0.61110411512712959</c:v>
                </c:pt>
                <c:pt idx="144">
                  <c:v>0.99985729304064275</c:v>
                </c:pt>
                <c:pt idx="145">
                  <c:v>0.39526342623974853</c:v>
                </c:pt>
                <c:pt idx="146">
                  <c:v>0.62885108170630355</c:v>
                </c:pt>
                <c:pt idx="147">
                  <c:v>0.1267824688914464</c:v>
                </c:pt>
                <c:pt idx="148">
                  <c:v>7.1082094293672821E-2</c:v>
                </c:pt>
                <c:pt idx="149">
                  <c:v>8.1327354212597618E-3</c:v>
                </c:pt>
                <c:pt idx="150">
                  <c:v>2.5019940975502077</c:v>
                </c:pt>
                <c:pt idx="151">
                  <c:v>1.198072333372562E-2</c:v>
                </c:pt>
                <c:pt idx="152">
                  <c:v>0.16093612884096578</c:v>
                </c:pt>
                <c:pt idx="153">
                  <c:v>2.2174546616440007E-2</c:v>
                </c:pt>
                <c:pt idx="154">
                  <c:v>17.36920396048167</c:v>
                </c:pt>
                <c:pt idx="155">
                  <c:v>9.306124205685574</c:v>
                </c:pt>
                <c:pt idx="156">
                  <c:v>0.30589109086644689</c:v>
                </c:pt>
                <c:pt idx="157">
                  <c:v>2.3136659856068724</c:v>
                </c:pt>
                <c:pt idx="158">
                  <c:v>4.9263886879113927E-2</c:v>
                </c:pt>
                <c:pt idx="159">
                  <c:v>1.1084287146252592</c:v>
                </c:pt>
                <c:pt idx="160">
                  <c:v>2.9172212486345112E-3</c:v>
                </c:pt>
                <c:pt idx="161">
                  <c:v>8.7457888012685434E-2</c:v>
                </c:pt>
                <c:pt idx="162">
                  <c:v>0.73995020914884158</c:v>
                </c:pt>
                <c:pt idx="163">
                  <c:v>80.417519119359156</c:v>
                </c:pt>
                <c:pt idx="164">
                  <c:v>238.81508183164021</c:v>
                </c:pt>
                <c:pt idx="165">
                  <c:v>0.63427280800692953</c:v>
                </c:pt>
                <c:pt idx="166">
                  <c:v>388.12822203979545</c:v>
                </c:pt>
                <c:pt idx="167">
                  <c:v>1.8745131365962762E-2</c:v>
                </c:pt>
                <c:pt idx="168">
                  <c:v>14.313853479560432</c:v>
                </c:pt>
                <c:pt idx="169">
                  <c:v>1000.4481930463577</c:v>
                </c:pt>
                <c:pt idx="170">
                  <c:v>420.03735298030455</c:v>
                </c:pt>
                <c:pt idx="171">
                  <c:v>0.10118746063635346</c:v>
                </c:pt>
                <c:pt idx="172">
                  <c:v>2303.0642166821426</c:v>
                </c:pt>
                <c:pt idx="173">
                  <c:v>1539.5104039543805</c:v>
                </c:pt>
                <c:pt idx="174">
                  <c:v>5.802071297347397E-2</c:v>
                </c:pt>
                <c:pt idx="175">
                  <c:v>1627.7662112894038</c:v>
                </c:pt>
                <c:pt idx="176">
                  <c:v>4074.7479690508735</c:v>
                </c:pt>
                <c:pt idx="177">
                  <c:v>1138.5778486001523</c:v>
                </c:pt>
                <c:pt idx="178">
                  <c:v>0.1588498719493949</c:v>
                </c:pt>
                <c:pt idx="179">
                  <c:v>9464.4805726098766</c:v>
                </c:pt>
                <c:pt idx="180">
                  <c:v>0.16278882559987434</c:v>
                </c:pt>
                <c:pt idx="181">
                  <c:v>10069.809727996935</c:v>
                </c:pt>
                <c:pt idx="182">
                  <c:v>116.41779776874804</c:v>
                </c:pt>
                <c:pt idx="183">
                  <c:v>55158.006066795162</c:v>
                </c:pt>
                <c:pt idx="184">
                  <c:v>128351.54524652028</c:v>
                </c:pt>
                <c:pt idx="185">
                  <c:v>62654.314133109037</c:v>
                </c:pt>
                <c:pt idx="186">
                  <c:v>0.40427511480195538</c:v>
                </c:pt>
                <c:pt idx="187">
                  <c:v>2303.6744161265283</c:v>
                </c:pt>
                <c:pt idx="188">
                  <c:v>2466.3308218524644</c:v>
                </c:pt>
                <c:pt idx="189">
                  <c:v>3.5499933608707903</c:v>
                </c:pt>
                <c:pt idx="190">
                  <c:v>0.43688365596009721</c:v>
                </c:pt>
                <c:pt idx="191">
                  <c:v>6.8534424586870341E-2</c:v>
                </c:pt>
                <c:pt idx="192">
                  <c:v>0.25798554598855594</c:v>
                </c:pt>
                <c:pt idx="193">
                  <c:v>1.1083607711119519</c:v>
                </c:pt>
                <c:pt idx="194">
                  <c:v>1.0425847921928015</c:v>
                </c:pt>
                <c:pt idx="195">
                  <c:v>9.1198723804394779E-3</c:v>
                </c:pt>
                <c:pt idx="196">
                  <c:v>2.1344995607953055E-2</c:v>
                </c:pt>
                <c:pt idx="197">
                  <c:v>9.897568389985277E-2</c:v>
                </c:pt>
                <c:pt idx="198">
                  <c:v>2.6730001078922325</c:v>
                </c:pt>
                <c:pt idx="199">
                  <c:v>6.3755615700502482</c:v>
                </c:pt>
                <c:pt idx="200">
                  <c:v>6.8773030455445361E-2</c:v>
                </c:pt>
                <c:pt idx="201">
                  <c:v>2.3146514299099699</c:v>
                </c:pt>
                <c:pt idx="202">
                  <c:v>1.1310737645216767E-2</c:v>
                </c:pt>
                <c:pt idx="203">
                  <c:v>0.25552751228454584</c:v>
                </c:pt>
                <c:pt idx="204">
                  <c:v>1.9230758395824137</c:v>
                </c:pt>
                <c:pt idx="205">
                  <c:v>2.9180025747342236E-3</c:v>
                </c:pt>
                <c:pt idx="206">
                  <c:v>6.526227076581679E-5</c:v>
                </c:pt>
                <c:pt idx="207">
                  <c:v>1.2109886225614734</c:v>
                </c:pt>
                <c:pt idx="208">
                  <c:v>1.9373684053072593E-4</c:v>
                </c:pt>
                <c:pt idx="209">
                  <c:v>0.51171763952246296</c:v>
                </c:pt>
                <c:pt idx="210">
                  <c:v>8.9339081284390848E-3</c:v>
                </c:pt>
                <c:pt idx="211">
                  <c:v>2.0602921986906622</c:v>
                </c:pt>
                <c:pt idx="212">
                  <c:v>1.8091455501487403E-2</c:v>
                </c:pt>
                <c:pt idx="213">
                  <c:v>0.12725519772070318</c:v>
                </c:pt>
                <c:pt idx="214">
                  <c:v>0.17999734253064001</c:v>
                </c:pt>
                <c:pt idx="215">
                  <c:v>0.51419680922503641</c:v>
                </c:pt>
                <c:pt idx="216">
                  <c:v>0.38190454793848128</c:v>
                </c:pt>
                <c:pt idx="217">
                  <c:v>1.9375513332733072</c:v>
                </c:pt>
                <c:pt idx="218">
                  <c:v>2.0416332677863778E-2</c:v>
                </c:pt>
                <c:pt idx="219">
                  <c:v>0.37411120458429747</c:v>
                </c:pt>
                <c:pt idx="220">
                  <c:v>1.7639497771523575E-2</c:v>
                </c:pt>
                <c:pt idx="221">
                  <c:v>8.951306724830701</c:v>
                </c:pt>
                <c:pt idx="222">
                  <c:v>56.028847462640478</c:v>
                </c:pt>
                <c:pt idx="223">
                  <c:v>1.1442081768427761E-5</c:v>
                </c:pt>
                <c:pt idx="224">
                  <c:v>7.7617225531338888E-2</c:v>
                </c:pt>
                <c:pt idx="225">
                  <c:v>5.1147573365693012E-3</c:v>
                </c:pt>
                <c:pt idx="226">
                  <c:v>1.3867611808120643E-2</c:v>
                </c:pt>
                <c:pt idx="227">
                  <c:v>9.8112973473664961E-2</c:v>
                </c:pt>
                <c:pt idx="228">
                  <c:v>4.7542199061437952E-2</c:v>
                </c:pt>
                <c:pt idx="229">
                  <c:v>0.45176847983777785</c:v>
                </c:pt>
                <c:pt idx="230">
                  <c:v>0.16586438660149111</c:v>
                </c:pt>
                <c:pt idx="231">
                  <c:v>0.975962200444076</c:v>
                </c:pt>
                <c:pt idx="232">
                  <c:v>0.5050706362482541</c:v>
                </c:pt>
                <c:pt idx="233">
                  <c:v>1.3367417642952268</c:v>
                </c:pt>
                <c:pt idx="234">
                  <c:v>1.1093156779966804</c:v>
                </c:pt>
                <c:pt idx="235">
                  <c:v>1.2511034220856609</c:v>
                </c:pt>
                <c:pt idx="236">
                  <c:v>3.3001471310042629</c:v>
                </c:pt>
                <c:pt idx="237">
                  <c:v>0.13903807603896282</c:v>
                </c:pt>
                <c:pt idx="238">
                  <c:v>2.3009691084617141</c:v>
                </c:pt>
                <c:pt idx="239">
                  <c:v>7.4400988897506899</c:v>
                </c:pt>
                <c:pt idx="240">
                  <c:v>0.82630999220856327</c:v>
                </c:pt>
                <c:pt idx="241">
                  <c:v>49423.886203784328</c:v>
                </c:pt>
                <c:pt idx="242">
                  <c:v>107022.41842670225</c:v>
                </c:pt>
                <c:pt idx="243">
                  <c:v>35012.544311612794</c:v>
                </c:pt>
                <c:pt idx="244">
                  <c:v>156.1839890156993</c:v>
                </c:pt>
                <c:pt idx="245">
                  <c:v>734.7046252420804</c:v>
                </c:pt>
                <c:pt idx="246">
                  <c:v>109.90383433631236</c:v>
                </c:pt>
                <c:pt idx="247">
                  <c:v>62.44680015227874</c:v>
                </c:pt>
                <c:pt idx="248">
                  <c:v>348.95696399848526</c:v>
                </c:pt>
                <c:pt idx="249">
                  <c:v>128.15557276950435</c:v>
                </c:pt>
                <c:pt idx="250">
                  <c:v>200.27339580151352</c:v>
                </c:pt>
                <c:pt idx="251">
                  <c:v>23.215920039212786</c:v>
                </c:pt>
                <c:pt idx="252">
                  <c:v>41.552486045303077</c:v>
                </c:pt>
                <c:pt idx="253">
                  <c:v>1.9790479053081298</c:v>
                </c:pt>
                <c:pt idx="254">
                  <c:v>2.501809550442355</c:v>
                </c:pt>
                <c:pt idx="255">
                  <c:v>5.1291564534283154</c:v>
                </c:pt>
                <c:pt idx="256">
                  <c:v>4.5501155057619087</c:v>
                </c:pt>
                <c:pt idx="257">
                  <c:v>3.5778554806474614</c:v>
                </c:pt>
                <c:pt idx="258">
                  <c:v>7.8527580641367116</c:v>
                </c:pt>
                <c:pt idx="259">
                  <c:v>1.4035413081516188</c:v>
                </c:pt>
                <c:pt idx="260">
                  <c:v>15.329969418317212</c:v>
                </c:pt>
                <c:pt idx="261">
                  <c:v>7.6151220733158294</c:v>
                </c:pt>
                <c:pt idx="262">
                  <c:v>12.817767364092457</c:v>
                </c:pt>
                <c:pt idx="263">
                  <c:v>3.0221125140176941</c:v>
                </c:pt>
                <c:pt idx="264">
                  <c:v>1.0679781861869124</c:v>
                </c:pt>
                <c:pt idx="265">
                  <c:v>16.813117889224767</c:v>
                </c:pt>
                <c:pt idx="266">
                  <c:v>0.10833782665317086</c:v>
                </c:pt>
                <c:pt idx="267">
                  <c:v>107.36443636542772</c:v>
                </c:pt>
                <c:pt idx="268">
                  <c:v>1.5197266557336093</c:v>
                </c:pt>
                <c:pt idx="269">
                  <c:v>10.500306712481171</c:v>
                </c:pt>
                <c:pt idx="270">
                  <c:v>11.285286369094248</c:v>
                </c:pt>
                <c:pt idx="271">
                  <c:v>10.759145032949348</c:v>
                </c:pt>
                <c:pt idx="272">
                  <c:v>7.5450035648022853</c:v>
                </c:pt>
                <c:pt idx="273">
                  <c:v>23.992460855061459</c:v>
                </c:pt>
                <c:pt idx="274">
                  <c:v>5.7307422568024196</c:v>
                </c:pt>
                <c:pt idx="275">
                  <c:v>15.599205997399405</c:v>
                </c:pt>
                <c:pt idx="276">
                  <c:v>52.35142668296583</c:v>
                </c:pt>
                <c:pt idx="277">
                  <c:v>2.2343032811016608</c:v>
                </c:pt>
                <c:pt idx="278">
                  <c:v>27.658878676386831</c:v>
                </c:pt>
                <c:pt idx="279">
                  <c:v>56.052116739025138</c:v>
                </c:pt>
                <c:pt idx="280">
                  <c:v>11.652573104412539</c:v>
                </c:pt>
                <c:pt idx="281">
                  <c:v>1.1762416057405085</c:v>
                </c:pt>
                <c:pt idx="282">
                  <c:v>2.3906331303144173</c:v>
                </c:pt>
                <c:pt idx="283">
                  <c:v>6.0634994771639059</c:v>
                </c:pt>
                <c:pt idx="284">
                  <c:v>4.4595954495053398</c:v>
                </c:pt>
                <c:pt idx="285">
                  <c:v>2.8001198925539783</c:v>
                </c:pt>
                <c:pt idx="286">
                  <c:v>0.50431606233422654</c:v>
                </c:pt>
                <c:pt idx="287">
                  <c:v>6.067841351289764</c:v>
                </c:pt>
                <c:pt idx="288">
                  <c:v>0.71139714968212464</c:v>
                </c:pt>
                <c:pt idx="289">
                  <c:v>1.1386184021577634</c:v>
                </c:pt>
                <c:pt idx="290">
                  <c:v>0.58565359935916761</c:v>
                </c:pt>
                <c:pt idx="291">
                  <c:v>10.892219867467302</c:v>
                </c:pt>
                <c:pt idx="292">
                  <c:v>0.69347071060996124</c:v>
                </c:pt>
                <c:pt idx="293">
                  <c:v>16.538159838792037</c:v>
                </c:pt>
                <c:pt idx="294">
                  <c:v>0.73025808489327915</c:v>
                </c:pt>
                <c:pt idx="295">
                  <c:v>29.556825841676361</c:v>
                </c:pt>
                <c:pt idx="296">
                  <c:v>1.0910738397742357</c:v>
                </c:pt>
                <c:pt idx="297">
                  <c:v>38.418422172360664</c:v>
                </c:pt>
                <c:pt idx="298">
                  <c:v>0.12261732213492538</c:v>
                </c:pt>
                <c:pt idx="299">
                  <c:v>57.840475440363996</c:v>
                </c:pt>
                <c:pt idx="300">
                  <c:v>11.219167855982022</c:v>
                </c:pt>
                <c:pt idx="301">
                  <c:v>373.95831063556147</c:v>
                </c:pt>
                <c:pt idx="302">
                  <c:v>146.20919094455547</c:v>
                </c:pt>
                <c:pt idx="303">
                  <c:v>1.0786432845909588</c:v>
                </c:pt>
                <c:pt idx="304">
                  <c:v>4.5116353361685837</c:v>
                </c:pt>
                <c:pt idx="305">
                  <c:v>71.878666636929424</c:v>
                </c:pt>
                <c:pt idx="306">
                  <c:v>3.9343655419626278</c:v>
                </c:pt>
                <c:pt idx="307">
                  <c:v>69.102931461305943</c:v>
                </c:pt>
                <c:pt idx="308">
                  <c:v>15.326954185876195</c:v>
                </c:pt>
                <c:pt idx="309">
                  <c:v>25.240955325643803</c:v>
                </c:pt>
                <c:pt idx="310">
                  <c:v>6.5031781165251754</c:v>
                </c:pt>
                <c:pt idx="311">
                  <c:v>19.399989406491329</c:v>
                </c:pt>
                <c:pt idx="312">
                  <c:v>6.1806052045843556</c:v>
                </c:pt>
                <c:pt idx="313">
                  <c:v>1.5800292065287706E-2</c:v>
                </c:pt>
                <c:pt idx="314">
                  <c:v>14.383405875281133</c:v>
                </c:pt>
                <c:pt idx="315">
                  <c:v>0.34613608342253294</c:v>
                </c:pt>
                <c:pt idx="316">
                  <c:v>9.6281476080486321</c:v>
                </c:pt>
                <c:pt idx="317">
                  <c:v>5.0460611481031892</c:v>
                </c:pt>
                <c:pt idx="318">
                  <c:v>9.8018413923197087</c:v>
                </c:pt>
                <c:pt idx="319">
                  <c:v>1.4648314543192051</c:v>
                </c:pt>
                <c:pt idx="320">
                  <c:v>19.325069691346211</c:v>
                </c:pt>
                <c:pt idx="321">
                  <c:v>34.838631127530121</c:v>
                </c:pt>
                <c:pt idx="322">
                  <c:v>3.9396783915361624</c:v>
                </c:pt>
                <c:pt idx="323">
                  <c:v>160.26015031080593</c:v>
                </c:pt>
                <c:pt idx="324">
                  <c:v>90.250002540555045</c:v>
                </c:pt>
                <c:pt idx="325">
                  <c:v>0.80275082290700628</c:v>
                </c:pt>
                <c:pt idx="326">
                  <c:v>0.54790920208062333</c:v>
                </c:pt>
                <c:pt idx="327">
                  <c:v>19.251528043262457</c:v>
                </c:pt>
                <c:pt idx="328">
                  <c:v>2.1597222561263512</c:v>
                </c:pt>
                <c:pt idx="329">
                  <c:v>134.9816562570164</c:v>
                </c:pt>
                <c:pt idx="330">
                  <c:v>589.84728231822771</c:v>
                </c:pt>
                <c:pt idx="331">
                  <c:v>545.19482875929589</c:v>
                </c:pt>
                <c:pt idx="332">
                  <c:v>84.648972268773477</c:v>
                </c:pt>
                <c:pt idx="333">
                  <c:v>17.423233739556363</c:v>
                </c:pt>
                <c:pt idx="334">
                  <c:v>14.660695693401214</c:v>
                </c:pt>
                <c:pt idx="335">
                  <c:v>1.4605459091421635</c:v>
                </c:pt>
                <c:pt idx="336">
                  <c:v>7.167233498019578</c:v>
                </c:pt>
                <c:pt idx="337">
                  <c:v>0.61616868450172224</c:v>
                </c:pt>
                <c:pt idx="338">
                  <c:v>1.4886384786396967</c:v>
                </c:pt>
                <c:pt idx="339">
                  <c:v>0.54211363750928854</c:v>
                </c:pt>
                <c:pt idx="340">
                  <c:v>2.8624135437341129</c:v>
                </c:pt>
                <c:pt idx="341">
                  <c:v>0.65881906549398195</c:v>
                </c:pt>
                <c:pt idx="342">
                  <c:v>4.419973349154529</c:v>
                </c:pt>
                <c:pt idx="343">
                  <c:v>0.91310821888223648</c:v>
                </c:pt>
                <c:pt idx="344">
                  <c:v>2.9095101298015492E-2</c:v>
                </c:pt>
                <c:pt idx="345">
                  <c:v>2.2690986291911828E-2</c:v>
                </c:pt>
                <c:pt idx="346">
                  <c:v>0.24961178302985224</c:v>
                </c:pt>
                <c:pt idx="347">
                  <c:v>2.4279323547681283E-3</c:v>
                </c:pt>
                <c:pt idx="348">
                  <c:v>2.5198681046895194E-3</c:v>
                </c:pt>
                <c:pt idx="349">
                  <c:v>1.2242074559493247E-2</c:v>
                </c:pt>
                <c:pt idx="350">
                  <c:v>6.9003114019334849E-3</c:v>
                </c:pt>
                <c:pt idx="351">
                  <c:v>4.355818845734636E-2</c:v>
                </c:pt>
                <c:pt idx="352">
                  <c:v>1.8140098274598747E-2</c:v>
                </c:pt>
                <c:pt idx="353">
                  <c:v>0.71353965066332314</c:v>
                </c:pt>
                <c:pt idx="354">
                  <c:v>0.19269930005806823</c:v>
                </c:pt>
                <c:pt idx="355">
                  <c:v>4.4980198496664216E-2</c:v>
                </c:pt>
                <c:pt idx="356">
                  <c:v>3.6330130449571937E-2</c:v>
                </c:pt>
                <c:pt idx="357">
                  <c:v>0.20429794857301689</c:v>
                </c:pt>
                <c:pt idx="358">
                  <c:v>1.2139946265401069</c:v>
                </c:pt>
                <c:pt idx="359">
                  <c:v>6.76216587408386E-2</c:v>
                </c:pt>
                <c:pt idx="360">
                  <c:v>6.9096784200245218E-2</c:v>
                </c:pt>
                <c:pt idx="361">
                  <c:v>0.84421210260431723</c:v>
                </c:pt>
                <c:pt idx="362">
                  <c:v>4.5859192336278163</c:v>
                </c:pt>
                <c:pt idx="363">
                  <c:v>23.702067418342434</c:v>
                </c:pt>
                <c:pt idx="364">
                  <c:v>1.1603050341905818</c:v>
                </c:pt>
                <c:pt idx="365">
                  <c:v>160.07338373260049</c:v>
                </c:pt>
                <c:pt idx="366">
                  <c:v>111.09350999409391</c:v>
                </c:pt>
                <c:pt idx="367">
                  <c:v>21.137055079094804</c:v>
                </c:pt>
                <c:pt idx="368">
                  <c:v>7.7553663854360497</c:v>
                </c:pt>
                <c:pt idx="369">
                  <c:v>0.35588053431338129</c:v>
                </c:pt>
                <c:pt idx="370">
                  <c:v>1.1364007589317375E-2</c:v>
                </c:pt>
                <c:pt idx="371">
                  <c:v>1.055796857625068</c:v>
                </c:pt>
                <c:pt idx="372">
                  <c:v>4.2145065756309559E-2</c:v>
                </c:pt>
                <c:pt idx="373">
                  <c:v>0.45670977459735251</c:v>
                </c:pt>
                <c:pt idx="374">
                  <c:v>1.2433018562919298</c:v>
                </c:pt>
                <c:pt idx="375">
                  <c:v>1.7777631982528455</c:v>
                </c:pt>
                <c:pt idx="376">
                  <c:v>8.3885527702123106</c:v>
                </c:pt>
                <c:pt idx="377">
                  <c:v>1.6764579352987519</c:v>
                </c:pt>
                <c:pt idx="378">
                  <c:v>4.3139414583492943</c:v>
                </c:pt>
                <c:pt idx="379">
                  <c:v>3.9171235211372646</c:v>
                </c:pt>
                <c:pt idx="380">
                  <c:v>21.415902194204726</c:v>
                </c:pt>
                <c:pt idx="381">
                  <c:v>149.3735878589396</c:v>
                </c:pt>
                <c:pt idx="382">
                  <c:v>11.614801359011524</c:v>
                </c:pt>
                <c:pt idx="383">
                  <c:v>256.12849845195632</c:v>
                </c:pt>
                <c:pt idx="384">
                  <c:v>52.733382985059215</c:v>
                </c:pt>
                <c:pt idx="385">
                  <c:v>23.976773176073031</c:v>
                </c:pt>
                <c:pt idx="386">
                  <c:v>87.419700571317222</c:v>
                </c:pt>
                <c:pt idx="387">
                  <c:v>30.28380089298982</c:v>
                </c:pt>
                <c:pt idx="388">
                  <c:v>52.082525888134029</c:v>
                </c:pt>
                <c:pt idx="389">
                  <c:v>10.436657734455661</c:v>
                </c:pt>
                <c:pt idx="390">
                  <c:v>47.823819554587985</c:v>
                </c:pt>
                <c:pt idx="391">
                  <c:v>7.6479742010327039</c:v>
                </c:pt>
                <c:pt idx="392">
                  <c:v>42.552867642044802</c:v>
                </c:pt>
                <c:pt idx="393">
                  <c:v>4.82943110434862E-2</c:v>
                </c:pt>
                <c:pt idx="394">
                  <c:v>243.55014963377678</c:v>
                </c:pt>
                <c:pt idx="395">
                  <c:v>2883.017494262846</c:v>
                </c:pt>
                <c:pt idx="396">
                  <c:v>4603.3243164752666</c:v>
                </c:pt>
                <c:pt idx="397">
                  <c:v>1.1070109481864669E-3</c:v>
                </c:pt>
                <c:pt idx="398">
                  <c:v>2.2570166339692492E-2</c:v>
                </c:pt>
                <c:pt idx="399">
                  <c:v>302.16591444237037</c:v>
                </c:pt>
                <c:pt idx="400">
                  <c:v>800.72257853448593</c:v>
                </c:pt>
                <c:pt idx="401">
                  <c:v>4.2317165744499168E-2</c:v>
                </c:pt>
                <c:pt idx="402">
                  <c:v>356.04205687037853</c:v>
                </c:pt>
                <c:pt idx="403">
                  <c:v>251.87828628722031</c:v>
                </c:pt>
                <c:pt idx="404">
                  <c:v>4.9214819090614877E-2</c:v>
                </c:pt>
                <c:pt idx="405">
                  <c:v>254.73371364475818</c:v>
                </c:pt>
                <c:pt idx="406">
                  <c:v>31.456543535671571</c:v>
                </c:pt>
                <c:pt idx="407">
                  <c:v>110.39847149172489</c:v>
                </c:pt>
                <c:pt idx="408">
                  <c:v>2.5275387552470385</c:v>
                </c:pt>
                <c:pt idx="409">
                  <c:v>2.9617919882906347E-3</c:v>
                </c:pt>
                <c:pt idx="410">
                  <c:v>0.12270666874041296</c:v>
                </c:pt>
                <c:pt idx="411">
                  <c:v>2.5508016973919672E-2</c:v>
                </c:pt>
                <c:pt idx="412">
                  <c:v>16813.507070477881</c:v>
                </c:pt>
                <c:pt idx="413">
                  <c:v>69024.912838689124</c:v>
                </c:pt>
                <c:pt idx="414">
                  <c:v>2894.7888313124076</c:v>
                </c:pt>
                <c:pt idx="415">
                  <c:v>15214.840585684524</c:v>
                </c:pt>
                <c:pt idx="416">
                  <c:v>358.37306572933937</c:v>
                </c:pt>
                <c:pt idx="417">
                  <c:v>6.9708324434277449E-2</c:v>
                </c:pt>
                <c:pt idx="418">
                  <c:v>11896.828854872965</c:v>
                </c:pt>
                <c:pt idx="419">
                  <c:v>54.608973273708386</c:v>
                </c:pt>
                <c:pt idx="420">
                  <c:v>32015.122836282579</c:v>
                </c:pt>
                <c:pt idx="421">
                  <c:v>1.7788643270026685</c:v>
                </c:pt>
                <c:pt idx="422">
                  <c:v>26875.149909895914</c:v>
                </c:pt>
                <c:pt idx="423">
                  <c:v>2160.4480763949837</c:v>
                </c:pt>
                <c:pt idx="424">
                  <c:v>28.006717675687359</c:v>
                </c:pt>
                <c:pt idx="425">
                  <c:v>680.13884559766643</c:v>
                </c:pt>
                <c:pt idx="426">
                  <c:v>15487.363294226456</c:v>
                </c:pt>
                <c:pt idx="427">
                  <c:v>2815.6998509031423</c:v>
                </c:pt>
                <c:pt idx="428">
                  <c:v>13883.810289575826</c:v>
                </c:pt>
                <c:pt idx="429">
                  <c:v>3348.768839972412</c:v>
                </c:pt>
                <c:pt idx="430">
                  <c:v>10809.851666482858</c:v>
                </c:pt>
                <c:pt idx="431">
                  <c:v>6139.9145697571048</c:v>
                </c:pt>
                <c:pt idx="432">
                  <c:v>53118.144159196556</c:v>
                </c:pt>
                <c:pt idx="433">
                  <c:v>22623.587576571023</c:v>
                </c:pt>
                <c:pt idx="434">
                  <c:v>16.48741674343497</c:v>
                </c:pt>
                <c:pt idx="435">
                  <c:v>16.065047359429084</c:v>
                </c:pt>
                <c:pt idx="436">
                  <c:v>31.290707407901703</c:v>
                </c:pt>
                <c:pt idx="437">
                  <c:v>684.73059887929958</c:v>
                </c:pt>
                <c:pt idx="438">
                  <c:v>25.698498070343451</c:v>
                </c:pt>
                <c:pt idx="439">
                  <c:v>3.270641565376359</c:v>
                </c:pt>
                <c:pt idx="440">
                  <c:v>74.402277931393812</c:v>
                </c:pt>
                <c:pt idx="441">
                  <c:v>3.1880451920822179</c:v>
                </c:pt>
                <c:pt idx="442">
                  <c:v>0.13389274720164243</c:v>
                </c:pt>
                <c:pt idx="443">
                  <c:v>6.9106378529993409</c:v>
                </c:pt>
                <c:pt idx="444">
                  <c:v>3.4006135423110666</c:v>
                </c:pt>
                <c:pt idx="445">
                  <c:v>1.6698563564610409</c:v>
                </c:pt>
                <c:pt idx="446">
                  <c:v>2.1763817579158768</c:v>
                </c:pt>
                <c:pt idx="447">
                  <c:v>4.7547580763368629</c:v>
                </c:pt>
                <c:pt idx="448">
                  <c:v>15.618864179439365</c:v>
                </c:pt>
                <c:pt idx="449">
                  <c:v>1.682633351212002</c:v>
                </c:pt>
                <c:pt idx="450">
                  <c:v>1.727528598819009</c:v>
                </c:pt>
                <c:pt idx="451">
                  <c:v>9.1189532659628174</c:v>
                </c:pt>
                <c:pt idx="452">
                  <c:v>1.0076990862886706</c:v>
                </c:pt>
                <c:pt idx="453">
                  <c:v>0.81349060393147921</c:v>
                </c:pt>
                <c:pt idx="454">
                  <c:v>4.4840787482409139</c:v>
                </c:pt>
                <c:pt idx="455">
                  <c:v>0.55217111227815485</c:v>
                </c:pt>
                <c:pt idx="456">
                  <c:v>18.503853916458162</c:v>
                </c:pt>
                <c:pt idx="457">
                  <c:v>1.3456613918039608</c:v>
                </c:pt>
                <c:pt idx="458">
                  <c:v>526.50480871092884</c:v>
                </c:pt>
                <c:pt idx="459">
                  <c:v>2769.9725746415338</c:v>
                </c:pt>
                <c:pt idx="460">
                  <c:v>1856.531584964629</c:v>
                </c:pt>
                <c:pt idx="461">
                  <c:v>135.50929466809794</c:v>
                </c:pt>
                <c:pt idx="462">
                  <c:v>76.120547119775509</c:v>
                </c:pt>
                <c:pt idx="463">
                  <c:v>146.78660146796324</c:v>
                </c:pt>
                <c:pt idx="464">
                  <c:v>3.7074873734413947</c:v>
                </c:pt>
                <c:pt idx="465">
                  <c:v>115.874366038535</c:v>
                </c:pt>
                <c:pt idx="466">
                  <c:v>11.635182256751936</c:v>
                </c:pt>
                <c:pt idx="467">
                  <c:v>18.396604912356885</c:v>
                </c:pt>
                <c:pt idx="468">
                  <c:v>12.901152811893418</c:v>
                </c:pt>
                <c:pt idx="469">
                  <c:v>0.67178962520861518</c:v>
                </c:pt>
                <c:pt idx="470">
                  <c:v>24.109474662555566</c:v>
                </c:pt>
                <c:pt idx="471">
                  <c:v>7.2424130442694503</c:v>
                </c:pt>
                <c:pt idx="472">
                  <c:v>14.716158673049568</c:v>
                </c:pt>
                <c:pt idx="473">
                  <c:v>3.8038856831134429</c:v>
                </c:pt>
                <c:pt idx="474">
                  <c:v>2.4400738487261959</c:v>
                </c:pt>
                <c:pt idx="475">
                  <c:v>0.72343946013853722</c:v>
                </c:pt>
                <c:pt idx="476">
                  <c:v>0.73935211177581628</c:v>
                </c:pt>
                <c:pt idx="477">
                  <c:v>9.9960073243466674</c:v>
                </c:pt>
                <c:pt idx="478">
                  <c:v>60.706998051906801</c:v>
                </c:pt>
                <c:pt idx="479">
                  <c:v>50.081762875275018</c:v>
                </c:pt>
                <c:pt idx="480">
                  <c:v>0.16128915111749295</c:v>
                </c:pt>
                <c:pt idx="481">
                  <c:v>0.16661666150372936</c:v>
                </c:pt>
                <c:pt idx="482">
                  <c:v>1.5385113285274116E-2</c:v>
                </c:pt>
                <c:pt idx="483">
                  <c:v>0.14566034408888931</c:v>
                </c:pt>
                <c:pt idx="484">
                  <c:v>10.755618143886165</c:v>
                </c:pt>
                <c:pt idx="485">
                  <c:v>5.9898148210572105E-3</c:v>
                </c:pt>
                <c:pt idx="486">
                  <c:v>4.7330058174267463E-3</c:v>
                </c:pt>
                <c:pt idx="487">
                  <c:v>4.0229274045192838E-2</c:v>
                </c:pt>
                <c:pt idx="488">
                  <c:v>0.61614951836312049</c:v>
                </c:pt>
                <c:pt idx="489">
                  <c:v>5.8602443798581936E-4</c:v>
                </c:pt>
                <c:pt idx="490">
                  <c:v>1.1423611523560187E-2</c:v>
                </c:pt>
                <c:pt idx="491">
                  <c:v>6.4756112857822193E-2</c:v>
                </c:pt>
                <c:pt idx="492">
                  <c:v>6.0681222299423623E-4</c:v>
                </c:pt>
                <c:pt idx="493">
                  <c:v>1.2263502921107867E-3</c:v>
                </c:pt>
                <c:pt idx="494">
                  <c:v>2.8501503905893615E-2</c:v>
                </c:pt>
                <c:pt idx="495">
                  <c:v>6.4588958913242872E-2</c:v>
                </c:pt>
                <c:pt idx="496">
                  <c:v>2.9214203754234478E-4</c:v>
                </c:pt>
                <c:pt idx="497">
                  <c:v>0.10256423830810765</c:v>
                </c:pt>
                <c:pt idx="498">
                  <c:v>0.1202120611323378</c:v>
                </c:pt>
                <c:pt idx="499">
                  <c:v>0.18744818507678102</c:v>
                </c:pt>
                <c:pt idx="500">
                  <c:v>0.15991174419651372</c:v>
                </c:pt>
                <c:pt idx="501">
                  <c:v>8.352764535273767E-2</c:v>
                </c:pt>
                <c:pt idx="502">
                  <c:v>2.3978992491713636E-2</c:v>
                </c:pt>
                <c:pt idx="503">
                  <c:v>0.5961743905914163</c:v>
                </c:pt>
                <c:pt idx="504">
                  <c:v>0.15094582227217629</c:v>
                </c:pt>
                <c:pt idx="505">
                  <c:v>1.6248909702908734E-2</c:v>
                </c:pt>
                <c:pt idx="506">
                  <c:v>0.7449246211028695</c:v>
                </c:pt>
                <c:pt idx="507">
                  <c:v>0.45577317755232538</c:v>
                </c:pt>
                <c:pt idx="508">
                  <c:v>0.14301235987234609</c:v>
                </c:pt>
                <c:pt idx="509">
                  <c:v>0.13127173226877734</c:v>
                </c:pt>
                <c:pt idx="510">
                  <c:v>4.5329865241079667E-2</c:v>
                </c:pt>
                <c:pt idx="511">
                  <c:v>4.2663203173984969E-2</c:v>
                </c:pt>
                <c:pt idx="512">
                  <c:v>9.8029582006192752E-3</c:v>
                </c:pt>
                <c:pt idx="513">
                  <c:v>4.7221989309005955E-4</c:v>
                </c:pt>
                <c:pt idx="514">
                  <c:v>4.4131926733797511E-2</c:v>
                </c:pt>
                <c:pt idx="515">
                  <c:v>2.7112832417414781E-3</c:v>
                </c:pt>
                <c:pt idx="516">
                  <c:v>1.4119284100760793E-4</c:v>
                </c:pt>
                <c:pt idx="517">
                  <c:v>3.4746262008988806E-3</c:v>
                </c:pt>
                <c:pt idx="518">
                  <c:v>0.328869258640337</c:v>
                </c:pt>
                <c:pt idx="519">
                  <c:v>3.176088537679727E-2</c:v>
                </c:pt>
                <c:pt idx="520">
                  <c:v>1.1069083681414269</c:v>
                </c:pt>
                <c:pt idx="521">
                  <c:v>6.153671747648224E-3</c:v>
                </c:pt>
                <c:pt idx="522">
                  <c:v>0.44432725605331652</c:v>
                </c:pt>
                <c:pt idx="523">
                  <c:v>1.7873476366412518E-2</c:v>
                </c:pt>
                <c:pt idx="524">
                  <c:v>0.71627165968176232</c:v>
                </c:pt>
                <c:pt idx="525">
                  <c:v>0.23272721304153277</c:v>
                </c:pt>
                <c:pt idx="526">
                  <c:v>9.6972787141606648E-3</c:v>
                </c:pt>
                <c:pt idx="527">
                  <c:v>1.3542589349873112E-2</c:v>
                </c:pt>
                <c:pt idx="528">
                  <c:v>0.11618149773796553</c:v>
                </c:pt>
                <c:pt idx="529">
                  <c:v>5.3003077634181418E-2</c:v>
                </c:pt>
                <c:pt idx="530">
                  <c:v>1.0136961273300767E-3</c:v>
                </c:pt>
                <c:pt idx="531">
                  <c:v>7.6365282660249677E-3</c:v>
                </c:pt>
                <c:pt idx="532">
                  <c:v>7.4702689490032644E-3</c:v>
                </c:pt>
                <c:pt idx="533">
                  <c:v>1.6440078314227077E-4</c:v>
                </c:pt>
                <c:pt idx="534">
                  <c:v>3.5396248599415661E-2</c:v>
                </c:pt>
                <c:pt idx="535">
                  <c:v>2.3223226732700195E-2</c:v>
                </c:pt>
                <c:pt idx="536">
                  <c:v>8.727199896342E-2</c:v>
                </c:pt>
                <c:pt idx="537">
                  <c:v>0.15357143021000463</c:v>
                </c:pt>
                <c:pt idx="538">
                  <c:v>0.15571641333863848</c:v>
                </c:pt>
                <c:pt idx="539">
                  <c:v>0.73285345112046696</c:v>
                </c:pt>
                <c:pt idx="540">
                  <c:v>1.0097158803696669</c:v>
                </c:pt>
                <c:pt idx="541">
                  <c:v>80.362993781719624</c:v>
                </c:pt>
                <c:pt idx="542">
                  <c:v>115.96393202077982</c:v>
                </c:pt>
                <c:pt idx="543">
                  <c:v>1.8443764182895312</c:v>
                </c:pt>
                <c:pt idx="544">
                  <c:v>46.241049581112655</c:v>
                </c:pt>
                <c:pt idx="545">
                  <c:v>0.13123733654161396</c:v>
                </c:pt>
                <c:pt idx="546">
                  <c:v>0.38460503467811535</c:v>
                </c:pt>
                <c:pt idx="547">
                  <c:v>6.1913415593081389E-2</c:v>
                </c:pt>
                <c:pt idx="548">
                  <c:v>14.478119563171227</c:v>
                </c:pt>
                <c:pt idx="549">
                  <c:v>7.8462186942971304</c:v>
                </c:pt>
                <c:pt idx="550">
                  <c:v>4.1519227955218181</c:v>
                </c:pt>
                <c:pt idx="551">
                  <c:v>1.436821545764295</c:v>
                </c:pt>
                <c:pt idx="552">
                  <c:v>0.65705314528923486</c:v>
                </c:pt>
                <c:pt idx="553">
                  <c:v>0.94878548833026455</c:v>
                </c:pt>
                <c:pt idx="554">
                  <c:v>7.7271863700488899E-2</c:v>
                </c:pt>
                <c:pt idx="555">
                  <c:v>12.327804282385204</c:v>
                </c:pt>
                <c:pt idx="556">
                  <c:v>1.2270275103266379</c:v>
                </c:pt>
                <c:pt idx="557">
                  <c:v>1.7353885581674151</c:v>
                </c:pt>
                <c:pt idx="558">
                  <c:v>3.0197719807866572</c:v>
                </c:pt>
                <c:pt idx="559">
                  <c:v>7.1810147261301536</c:v>
                </c:pt>
                <c:pt idx="560">
                  <c:v>11.716210025642832</c:v>
                </c:pt>
                <c:pt idx="561">
                  <c:v>1.5388436246875603</c:v>
                </c:pt>
                <c:pt idx="562">
                  <c:v>0.10078084394298516</c:v>
                </c:pt>
                <c:pt idx="563">
                  <c:v>1.0298077870425986</c:v>
                </c:pt>
                <c:pt idx="564">
                  <c:v>2.2145912904334288</c:v>
                </c:pt>
                <c:pt idx="565">
                  <c:v>0.88449015497992467</c:v>
                </c:pt>
                <c:pt idx="566">
                  <c:v>1.9680556318086198</c:v>
                </c:pt>
                <c:pt idx="567">
                  <c:v>2.3428956717253695</c:v>
                </c:pt>
                <c:pt idx="568">
                  <c:v>3.7393415675139763</c:v>
                </c:pt>
                <c:pt idx="569">
                  <c:v>7.3892107337683459</c:v>
                </c:pt>
                <c:pt idx="570">
                  <c:v>2.8873565544200845</c:v>
                </c:pt>
                <c:pt idx="571">
                  <c:v>18.607414207246915</c:v>
                </c:pt>
                <c:pt idx="572">
                  <c:v>8.1534341552599123</c:v>
                </c:pt>
                <c:pt idx="573">
                  <c:v>124.77928577221509</c:v>
                </c:pt>
                <c:pt idx="574">
                  <c:v>115.43906363589761</c:v>
                </c:pt>
                <c:pt idx="575">
                  <c:v>262.23132559541205</c:v>
                </c:pt>
                <c:pt idx="576">
                  <c:v>447.9807338450006</c:v>
                </c:pt>
                <c:pt idx="577">
                  <c:v>2139.428708209281</c:v>
                </c:pt>
                <c:pt idx="578">
                  <c:v>4485.7431363138467</c:v>
                </c:pt>
                <c:pt idx="579">
                  <c:v>2746.7290932931032</c:v>
                </c:pt>
                <c:pt idx="580">
                  <c:v>9.5358202528103998E-3</c:v>
                </c:pt>
                <c:pt idx="581">
                  <c:v>8.0714648767490575E-3</c:v>
                </c:pt>
                <c:pt idx="582">
                  <c:v>5.5021301576295097E-2</c:v>
                </c:pt>
                <c:pt idx="583">
                  <c:v>4.765055991257338E-2</c:v>
                </c:pt>
                <c:pt idx="584">
                  <c:v>8.8693379268418079E-3</c:v>
                </c:pt>
                <c:pt idx="585">
                  <c:v>1.450156536068947E-3</c:v>
                </c:pt>
                <c:pt idx="586">
                  <c:v>2.8818557829959953E-2</c:v>
                </c:pt>
                <c:pt idx="587">
                  <c:v>3.4600568834277173E-2</c:v>
                </c:pt>
                <c:pt idx="588">
                  <c:v>3.3162972255174068E-2</c:v>
                </c:pt>
                <c:pt idx="589">
                  <c:v>0.14411413826423544</c:v>
                </c:pt>
                <c:pt idx="590">
                  <c:v>1.326879799876146E-2</c:v>
                </c:pt>
                <c:pt idx="591">
                  <c:v>0.9808626992606253</c:v>
                </c:pt>
                <c:pt idx="592">
                  <c:v>4.5511388692686124E-2</c:v>
                </c:pt>
                <c:pt idx="593">
                  <c:v>2.9980569978247167</c:v>
                </c:pt>
                <c:pt idx="594">
                  <c:v>1.3383443797075976</c:v>
                </c:pt>
                <c:pt idx="595">
                  <c:v>1.1823593152150036</c:v>
                </c:pt>
                <c:pt idx="596">
                  <c:v>23.172139689363746</c:v>
                </c:pt>
                <c:pt idx="597">
                  <c:v>70.791125663019884</c:v>
                </c:pt>
                <c:pt idx="598">
                  <c:v>10.154546243126646</c:v>
                </c:pt>
                <c:pt idx="599">
                  <c:v>53.651064666408011</c:v>
                </c:pt>
                <c:pt idx="600">
                  <c:v>1.2195256160088441</c:v>
                </c:pt>
                <c:pt idx="601">
                  <c:v>0.2277626566234279</c:v>
                </c:pt>
                <c:pt idx="602">
                  <c:v>0.7251945396592212</c:v>
                </c:pt>
                <c:pt idx="603">
                  <c:v>7.4437744880145942E-2</c:v>
                </c:pt>
                <c:pt idx="604">
                  <c:v>0.26257805416218877</c:v>
                </c:pt>
                <c:pt idx="605">
                  <c:v>1.6157146611539826E-2</c:v>
                </c:pt>
                <c:pt idx="606">
                  <c:v>0.32933211748943209</c:v>
                </c:pt>
                <c:pt idx="607">
                  <c:v>0.39251464092114996</c:v>
                </c:pt>
                <c:pt idx="608">
                  <c:v>0.23016396266161901</c:v>
                </c:pt>
                <c:pt idx="609">
                  <c:v>0.7002137018728618</c:v>
                </c:pt>
                <c:pt idx="610">
                  <c:v>0.40799517956220116</c:v>
                </c:pt>
                <c:pt idx="611">
                  <c:v>0.20945050560955239</c:v>
                </c:pt>
                <c:pt idx="612">
                  <c:v>0.22764710702389232</c:v>
                </c:pt>
                <c:pt idx="613">
                  <c:v>0.70343101942160324</c:v>
                </c:pt>
                <c:pt idx="614">
                  <c:v>4.9319826629147059</c:v>
                </c:pt>
                <c:pt idx="615">
                  <c:v>2852.2366364567451</c:v>
                </c:pt>
                <c:pt idx="616">
                  <c:v>1023.2919199818275</c:v>
                </c:pt>
                <c:pt idx="617">
                  <c:v>5973.3177113979546</c:v>
                </c:pt>
                <c:pt idx="618">
                  <c:v>84.966147826056982</c:v>
                </c:pt>
                <c:pt idx="619">
                  <c:v>4056.4723442280138</c:v>
                </c:pt>
                <c:pt idx="620">
                  <c:v>2.6865686359286878E-2</c:v>
                </c:pt>
                <c:pt idx="621">
                  <c:v>3.1169715482359535</c:v>
                </c:pt>
                <c:pt idx="622">
                  <c:v>3886.9966819581277</c:v>
                </c:pt>
                <c:pt idx="623">
                  <c:v>320.06852689402461</c:v>
                </c:pt>
                <c:pt idx="624">
                  <c:v>93.454820722301307</c:v>
                </c:pt>
                <c:pt idx="625">
                  <c:v>3147.0616597230392</c:v>
                </c:pt>
                <c:pt idx="626">
                  <c:v>1735.0864351282555</c:v>
                </c:pt>
                <c:pt idx="627">
                  <c:v>1356.5875794533918</c:v>
                </c:pt>
                <c:pt idx="628">
                  <c:v>93.312744166603238</c:v>
                </c:pt>
                <c:pt idx="629">
                  <c:v>3382.2822548873132</c:v>
                </c:pt>
                <c:pt idx="630">
                  <c:v>8.7386199622346158E-2</c:v>
                </c:pt>
                <c:pt idx="631">
                  <c:v>0.20669040191623589</c:v>
                </c:pt>
                <c:pt idx="632">
                  <c:v>0.21464218609260366</c:v>
                </c:pt>
                <c:pt idx="633">
                  <c:v>0.15134367225580497</c:v>
                </c:pt>
                <c:pt idx="634">
                  <c:v>52.414223686026332</c:v>
                </c:pt>
                <c:pt idx="635">
                  <c:v>0.78750356544628253</c:v>
                </c:pt>
                <c:pt idx="636">
                  <c:v>0.12130607976712122</c:v>
                </c:pt>
                <c:pt idx="637">
                  <c:v>8.0199690576475646</c:v>
                </c:pt>
                <c:pt idx="638">
                  <c:v>0.10239520019118813</c:v>
                </c:pt>
                <c:pt idx="639">
                  <c:v>3.5146117201999859E-2</c:v>
                </c:pt>
                <c:pt idx="640">
                  <c:v>0.70181855605648702</c:v>
                </c:pt>
                <c:pt idx="641">
                  <c:v>0.51992938085200202</c:v>
                </c:pt>
                <c:pt idx="642">
                  <c:v>0.14070182008480983</c:v>
                </c:pt>
                <c:pt idx="643">
                  <c:v>78.712962771400584</c:v>
                </c:pt>
                <c:pt idx="644">
                  <c:v>18.703052601730871</c:v>
                </c:pt>
                <c:pt idx="645">
                  <c:v>53.10694985269604</c:v>
                </c:pt>
                <c:pt idx="646">
                  <c:v>2.3727217017556708</c:v>
                </c:pt>
                <c:pt idx="647">
                  <c:v>0.15801643834917786</c:v>
                </c:pt>
                <c:pt idx="648">
                  <c:v>0.64604059952462412</c:v>
                </c:pt>
                <c:pt idx="649">
                  <c:v>0.73724009407328961</c:v>
                </c:pt>
                <c:pt idx="650">
                  <c:v>1.7101220869236318</c:v>
                </c:pt>
                <c:pt idx="651">
                  <c:v>0.40101854959882066</c:v>
                </c:pt>
                <c:pt idx="652">
                  <c:v>0.15780251158365444</c:v>
                </c:pt>
                <c:pt idx="653">
                  <c:v>2.6101412291314019E-2</c:v>
                </c:pt>
                <c:pt idx="654">
                  <c:v>0.39393379590645983</c:v>
                </c:pt>
                <c:pt idx="655">
                  <c:v>5.4863757889185563E-3</c:v>
                </c:pt>
                <c:pt idx="656">
                  <c:v>1.0656611952548549E-2</c:v>
                </c:pt>
                <c:pt idx="657">
                  <c:v>4.9364929291410516E-2</c:v>
                </c:pt>
                <c:pt idx="658">
                  <c:v>0.47475808907774525</c:v>
                </c:pt>
                <c:pt idx="659">
                  <c:v>8.3917283982929639E-3</c:v>
                </c:pt>
                <c:pt idx="660">
                  <c:v>0.12540095506853216</c:v>
                </c:pt>
                <c:pt idx="661">
                  <c:v>0.13374493494527537</c:v>
                </c:pt>
                <c:pt idx="662">
                  <c:v>4.5634821853467546E-2</c:v>
                </c:pt>
                <c:pt idx="663">
                  <c:v>5.2491210300656859E-3</c:v>
                </c:pt>
                <c:pt idx="664">
                  <c:v>2.2168138626487273E-4</c:v>
                </c:pt>
                <c:pt idx="665">
                  <c:v>0.60827545502827118</c:v>
                </c:pt>
                <c:pt idx="666">
                  <c:v>0.13376380826347267</c:v>
                </c:pt>
                <c:pt idx="667">
                  <c:v>4.2765044996678596E-2</c:v>
                </c:pt>
                <c:pt idx="668">
                  <c:v>1.9828920252724581E-2</c:v>
                </c:pt>
                <c:pt idx="669">
                  <c:v>5.4031535503257311E-3</c:v>
                </c:pt>
                <c:pt idx="670">
                  <c:v>0.22827073872617396</c:v>
                </c:pt>
                <c:pt idx="671">
                  <c:v>0.27660126034424881</c:v>
                </c:pt>
                <c:pt idx="672">
                  <c:v>0.38229497400260337</c:v>
                </c:pt>
                <c:pt idx="673">
                  <c:v>0.2779267093952994</c:v>
                </c:pt>
                <c:pt idx="674">
                  <c:v>1.468174657826408E-2</c:v>
                </c:pt>
                <c:pt idx="675">
                  <c:v>0.1062158055031259</c:v>
                </c:pt>
                <c:pt idx="676">
                  <c:v>3.5582904408544433E-2</c:v>
                </c:pt>
                <c:pt idx="677">
                  <c:v>0.88811777375278622</c:v>
                </c:pt>
                <c:pt idx="678">
                  <c:v>5.6477190967626628E-2</c:v>
                </c:pt>
                <c:pt idx="679">
                  <c:v>1.9017215793319359E-2</c:v>
                </c:pt>
                <c:pt idx="680">
                  <c:v>8.0489558901004916E-3</c:v>
                </c:pt>
                <c:pt idx="681">
                  <c:v>0.18275787649879238</c:v>
                </c:pt>
                <c:pt idx="682">
                  <c:v>0.13118678471000245</c:v>
                </c:pt>
                <c:pt idx="683">
                  <c:v>1.7701939533957531</c:v>
                </c:pt>
                <c:pt idx="684">
                  <c:v>1.6578850370693845</c:v>
                </c:pt>
                <c:pt idx="685">
                  <c:v>0.18775273373440665</c:v>
                </c:pt>
                <c:pt idx="686">
                  <c:v>0.27246831233551944</c:v>
                </c:pt>
                <c:pt idx="687">
                  <c:v>1.7512712945288937</c:v>
                </c:pt>
                <c:pt idx="688">
                  <c:v>4.1592649052497652</c:v>
                </c:pt>
                <c:pt idx="689">
                  <c:v>10.456971445241919</c:v>
                </c:pt>
                <c:pt idx="690">
                  <c:v>29.416313117647629</c:v>
                </c:pt>
                <c:pt idx="691">
                  <c:v>182.83931827603143</c:v>
                </c:pt>
                <c:pt idx="692">
                  <c:v>7.3107167198381031</c:v>
                </c:pt>
                <c:pt idx="693">
                  <c:v>110.02932135294199</c:v>
                </c:pt>
                <c:pt idx="694">
                  <c:v>55.59329522097336</c:v>
                </c:pt>
                <c:pt idx="695">
                  <c:v>15.953543562756089</c:v>
                </c:pt>
                <c:pt idx="696">
                  <c:v>559.39586958990935</c:v>
                </c:pt>
                <c:pt idx="697">
                  <c:v>1204.4899157973555</c:v>
                </c:pt>
                <c:pt idx="698">
                  <c:v>131.5152967677038</c:v>
                </c:pt>
                <c:pt idx="699">
                  <c:v>315.15779585577525</c:v>
                </c:pt>
                <c:pt idx="700">
                  <c:v>28.724509567434616</c:v>
                </c:pt>
                <c:pt idx="701">
                  <c:v>30.462349170005503</c:v>
                </c:pt>
                <c:pt idx="702">
                  <c:v>230.47387104444056</c:v>
                </c:pt>
                <c:pt idx="703">
                  <c:v>33.956443741053441</c:v>
                </c:pt>
                <c:pt idx="704">
                  <c:v>0.45578312403303145</c:v>
                </c:pt>
                <c:pt idx="705">
                  <c:v>281.13883934364077</c:v>
                </c:pt>
                <c:pt idx="706">
                  <c:v>2.0991824485461233E-2</c:v>
                </c:pt>
                <c:pt idx="707">
                  <c:v>3.0758384670391874</c:v>
                </c:pt>
                <c:pt idx="708">
                  <c:v>7.4055352645937518</c:v>
                </c:pt>
                <c:pt idx="709">
                  <c:v>390.85944356428689</c:v>
                </c:pt>
                <c:pt idx="710">
                  <c:v>3.8450977991792348</c:v>
                </c:pt>
                <c:pt idx="711">
                  <c:v>110.23163069218101</c:v>
                </c:pt>
                <c:pt idx="712">
                  <c:v>0.95224153747590468</c:v>
                </c:pt>
                <c:pt idx="713">
                  <c:v>0.1318733874629904</c:v>
                </c:pt>
                <c:pt idx="714">
                  <c:v>0.28541852934723971</c:v>
                </c:pt>
                <c:pt idx="715">
                  <c:v>0.38725244017245114</c:v>
                </c:pt>
                <c:pt idx="716">
                  <c:v>7.1029041969242366</c:v>
                </c:pt>
                <c:pt idx="717">
                  <c:v>2.0496019925377782E-2</c:v>
                </c:pt>
                <c:pt idx="718">
                  <c:v>1.3357753856421954E-2</c:v>
                </c:pt>
                <c:pt idx="719">
                  <c:v>0.10504224343064859</c:v>
                </c:pt>
                <c:pt idx="720">
                  <c:v>0.10412656126215342</c:v>
                </c:pt>
                <c:pt idx="721">
                  <c:v>1.3434715908130194E-2</c:v>
                </c:pt>
                <c:pt idx="722">
                  <c:v>2.424332219105918E-2</c:v>
                </c:pt>
                <c:pt idx="723">
                  <c:v>2.4137509133480225E-2</c:v>
                </c:pt>
                <c:pt idx="724">
                  <c:v>8.4063988300075981E-3</c:v>
                </c:pt>
                <c:pt idx="725">
                  <c:v>0.26395838362078861</c:v>
                </c:pt>
                <c:pt idx="726">
                  <c:v>5.224995355246518E-2</c:v>
                </c:pt>
                <c:pt idx="727">
                  <c:v>12.618121655678605</c:v>
                </c:pt>
                <c:pt idx="728">
                  <c:v>78.442953346478618</c:v>
                </c:pt>
                <c:pt idx="729">
                  <c:v>1.1109664195164515</c:v>
                </c:pt>
                <c:pt idx="730">
                  <c:v>1.3186352844032982</c:v>
                </c:pt>
                <c:pt idx="731">
                  <c:v>8.8360367051856361</c:v>
                </c:pt>
                <c:pt idx="732">
                  <c:v>1.2432307626732697</c:v>
                </c:pt>
                <c:pt idx="733">
                  <c:v>9.4394577854658301</c:v>
                </c:pt>
                <c:pt idx="734">
                  <c:v>340.99868545348352</c:v>
                </c:pt>
                <c:pt idx="735">
                  <c:v>24.019121284296482</c:v>
                </c:pt>
                <c:pt idx="736">
                  <c:v>26.238439573299363</c:v>
                </c:pt>
                <c:pt idx="737">
                  <c:v>58.640475629524275</c:v>
                </c:pt>
                <c:pt idx="738">
                  <c:v>3.1869208786278751</c:v>
                </c:pt>
                <c:pt idx="739">
                  <c:v>2.2273640934400341</c:v>
                </c:pt>
                <c:pt idx="740">
                  <c:v>2.9492355087452462</c:v>
                </c:pt>
                <c:pt idx="741">
                  <c:v>6.3605857848056075</c:v>
                </c:pt>
                <c:pt idx="742">
                  <c:v>13.064617266932441</c:v>
                </c:pt>
                <c:pt idx="743">
                  <c:v>220.25605386679698</c:v>
                </c:pt>
                <c:pt idx="744">
                  <c:v>36.991449424542218</c:v>
                </c:pt>
                <c:pt idx="745">
                  <c:v>8.176379930998813</c:v>
                </c:pt>
                <c:pt idx="746">
                  <c:v>20.660064414437695</c:v>
                </c:pt>
                <c:pt idx="747">
                  <c:v>85.331665409340232</c:v>
                </c:pt>
                <c:pt idx="748">
                  <c:v>5.0846047151195792</c:v>
                </c:pt>
                <c:pt idx="749">
                  <c:v>144.77378855562466</c:v>
                </c:pt>
                <c:pt idx="750">
                  <c:v>0.17135751004222691</c:v>
                </c:pt>
                <c:pt idx="751">
                  <c:v>8.253457419724981</c:v>
                </c:pt>
                <c:pt idx="752">
                  <c:v>0.43678961407010852</c:v>
                </c:pt>
                <c:pt idx="753">
                  <c:v>1.2464296254140546</c:v>
                </c:pt>
                <c:pt idx="754">
                  <c:v>1.3072032390524448</c:v>
                </c:pt>
                <c:pt idx="755">
                  <c:v>0.43184130046037139</c:v>
                </c:pt>
                <c:pt idx="756">
                  <c:v>6.9581822914226814</c:v>
                </c:pt>
                <c:pt idx="757">
                  <c:v>3.0139358140453507</c:v>
                </c:pt>
                <c:pt idx="758">
                  <c:v>3.0378145067874645</c:v>
                </c:pt>
                <c:pt idx="759">
                  <c:v>0.2558897694234305</c:v>
                </c:pt>
                <c:pt idx="760">
                  <c:v>0.83223910952151514</c:v>
                </c:pt>
                <c:pt idx="761">
                  <c:v>0.98533064804984305</c:v>
                </c:pt>
                <c:pt idx="762">
                  <c:v>0.14021035533653278</c:v>
                </c:pt>
                <c:pt idx="763">
                  <c:v>1.943152510028074</c:v>
                </c:pt>
                <c:pt idx="764">
                  <c:v>7.7953269435075037E-2</c:v>
                </c:pt>
                <c:pt idx="765">
                  <c:v>1.2062621439541277</c:v>
                </c:pt>
                <c:pt idx="766">
                  <c:v>6.4972482210219571</c:v>
                </c:pt>
                <c:pt idx="767">
                  <c:v>0.13770060457764227</c:v>
                </c:pt>
                <c:pt idx="768">
                  <c:v>12.397361380476292</c:v>
                </c:pt>
                <c:pt idx="769">
                  <c:v>1.809832122843003</c:v>
                </c:pt>
                <c:pt idx="770">
                  <c:v>5.7774117626666954E-2</c:v>
                </c:pt>
                <c:pt idx="771">
                  <c:v>1.0009063617819929E-2</c:v>
                </c:pt>
                <c:pt idx="772">
                  <c:v>0.19532368242672865</c:v>
                </c:pt>
                <c:pt idx="773">
                  <c:v>7.4840041860177231E-2</c:v>
                </c:pt>
                <c:pt idx="774">
                  <c:v>0.1569169167071523</c:v>
                </c:pt>
                <c:pt idx="775">
                  <c:v>0.2169378294649674</c:v>
                </c:pt>
                <c:pt idx="776">
                  <c:v>0.19765461105071591</c:v>
                </c:pt>
                <c:pt idx="777">
                  <c:v>5.611632772711574</c:v>
                </c:pt>
                <c:pt idx="778">
                  <c:v>0.4659516310167563</c:v>
                </c:pt>
                <c:pt idx="779">
                  <c:v>0.71635222878196125</c:v>
                </c:pt>
                <c:pt idx="780">
                  <c:v>0.74162026719039187</c:v>
                </c:pt>
                <c:pt idx="781">
                  <c:v>1.5037503432073811</c:v>
                </c:pt>
                <c:pt idx="782">
                  <c:v>1.9848740214619902</c:v>
                </c:pt>
                <c:pt idx="783">
                  <c:v>9.0281353329036254</c:v>
                </c:pt>
                <c:pt idx="784">
                  <c:v>6.6773941415719635</c:v>
                </c:pt>
                <c:pt idx="785">
                  <c:v>14.695659666364294</c:v>
                </c:pt>
                <c:pt idx="786">
                  <c:v>7.0528364595800017</c:v>
                </c:pt>
                <c:pt idx="787">
                  <c:v>3.9249810454472973</c:v>
                </c:pt>
                <c:pt idx="788">
                  <c:v>9.426920063977386</c:v>
                </c:pt>
                <c:pt idx="789">
                  <c:v>449.04867953913845</c:v>
                </c:pt>
                <c:pt idx="790">
                  <c:v>472.36951509197388</c:v>
                </c:pt>
                <c:pt idx="791">
                  <c:v>16.420634823950461</c:v>
                </c:pt>
                <c:pt idx="792">
                  <c:v>33.184659905143697</c:v>
                </c:pt>
                <c:pt idx="793">
                  <c:v>8055.6309702786502</c:v>
                </c:pt>
                <c:pt idx="794">
                  <c:v>15702.204487708386</c:v>
                </c:pt>
                <c:pt idx="795">
                  <c:v>11508.77351954754</c:v>
                </c:pt>
                <c:pt idx="796">
                  <c:v>26.898907875210487</c:v>
                </c:pt>
                <c:pt idx="797">
                  <c:v>3.4507499068606675</c:v>
                </c:pt>
                <c:pt idx="798">
                  <c:v>104.81488964686251</c:v>
                </c:pt>
                <c:pt idx="799">
                  <c:v>22.118608625018179</c:v>
                </c:pt>
                <c:pt idx="800">
                  <c:v>226.85176557327057</c:v>
                </c:pt>
                <c:pt idx="801">
                  <c:v>22.33288572363276</c:v>
                </c:pt>
                <c:pt idx="802">
                  <c:v>134.95177792462837</c:v>
                </c:pt>
                <c:pt idx="803">
                  <c:v>54.059706410790817</c:v>
                </c:pt>
                <c:pt idx="804">
                  <c:v>58.258551190114353</c:v>
                </c:pt>
                <c:pt idx="805">
                  <c:v>1.2120170717891565</c:v>
                </c:pt>
                <c:pt idx="806">
                  <c:v>62.616765462617131</c:v>
                </c:pt>
                <c:pt idx="807">
                  <c:v>160.11384430292469</c:v>
                </c:pt>
                <c:pt idx="808">
                  <c:v>16.357819577250634</c:v>
                </c:pt>
                <c:pt idx="809">
                  <c:v>2.0681889626298764</c:v>
                </c:pt>
                <c:pt idx="810">
                  <c:v>16.515400507289129</c:v>
                </c:pt>
                <c:pt idx="811">
                  <c:v>2.0900879171593489</c:v>
                </c:pt>
                <c:pt idx="812">
                  <c:v>55.44099335893803</c:v>
                </c:pt>
                <c:pt idx="813">
                  <c:v>11.386390150828307</c:v>
                </c:pt>
                <c:pt idx="814">
                  <c:v>25.440379413251453</c:v>
                </c:pt>
                <c:pt idx="815">
                  <c:v>51.032609429830359</c:v>
                </c:pt>
                <c:pt idx="816">
                  <c:v>37.309820934683643</c:v>
                </c:pt>
                <c:pt idx="817">
                  <c:v>26.565302107899477</c:v>
                </c:pt>
                <c:pt idx="818">
                  <c:v>11.456156772842428</c:v>
                </c:pt>
                <c:pt idx="819">
                  <c:v>8.8224443597980589</c:v>
                </c:pt>
                <c:pt idx="820">
                  <c:v>3.5505949287346148</c:v>
                </c:pt>
                <c:pt idx="821">
                  <c:v>0.20897858520228951</c:v>
                </c:pt>
                <c:pt idx="822">
                  <c:v>1.3680100161369562</c:v>
                </c:pt>
                <c:pt idx="823">
                  <c:v>7.4673330968850262</c:v>
                </c:pt>
                <c:pt idx="824">
                  <c:v>32.619652341964276</c:v>
                </c:pt>
                <c:pt idx="825">
                  <c:v>9.7634211321544623E-3</c:v>
                </c:pt>
                <c:pt idx="826">
                  <c:v>0.12459487024202148</c:v>
                </c:pt>
                <c:pt idx="827">
                  <c:v>8.1645483698764574E-4</c:v>
                </c:pt>
                <c:pt idx="828">
                  <c:v>0.32325450767744762</c:v>
                </c:pt>
                <c:pt idx="829">
                  <c:v>1.2173811186341839E-2</c:v>
                </c:pt>
                <c:pt idx="830">
                  <c:v>7.4769501057074389E-2</c:v>
                </c:pt>
                <c:pt idx="831">
                  <c:v>0.11202973998283683</c:v>
                </c:pt>
                <c:pt idx="832">
                  <c:v>2.2729864664605737</c:v>
                </c:pt>
                <c:pt idx="833">
                  <c:v>1.6833382656505664E-3</c:v>
                </c:pt>
                <c:pt idx="834">
                  <c:v>3.0155320566352312E-3</c:v>
                </c:pt>
                <c:pt idx="835">
                  <c:v>8.0356324235965546E-2</c:v>
                </c:pt>
                <c:pt idx="836">
                  <c:v>0.39408263448228675</c:v>
                </c:pt>
                <c:pt idx="837">
                  <c:v>0.44761606532801923</c:v>
                </c:pt>
                <c:pt idx="838">
                  <c:v>1.4960037439817215E-2</c:v>
                </c:pt>
                <c:pt idx="839">
                  <c:v>5.6946838805907389E-2</c:v>
                </c:pt>
                <c:pt idx="840">
                  <c:v>5.3754437123410152E-2</c:v>
                </c:pt>
                <c:pt idx="841">
                  <c:v>2.9429979916559833E-2</c:v>
                </c:pt>
                <c:pt idx="842">
                  <c:v>1.0972215910740483E-2</c:v>
                </c:pt>
                <c:pt idx="843">
                  <c:v>0.54938994067292179</c:v>
                </c:pt>
                <c:pt idx="844">
                  <c:v>1.4823262235385151E-3</c:v>
                </c:pt>
                <c:pt idx="845">
                  <c:v>1.6099655350595734</c:v>
                </c:pt>
                <c:pt idx="846">
                  <c:v>2.6649671251795286E-4</c:v>
                </c:pt>
                <c:pt idx="847">
                  <c:v>1.9638602817851203</c:v>
                </c:pt>
                <c:pt idx="848">
                  <c:v>4.9576883609546476</c:v>
                </c:pt>
                <c:pt idx="849">
                  <c:v>4.1279473508258745E-2</c:v>
                </c:pt>
                <c:pt idx="850">
                  <c:v>14.011070304588262</c:v>
                </c:pt>
                <c:pt idx="851">
                  <c:v>62.161133840451946</c:v>
                </c:pt>
                <c:pt idx="852">
                  <c:v>3.4066813883531037</c:v>
                </c:pt>
                <c:pt idx="853">
                  <c:v>1.5352488647933487</c:v>
                </c:pt>
                <c:pt idx="854">
                  <c:v>1.8821925000725126</c:v>
                </c:pt>
                <c:pt idx="855">
                  <c:v>0.2878728496606005</c:v>
                </c:pt>
                <c:pt idx="856">
                  <c:v>17.738852815899012</c:v>
                </c:pt>
                <c:pt idx="857">
                  <c:v>0.21971441860928384</c:v>
                </c:pt>
                <c:pt idx="858">
                  <c:v>1.1084321096653453</c:v>
                </c:pt>
                <c:pt idx="859">
                  <c:v>132.92896311379741</c:v>
                </c:pt>
                <c:pt idx="860">
                  <c:v>5.8495510445584875E-2</c:v>
                </c:pt>
                <c:pt idx="861">
                  <c:v>5.0671421470601974</c:v>
                </c:pt>
                <c:pt idx="862">
                  <c:v>2.2092298007197457</c:v>
                </c:pt>
                <c:pt idx="863">
                  <c:v>1.3010342665138168</c:v>
                </c:pt>
                <c:pt idx="864">
                  <c:v>1.0491565184073832</c:v>
                </c:pt>
                <c:pt idx="865">
                  <c:v>37.530700722671341</c:v>
                </c:pt>
                <c:pt idx="866">
                  <c:v>28.68610495586146</c:v>
                </c:pt>
                <c:pt idx="867">
                  <c:v>2.2428080475167489</c:v>
                </c:pt>
                <c:pt idx="868">
                  <c:v>1.1587416979428034</c:v>
                </c:pt>
                <c:pt idx="869">
                  <c:v>0.47236978892471121</c:v>
                </c:pt>
                <c:pt idx="870">
                  <c:v>0.29589684561422908</c:v>
                </c:pt>
                <c:pt idx="871">
                  <c:v>0.40445819832603275</c:v>
                </c:pt>
                <c:pt idx="872">
                  <c:v>0.37069771897848036</c:v>
                </c:pt>
                <c:pt idx="873">
                  <c:v>0.2151524541168098</c:v>
                </c:pt>
                <c:pt idx="874">
                  <c:v>0.22124001148600675</c:v>
                </c:pt>
                <c:pt idx="875">
                  <c:v>1.6455038231558121</c:v>
                </c:pt>
                <c:pt idx="876">
                  <c:v>5.3230987506866445E-2</c:v>
                </c:pt>
                <c:pt idx="877">
                  <c:v>0.21592237904226869</c:v>
                </c:pt>
                <c:pt idx="878">
                  <c:v>0.43434991627249675</c:v>
                </c:pt>
                <c:pt idx="879">
                  <c:v>0.27662808260001959</c:v>
                </c:pt>
                <c:pt idx="880">
                  <c:v>0.58673532720625887</c:v>
                </c:pt>
                <c:pt idx="881">
                  <c:v>3.182034379633869</c:v>
                </c:pt>
                <c:pt idx="882">
                  <c:v>4.8619840943785801</c:v>
                </c:pt>
                <c:pt idx="883">
                  <c:v>2.3807427990948895</c:v>
                </c:pt>
                <c:pt idx="884">
                  <c:v>5.6194110337236438</c:v>
                </c:pt>
                <c:pt idx="885">
                  <c:v>2.9261956266288598</c:v>
                </c:pt>
                <c:pt idx="886">
                  <c:v>0.84767961767273536</c:v>
                </c:pt>
                <c:pt idx="887">
                  <c:v>1.914103693976495</c:v>
                </c:pt>
                <c:pt idx="888">
                  <c:v>4.09152921298476</c:v>
                </c:pt>
                <c:pt idx="889">
                  <c:v>1.3999771587829435</c:v>
                </c:pt>
                <c:pt idx="890">
                  <c:v>0.94460249663237161</c:v>
                </c:pt>
                <c:pt idx="891">
                  <c:v>0.71796980841416369</c:v>
                </c:pt>
                <c:pt idx="892">
                  <c:v>1.5458172788253017</c:v>
                </c:pt>
                <c:pt idx="893">
                  <c:v>5.128607707198368</c:v>
                </c:pt>
                <c:pt idx="894">
                  <c:v>10.130800383459727</c:v>
                </c:pt>
                <c:pt idx="895">
                  <c:v>4.9482955352903613</c:v>
                </c:pt>
                <c:pt idx="896">
                  <c:v>2.2812335145242311</c:v>
                </c:pt>
                <c:pt idx="897">
                  <c:v>27.387436456724608</c:v>
                </c:pt>
                <c:pt idx="898">
                  <c:v>0.59978044685769827</c:v>
                </c:pt>
                <c:pt idx="899">
                  <c:v>0.19450687538177586</c:v>
                </c:pt>
                <c:pt idx="900">
                  <c:v>0.19544351049130648</c:v>
                </c:pt>
                <c:pt idx="901">
                  <c:v>5.2189821209255638E-2</c:v>
                </c:pt>
                <c:pt idx="902">
                  <c:v>0.63673518763768333</c:v>
                </c:pt>
                <c:pt idx="903">
                  <c:v>9.4853480423161066E-2</c:v>
                </c:pt>
                <c:pt idx="904">
                  <c:v>3.9468877316932667</c:v>
                </c:pt>
                <c:pt idx="905">
                  <c:v>1.4128606397918921</c:v>
                </c:pt>
                <c:pt idx="906">
                  <c:v>0.5131742721322734</c:v>
                </c:pt>
                <c:pt idx="907">
                  <c:v>2.4362288972988266E-2</c:v>
                </c:pt>
                <c:pt idx="908">
                  <c:v>4.9560369397725719</c:v>
                </c:pt>
                <c:pt idx="909">
                  <c:v>3.1056792356421521E-2</c:v>
                </c:pt>
                <c:pt idx="910">
                  <c:v>3.3343637646029649E-2</c:v>
                </c:pt>
                <c:pt idx="911">
                  <c:v>8.0397308895322109E-2</c:v>
                </c:pt>
                <c:pt idx="912">
                  <c:v>1.1834495680647148</c:v>
                </c:pt>
                <c:pt idx="913">
                  <c:v>0.6947353068818185</c:v>
                </c:pt>
                <c:pt idx="914">
                  <c:v>0.21865933732831189</c:v>
                </c:pt>
                <c:pt idx="915">
                  <c:v>0.17060637300722989</c:v>
                </c:pt>
                <c:pt idx="916">
                  <c:v>0.51619789842694908</c:v>
                </c:pt>
                <c:pt idx="917">
                  <c:v>2.3048080328442525E-2</c:v>
                </c:pt>
                <c:pt idx="918">
                  <c:v>0.2344270291013078</c:v>
                </c:pt>
                <c:pt idx="919">
                  <c:v>238.95450269145113</c:v>
                </c:pt>
                <c:pt idx="920">
                  <c:v>325.87761785754537</c:v>
                </c:pt>
                <c:pt idx="921">
                  <c:v>48.244256029094572</c:v>
                </c:pt>
                <c:pt idx="922">
                  <c:v>1.2476283765788594</c:v>
                </c:pt>
                <c:pt idx="923">
                  <c:v>7.1150382212808214E-2</c:v>
                </c:pt>
                <c:pt idx="924">
                  <c:v>0.52051491770103786</c:v>
                </c:pt>
                <c:pt idx="925">
                  <c:v>5.0211901104425118E-2</c:v>
                </c:pt>
                <c:pt idx="926">
                  <c:v>1.4051055625354915E-2</c:v>
                </c:pt>
                <c:pt idx="927">
                  <c:v>0.68565858192797235</c:v>
                </c:pt>
                <c:pt idx="928">
                  <c:v>5.1443873701890873E-2</c:v>
                </c:pt>
                <c:pt idx="929">
                  <c:v>0.18161771921792583</c:v>
                </c:pt>
                <c:pt idx="930">
                  <c:v>1.272384125436532E-2</c:v>
                </c:pt>
                <c:pt idx="931">
                  <c:v>3.7028504345381054E-2</c:v>
                </c:pt>
                <c:pt idx="932">
                  <c:v>1.6411494998434002</c:v>
                </c:pt>
                <c:pt idx="933">
                  <c:v>0.13024417612221728</c:v>
                </c:pt>
                <c:pt idx="934">
                  <c:v>0.89382550713857256</c:v>
                </c:pt>
                <c:pt idx="935">
                  <c:v>4.1963617884024765E-2</c:v>
                </c:pt>
                <c:pt idx="936">
                  <c:v>2.4757646698404936</c:v>
                </c:pt>
                <c:pt idx="937">
                  <c:v>11.917443991274675</c:v>
                </c:pt>
                <c:pt idx="938">
                  <c:v>0.28015062821147291</c:v>
                </c:pt>
                <c:pt idx="939">
                  <c:v>1.9273489581033214</c:v>
                </c:pt>
                <c:pt idx="940">
                  <c:v>44.198618200643388</c:v>
                </c:pt>
                <c:pt idx="941">
                  <c:v>67.746364592996912</c:v>
                </c:pt>
                <c:pt idx="942">
                  <c:v>0.18137277980314839</c:v>
                </c:pt>
                <c:pt idx="943">
                  <c:v>3.0683226324077428</c:v>
                </c:pt>
                <c:pt idx="944">
                  <c:v>14.332701629648353</c:v>
                </c:pt>
                <c:pt idx="945">
                  <c:v>1.4316212782185074</c:v>
                </c:pt>
                <c:pt idx="946">
                  <c:v>0.33685031630988799</c:v>
                </c:pt>
                <c:pt idx="947">
                  <c:v>2.187563661652983</c:v>
                </c:pt>
                <c:pt idx="948">
                  <c:v>1.8812338114494589E-2</c:v>
                </c:pt>
                <c:pt idx="949">
                  <c:v>0.2815694476945198</c:v>
                </c:pt>
                <c:pt idx="950">
                  <c:v>2.0377648889889932</c:v>
                </c:pt>
                <c:pt idx="951">
                  <c:v>0.29661392258951697</c:v>
                </c:pt>
                <c:pt idx="952">
                  <c:v>93.765428866658823</c:v>
                </c:pt>
                <c:pt idx="953">
                  <c:v>0.12791239130983814</c:v>
                </c:pt>
                <c:pt idx="954">
                  <c:v>1.9633647891824857</c:v>
                </c:pt>
                <c:pt idx="955">
                  <c:v>0.49083299146285247</c:v>
                </c:pt>
                <c:pt idx="956">
                  <c:v>1.6872653091526713</c:v>
                </c:pt>
                <c:pt idx="957">
                  <c:v>0.22929923998436336</c:v>
                </c:pt>
                <c:pt idx="958">
                  <c:v>1.8126594898690747</c:v>
                </c:pt>
                <c:pt idx="959">
                  <c:v>0.31809587870481265</c:v>
                </c:pt>
                <c:pt idx="960">
                  <c:v>2.7682487090386902</c:v>
                </c:pt>
                <c:pt idx="961">
                  <c:v>1.6231572174818605</c:v>
                </c:pt>
                <c:pt idx="962">
                  <c:v>2.3533137887382765</c:v>
                </c:pt>
                <c:pt idx="963">
                  <c:v>87.258206847542965</c:v>
                </c:pt>
                <c:pt idx="964">
                  <c:v>15.738351594339024</c:v>
                </c:pt>
                <c:pt idx="965">
                  <c:v>0.15535450839643955</c:v>
                </c:pt>
                <c:pt idx="966">
                  <c:v>0.75332105936708527</c:v>
                </c:pt>
                <c:pt idx="967">
                  <c:v>2.2691604588017902</c:v>
                </c:pt>
                <c:pt idx="968">
                  <c:v>5.0711579693725986</c:v>
                </c:pt>
                <c:pt idx="969">
                  <c:v>6.0852276390217739</c:v>
                </c:pt>
                <c:pt idx="970">
                  <c:v>17.289264586219002</c:v>
                </c:pt>
                <c:pt idx="971">
                  <c:v>2.4834378438242286</c:v>
                </c:pt>
                <c:pt idx="972">
                  <c:v>72.078469486351651</c:v>
                </c:pt>
                <c:pt idx="973">
                  <c:v>584.6332094241086</c:v>
                </c:pt>
                <c:pt idx="974">
                  <c:v>2080.1907288228331</c:v>
                </c:pt>
                <c:pt idx="975">
                  <c:v>9728.7002267101852</c:v>
                </c:pt>
                <c:pt idx="976">
                  <c:v>66285.892130664899</c:v>
                </c:pt>
                <c:pt idx="977">
                  <c:v>86052.689333720104</c:v>
                </c:pt>
                <c:pt idx="978">
                  <c:v>27966.827420150996</c:v>
                </c:pt>
                <c:pt idx="979">
                  <c:v>0.41502658845382806</c:v>
                </c:pt>
                <c:pt idx="980">
                  <c:v>0.77930806115579909</c:v>
                </c:pt>
                <c:pt idx="981">
                  <c:v>1.3703195667237347</c:v>
                </c:pt>
                <c:pt idx="982">
                  <c:v>0.41566596583573751</c:v>
                </c:pt>
                <c:pt idx="983">
                  <c:v>0.86248043438417121</c:v>
                </c:pt>
                <c:pt idx="984">
                  <c:v>0.97494661130448024</c:v>
                </c:pt>
                <c:pt idx="985">
                  <c:v>2.4087328877002889</c:v>
                </c:pt>
                <c:pt idx="986">
                  <c:v>1.5934252010208563E-2</c:v>
                </c:pt>
                <c:pt idx="987">
                  <c:v>0.52115631900258219</c:v>
                </c:pt>
                <c:pt idx="988">
                  <c:v>0.17247247976416843</c:v>
                </c:pt>
                <c:pt idx="989">
                  <c:v>0.16987605829589095</c:v>
                </c:pt>
                <c:pt idx="990">
                  <c:v>0.24349367292350568</c:v>
                </c:pt>
                <c:pt idx="991">
                  <c:v>7.6160604740234755E-2</c:v>
                </c:pt>
                <c:pt idx="992">
                  <c:v>0.17786300180121578</c:v>
                </c:pt>
                <c:pt idx="993">
                  <c:v>0.2219366037300366</c:v>
                </c:pt>
                <c:pt idx="994">
                  <c:v>0.13955462419369652</c:v>
                </c:pt>
                <c:pt idx="995">
                  <c:v>8.7619459874246394E-2</c:v>
                </c:pt>
                <c:pt idx="996">
                  <c:v>0.10060292124764206</c:v>
                </c:pt>
                <c:pt idx="997">
                  <c:v>8.8873873724541336E-2</c:v>
                </c:pt>
                <c:pt idx="998">
                  <c:v>8.1980257121677294E-2</c:v>
                </c:pt>
                <c:pt idx="999">
                  <c:v>5.7540398348255563E-2</c:v>
                </c:pt>
                <c:pt idx="1000">
                  <c:v>6.9365662531342159E-2</c:v>
                </c:pt>
                <c:pt idx="1001">
                  <c:v>0.34716828718817805</c:v>
                </c:pt>
                <c:pt idx="1002">
                  <c:v>4.1058614585822613E-2</c:v>
                </c:pt>
                <c:pt idx="1003">
                  <c:v>0.31379469263317822</c:v>
                </c:pt>
                <c:pt idx="1004">
                  <c:v>9.2526643565238639E-2</c:v>
                </c:pt>
                <c:pt idx="1005">
                  <c:v>3.0068578596815904E-2</c:v>
                </c:pt>
                <c:pt idx="1006">
                  <c:v>3.5981852138497937E-2</c:v>
                </c:pt>
                <c:pt idx="1007">
                  <c:v>1.1161101612899516E-2</c:v>
                </c:pt>
                <c:pt idx="1008">
                  <c:v>7.1962820798690957E-2</c:v>
                </c:pt>
                <c:pt idx="1009">
                  <c:v>1.4842421853502143</c:v>
                </c:pt>
                <c:pt idx="1010">
                  <c:v>0.35999698821333204</c:v>
                </c:pt>
                <c:pt idx="1011">
                  <c:v>0.19191906275977003</c:v>
                </c:pt>
                <c:pt idx="1012">
                  <c:v>2.5624388359561323E-2</c:v>
                </c:pt>
                <c:pt idx="1013">
                  <c:v>1.3796378067198547</c:v>
                </c:pt>
                <c:pt idx="1014">
                  <c:v>3.0993766501823417</c:v>
                </c:pt>
                <c:pt idx="1015">
                  <c:v>1.0878781747661133E-2</c:v>
                </c:pt>
                <c:pt idx="1016">
                  <c:v>5.6570247095580832E-2</c:v>
                </c:pt>
                <c:pt idx="1017">
                  <c:v>1.2607246423915548E-2</c:v>
                </c:pt>
                <c:pt idx="1018">
                  <c:v>7.5208238410557543E-2</c:v>
                </c:pt>
                <c:pt idx="1019">
                  <c:v>2.3591345407084897E-2</c:v>
                </c:pt>
                <c:pt idx="1020">
                  <c:v>4.1665496283851966E-3</c:v>
                </c:pt>
                <c:pt idx="1021">
                  <c:v>7.9049888945468105E-2</c:v>
                </c:pt>
                <c:pt idx="1022">
                  <c:v>0.30483926957259655</c:v>
                </c:pt>
                <c:pt idx="1023">
                  <c:v>1.3957609982335341E-2</c:v>
                </c:pt>
                <c:pt idx="1024">
                  <c:v>0.28053900489134465</c:v>
                </c:pt>
                <c:pt idx="1025">
                  <c:v>0.18371448258691525</c:v>
                </c:pt>
                <c:pt idx="1026">
                  <c:v>0.32617428070012094</c:v>
                </c:pt>
                <c:pt idx="1027">
                  <c:v>9.9498331802275783E-2</c:v>
                </c:pt>
                <c:pt idx="1028">
                  <c:v>1.4276750033815256E-2</c:v>
                </c:pt>
                <c:pt idx="1029">
                  <c:v>0.30834137098087522</c:v>
                </c:pt>
                <c:pt idx="1030">
                  <c:v>5.0256179701818567E-2</c:v>
                </c:pt>
                <c:pt idx="1031">
                  <c:v>0.27550985131525596</c:v>
                </c:pt>
                <c:pt idx="1032">
                  <c:v>5.5685705107859126E-2</c:v>
                </c:pt>
                <c:pt idx="1033">
                  <c:v>6.1360089347697232E-2</c:v>
                </c:pt>
                <c:pt idx="1034">
                  <c:v>7.9304483519272675E-2</c:v>
                </c:pt>
                <c:pt idx="1035">
                  <c:v>0.19567550936010061</c:v>
                </c:pt>
                <c:pt idx="1036">
                  <c:v>10.396471294289432</c:v>
                </c:pt>
                <c:pt idx="1037">
                  <c:v>19.11360310414474</c:v>
                </c:pt>
                <c:pt idx="1038">
                  <c:v>9.4243954808510728E-3</c:v>
                </c:pt>
                <c:pt idx="1039">
                  <c:v>0.77119259978253452</c:v>
                </c:pt>
                <c:pt idx="1040">
                  <c:v>16.463714131316216</c:v>
                </c:pt>
                <c:pt idx="1041">
                  <c:v>140.33003479940808</c:v>
                </c:pt>
                <c:pt idx="1042">
                  <c:v>166.25796192309832</c:v>
                </c:pt>
                <c:pt idx="1043">
                  <c:v>23.371046313883408</c:v>
                </c:pt>
                <c:pt idx="1044">
                  <c:v>8.315680706046976</c:v>
                </c:pt>
                <c:pt idx="1045">
                  <c:v>4.7601021757282966</c:v>
                </c:pt>
                <c:pt idx="1046">
                  <c:v>3.8768713990680657</c:v>
                </c:pt>
                <c:pt idx="1047">
                  <c:v>0.76982219100659421</c:v>
                </c:pt>
                <c:pt idx="1048">
                  <c:v>1.4551796170858964</c:v>
                </c:pt>
                <c:pt idx="1049">
                  <c:v>0.62000880533059677</c:v>
                </c:pt>
                <c:pt idx="1050">
                  <c:v>0.4323852127194055</c:v>
                </c:pt>
                <c:pt idx="1051">
                  <c:v>0.15157078789732709</c:v>
                </c:pt>
                <c:pt idx="1052">
                  <c:v>7.0904211204237816E-2</c:v>
                </c:pt>
                <c:pt idx="1053">
                  <c:v>2.7895440483416335E-2</c:v>
                </c:pt>
                <c:pt idx="1054">
                  <c:v>0.61207401352731883</c:v>
                </c:pt>
                <c:pt idx="1055">
                  <c:v>1.2650587506194559</c:v>
                </c:pt>
                <c:pt idx="1056">
                  <c:v>0.35955961837352762</c:v>
                </c:pt>
                <c:pt idx="1057">
                  <c:v>0.46367842594321196</c:v>
                </c:pt>
                <c:pt idx="1058">
                  <c:v>0.33140825857441747</c:v>
                </c:pt>
                <c:pt idx="1059">
                  <c:v>4.7737626485936421E-2</c:v>
                </c:pt>
                <c:pt idx="1060">
                  <c:v>0.66091215577938822</c:v>
                </c:pt>
                <c:pt idx="1061">
                  <c:v>1.5254844244213359</c:v>
                </c:pt>
                <c:pt idx="1062">
                  <c:v>1.2805625515344561</c:v>
                </c:pt>
                <c:pt idx="1063">
                  <c:v>2.3380728321741739</c:v>
                </c:pt>
                <c:pt idx="1064">
                  <c:v>1.0868081566924059</c:v>
                </c:pt>
                <c:pt idx="1065">
                  <c:v>1.5341576968941633</c:v>
                </c:pt>
                <c:pt idx="1066">
                  <c:v>2.3165678737774145</c:v>
                </c:pt>
                <c:pt idx="1067">
                  <c:v>0.37473456634641261</c:v>
                </c:pt>
                <c:pt idx="1068">
                  <c:v>0.87516076058863523</c:v>
                </c:pt>
                <c:pt idx="1069">
                  <c:v>0.59123311039802073</c:v>
                </c:pt>
                <c:pt idx="1070">
                  <c:v>0.46512212427935595</c:v>
                </c:pt>
                <c:pt idx="1071">
                  <c:v>1.0115348489091021</c:v>
                </c:pt>
                <c:pt idx="1072">
                  <c:v>1.3605405008312814</c:v>
                </c:pt>
                <c:pt idx="1073">
                  <c:v>11.104089361854532</c:v>
                </c:pt>
                <c:pt idx="1074">
                  <c:v>0.74604622909662588</c:v>
                </c:pt>
                <c:pt idx="1075">
                  <c:v>84.60871076829504</c:v>
                </c:pt>
                <c:pt idx="1076">
                  <c:v>2.0927866537530204</c:v>
                </c:pt>
                <c:pt idx="1077">
                  <c:v>3.5433773095194443</c:v>
                </c:pt>
                <c:pt idx="1078">
                  <c:v>2.5596819845753043</c:v>
                </c:pt>
                <c:pt idx="1079">
                  <c:v>4.3186153830775265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576-4A8E-9106-3490127D44FE}"/>
            </c:ext>
          </c:extLst>
        </c:ser>
        <c:ser>
          <c:idx val="7"/>
          <c:order val="1"/>
          <c:tx>
            <c:v>30 mm Tapered (50 um)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'30 mm_Tapered_50um_1E6_Imp'!$B$2:$B$1071</c:f>
              <c:numCache>
                <c:formatCode>0.00E+00</c:formatCode>
                <c:ptCount val="1070"/>
                <c:pt idx="0">
                  <c:v>9224330000</c:v>
                </c:pt>
                <c:pt idx="1">
                  <c:v>9225340000</c:v>
                </c:pt>
                <c:pt idx="2">
                  <c:v>9228460000</c:v>
                </c:pt>
                <c:pt idx="3">
                  <c:v>9233040000</c:v>
                </c:pt>
                <c:pt idx="4">
                  <c:v>9239540000</c:v>
                </c:pt>
                <c:pt idx="5">
                  <c:v>9247580000</c:v>
                </c:pt>
                <c:pt idx="6">
                  <c:v>9257080000</c:v>
                </c:pt>
                <c:pt idx="7">
                  <c:v>9267190000</c:v>
                </c:pt>
                <c:pt idx="8">
                  <c:v>9278360000</c:v>
                </c:pt>
                <c:pt idx="9">
                  <c:v>9289750000</c:v>
                </c:pt>
                <c:pt idx="10">
                  <c:v>9301800000</c:v>
                </c:pt>
                <c:pt idx="11">
                  <c:v>9313690000</c:v>
                </c:pt>
                <c:pt idx="12">
                  <c:v>9325160000</c:v>
                </c:pt>
                <c:pt idx="13">
                  <c:v>9336160000</c:v>
                </c:pt>
                <c:pt idx="14">
                  <c:v>9346170000</c:v>
                </c:pt>
                <c:pt idx="15">
                  <c:v>9355540000</c:v>
                </c:pt>
                <c:pt idx="16">
                  <c:v>9363540000</c:v>
                </c:pt>
                <c:pt idx="17">
                  <c:v>9370000000</c:v>
                </c:pt>
                <c:pt idx="18">
                  <c:v>9374450000</c:v>
                </c:pt>
                <c:pt idx="19">
                  <c:v>9377650000</c:v>
                </c:pt>
                <c:pt idx="20">
                  <c:v>11418800000</c:v>
                </c:pt>
                <c:pt idx="21">
                  <c:v>11424800000</c:v>
                </c:pt>
                <c:pt idx="22">
                  <c:v>11441500000</c:v>
                </c:pt>
                <c:pt idx="23">
                  <c:v>11468700000</c:v>
                </c:pt>
                <c:pt idx="24">
                  <c:v>11507200000</c:v>
                </c:pt>
                <c:pt idx="25">
                  <c:v>11551900000</c:v>
                </c:pt>
                <c:pt idx="26">
                  <c:v>11601500000</c:v>
                </c:pt>
                <c:pt idx="27">
                  <c:v>11654600000</c:v>
                </c:pt>
                <c:pt idx="28">
                  <c:v>11708100000</c:v>
                </c:pt>
                <c:pt idx="29">
                  <c:v>11760300000</c:v>
                </c:pt>
                <c:pt idx="30">
                  <c:v>11808400000</c:v>
                </c:pt>
                <c:pt idx="31">
                  <c:v>11849800000</c:v>
                </c:pt>
                <c:pt idx="32">
                  <c:v>11884300000</c:v>
                </c:pt>
                <c:pt idx="33">
                  <c:v>11912300000</c:v>
                </c:pt>
                <c:pt idx="34">
                  <c:v>11934100000</c:v>
                </c:pt>
                <c:pt idx="35">
                  <c:v>11950400000</c:v>
                </c:pt>
                <c:pt idx="36">
                  <c:v>11962300000</c:v>
                </c:pt>
                <c:pt idx="37">
                  <c:v>11970600000</c:v>
                </c:pt>
                <c:pt idx="38">
                  <c:v>11976000000</c:v>
                </c:pt>
                <c:pt idx="39">
                  <c:v>11979100000</c:v>
                </c:pt>
                <c:pt idx="40">
                  <c:v>12127900000</c:v>
                </c:pt>
                <c:pt idx="41">
                  <c:v>12129400000</c:v>
                </c:pt>
                <c:pt idx="42">
                  <c:v>12133900000</c:v>
                </c:pt>
                <c:pt idx="43">
                  <c:v>12140300000</c:v>
                </c:pt>
                <c:pt idx="44">
                  <c:v>12149500000</c:v>
                </c:pt>
                <c:pt idx="45">
                  <c:v>12160700000</c:v>
                </c:pt>
                <c:pt idx="46">
                  <c:v>12174000000</c:v>
                </c:pt>
                <c:pt idx="47">
                  <c:v>12187900000</c:v>
                </c:pt>
                <c:pt idx="48">
                  <c:v>12203600000</c:v>
                </c:pt>
                <c:pt idx="49">
                  <c:v>12220000000</c:v>
                </c:pt>
                <c:pt idx="50">
                  <c:v>12238300000</c:v>
                </c:pt>
                <c:pt idx="51">
                  <c:v>12257600000</c:v>
                </c:pt>
                <c:pt idx="52">
                  <c:v>12277100000</c:v>
                </c:pt>
                <c:pt idx="53">
                  <c:v>12297600000</c:v>
                </c:pt>
                <c:pt idx="54">
                  <c:v>12314000000</c:v>
                </c:pt>
                <c:pt idx="55">
                  <c:v>12316300000</c:v>
                </c:pt>
                <c:pt idx="56">
                  <c:v>12316600000</c:v>
                </c:pt>
                <c:pt idx="57">
                  <c:v>12318000000</c:v>
                </c:pt>
                <c:pt idx="58">
                  <c:v>12323000000</c:v>
                </c:pt>
                <c:pt idx="59">
                  <c:v>12331700000</c:v>
                </c:pt>
                <c:pt idx="60">
                  <c:v>12335300000</c:v>
                </c:pt>
                <c:pt idx="61">
                  <c:v>12342500000</c:v>
                </c:pt>
                <c:pt idx="62">
                  <c:v>12351500000</c:v>
                </c:pt>
                <c:pt idx="63">
                  <c:v>12356600000</c:v>
                </c:pt>
                <c:pt idx="64">
                  <c:v>12364900000</c:v>
                </c:pt>
                <c:pt idx="65">
                  <c:v>12373900000</c:v>
                </c:pt>
                <c:pt idx="66">
                  <c:v>12375700000</c:v>
                </c:pt>
                <c:pt idx="67">
                  <c:v>12381000000</c:v>
                </c:pt>
                <c:pt idx="68">
                  <c:v>12400100000</c:v>
                </c:pt>
                <c:pt idx="69">
                  <c:v>12430700000</c:v>
                </c:pt>
                <c:pt idx="70">
                  <c:v>12467800000</c:v>
                </c:pt>
                <c:pt idx="71">
                  <c:v>12509700000</c:v>
                </c:pt>
                <c:pt idx="72">
                  <c:v>12555500000</c:v>
                </c:pt>
                <c:pt idx="73">
                  <c:v>12604400000</c:v>
                </c:pt>
                <c:pt idx="74">
                  <c:v>12656100000</c:v>
                </c:pt>
                <c:pt idx="75">
                  <c:v>12705000000</c:v>
                </c:pt>
                <c:pt idx="76">
                  <c:v>12750400000</c:v>
                </c:pt>
                <c:pt idx="77">
                  <c:v>12786700000</c:v>
                </c:pt>
                <c:pt idx="78">
                  <c:v>12813700000</c:v>
                </c:pt>
                <c:pt idx="79">
                  <c:v>12832400000</c:v>
                </c:pt>
                <c:pt idx="80">
                  <c:v>12842700000</c:v>
                </c:pt>
                <c:pt idx="81">
                  <c:v>13400600000</c:v>
                </c:pt>
                <c:pt idx="82">
                  <c:v>13402100000</c:v>
                </c:pt>
                <c:pt idx="83">
                  <c:v>13406400000</c:v>
                </c:pt>
                <c:pt idx="84">
                  <c:v>13412900000</c:v>
                </c:pt>
                <c:pt idx="85">
                  <c:v>13420800000</c:v>
                </c:pt>
                <c:pt idx="86">
                  <c:v>13428700000</c:v>
                </c:pt>
                <c:pt idx="87">
                  <c:v>13436300000</c:v>
                </c:pt>
                <c:pt idx="88">
                  <c:v>13442900000</c:v>
                </c:pt>
                <c:pt idx="89">
                  <c:v>13448200000</c:v>
                </c:pt>
                <c:pt idx="90">
                  <c:v>13452000000</c:v>
                </c:pt>
                <c:pt idx="91">
                  <c:v>13453200000</c:v>
                </c:pt>
                <c:pt idx="92">
                  <c:v>13453600000</c:v>
                </c:pt>
                <c:pt idx="93">
                  <c:v>13454000000</c:v>
                </c:pt>
                <c:pt idx="94">
                  <c:v>13454700000</c:v>
                </c:pt>
                <c:pt idx="95">
                  <c:v>13454800000</c:v>
                </c:pt>
                <c:pt idx="96">
                  <c:v>13455500000</c:v>
                </c:pt>
                <c:pt idx="97">
                  <c:v>13456100000</c:v>
                </c:pt>
                <c:pt idx="98">
                  <c:v>13456200000</c:v>
                </c:pt>
                <c:pt idx="99">
                  <c:v>13456600000</c:v>
                </c:pt>
                <c:pt idx="100">
                  <c:v>13456700000</c:v>
                </c:pt>
                <c:pt idx="101">
                  <c:v>13881300000</c:v>
                </c:pt>
                <c:pt idx="102">
                  <c:v>13883000000</c:v>
                </c:pt>
                <c:pt idx="103">
                  <c:v>13883400000</c:v>
                </c:pt>
                <c:pt idx="104">
                  <c:v>13889100000</c:v>
                </c:pt>
                <c:pt idx="105">
                  <c:v>13890700000</c:v>
                </c:pt>
                <c:pt idx="106">
                  <c:v>13899300000</c:v>
                </c:pt>
                <c:pt idx="107">
                  <c:v>13901200000</c:v>
                </c:pt>
                <c:pt idx="108">
                  <c:v>13913000000</c:v>
                </c:pt>
                <c:pt idx="109">
                  <c:v>13914500000</c:v>
                </c:pt>
                <c:pt idx="110">
                  <c:v>13928600000</c:v>
                </c:pt>
                <c:pt idx="111">
                  <c:v>13931000000</c:v>
                </c:pt>
                <c:pt idx="112">
                  <c:v>13944600000</c:v>
                </c:pt>
                <c:pt idx="113">
                  <c:v>13948900000</c:v>
                </c:pt>
                <c:pt idx="114">
                  <c:v>13958200000</c:v>
                </c:pt>
                <c:pt idx="115">
                  <c:v>13967900000</c:v>
                </c:pt>
                <c:pt idx="116">
                  <c:v>13968400000</c:v>
                </c:pt>
                <c:pt idx="117">
                  <c:v>13987000000</c:v>
                </c:pt>
                <c:pt idx="118">
                  <c:v>14004800000</c:v>
                </c:pt>
                <c:pt idx="119">
                  <c:v>14018000000</c:v>
                </c:pt>
                <c:pt idx="120">
                  <c:v>14022900000</c:v>
                </c:pt>
                <c:pt idx="121">
                  <c:v>14225000000</c:v>
                </c:pt>
                <c:pt idx="122">
                  <c:v>14240900000</c:v>
                </c:pt>
                <c:pt idx="123">
                  <c:v>14271700000</c:v>
                </c:pt>
                <c:pt idx="124">
                  <c:v>14307400000</c:v>
                </c:pt>
                <c:pt idx="125">
                  <c:v>14344300000</c:v>
                </c:pt>
                <c:pt idx="126">
                  <c:v>14385100000</c:v>
                </c:pt>
                <c:pt idx="127">
                  <c:v>14427400000</c:v>
                </c:pt>
                <c:pt idx="128">
                  <c:v>14473000000</c:v>
                </c:pt>
                <c:pt idx="129">
                  <c:v>14518200000</c:v>
                </c:pt>
                <c:pt idx="130">
                  <c:v>14538900000</c:v>
                </c:pt>
                <c:pt idx="131">
                  <c:v>14542300000</c:v>
                </c:pt>
                <c:pt idx="132">
                  <c:v>14554500000</c:v>
                </c:pt>
                <c:pt idx="133">
                  <c:v>14564200000</c:v>
                </c:pt>
                <c:pt idx="134">
                  <c:v>14571800000</c:v>
                </c:pt>
                <c:pt idx="135">
                  <c:v>14595000000</c:v>
                </c:pt>
                <c:pt idx="136">
                  <c:v>14609600000</c:v>
                </c:pt>
                <c:pt idx="137">
                  <c:v>14618200000</c:v>
                </c:pt>
                <c:pt idx="138">
                  <c:v>14640200000</c:v>
                </c:pt>
                <c:pt idx="139">
                  <c:v>14642800000</c:v>
                </c:pt>
                <c:pt idx="140">
                  <c:v>14654200000</c:v>
                </c:pt>
                <c:pt idx="141">
                  <c:v>14748200000</c:v>
                </c:pt>
                <c:pt idx="142">
                  <c:v>14756300000</c:v>
                </c:pt>
                <c:pt idx="143">
                  <c:v>14763100000</c:v>
                </c:pt>
                <c:pt idx="144">
                  <c:v>14773800000</c:v>
                </c:pt>
                <c:pt idx="145">
                  <c:v>14793800000</c:v>
                </c:pt>
                <c:pt idx="146">
                  <c:v>14803000000</c:v>
                </c:pt>
                <c:pt idx="147">
                  <c:v>14813500000</c:v>
                </c:pt>
                <c:pt idx="148">
                  <c:v>14831400000</c:v>
                </c:pt>
                <c:pt idx="149">
                  <c:v>14847800000</c:v>
                </c:pt>
                <c:pt idx="150">
                  <c:v>14851000000</c:v>
                </c:pt>
                <c:pt idx="151">
                  <c:v>14861900000</c:v>
                </c:pt>
                <c:pt idx="152">
                  <c:v>14873700000</c:v>
                </c:pt>
                <c:pt idx="153">
                  <c:v>14882000000</c:v>
                </c:pt>
                <c:pt idx="154">
                  <c:v>14887900000</c:v>
                </c:pt>
                <c:pt idx="155">
                  <c:v>14893200000</c:v>
                </c:pt>
                <c:pt idx="156">
                  <c:v>14899000000</c:v>
                </c:pt>
                <c:pt idx="157">
                  <c:v>14941600000</c:v>
                </c:pt>
                <c:pt idx="158">
                  <c:v>14978100000</c:v>
                </c:pt>
                <c:pt idx="159">
                  <c:v>15001300000</c:v>
                </c:pt>
                <c:pt idx="160">
                  <c:v>15012000000</c:v>
                </c:pt>
                <c:pt idx="161">
                  <c:v>15415600000</c:v>
                </c:pt>
                <c:pt idx="162">
                  <c:v>15418600000</c:v>
                </c:pt>
                <c:pt idx="163">
                  <c:v>15427000000</c:v>
                </c:pt>
                <c:pt idx="164">
                  <c:v>15438500000</c:v>
                </c:pt>
                <c:pt idx="165">
                  <c:v>15455500000</c:v>
                </c:pt>
                <c:pt idx="166">
                  <c:v>15476700000</c:v>
                </c:pt>
                <c:pt idx="167">
                  <c:v>15502100000</c:v>
                </c:pt>
                <c:pt idx="168">
                  <c:v>15528100000</c:v>
                </c:pt>
                <c:pt idx="169">
                  <c:v>15557600000</c:v>
                </c:pt>
                <c:pt idx="170">
                  <c:v>15557700000</c:v>
                </c:pt>
                <c:pt idx="171">
                  <c:v>15587400000</c:v>
                </c:pt>
                <c:pt idx="172">
                  <c:v>15619600000</c:v>
                </c:pt>
                <c:pt idx="173">
                  <c:v>15651900000</c:v>
                </c:pt>
                <c:pt idx="174">
                  <c:v>15681900000</c:v>
                </c:pt>
                <c:pt idx="175">
                  <c:v>15711700000</c:v>
                </c:pt>
                <c:pt idx="176">
                  <c:v>15737700000</c:v>
                </c:pt>
                <c:pt idx="177">
                  <c:v>15763400000</c:v>
                </c:pt>
                <c:pt idx="178">
                  <c:v>15784700000</c:v>
                </c:pt>
                <c:pt idx="179">
                  <c:v>15802100000</c:v>
                </c:pt>
                <c:pt idx="180">
                  <c:v>15813000000</c:v>
                </c:pt>
                <c:pt idx="181">
                  <c:v>15822300000</c:v>
                </c:pt>
                <c:pt idx="182">
                  <c:v>16033100000</c:v>
                </c:pt>
                <c:pt idx="183">
                  <c:v>16071600000</c:v>
                </c:pt>
                <c:pt idx="184">
                  <c:v>16140800000</c:v>
                </c:pt>
                <c:pt idx="185">
                  <c:v>16225200000</c:v>
                </c:pt>
                <c:pt idx="186">
                  <c:v>16315400000</c:v>
                </c:pt>
                <c:pt idx="187">
                  <c:v>16406100000</c:v>
                </c:pt>
                <c:pt idx="188">
                  <c:v>16480600000</c:v>
                </c:pt>
                <c:pt idx="189">
                  <c:v>16527200000</c:v>
                </c:pt>
                <c:pt idx="190">
                  <c:v>16550200000</c:v>
                </c:pt>
                <c:pt idx="191">
                  <c:v>16561000000</c:v>
                </c:pt>
                <c:pt idx="192">
                  <c:v>16563300000</c:v>
                </c:pt>
                <c:pt idx="193">
                  <c:v>16563400000</c:v>
                </c:pt>
                <c:pt idx="194">
                  <c:v>16563800000</c:v>
                </c:pt>
                <c:pt idx="195">
                  <c:v>16564600000</c:v>
                </c:pt>
                <c:pt idx="196">
                  <c:v>16565500000</c:v>
                </c:pt>
                <c:pt idx="197">
                  <c:v>16565800000</c:v>
                </c:pt>
                <c:pt idx="198">
                  <c:v>16566500000</c:v>
                </c:pt>
                <c:pt idx="199">
                  <c:v>16567400000</c:v>
                </c:pt>
                <c:pt idx="200">
                  <c:v>16567600000</c:v>
                </c:pt>
                <c:pt idx="201">
                  <c:v>16567900000</c:v>
                </c:pt>
                <c:pt idx="202">
                  <c:v>16645800000</c:v>
                </c:pt>
                <c:pt idx="203">
                  <c:v>16646700000</c:v>
                </c:pt>
                <c:pt idx="204">
                  <c:v>16649500000</c:v>
                </c:pt>
                <c:pt idx="205">
                  <c:v>16653000000</c:v>
                </c:pt>
                <c:pt idx="206">
                  <c:v>16660000000</c:v>
                </c:pt>
                <c:pt idx="207">
                  <c:v>16675600000</c:v>
                </c:pt>
                <c:pt idx="208">
                  <c:v>16705700000</c:v>
                </c:pt>
                <c:pt idx="209">
                  <c:v>16752600000</c:v>
                </c:pt>
                <c:pt idx="210">
                  <c:v>16799000000</c:v>
                </c:pt>
                <c:pt idx="211">
                  <c:v>16835400000</c:v>
                </c:pt>
                <c:pt idx="212">
                  <c:v>16859900000</c:v>
                </c:pt>
                <c:pt idx="213">
                  <c:v>16877500000</c:v>
                </c:pt>
                <c:pt idx="214">
                  <c:v>16889600000</c:v>
                </c:pt>
                <c:pt idx="215">
                  <c:v>16899000000</c:v>
                </c:pt>
                <c:pt idx="216">
                  <c:v>16906100000</c:v>
                </c:pt>
                <c:pt idx="217">
                  <c:v>16911700000</c:v>
                </c:pt>
                <c:pt idx="218">
                  <c:v>16915800000</c:v>
                </c:pt>
                <c:pt idx="219">
                  <c:v>16918800000</c:v>
                </c:pt>
                <c:pt idx="220">
                  <c:v>16920500000</c:v>
                </c:pt>
                <c:pt idx="221">
                  <c:v>16933200000</c:v>
                </c:pt>
                <c:pt idx="222">
                  <c:v>16934100000</c:v>
                </c:pt>
                <c:pt idx="223">
                  <c:v>16936900000</c:v>
                </c:pt>
                <c:pt idx="224">
                  <c:v>16942100000</c:v>
                </c:pt>
                <c:pt idx="225">
                  <c:v>16950100000</c:v>
                </c:pt>
                <c:pt idx="226">
                  <c:v>16961700000</c:v>
                </c:pt>
                <c:pt idx="227">
                  <c:v>16979600000</c:v>
                </c:pt>
                <c:pt idx="228">
                  <c:v>17007900000</c:v>
                </c:pt>
                <c:pt idx="229">
                  <c:v>17053900000</c:v>
                </c:pt>
                <c:pt idx="230">
                  <c:v>17122500000</c:v>
                </c:pt>
                <c:pt idx="231">
                  <c:v>17216300000</c:v>
                </c:pt>
                <c:pt idx="232">
                  <c:v>17317800000</c:v>
                </c:pt>
                <c:pt idx="233">
                  <c:v>17417000000</c:v>
                </c:pt>
                <c:pt idx="234">
                  <c:v>17473800000</c:v>
                </c:pt>
                <c:pt idx="235">
                  <c:v>17474900000</c:v>
                </c:pt>
                <c:pt idx="236">
                  <c:v>17478000000</c:v>
                </c:pt>
                <c:pt idx="237">
                  <c:v>17482700000</c:v>
                </c:pt>
                <c:pt idx="238">
                  <c:v>17482900000</c:v>
                </c:pt>
                <c:pt idx="239">
                  <c:v>17489000000</c:v>
                </c:pt>
                <c:pt idx="240">
                  <c:v>17496400000</c:v>
                </c:pt>
                <c:pt idx="241">
                  <c:v>17501400000</c:v>
                </c:pt>
                <c:pt idx="242">
                  <c:v>17513100000</c:v>
                </c:pt>
                <c:pt idx="243">
                  <c:v>17513500000</c:v>
                </c:pt>
                <c:pt idx="244">
                  <c:v>17515100000</c:v>
                </c:pt>
                <c:pt idx="245">
                  <c:v>17517200000</c:v>
                </c:pt>
                <c:pt idx="246">
                  <c:v>17519900000</c:v>
                </c:pt>
                <c:pt idx="247">
                  <c:v>17522100000</c:v>
                </c:pt>
                <c:pt idx="248">
                  <c:v>17522400000</c:v>
                </c:pt>
                <c:pt idx="249">
                  <c:v>17524300000</c:v>
                </c:pt>
                <c:pt idx="250">
                  <c:v>17533800000</c:v>
                </c:pt>
                <c:pt idx="251">
                  <c:v>17544700000</c:v>
                </c:pt>
                <c:pt idx="252">
                  <c:v>17556300000</c:v>
                </c:pt>
                <c:pt idx="253">
                  <c:v>17558700000</c:v>
                </c:pt>
                <c:pt idx="254">
                  <c:v>17560500000</c:v>
                </c:pt>
                <c:pt idx="255">
                  <c:v>17562800000</c:v>
                </c:pt>
                <c:pt idx="256">
                  <c:v>17567200000</c:v>
                </c:pt>
                <c:pt idx="257">
                  <c:v>17568900000</c:v>
                </c:pt>
                <c:pt idx="258">
                  <c:v>17575400000</c:v>
                </c:pt>
                <c:pt idx="259">
                  <c:v>17576200000</c:v>
                </c:pt>
                <c:pt idx="260">
                  <c:v>17575800000</c:v>
                </c:pt>
                <c:pt idx="261">
                  <c:v>17576300000</c:v>
                </c:pt>
                <c:pt idx="262">
                  <c:v>17576300000</c:v>
                </c:pt>
                <c:pt idx="263">
                  <c:v>17583600000</c:v>
                </c:pt>
                <c:pt idx="264">
                  <c:v>17585000000</c:v>
                </c:pt>
                <c:pt idx="265">
                  <c:v>17590100000</c:v>
                </c:pt>
                <c:pt idx="266">
                  <c:v>17593400000</c:v>
                </c:pt>
                <c:pt idx="267">
                  <c:v>17593900000</c:v>
                </c:pt>
                <c:pt idx="268">
                  <c:v>17595700000</c:v>
                </c:pt>
                <c:pt idx="269">
                  <c:v>17600500000</c:v>
                </c:pt>
                <c:pt idx="270">
                  <c:v>17602200000</c:v>
                </c:pt>
                <c:pt idx="271">
                  <c:v>17604500000</c:v>
                </c:pt>
                <c:pt idx="272">
                  <c:v>17605800000</c:v>
                </c:pt>
                <c:pt idx="273">
                  <c:v>17607500000</c:v>
                </c:pt>
                <c:pt idx="274">
                  <c:v>17609200000</c:v>
                </c:pt>
                <c:pt idx="275">
                  <c:v>17609400000</c:v>
                </c:pt>
                <c:pt idx="276">
                  <c:v>17610100000</c:v>
                </c:pt>
                <c:pt idx="277">
                  <c:v>17613600000</c:v>
                </c:pt>
                <c:pt idx="278">
                  <c:v>17614600000</c:v>
                </c:pt>
                <c:pt idx="279">
                  <c:v>17618100000</c:v>
                </c:pt>
                <c:pt idx="280">
                  <c:v>17618200000</c:v>
                </c:pt>
                <c:pt idx="281">
                  <c:v>17620500000</c:v>
                </c:pt>
                <c:pt idx="282">
                  <c:v>17620600000</c:v>
                </c:pt>
                <c:pt idx="283">
                  <c:v>17621900000</c:v>
                </c:pt>
                <c:pt idx="284">
                  <c:v>17708500000</c:v>
                </c:pt>
                <c:pt idx="285">
                  <c:v>17709500000</c:v>
                </c:pt>
                <c:pt idx="286">
                  <c:v>17711000000</c:v>
                </c:pt>
                <c:pt idx="287">
                  <c:v>17711500000</c:v>
                </c:pt>
                <c:pt idx="288">
                  <c:v>17714100000</c:v>
                </c:pt>
                <c:pt idx="289">
                  <c:v>17716600000</c:v>
                </c:pt>
                <c:pt idx="290">
                  <c:v>17717200000</c:v>
                </c:pt>
                <c:pt idx="291">
                  <c:v>17719000000</c:v>
                </c:pt>
                <c:pt idx="292">
                  <c:v>17721800000</c:v>
                </c:pt>
                <c:pt idx="293">
                  <c:v>17727800000</c:v>
                </c:pt>
                <c:pt idx="294">
                  <c:v>17747300000</c:v>
                </c:pt>
                <c:pt idx="295">
                  <c:v>17784500000</c:v>
                </c:pt>
                <c:pt idx="296">
                  <c:v>17845100000</c:v>
                </c:pt>
                <c:pt idx="297">
                  <c:v>17931000000</c:v>
                </c:pt>
                <c:pt idx="298">
                  <c:v>18025300000</c:v>
                </c:pt>
                <c:pt idx="299">
                  <c:v>18117000000</c:v>
                </c:pt>
                <c:pt idx="300">
                  <c:v>18192500000</c:v>
                </c:pt>
                <c:pt idx="301">
                  <c:v>18241500000</c:v>
                </c:pt>
                <c:pt idx="302">
                  <c:v>18271700000</c:v>
                </c:pt>
                <c:pt idx="303">
                  <c:v>18333000000</c:v>
                </c:pt>
                <c:pt idx="304">
                  <c:v>18335200000</c:v>
                </c:pt>
                <c:pt idx="305">
                  <c:v>18340500000</c:v>
                </c:pt>
                <c:pt idx="306">
                  <c:v>18348500000</c:v>
                </c:pt>
                <c:pt idx="307">
                  <c:v>18359900000</c:v>
                </c:pt>
                <c:pt idx="308">
                  <c:v>18373700000</c:v>
                </c:pt>
                <c:pt idx="309">
                  <c:v>18390100000</c:v>
                </c:pt>
                <c:pt idx="310">
                  <c:v>18406800000</c:v>
                </c:pt>
                <c:pt idx="311">
                  <c:v>18425600000</c:v>
                </c:pt>
                <c:pt idx="312">
                  <c:v>18444700000</c:v>
                </c:pt>
                <c:pt idx="313">
                  <c:v>18465800000</c:v>
                </c:pt>
                <c:pt idx="314">
                  <c:v>18488400000</c:v>
                </c:pt>
                <c:pt idx="315">
                  <c:v>18512600000</c:v>
                </c:pt>
                <c:pt idx="316">
                  <c:v>18539800000</c:v>
                </c:pt>
                <c:pt idx="317">
                  <c:v>18572400000</c:v>
                </c:pt>
                <c:pt idx="318">
                  <c:v>18613300000</c:v>
                </c:pt>
                <c:pt idx="319">
                  <c:v>18667700000</c:v>
                </c:pt>
                <c:pt idx="320">
                  <c:v>18737300000</c:v>
                </c:pt>
                <c:pt idx="321">
                  <c:v>18815100000</c:v>
                </c:pt>
                <c:pt idx="322">
                  <c:v>18895300000</c:v>
                </c:pt>
                <c:pt idx="323">
                  <c:v>19171000000</c:v>
                </c:pt>
                <c:pt idx="324">
                  <c:v>19198000000</c:v>
                </c:pt>
                <c:pt idx="325">
                  <c:v>19248100000</c:v>
                </c:pt>
                <c:pt idx="326">
                  <c:v>19286800000</c:v>
                </c:pt>
                <c:pt idx="327">
                  <c:v>19313000000</c:v>
                </c:pt>
                <c:pt idx="328">
                  <c:v>19328400000</c:v>
                </c:pt>
                <c:pt idx="329">
                  <c:v>19339900000</c:v>
                </c:pt>
                <c:pt idx="330">
                  <c:v>19346500000</c:v>
                </c:pt>
                <c:pt idx="331">
                  <c:v>19350600000</c:v>
                </c:pt>
                <c:pt idx="332">
                  <c:v>19354600000</c:v>
                </c:pt>
                <c:pt idx="333">
                  <c:v>19360300000</c:v>
                </c:pt>
                <c:pt idx="334">
                  <c:v>19362500000</c:v>
                </c:pt>
                <c:pt idx="335">
                  <c:v>19368300000</c:v>
                </c:pt>
                <c:pt idx="336">
                  <c:v>19370700000</c:v>
                </c:pt>
                <c:pt idx="337">
                  <c:v>19373300000</c:v>
                </c:pt>
                <c:pt idx="338">
                  <c:v>19376000000</c:v>
                </c:pt>
                <c:pt idx="339">
                  <c:v>19380600000</c:v>
                </c:pt>
                <c:pt idx="340">
                  <c:v>19382900000</c:v>
                </c:pt>
                <c:pt idx="341">
                  <c:v>19384200000</c:v>
                </c:pt>
                <c:pt idx="342">
                  <c:v>19388300000</c:v>
                </c:pt>
                <c:pt idx="343">
                  <c:v>19488500000</c:v>
                </c:pt>
                <c:pt idx="344">
                  <c:v>19508100000</c:v>
                </c:pt>
                <c:pt idx="345">
                  <c:v>19508600000</c:v>
                </c:pt>
                <c:pt idx="346">
                  <c:v>19510000000</c:v>
                </c:pt>
                <c:pt idx="347">
                  <c:v>19510000000</c:v>
                </c:pt>
                <c:pt idx="348">
                  <c:v>19511800000</c:v>
                </c:pt>
                <c:pt idx="349">
                  <c:v>19513200000</c:v>
                </c:pt>
                <c:pt idx="350">
                  <c:v>19510100000</c:v>
                </c:pt>
                <c:pt idx="351">
                  <c:v>19510300000</c:v>
                </c:pt>
                <c:pt idx="352">
                  <c:v>19511900000</c:v>
                </c:pt>
                <c:pt idx="353">
                  <c:v>19513200000</c:v>
                </c:pt>
                <c:pt idx="354">
                  <c:v>19513600000</c:v>
                </c:pt>
                <c:pt idx="355">
                  <c:v>19513800000</c:v>
                </c:pt>
                <c:pt idx="356">
                  <c:v>19514300000</c:v>
                </c:pt>
                <c:pt idx="357">
                  <c:v>19515200000</c:v>
                </c:pt>
                <c:pt idx="358">
                  <c:v>19516600000</c:v>
                </c:pt>
                <c:pt idx="359">
                  <c:v>19516700000</c:v>
                </c:pt>
                <c:pt idx="360">
                  <c:v>19517200000</c:v>
                </c:pt>
                <c:pt idx="361">
                  <c:v>19518200000</c:v>
                </c:pt>
                <c:pt idx="362">
                  <c:v>19518900000</c:v>
                </c:pt>
                <c:pt idx="363">
                  <c:v>19519700000</c:v>
                </c:pt>
                <c:pt idx="364">
                  <c:v>19520700000</c:v>
                </c:pt>
                <c:pt idx="365">
                  <c:v>19520900000</c:v>
                </c:pt>
                <c:pt idx="366">
                  <c:v>19521800000</c:v>
                </c:pt>
                <c:pt idx="367">
                  <c:v>19521900000</c:v>
                </c:pt>
                <c:pt idx="368">
                  <c:v>19522400000</c:v>
                </c:pt>
                <c:pt idx="369">
                  <c:v>19522400000</c:v>
                </c:pt>
                <c:pt idx="370">
                  <c:v>19553100000</c:v>
                </c:pt>
                <c:pt idx="371">
                  <c:v>19598800000</c:v>
                </c:pt>
                <c:pt idx="372">
                  <c:v>19642600000</c:v>
                </c:pt>
                <c:pt idx="373">
                  <c:v>19678200000</c:v>
                </c:pt>
                <c:pt idx="374">
                  <c:v>19704400000</c:v>
                </c:pt>
                <c:pt idx="375">
                  <c:v>19705000000</c:v>
                </c:pt>
                <c:pt idx="376">
                  <c:v>19705100000</c:v>
                </c:pt>
                <c:pt idx="377">
                  <c:v>19710400000</c:v>
                </c:pt>
                <c:pt idx="378">
                  <c:v>19712200000</c:v>
                </c:pt>
                <c:pt idx="379">
                  <c:v>19717000000</c:v>
                </c:pt>
                <c:pt idx="380">
                  <c:v>19721300000</c:v>
                </c:pt>
                <c:pt idx="381">
                  <c:v>19722100000</c:v>
                </c:pt>
                <c:pt idx="382">
                  <c:v>19726600000</c:v>
                </c:pt>
                <c:pt idx="383">
                  <c:v>19729900000</c:v>
                </c:pt>
                <c:pt idx="384">
                  <c:v>19731100000</c:v>
                </c:pt>
                <c:pt idx="385">
                  <c:v>19733400000</c:v>
                </c:pt>
                <c:pt idx="386">
                  <c:v>19736600000</c:v>
                </c:pt>
                <c:pt idx="387">
                  <c:v>19900500000</c:v>
                </c:pt>
                <c:pt idx="388">
                  <c:v>19902100000</c:v>
                </c:pt>
                <c:pt idx="389">
                  <c:v>19907000000</c:v>
                </c:pt>
                <c:pt idx="390">
                  <c:v>19913000000</c:v>
                </c:pt>
                <c:pt idx="391">
                  <c:v>19922800000</c:v>
                </c:pt>
                <c:pt idx="392">
                  <c:v>19935100000</c:v>
                </c:pt>
                <c:pt idx="393">
                  <c:v>19950700000</c:v>
                </c:pt>
                <c:pt idx="394">
                  <c:v>19967300000</c:v>
                </c:pt>
                <c:pt idx="395">
                  <c:v>19986800000</c:v>
                </c:pt>
                <c:pt idx="396">
                  <c:v>20008200000</c:v>
                </c:pt>
                <c:pt idx="397">
                  <c:v>20031800000</c:v>
                </c:pt>
                <c:pt idx="398">
                  <c:v>20056900000</c:v>
                </c:pt>
                <c:pt idx="399">
                  <c:v>20082000000</c:v>
                </c:pt>
                <c:pt idx="400">
                  <c:v>20108600000</c:v>
                </c:pt>
                <c:pt idx="401">
                  <c:v>20133600000</c:v>
                </c:pt>
                <c:pt idx="402">
                  <c:v>20159500000</c:v>
                </c:pt>
                <c:pt idx="403">
                  <c:v>20183300000</c:v>
                </c:pt>
                <c:pt idx="404">
                  <c:v>20205000000</c:v>
                </c:pt>
                <c:pt idx="405">
                  <c:v>20220900000</c:v>
                </c:pt>
                <c:pt idx="406">
                  <c:v>20233500000</c:v>
                </c:pt>
                <c:pt idx="407">
                  <c:v>20491100000</c:v>
                </c:pt>
                <c:pt idx="408">
                  <c:v>20494700000</c:v>
                </c:pt>
                <c:pt idx="409">
                  <c:v>20505000000</c:v>
                </c:pt>
                <c:pt idx="410">
                  <c:v>20519900000</c:v>
                </c:pt>
                <c:pt idx="411">
                  <c:v>20537500000</c:v>
                </c:pt>
                <c:pt idx="412">
                  <c:v>20557600000</c:v>
                </c:pt>
                <c:pt idx="413">
                  <c:v>20577600000</c:v>
                </c:pt>
                <c:pt idx="414">
                  <c:v>20598600000</c:v>
                </c:pt>
                <c:pt idx="415">
                  <c:v>20617300000</c:v>
                </c:pt>
                <c:pt idx="416">
                  <c:v>20634800000</c:v>
                </c:pt>
                <c:pt idx="417">
                  <c:v>20635300000</c:v>
                </c:pt>
                <c:pt idx="418">
                  <c:v>20636200000</c:v>
                </c:pt>
                <c:pt idx="419">
                  <c:v>20639100000</c:v>
                </c:pt>
                <c:pt idx="420">
                  <c:v>20643400000</c:v>
                </c:pt>
                <c:pt idx="421">
                  <c:v>20649500000</c:v>
                </c:pt>
                <c:pt idx="422">
                  <c:v>20650000000</c:v>
                </c:pt>
                <c:pt idx="423">
                  <c:v>20656700000</c:v>
                </c:pt>
                <c:pt idx="424">
                  <c:v>20661000000</c:v>
                </c:pt>
                <c:pt idx="425">
                  <c:v>20665600000</c:v>
                </c:pt>
                <c:pt idx="426">
                  <c:v>20668400000</c:v>
                </c:pt>
                <c:pt idx="427">
                  <c:v>20671700000</c:v>
                </c:pt>
                <c:pt idx="428">
                  <c:v>20673400000</c:v>
                </c:pt>
                <c:pt idx="429">
                  <c:v>20673800000</c:v>
                </c:pt>
                <c:pt idx="430">
                  <c:v>20674600000</c:v>
                </c:pt>
                <c:pt idx="431">
                  <c:v>20676200000</c:v>
                </c:pt>
                <c:pt idx="432">
                  <c:v>20681900000</c:v>
                </c:pt>
                <c:pt idx="433">
                  <c:v>20684300000</c:v>
                </c:pt>
                <c:pt idx="434">
                  <c:v>20692100000</c:v>
                </c:pt>
                <c:pt idx="435">
                  <c:v>20694200000</c:v>
                </c:pt>
                <c:pt idx="436">
                  <c:v>20702900000</c:v>
                </c:pt>
                <c:pt idx="437">
                  <c:v>20704100000</c:v>
                </c:pt>
                <c:pt idx="438">
                  <c:v>20707500000</c:v>
                </c:pt>
                <c:pt idx="439">
                  <c:v>20713800000</c:v>
                </c:pt>
                <c:pt idx="440">
                  <c:v>20713800000</c:v>
                </c:pt>
                <c:pt idx="441">
                  <c:v>20724400000</c:v>
                </c:pt>
                <c:pt idx="442">
                  <c:v>20735000000</c:v>
                </c:pt>
                <c:pt idx="443">
                  <c:v>20744800000</c:v>
                </c:pt>
                <c:pt idx="444">
                  <c:v>20752900000</c:v>
                </c:pt>
                <c:pt idx="445">
                  <c:v>20754200000</c:v>
                </c:pt>
                <c:pt idx="446">
                  <c:v>20758700000</c:v>
                </c:pt>
                <c:pt idx="447">
                  <c:v>20758900000</c:v>
                </c:pt>
                <c:pt idx="448">
                  <c:v>20761200000</c:v>
                </c:pt>
                <c:pt idx="449">
                  <c:v>20828500000</c:v>
                </c:pt>
                <c:pt idx="450">
                  <c:v>20843700000</c:v>
                </c:pt>
                <c:pt idx="451">
                  <c:v>20866100000</c:v>
                </c:pt>
                <c:pt idx="452">
                  <c:v>20886800000</c:v>
                </c:pt>
                <c:pt idx="453">
                  <c:v>20906300000</c:v>
                </c:pt>
                <c:pt idx="454">
                  <c:v>20919800000</c:v>
                </c:pt>
                <c:pt idx="455">
                  <c:v>20931100000</c:v>
                </c:pt>
                <c:pt idx="456">
                  <c:v>20939200000</c:v>
                </c:pt>
                <c:pt idx="457">
                  <c:v>20945100000</c:v>
                </c:pt>
                <c:pt idx="458">
                  <c:v>20949000000</c:v>
                </c:pt>
                <c:pt idx="459">
                  <c:v>20953300000</c:v>
                </c:pt>
                <c:pt idx="460">
                  <c:v>20956500000</c:v>
                </c:pt>
                <c:pt idx="461">
                  <c:v>20958900000</c:v>
                </c:pt>
                <c:pt idx="462">
                  <c:v>20960300000</c:v>
                </c:pt>
                <c:pt idx="463">
                  <c:v>20961200000</c:v>
                </c:pt>
                <c:pt idx="464">
                  <c:v>20962200000</c:v>
                </c:pt>
                <c:pt idx="465">
                  <c:v>20963400000</c:v>
                </c:pt>
                <c:pt idx="466">
                  <c:v>20964600000</c:v>
                </c:pt>
                <c:pt idx="467">
                  <c:v>20965600000</c:v>
                </c:pt>
                <c:pt idx="468">
                  <c:v>21064800000</c:v>
                </c:pt>
                <c:pt idx="469">
                  <c:v>21066100000</c:v>
                </c:pt>
                <c:pt idx="470">
                  <c:v>21067200000</c:v>
                </c:pt>
                <c:pt idx="471">
                  <c:v>21068700000</c:v>
                </c:pt>
                <c:pt idx="472">
                  <c:v>21069600000</c:v>
                </c:pt>
                <c:pt idx="473">
                  <c:v>21071900000</c:v>
                </c:pt>
                <c:pt idx="474">
                  <c:v>21074300000</c:v>
                </c:pt>
                <c:pt idx="475">
                  <c:v>21076300000</c:v>
                </c:pt>
                <c:pt idx="476">
                  <c:v>21082800000</c:v>
                </c:pt>
                <c:pt idx="477">
                  <c:v>21094000000</c:v>
                </c:pt>
                <c:pt idx="478">
                  <c:v>21107500000</c:v>
                </c:pt>
                <c:pt idx="479">
                  <c:v>21122800000</c:v>
                </c:pt>
                <c:pt idx="480">
                  <c:v>21132500000</c:v>
                </c:pt>
                <c:pt idx="481">
                  <c:v>21137300000</c:v>
                </c:pt>
                <c:pt idx="482">
                  <c:v>21137900000</c:v>
                </c:pt>
                <c:pt idx="483">
                  <c:v>21153000000</c:v>
                </c:pt>
                <c:pt idx="484">
                  <c:v>21153000000</c:v>
                </c:pt>
                <c:pt idx="485">
                  <c:v>21166700000</c:v>
                </c:pt>
                <c:pt idx="486">
                  <c:v>21179100000</c:v>
                </c:pt>
                <c:pt idx="487">
                  <c:v>21181900000</c:v>
                </c:pt>
                <c:pt idx="488">
                  <c:v>21189300000</c:v>
                </c:pt>
                <c:pt idx="489">
                  <c:v>21196800000</c:v>
                </c:pt>
                <c:pt idx="490">
                  <c:v>21201600000</c:v>
                </c:pt>
                <c:pt idx="491">
                  <c:v>21224400000</c:v>
                </c:pt>
                <c:pt idx="492">
                  <c:v>21283900000</c:v>
                </c:pt>
                <c:pt idx="493">
                  <c:v>21354600000</c:v>
                </c:pt>
                <c:pt idx="494">
                  <c:v>21430500000</c:v>
                </c:pt>
                <c:pt idx="495">
                  <c:v>21503300000</c:v>
                </c:pt>
                <c:pt idx="496">
                  <c:v>21557800000</c:v>
                </c:pt>
                <c:pt idx="497">
                  <c:v>21568100000</c:v>
                </c:pt>
                <c:pt idx="498">
                  <c:v>21568400000</c:v>
                </c:pt>
                <c:pt idx="499">
                  <c:v>21569600000</c:v>
                </c:pt>
                <c:pt idx="500">
                  <c:v>21571200000</c:v>
                </c:pt>
                <c:pt idx="501">
                  <c:v>21573400000</c:v>
                </c:pt>
                <c:pt idx="502">
                  <c:v>21576000000</c:v>
                </c:pt>
                <c:pt idx="503">
                  <c:v>21578900000</c:v>
                </c:pt>
                <c:pt idx="504">
                  <c:v>21580600000</c:v>
                </c:pt>
                <c:pt idx="505">
                  <c:v>21581700000</c:v>
                </c:pt>
                <c:pt idx="506">
                  <c:v>21584100000</c:v>
                </c:pt>
                <c:pt idx="507">
                  <c:v>21585000000</c:v>
                </c:pt>
                <c:pt idx="508">
                  <c:v>21617000000</c:v>
                </c:pt>
                <c:pt idx="509">
                  <c:v>21617700000</c:v>
                </c:pt>
                <c:pt idx="510">
                  <c:v>21620400000</c:v>
                </c:pt>
                <c:pt idx="511">
                  <c:v>21622500000</c:v>
                </c:pt>
                <c:pt idx="512">
                  <c:v>21623500000</c:v>
                </c:pt>
                <c:pt idx="513">
                  <c:v>21626700000</c:v>
                </c:pt>
                <c:pt idx="514">
                  <c:v>21629900000</c:v>
                </c:pt>
                <c:pt idx="515">
                  <c:v>21632200000</c:v>
                </c:pt>
                <c:pt idx="516">
                  <c:v>21634000000</c:v>
                </c:pt>
                <c:pt idx="517">
                  <c:v>21645000000</c:v>
                </c:pt>
                <c:pt idx="518">
                  <c:v>21672800000</c:v>
                </c:pt>
                <c:pt idx="519">
                  <c:v>21696400000</c:v>
                </c:pt>
                <c:pt idx="520">
                  <c:v>21714700000</c:v>
                </c:pt>
                <c:pt idx="521">
                  <c:v>21729400000</c:v>
                </c:pt>
                <c:pt idx="522">
                  <c:v>21740800000</c:v>
                </c:pt>
                <c:pt idx="523">
                  <c:v>21746400000</c:v>
                </c:pt>
                <c:pt idx="524">
                  <c:v>21748100000</c:v>
                </c:pt>
                <c:pt idx="525">
                  <c:v>21750000000</c:v>
                </c:pt>
                <c:pt idx="526">
                  <c:v>21753300000</c:v>
                </c:pt>
                <c:pt idx="527">
                  <c:v>21756900000</c:v>
                </c:pt>
                <c:pt idx="528">
                  <c:v>21762000000</c:v>
                </c:pt>
                <c:pt idx="529">
                  <c:v>21762200000</c:v>
                </c:pt>
                <c:pt idx="530">
                  <c:v>23005400000</c:v>
                </c:pt>
                <c:pt idx="531">
                  <c:v>23009600000</c:v>
                </c:pt>
                <c:pt idx="532">
                  <c:v>23012200000</c:v>
                </c:pt>
                <c:pt idx="533">
                  <c:v>23023700000</c:v>
                </c:pt>
                <c:pt idx="534">
                  <c:v>23074800000</c:v>
                </c:pt>
                <c:pt idx="535">
                  <c:v>23125000000</c:v>
                </c:pt>
                <c:pt idx="536">
                  <c:v>23243700000</c:v>
                </c:pt>
                <c:pt idx="537">
                  <c:v>23245200000</c:v>
                </c:pt>
                <c:pt idx="538">
                  <c:v>23248900000</c:v>
                </c:pt>
                <c:pt idx="539">
                  <c:v>23249300000</c:v>
                </c:pt>
                <c:pt idx="540">
                  <c:v>23254400000</c:v>
                </c:pt>
                <c:pt idx="541">
                  <c:v>23262300000</c:v>
                </c:pt>
                <c:pt idx="542">
                  <c:v>23267200000</c:v>
                </c:pt>
                <c:pt idx="543">
                  <c:v>23271800000</c:v>
                </c:pt>
                <c:pt idx="544">
                  <c:v>23282700000</c:v>
                </c:pt>
                <c:pt idx="545">
                  <c:v>23294000000</c:v>
                </c:pt>
                <c:pt idx="546">
                  <c:v>23305500000</c:v>
                </c:pt>
                <c:pt idx="547">
                  <c:v>23306800000</c:v>
                </c:pt>
                <c:pt idx="548">
                  <c:v>23317100000</c:v>
                </c:pt>
                <c:pt idx="549">
                  <c:v>23328000000</c:v>
                </c:pt>
                <c:pt idx="550">
                  <c:v>23337800000</c:v>
                </c:pt>
                <c:pt idx="551">
                  <c:v>23339100000</c:v>
                </c:pt>
                <c:pt idx="552">
                  <c:v>23346300000</c:v>
                </c:pt>
                <c:pt idx="553">
                  <c:v>23352500000</c:v>
                </c:pt>
                <c:pt idx="554">
                  <c:v>23354700000</c:v>
                </c:pt>
                <c:pt idx="555">
                  <c:v>23357000000</c:v>
                </c:pt>
                <c:pt idx="556">
                  <c:v>23358200000</c:v>
                </c:pt>
                <c:pt idx="557">
                  <c:v>23387500000</c:v>
                </c:pt>
                <c:pt idx="558">
                  <c:v>23387900000</c:v>
                </c:pt>
                <c:pt idx="559">
                  <c:v>23391700000</c:v>
                </c:pt>
                <c:pt idx="560">
                  <c:v>23406000000</c:v>
                </c:pt>
                <c:pt idx="561">
                  <c:v>23424600000</c:v>
                </c:pt>
                <c:pt idx="562">
                  <c:v>23435400000</c:v>
                </c:pt>
                <c:pt idx="563">
                  <c:v>23437200000</c:v>
                </c:pt>
                <c:pt idx="564">
                  <c:v>23439100000</c:v>
                </c:pt>
                <c:pt idx="565">
                  <c:v>23440000000</c:v>
                </c:pt>
                <c:pt idx="566">
                  <c:v>23440600000</c:v>
                </c:pt>
                <c:pt idx="567">
                  <c:v>23441400000</c:v>
                </c:pt>
                <c:pt idx="568">
                  <c:v>23441700000</c:v>
                </c:pt>
                <c:pt idx="569">
                  <c:v>23443100000</c:v>
                </c:pt>
                <c:pt idx="570">
                  <c:v>23444800000</c:v>
                </c:pt>
                <c:pt idx="571">
                  <c:v>23445500000</c:v>
                </c:pt>
                <c:pt idx="572">
                  <c:v>23445900000</c:v>
                </c:pt>
                <c:pt idx="573">
                  <c:v>23448700000</c:v>
                </c:pt>
                <c:pt idx="574">
                  <c:v>23448800000</c:v>
                </c:pt>
                <c:pt idx="575">
                  <c:v>23449400000</c:v>
                </c:pt>
                <c:pt idx="576">
                  <c:v>23484800000</c:v>
                </c:pt>
                <c:pt idx="577">
                  <c:v>23485800000</c:v>
                </c:pt>
                <c:pt idx="578">
                  <c:v>23488900000</c:v>
                </c:pt>
                <c:pt idx="579">
                  <c:v>23494600000</c:v>
                </c:pt>
                <c:pt idx="580">
                  <c:v>23503700000</c:v>
                </c:pt>
                <c:pt idx="581">
                  <c:v>23518800000</c:v>
                </c:pt>
                <c:pt idx="582">
                  <c:v>23538000000</c:v>
                </c:pt>
                <c:pt idx="583">
                  <c:v>23562800000</c:v>
                </c:pt>
                <c:pt idx="584">
                  <c:v>23582100000</c:v>
                </c:pt>
                <c:pt idx="585">
                  <c:v>23601000000</c:v>
                </c:pt>
                <c:pt idx="586">
                  <c:v>23612200000</c:v>
                </c:pt>
                <c:pt idx="587">
                  <c:v>23621000000</c:v>
                </c:pt>
                <c:pt idx="588">
                  <c:v>23624800000</c:v>
                </c:pt>
                <c:pt idx="589">
                  <c:v>23630500000</c:v>
                </c:pt>
                <c:pt idx="590">
                  <c:v>23634400000</c:v>
                </c:pt>
                <c:pt idx="591">
                  <c:v>23643700000</c:v>
                </c:pt>
                <c:pt idx="592">
                  <c:v>23643800000</c:v>
                </c:pt>
                <c:pt idx="593">
                  <c:v>23645200000</c:v>
                </c:pt>
                <c:pt idx="594">
                  <c:v>23647500000</c:v>
                </c:pt>
                <c:pt idx="595">
                  <c:v>23652800000</c:v>
                </c:pt>
                <c:pt idx="596">
                  <c:v>23653300000</c:v>
                </c:pt>
                <c:pt idx="597">
                  <c:v>23660100000</c:v>
                </c:pt>
                <c:pt idx="598">
                  <c:v>23664900000</c:v>
                </c:pt>
                <c:pt idx="599">
                  <c:v>23671800000</c:v>
                </c:pt>
                <c:pt idx="600">
                  <c:v>23691300000</c:v>
                </c:pt>
                <c:pt idx="601">
                  <c:v>23714800000</c:v>
                </c:pt>
                <c:pt idx="602">
                  <c:v>23739700000</c:v>
                </c:pt>
                <c:pt idx="603">
                  <c:v>23768900000</c:v>
                </c:pt>
                <c:pt idx="604">
                  <c:v>23798200000</c:v>
                </c:pt>
                <c:pt idx="605">
                  <c:v>23829900000</c:v>
                </c:pt>
                <c:pt idx="606">
                  <c:v>23857100000</c:v>
                </c:pt>
                <c:pt idx="607">
                  <c:v>23857500000</c:v>
                </c:pt>
                <c:pt idx="608">
                  <c:v>23863200000</c:v>
                </c:pt>
                <c:pt idx="609">
                  <c:v>23866600000</c:v>
                </c:pt>
                <c:pt idx="610">
                  <c:v>23871100000</c:v>
                </c:pt>
                <c:pt idx="611">
                  <c:v>23882600000</c:v>
                </c:pt>
                <c:pt idx="612">
                  <c:v>23898500000</c:v>
                </c:pt>
                <c:pt idx="613">
                  <c:v>23901000000</c:v>
                </c:pt>
                <c:pt idx="614">
                  <c:v>23903100000</c:v>
                </c:pt>
                <c:pt idx="615">
                  <c:v>23927200000</c:v>
                </c:pt>
                <c:pt idx="616">
                  <c:v>23929800000</c:v>
                </c:pt>
                <c:pt idx="617">
                  <c:v>23941200000</c:v>
                </c:pt>
                <c:pt idx="618">
                  <c:v>23951500000</c:v>
                </c:pt>
                <c:pt idx="619">
                  <c:v>23961000000</c:v>
                </c:pt>
                <c:pt idx="620">
                  <c:v>33009700000</c:v>
                </c:pt>
                <c:pt idx="621">
                  <c:v>33029700000</c:v>
                </c:pt>
                <c:pt idx="622">
                  <c:v>33038500000</c:v>
                </c:pt>
                <c:pt idx="623">
                  <c:v>33040600000</c:v>
                </c:pt>
                <c:pt idx="624">
                  <c:v>33040700000</c:v>
                </c:pt>
                <c:pt idx="625">
                  <c:v>33040800000</c:v>
                </c:pt>
                <c:pt idx="626">
                  <c:v>33041100000</c:v>
                </c:pt>
                <c:pt idx="627">
                  <c:v>33074400000</c:v>
                </c:pt>
                <c:pt idx="628">
                  <c:v>33074500000</c:v>
                </c:pt>
                <c:pt idx="629">
                  <c:v>33078900000</c:v>
                </c:pt>
                <c:pt idx="630">
                  <c:v>33080000000</c:v>
                </c:pt>
                <c:pt idx="631">
                  <c:v>33081900000</c:v>
                </c:pt>
                <c:pt idx="632">
                  <c:v>33083800000</c:v>
                </c:pt>
                <c:pt idx="633">
                  <c:v>33084500000</c:v>
                </c:pt>
                <c:pt idx="634">
                  <c:v>33085500000</c:v>
                </c:pt>
                <c:pt idx="635">
                  <c:v>33087300000</c:v>
                </c:pt>
                <c:pt idx="636">
                  <c:v>33090300000</c:v>
                </c:pt>
                <c:pt idx="637">
                  <c:v>33090900000</c:v>
                </c:pt>
                <c:pt idx="638">
                  <c:v>33091500000</c:v>
                </c:pt>
                <c:pt idx="639">
                  <c:v>33091800000</c:v>
                </c:pt>
                <c:pt idx="640">
                  <c:v>33093500000</c:v>
                </c:pt>
                <c:pt idx="641">
                  <c:v>33096300000</c:v>
                </c:pt>
                <c:pt idx="642">
                  <c:v>33096600000</c:v>
                </c:pt>
                <c:pt idx="643">
                  <c:v>33097600000</c:v>
                </c:pt>
                <c:pt idx="644">
                  <c:v>33099200000</c:v>
                </c:pt>
                <c:pt idx="645">
                  <c:v>33100400000</c:v>
                </c:pt>
                <c:pt idx="646">
                  <c:v>33101500000</c:v>
                </c:pt>
                <c:pt idx="647">
                  <c:v>33123300000</c:v>
                </c:pt>
                <c:pt idx="648">
                  <c:v>33125100000</c:v>
                </c:pt>
                <c:pt idx="649">
                  <c:v>33126700000</c:v>
                </c:pt>
                <c:pt idx="650">
                  <c:v>33127200000</c:v>
                </c:pt>
                <c:pt idx="651">
                  <c:v>33127600000</c:v>
                </c:pt>
                <c:pt idx="652">
                  <c:v>33127700000</c:v>
                </c:pt>
                <c:pt idx="653">
                  <c:v>33128000000</c:v>
                </c:pt>
                <c:pt idx="654">
                  <c:v>33128300000</c:v>
                </c:pt>
                <c:pt idx="655">
                  <c:v>33128700000</c:v>
                </c:pt>
                <c:pt idx="656">
                  <c:v>33128900000</c:v>
                </c:pt>
                <c:pt idx="657">
                  <c:v>33129000000</c:v>
                </c:pt>
                <c:pt idx="658">
                  <c:v>33144900000</c:v>
                </c:pt>
                <c:pt idx="659">
                  <c:v>33158900000</c:v>
                </c:pt>
                <c:pt idx="660">
                  <c:v>33165100000</c:v>
                </c:pt>
                <c:pt idx="661">
                  <c:v>33166200000</c:v>
                </c:pt>
                <c:pt idx="662">
                  <c:v>33170600000</c:v>
                </c:pt>
                <c:pt idx="663">
                  <c:v>33171300000</c:v>
                </c:pt>
                <c:pt idx="664">
                  <c:v>33176200000</c:v>
                </c:pt>
                <c:pt idx="665">
                  <c:v>33179500000</c:v>
                </c:pt>
                <c:pt idx="666">
                  <c:v>33183400000</c:v>
                </c:pt>
                <c:pt idx="667">
                  <c:v>33191400000</c:v>
                </c:pt>
                <c:pt idx="668">
                  <c:v>33196300000</c:v>
                </c:pt>
                <c:pt idx="669">
                  <c:v>33201200000</c:v>
                </c:pt>
                <c:pt idx="670">
                  <c:v>33208900000</c:v>
                </c:pt>
                <c:pt idx="671">
                  <c:v>33209200000</c:v>
                </c:pt>
                <c:pt idx="672">
                  <c:v>33210800000</c:v>
                </c:pt>
                <c:pt idx="673">
                  <c:v>33218700000</c:v>
                </c:pt>
                <c:pt idx="674">
                  <c:v>33222700000</c:v>
                </c:pt>
                <c:pt idx="675">
                  <c:v>33228200000</c:v>
                </c:pt>
                <c:pt idx="676">
                  <c:v>33235100000</c:v>
                </c:pt>
                <c:pt idx="677">
                  <c:v>33247000000</c:v>
                </c:pt>
                <c:pt idx="678">
                  <c:v>33281200000</c:v>
                </c:pt>
                <c:pt idx="679">
                  <c:v>33318200000</c:v>
                </c:pt>
                <c:pt idx="680">
                  <c:v>33322700000</c:v>
                </c:pt>
                <c:pt idx="681">
                  <c:v>33331300000</c:v>
                </c:pt>
                <c:pt idx="682">
                  <c:v>33337300000</c:v>
                </c:pt>
                <c:pt idx="683">
                  <c:v>33341700000</c:v>
                </c:pt>
                <c:pt idx="684">
                  <c:v>33342900000</c:v>
                </c:pt>
                <c:pt idx="685">
                  <c:v>33344400000</c:v>
                </c:pt>
                <c:pt idx="686">
                  <c:v>33347900000</c:v>
                </c:pt>
                <c:pt idx="687">
                  <c:v>33371800000</c:v>
                </c:pt>
                <c:pt idx="688">
                  <c:v>33372400000</c:v>
                </c:pt>
                <c:pt idx="689">
                  <c:v>33373100000</c:v>
                </c:pt>
                <c:pt idx="690">
                  <c:v>33377100000</c:v>
                </c:pt>
                <c:pt idx="691">
                  <c:v>33378300000</c:v>
                </c:pt>
                <c:pt idx="692">
                  <c:v>33384700000</c:v>
                </c:pt>
                <c:pt idx="693">
                  <c:v>33385500000</c:v>
                </c:pt>
                <c:pt idx="694">
                  <c:v>33390700000</c:v>
                </c:pt>
                <c:pt idx="695">
                  <c:v>33393100000</c:v>
                </c:pt>
                <c:pt idx="696">
                  <c:v>33394800000</c:v>
                </c:pt>
                <c:pt idx="697">
                  <c:v>33401100000</c:v>
                </c:pt>
                <c:pt idx="698">
                  <c:v>33401300000</c:v>
                </c:pt>
                <c:pt idx="699">
                  <c:v>33405600000</c:v>
                </c:pt>
                <c:pt idx="700">
                  <c:v>33407200000</c:v>
                </c:pt>
                <c:pt idx="701">
                  <c:v>33422300000</c:v>
                </c:pt>
                <c:pt idx="702">
                  <c:v>33429200000</c:v>
                </c:pt>
                <c:pt idx="703">
                  <c:v>33435300000</c:v>
                </c:pt>
                <c:pt idx="704">
                  <c:v>33436100000</c:v>
                </c:pt>
                <c:pt idx="705">
                  <c:v>33439200000</c:v>
                </c:pt>
                <c:pt idx="706">
                  <c:v>33445300000</c:v>
                </c:pt>
                <c:pt idx="707">
                  <c:v>33451200000</c:v>
                </c:pt>
                <c:pt idx="708">
                  <c:v>33455700000</c:v>
                </c:pt>
                <c:pt idx="709">
                  <c:v>33458200000</c:v>
                </c:pt>
                <c:pt idx="710">
                  <c:v>33451200000</c:v>
                </c:pt>
                <c:pt idx="711">
                  <c:v>33455700000</c:v>
                </c:pt>
                <c:pt idx="712">
                  <c:v>33458300000</c:v>
                </c:pt>
                <c:pt idx="713">
                  <c:v>33466900000</c:v>
                </c:pt>
                <c:pt idx="714">
                  <c:v>33467500000</c:v>
                </c:pt>
                <c:pt idx="715">
                  <c:v>33477600000</c:v>
                </c:pt>
                <c:pt idx="716">
                  <c:v>33483100000</c:v>
                </c:pt>
                <c:pt idx="717">
                  <c:v>33488600000</c:v>
                </c:pt>
                <c:pt idx="718">
                  <c:v>33489200000</c:v>
                </c:pt>
                <c:pt idx="719">
                  <c:v>33497200000</c:v>
                </c:pt>
                <c:pt idx="720">
                  <c:v>33497700000</c:v>
                </c:pt>
                <c:pt idx="721">
                  <c:v>33504000000</c:v>
                </c:pt>
                <c:pt idx="722">
                  <c:v>33506500000</c:v>
                </c:pt>
                <c:pt idx="723">
                  <c:v>33509400000</c:v>
                </c:pt>
                <c:pt idx="724">
                  <c:v>33513800000</c:v>
                </c:pt>
                <c:pt idx="725">
                  <c:v>33518800000</c:v>
                </c:pt>
                <c:pt idx="726">
                  <c:v>33519700000</c:v>
                </c:pt>
                <c:pt idx="727">
                  <c:v>33525300000</c:v>
                </c:pt>
                <c:pt idx="728">
                  <c:v>33526100000</c:v>
                </c:pt>
                <c:pt idx="729">
                  <c:v>33526900000</c:v>
                </c:pt>
                <c:pt idx="730">
                  <c:v>33560700000</c:v>
                </c:pt>
                <c:pt idx="731">
                  <c:v>33575700000</c:v>
                </c:pt>
                <c:pt idx="732">
                  <c:v>33606600000</c:v>
                </c:pt>
                <c:pt idx="733">
                  <c:v>33617200000</c:v>
                </c:pt>
                <c:pt idx="734">
                  <c:v>33638300000</c:v>
                </c:pt>
                <c:pt idx="735">
                  <c:v>33664200000</c:v>
                </c:pt>
                <c:pt idx="736">
                  <c:v>33664400000</c:v>
                </c:pt>
                <c:pt idx="737">
                  <c:v>33690300000</c:v>
                </c:pt>
                <c:pt idx="738">
                  <c:v>33693700000</c:v>
                </c:pt>
                <c:pt idx="739">
                  <c:v>33710000000</c:v>
                </c:pt>
                <c:pt idx="740">
                  <c:v>33712200000</c:v>
                </c:pt>
                <c:pt idx="741">
                  <c:v>33725500000</c:v>
                </c:pt>
                <c:pt idx="742">
                  <c:v>33728400000</c:v>
                </c:pt>
                <c:pt idx="743">
                  <c:v>33737100000</c:v>
                </c:pt>
                <c:pt idx="744">
                  <c:v>33743800000</c:v>
                </c:pt>
                <c:pt idx="745">
                  <c:v>33746500000</c:v>
                </c:pt>
                <c:pt idx="746">
                  <c:v>33748700000</c:v>
                </c:pt>
                <c:pt idx="747">
                  <c:v>33749700000</c:v>
                </c:pt>
                <c:pt idx="748">
                  <c:v>33750300000</c:v>
                </c:pt>
                <c:pt idx="749">
                  <c:v>33750700000</c:v>
                </c:pt>
                <c:pt idx="750">
                  <c:v>33832400000</c:v>
                </c:pt>
                <c:pt idx="751">
                  <c:v>33832500000</c:v>
                </c:pt>
                <c:pt idx="752">
                  <c:v>33834500000</c:v>
                </c:pt>
                <c:pt idx="753">
                  <c:v>33835600000</c:v>
                </c:pt>
                <c:pt idx="754">
                  <c:v>33836300000</c:v>
                </c:pt>
                <c:pt idx="755">
                  <c:v>33837000000</c:v>
                </c:pt>
                <c:pt idx="756">
                  <c:v>33840800000</c:v>
                </c:pt>
                <c:pt idx="757">
                  <c:v>33842100000</c:v>
                </c:pt>
                <c:pt idx="758">
                  <c:v>33842800000</c:v>
                </c:pt>
                <c:pt idx="759">
                  <c:v>33843600000</c:v>
                </c:pt>
                <c:pt idx="760">
                  <c:v>33849400000</c:v>
                </c:pt>
                <c:pt idx="761">
                  <c:v>33855200000</c:v>
                </c:pt>
                <c:pt idx="762">
                  <c:v>33858900000</c:v>
                </c:pt>
                <c:pt idx="763">
                  <c:v>33861600000</c:v>
                </c:pt>
                <c:pt idx="764">
                  <c:v>33869500000</c:v>
                </c:pt>
                <c:pt idx="765">
                  <c:v>33871400000</c:v>
                </c:pt>
                <c:pt idx="766">
                  <c:v>33878600000</c:v>
                </c:pt>
                <c:pt idx="767">
                  <c:v>33885500000</c:v>
                </c:pt>
                <c:pt idx="768">
                  <c:v>33888700000</c:v>
                </c:pt>
                <c:pt idx="769">
                  <c:v>33900700000</c:v>
                </c:pt>
                <c:pt idx="770">
                  <c:v>33900900000</c:v>
                </c:pt>
                <c:pt idx="771">
                  <c:v>33910900000</c:v>
                </c:pt>
                <c:pt idx="772">
                  <c:v>33913600000</c:v>
                </c:pt>
                <c:pt idx="773">
                  <c:v>33923400000</c:v>
                </c:pt>
                <c:pt idx="774">
                  <c:v>33923900000</c:v>
                </c:pt>
                <c:pt idx="775">
                  <c:v>33930500000</c:v>
                </c:pt>
                <c:pt idx="776">
                  <c:v>33932900000</c:v>
                </c:pt>
                <c:pt idx="777">
                  <c:v>33935100000</c:v>
                </c:pt>
                <c:pt idx="778">
                  <c:v>33939900000</c:v>
                </c:pt>
                <c:pt idx="779">
                  <c:v>33947600000</c:v>
                </c:pt>
                <c:pt idx="780">
                  <c:v>33963200000</c:v>
                </c:pt>
                <c:pt idx="781">
                  <c:v>33984000000</c:v>
                </c:pt>
                <c:pt idx="782">
                  <c:v>33993500000</c:v>
                </c:pt>
                <c:pt idx="783">
                  <c:v>33993700000</c:v>
                </c:pt>
                <c:pt idx="784">
                  <c:v>33995800000</c:v>
                </c:pt>
                <c:pt idx="785">
                  <c:v>33999400000</c:v>
                </c:pt>
                <c:pt idx="786">
                  <c:v>34003500000</c:v>
                </c:pt>
                <c:pt idx="787">
                  <c:v>34008600000</c:v>
                </c:pt>
                <c:pt idx="788">
                  <c:v>34014000000</c:v>
                </c:pt>
                <c:pt idx="789">
                  <c:v>34015200000</c:v>
                </c:pt>
                <c:pt idx="790">
                  <c:v>34024800000</c:v>
                </c:pt>
                <c:pt idx="791">
                  <c:v>34031000000</c:v>
                </c:pt>
                <c:pt idx="792">
                  <c:v>34040200000</c:v>
                </c:pt>
                <c:pt idx="793">
                  <c:v>34046300000</c:v>
                </c:pt>
                <c:pt idx="794">
                  <c:v>34054000000</c:v>
                </c:pt>
                <c:pt idx="795">
                  <c:v>34060200000</c:v>
                </c:pt>
                <c:pt idx="796">
                  <c:v>34066300000</c:v>
                </c:pt>
                <c:pt idx="797">
                  <c:v>34067300000</c:v>
                </c:pt>
                <c:pt idx="798">
                  <c:v>34071200000</c:v>
                </c:pt>
                <c:pt idx="799">
                  <c:v>34075100000</c:v>
                </c:pt>
                <c:pt idx="800">
                  <c:v>34071200000</c:v>
                </c:pt>
                <c:pt idx="801">
                  <c:v>34075100000</c:v>
                </c:pt>
                <c:pt idx="802">
                  <c:v>34076700000</c:v>
                </c:pt>
                <c:pt idx="803">
                  <c:v>34077900000</c:v>
                </c:pt>
                <c:pt idx="804">
                  <c:v>34078600000</c:v>
                </c:pt>
                <c:pt idx="805">
                  <c:v>34079600000</c:v>
                </c:pt>
                <c:pt idx="806">
                  <c:v>34125900000</c:v>
                </c:pt>
                <c:pt idx="807">
                  <c:v>34126600000</c:v>
                </c:pt>
                <c:pt idx="808">
                  <c:v>34130300000</c:v>
                </c:pt>
                <c:pt idx="809">
                  <c:v>34136200000</c:v>
                </c:pt>
                <c:pt idx="810">
                  <c:v>34139500000</c:v>
                </c:pt>
                <c:pt idx="811">
                  <c:v>34145900000</c:v>
                </c:pt>
                <c:pt idx="812">
                  <c:v>34158000000</c:v>
                </c:pt>
                <c:pt idx="813">
                  <c:v>34173300000</c:v>
                </c:pt>
                <c:pt idx="814">
                  <c:v>34190100000</c:v>
                </c:pt>
                <c:pt idx="815">
                  <c:v>34194200000</c:v>
                </c:pt>
                <c:pt idx="816">
                  <c:v>34194600000</c:v>
                </c:pt>
                <c:pt idx="817">
                  <c:v>34195800000</c:v>
                </c:pt>
                <c:pt idx="818">
                  <c:v>34197400000</c:v>
                </c:pt>
                <c:pt idx="819">
                  <c:v>34198700000</c:v>
                </c:pt>
                <c:pt idx="820">
                  <c:v>34206200000</c:v>
                </c:pt>
                <c:pt idx="821">
                  <c:v>34208200000</c:v>
                </c:pt>
                <c:pt idx="822">
                  <c:v>34210800000</c:v>
                </c:pt>
                <c:pt idx="823">
                  <c:v>34216400000</c:v>
                </c:pt>
                <c:pt idx="824">
                  <c:v>34220700000</c:v>
                </c:pt>
                <c:pt idx="825">
                  <c:v>34222500000</c:v>
                </c:pt>
                <c:pt idx="826">
                  <c:v>34223700000</c:v>
                </c:pt>
                <c:pt idx="827">
                  <c:v>34224900000</c:v>
                </c:pt>
                <c:pt idx="828">
                  <c:v>34228100000</c:v>
                </c:pt>
                <c:pt idx="829">
                  <c:v>34230100000</c:v>
                </c:pt>
                <c:pt idx="830">
                  <c:v>34231400000</c:v>
                </c:pt>
                <c:pt idx="831">
                  <c:v>34231900000</c:v>
                </c:pt>
                <c:pt idx="832">
                  <c:v>34241200000</c:v>
                </c:pt>
                <c:pt idx="833">
                  <c:v>34251300000</c:v>
                </c:pt>
                <c:pt idx="834">
                  <c:v>34260400000</c:v>
                </c:pt>
                <c:pt idx="835">
                  <c:v>34266900000</c:v>
                </c:pt>
                <c:pt idx="836">
                  <c:v>34270200000</c:v>
                </c:pt>
                <c:pt idx="837">
                  <c:v>34274500000</c:v>
                </c:pt>
                <c:pt idx="838">
                  <c:v>34286900000</c:v>
                </c:pt>
                <c:pt idx="839">
                  <c:v>34305600000</c:v>
                </c:pt>
                <c:pt idx="840">
                  <c:v>34308700000</c:v>
                </c:pt>
                <c:pt idx="841">
                  <c:v>34336300000</c:v>
                </c:pt>
                <c:pt idx="842">
                  <c:v>34357300000</c:v>
                </c:pt>
                <c:pt idx="843">
                  <c:v>34361100000</c:v>
                </c:pt>
                <c:pt idx="844">
                  <c:v>34381900000</c:v>
                </c:pt>
                <c:pt idx="845">
                  <c:v>34384500000</c:v>
                </c:pt>
                <c:pt idx="846">
                  <c:v>34385700000</c:v>
                </c:pt>
                <c:pt idx="847">
                  <c:v>34385800000</c:v>
                </c:pt>
                <c:pt idx="848">
                  <c:v>34386400000</c:v>
                </c:pt>
                <c:pt idx="849">
                  <c:v>34393100000</c:v>
                </c:pt>
                <c:pt idx="850">
                  <c:v>34396000000</c:v>
                </c:pt>
                <c:pt idx="851">
                  <c:v>34405500000</c:v>
                </c:pt>
                <c:pt idx="852">
                  <c:v>34407300000</c:v>
                </c:pt>
                <c:pt idx="853">
                  <c:v>34408300000</c:v>
                </c:pt>
                <c:pt idx="854">
                  <c:v>34420500000</c:v>
                </c:pt>
                <c:pt idx="855">
                  <c:v>34420800000</c:v>
                </c:pt>
                <c:pt idx="856">
                  <c:v>34425400000</c:v>
                </c:pt>
                <c:pt idx="857">
                  <c:v>34430600000</c:v>
                </c:pt>
                <c:pt idx="858">
                  <c:v>34435800000</c:v>
                </c:pt>
                <c:pt idx="859">
                  <c:v>34435900000</c:v>
                </c:pt>
                <c:pt idx="860">
                  <c:v>34437500000</c:v>
                </c:pt>
                <c:pt idx="861">
                  <c:v>34441300000</c:v>
                </c:pt>
                <c:pt idx="862">
                  <c:v>34450800000</c:v>
                </c:pt>
                <c:pt idx="863">
                  <c:v>34455500000</c:v>
                </c:pt>
                <c:pt idx="864">
                  <c:v>34461600000</c:v>
                </c:pt>
                <c:pt idx="865">
                  <c:v>34462400000</c:v>
                </c:pt>
                <c:pt idx="866">
                  <c:v>34463200000</c:v>
                </c:pt>
                <c:pt idx="867">
                  <c:v>34464400000</c:v>
                </c:pt>
                <c:pt idx="868">
                  <c:v>34465000000</c:v>
                </c:pt>
                <c:pt idx="869">
                  <c:v>34465800000</c:v>
                </c:pt>
                <c:pt idx="870">
                  <c:v>34467000000</c:v>
                </c:pt>
                <c:pt idx="871">
                  <c:v>34469000000</c:v>
                </c:pt>
                <c:pt idx="872">
                  <c:v>34471800000</c:v>
                </c:pt>
                <c:pt idx="873">
                  <c:v>34474100000</c:v>
                </c:pt>
                <c:pt idx="874">
                  <c:v>34477800000</c:v>
                </c:pt>
                <c:pt idx="875">
                  <c:v>34481400000</c:v>
                </c:pt>
                <c:pt idx="876">
                  <c:v>34481900000</c:v>
                </c:pt>
                <c:pt idx="877">
                  <c:v>34490500000</c:v>
                </c:pt>
                <c:pt idx="878">
                  <c:v>34493300000</c:v>
                </c:pt>
                <c:pt idx="879">
                  <c:v>34495000000</c:v>
                </c:pt>
                <c:pt idx="880">
                  <c:v>34502000000</c:v>
                </c:pt>
                <c:pt idx="881">
                  <c:v>34502700000</c:v>
                </c:pt>
                <c:pt idx="882">
                  <c:v>34506400000</c:v>
                </c:pt>
                <c:pt idx="883">
                  <c:v>34511200000</c:v>
                </c:pt>
                <c:pt idx="884">
                  <c:v>34512100000</c:v>
                </c:pt>
                <c:pt idx="885">
                  <c:v>34513700000</c:v>
                </c:pt>
                <c:pt idx="886">
                  <c:v>34522100000</c:v>
                </c:pt>
                <c:pt idx="887">
                  <c:v>34528500000</c:v>
                </c:pt>
                <c:pt idx="888">
                  <c:v>34531100000</c:v>
                </c:pt>
                <c:pt idx="889">
                  <c:v>34531600000</c:v>
                </c:pt>
                <c:pt idx="890">
                  <c:v>34531100000</c:v>
                </c:pt>
                <c:pt idx="891">
                  <c:v>34531700000</c:v>
                </c:pt>
                <c:pt idx="892">
                  <c:v>34532800000</c:v>
                </c:pt>
                <c:pt idx="893">
                  <c:v>34534700000</c:v>
                </c:pt>
                <c:pt idx="894">
                  <c:v>34560200000</c:v>
                </c:pt>
                <c:pt idx="895">
                  <c:v>34567500000</c:v>
                </c:pt>
                <c:pt idx="896">
                  <c:v>34570500000</c:v>
                </c:pt>
                <c:pt idx="897">
                  <c:v>34571100000</c:v>
                </c:pt>
                <c:pt idx="898">
                  <c:v>34572700000</c:v>
                </c:pt>
                <c:pt idx="899">
                  <c:v>34574400000</c:v>
                </c:pt>
                <c:pt idx="900">
                  <c:v>34574400000</c:v>
                </c:pt>
                <c:pt idx="901">
                  <c:v>34574700000</c:v>
                </c:pt>
                <c:pt idx="902">
                  <c:v>34575000000</c:v>
                </c:pt>
                <c:pt idx="903">
                  <c:v>34575500000</c:v>
                </c:pt>
                <c:pt idx="904">
                  <c:v>34575800000</c:v>
                </c:pt>
                <c:pt idx="905">
                  <c:v>34576200000</c:v>
                </c:pt>
                <c:pt idx="906">
                  <c:v>34576400000</c:v>
                </c:pt>
                <c:pt idx="907">
                  <c:v>34576600000</c:v>
                </c:pt>
                <c:pt idx="908">
                  <c:v>34579000000</c:v>
                </c:pt>
                <c:pt idx="909">
                  <c:v>34587500000</c:v>
                </c:pt>
                <c:pt idx="910">
                  <c:v>34591000000</c:v>
                </c:pt>
                <c:pt idx="911">
                  <c:v>34599100000</c:v>
                </c:pt>
                <c:pt idx="912">
                  <c:v>34599200000</c:v>
                </c:pt>
                <c:pt idx="913">
                  <c:v>34599500000</c:v>
                </c:pt>
                <c:pt idx="914">
                  <c:v>34599500000</c:v>
                </c:pt>
                <c:pt idx="915">
                  <c:v>34599800000</c:v>
                </c:pt>
                <c:pt idx="916">
                  <c:v>34600000000</c:v>
                </c:pt>
                <c:pt idx="917">
                  <c:v>34600400000</c:v>
                </c:pt>
                <c:pt idx="918">
                  <c:v>34600900000</c:v>
                </c:pt>
                <c:pt idx="919">
                  <c:v>34600900000</c:v>
                </c:pt>
                <c:pt idx="920">
                  <c:v>34601500000</c:v>
                </c:pt>
                <c:pt idx="921">
                  <c:v>34602100000</c:v>
                </c:pt>
                <c:pt idx="922">
                  <c:v>34602800000</c:v>
                </c:pt>
                <c:pt idx="923">
                  <c:v>34603700000</c:v>
                </c:pt>
                <c:pt idx="924">
                  <c:v>34603900000</c:v>
                </c:pt>
                <c:pt idx="925">
                  <c:v>34604600000</c:v>
                </c:pt>
                <c:pt idx="926">
                  <c:v>34605500000</c:v>
                </c:pt>
                <c:pt idx="927">
                  <c:v>34605700000</c:v>
                </c:pt>
                <c:pt idx="928">
                  <c:v>34607000000</c:v>
                </c:pt>
                <c:pt idx="929">
                  <c:v>34607300000</c:v>
                </c:pt>
                <c:pt idx="930">
                  <c:v>34610700000</c:v>
                </c:pt>
                <c:pt idx="931">
                  <c:v>34613100000</c:v>
                </c:pt>
                <c:pt idx="932">
                  <c:v>34614700000</c:v>
                </c:pt>
                <c:pt idx="933">
                  <c:v>34614700000</c:v>
                </c:pt>
                <c:pt idx="934">
                  <c:v>34618400000</c:v>
                </c:pt>
                <c:pt idx="935">
                  <c:v>34619700000</c:v>
                </c:pt>
                <c:pt idx="936">
                  <c:v>34621200000</c:v>
                </c:pt>
                <c:pt idx="937">
                  <c:v>34627300000</c:v>
                </c:pt>
                <c:pt idx="938">
                  <c:v>34630100000</c:v>
                </c:pt>
                <c:pt idx="939">
                  <c:v>34635000000</c:v>
                </c:pt>
                <c:pt idx="940">
                  <c:v>34638100000</c:v>
                </c:pt>
                <c:pt idx="941">
                  <c:v>34645200000</c:v>
                </c:pt>
                <c:pt idx="942">
                  <c:v>34647000000</c:v>
                </c:pt>
                <c:pt idx="943">
                  <c:v>34653900000</c:v>
                </c:pt>
                <c:pt idx="944">
                  <c:v>34662700000</c:v>
                </c:pt>
                <c:pt idx="945">
                  <c:v>34663000000</c:v>
                </c:pt>
                <c:pt idx="946">
                  <c:v>34665500000</c:v>
                </c:pt>
                <c:pt idx="947">
                  <c:v>34671300000</c:v>
                </c:pt>
                <c:pt idx="948">
                  <c:v>34671600000</c:v>
                </c:pt>
                <c:pt idx="949">
                  <c:v>34671700000</c:v>
                </c:pt>
                <c:pt idx="950">
                  <c:v>34677400000</c:v>
                </c:pt>
                <c:pt idx="951">
                  <c:v>34677900000</c:v>
                </c:pt>
                <c:pt idx="952">
                  <c:v>34680300000</c:v>
                </c:pt>
                <c:pt idx="953">
                  <c:v>34680700000</c:v>
                </c:pt>
                <c:pt idx="954">
                  <c:v>34682100000</c:v>
                </c:pt>
                <c:pt idx="955">
                  <c:v>34697000000</c:v>
                </c:pt>
                <c:pt idx="956">
                  <c:v>34718600000</c:v>
                </c:pt>
                <c:pt idx="957">
                  <c:v>34724400000</c:v>
                </c:pt>
                <c:pt idx="958">
                  <c:v>34736600000</c:v>
                </c:pt>
                <c:pt idx="959">
                  <c:v>34747400000</c:v>
                </c:pt>
                <c:pt idx="960">
                  <c:v>34749500000</c:v>
                </c:pt>
                <c:pt idx="961">
                  <c:v>34750200000</c:v>
                </c:pt>
                <c:pt idx="962">
                  <c:v>34753300000</c:v>
                </c:pt>
                <c:pt idx="963">
                  <c:v>34754700000</c:v>
                </c:pt>
                <c:pt idx="964">
                  <c:v>34758700000</c:v>
                </c:pt>
                <c:pt idx="965">
                  <c:v>34764000000</c:v>
                </c:pt>
                <c:pt idx="966">
                  <c:v>34769300000</c:v>
                </c:pt>
                <c:pt idx="967">
                  <c:v>34772000000</c:v>
                </c:pt>
                <c:pt idx="968">
                  <c:v>34774300000</c:v>
                </c:pt>
                <c:pt idx="969">
                  <c:v>34776700000</c:v>
                </c:pt>
                <c:pt idx="970">
                  <c:v>34786100000</c:v>
                </c:pt>
                <c:pt idx="971">
                  <c:v>34842000000</c:v>
                </c:pt>
                <c:pt idx="972">
                  <c:v>34907900000</c:v>
                </c:pt>
                <c:pt idx="973">
                  <c:v>34934900000</c:v>
                </c:pt>
                <c:pt idx="974">
                  <c:v>35155800000</c:v>
                </c:pt>
                <c:pt idx="975">
                  <c:v>35156700000</c:v>
                </c:pt>
                <c:pt idx="976">
                  <c:v>35159800000</c:v>
                </c:pt>
                <c:pt idx="977">
                  <c:v>35160600000</c:v>
                </c:pt>
                <c:pt idx="978">
                  <c:v>35166100000</c:v>
                </c:pt>
                <c:pt idx="979">
                  <c:v>35166400000</c:v>
                </c:pt>
                <c:pt idx="980">
                  <c:v>39001500000</c:v>
                </c:pt>
                <c:pt idx="981">
                  <c:v>39004100000</c:v>
                </c:pt>
                <c:pt idx="982">
                  <c:v>39012700000</c:v>
                </c:pt>
                <c:pt idx="983">
                  <c:v>39014800000</c:v>
                </c:pt>
                <c:pt idx="984">
                  <c:v>39022300000</c:v>
                </c:pt>
                <c:pt idx="985">
                  <c:v>39024300000</c:v>
                </c:pt>
                <c:pt idx="986">
                  <c:v>39028500000</c:v>
                </c:pt>
                <c:pt idx="987">
                  <c:v>39028600000</c:v>
                </c:pt>
                <c:pt idx="988">
                  <c:v>39036400000</c:v>
                </c:pt>
                <c:pt idx="989">
                  <c:v>39041700000</c:v>
                </c:pt>
                <c:pt idx="990">
                  <c:v>39045100000</c:v>
                </c:pt>
                <c:pt idx="991">
                  <c:v>39055900000</c:v>
                </c:pt>
                <c:pt idx="992">
                  <c:v>39061300000</c:v>
                </c:pt>
                <c:pt idx="993">
                  <c:v>39069500000</c:v>
                </c:pt>
                <c:pt idx="994">
                  <c:v>39076300000</c:v>
                </c:pt>
                <c:pt idx="995">
                  <c:v>39077000000</c:v>
                </c:pt>
                <c:pt idx="996">
                  <c:v>39079600000</c:v>
                </c:pt>
                <c:pt idx="997">
                  <c:v>39081200000</c:v>
                </c:pt>
                <c:pt idx="998">
                  <c:v>39083300000</c:v>
                </c:pt>
                <c:pt idx="999">
                  <c:v>39083500000</c:v>
                </c:pt>
                <c:pt idx="1000">
                  <c:v>39107000000</c:v>
                </c:pt>
                <c:pt idx="1001">
                  <c:v>39107100000</c:v>
                </c:pt>
                <c:pt idx="1002">
                  <c:v>39121000000</c:v>
                </c:pt>
                <c:pt idx="1003">
                  <c:v>39132300000</c:v>
                </c:pt>
                <c:pt idx="1004">
                  <c:v>39134300000</c:v>
                </c:pt>
                <c:pt idx="1005">
                  <c:v>39134400000</c:v>
                </c:pt>
                <c:pt idx="1006">
                  <c:v>39134800000</c:v>
                </c:pt>
                <c:pt idx="1007">
                  <c:v>39135000000</c:v>
                </c:pt>
                <c:pt idx="1008">
                  <c:v>39137000000</c:v>
                </c:pt>
                <c:pt idx="1009">
                  <c:v>39143800000</c:v>
                </c:pt>
                <c:pt idx="1010">
                  <c:v>39152200000</c:v>
                </c:pt>
                <c:pt idx="1011">
                  <c:v>39159400000</c:v>
                </c:pt>
                <c:pt idx="1012">
                  <c:v>39161500000</c:v>
                </c:pt>
                <c:pt idx="1013">
                  <c:v>39162300000</c:v>
                </c:pt>
                <c:pt idx="1014">
                  <c:v>39168100000</c:v>
                </c:pt>
                <c:pt idx="1015">
                  <c:v>39175200000</c:v>
                </c:pt>
                <c:pt idx="1016">
                  <c:v>39177600000</c:v>
                </c:pt>
                <c:pt idx="1017">
                  <c:v>39183500000</c:v>
                </c:pt>
                <c:pt idx="1018">
                  <c:v>39184800000</c:v>
                </c:pt>
                <c:pt idx="1019">
                  <c:v>39189600000</c:v>
                </c:pt>
                <c:pt idx="1020">
                  <c:v>39189700000</c:v>
                </c:pt>
                <c:pt idx="1021">
                  <c:v>39196900000</c:v>
                </c:pt>
                <c:pt idx="1022">
                  <c:v>39204200000</c:v>
                </c:pt>
                <c:pt idx="1023">
                  <c:v>39205400000</c:v>
                </c:pt>
                <c:pt idx="1024">
                  <c:v>39208200000</c:v>
                </c:pt>
                <c:pt idx="1025">
                  <c:v>39212100000</c:v>
                </c:pt>
                <c:pt idx="1026">
                  <c:v>39215500000</c:v>
                </c:pt>
                <c:pt idx="1027">
                  <c:v>39228600000</c:v>
                </c:pt>
                <c:pt idx="1028">
                  <c:v>39245600000</c:v>
                </c:pt>
                <c:pt idx="1029">
                  <c:v>39251600000</c:v>
                </c:pt>
                <c:pt idx="1030">
                  <c:v>39254400000</c:v>
                </c:pt>
                <c:pt idx="1031">
                  <c:v>39257100000</c:v>
                </c:pt>
                <c:pt idx="1032">
                  <c:v>39282600000</c:v>
                </c:pt>
                <c:pt idx="1033">
                  <c:v>39282700000</c:v>
                </c:pt>
                <c:pt idx="1034">
                  <c:v>39283200000</c:v>
                </c:pt>
                <c:pt idx="1035">
                  <c:v>39284500000</c:v>
                </c:pt>
                <c:pt idx="1036">
                  <c:v>39285900000</c:v>
                </c:pt>
                <c:pt idx="1037">
                  <c:v>39287800000</c:v>
                </c:pt>
                <c:pt idx="1038">
                  <c:v>39288700000</c:v>
                </c:pt>
                <c:pt idx="1039">
                  <c:v>39292800000</c:v>
                </c:pt>
                <c:pt idx="1040">
                  <c:v>39294000000</c:v>
                </c:pt>
                <c:pt idx="1041">
                  <c:v>39295000000</c:v>
                </c:pt>
                <c:pt idx="1042">
                  <c:v>39295300000</c:v>
                </c:pt>
                <c:pt idx="1043">
                  <c:v>39296500000</c:v>
                </c:pt>
                <c:pt idx="1044">
                  <c:v>39297900000</c:v>
                </c:pt>
                <c:pt idx="1045">
                  <c:v>39298300000</c:v>
                </c:pt>
                <c:pt idx="1046">
                  <c:v>39300300000</c:v>
                </c:pt>
                <c:pt idx="1047">
                  <c:v>39300300000</c:v>
                </c:pt>
                <c:pt idx="1048">
                  <c:v>39300800000</c:v>
                </c:pt>
                <c:pt idx="1049">
                  <c:v>39301100000</c:v>
                </c:pt>
                <c:pt idx="1050">
                  <c:v>39301500000</c:v>
                </c:pt>
                <c:pt idx="1051">
                  <c:v>39301600000</c:v>
                </c:pt>
                <c:pt idx="1052">
                  <c:v>39301700000</c:v>
                </c:pt>
                <c:pt idx="1053">
                  <c:v>39301900000</c:v>
                </c:pt>
                <c:pt idx="1054">
                  <c:v>39302700000</c:v>
                </c:pt>
                <c:pt idx="1055">
                  <c:v>39302700000</c:v>
                </c:pt>
                <c:pt idx="1056">
                  <c:v>39303400000</c:v>
                </c:pt>
                <c:pt idx="1057">
                  <c:v>39304000000</c:v>
                </c:pt>
                <c:pt idx="1058">
                  <c:v>39304600000</c:v>
                </c:pt>
                <c:pt idx="1059">
                  <c:v>39306300000</c:v>
                </c:pt>
                <c:pt idx="1060">
                  <c:v>39312900000</c:v>
                </c:pt>
                <c:pt idx="1061">
                  <c:v>39313500000</c:v>
                </c:pt>
                <c:pt idx="1062">
                  <c:v>39317000000</c:v>
                </c:pt>
                <c:pt idx="1063">
                  <c:v>39322700000</c:v>
                </c:pt>
                <c:pt idx="1064">
                  <c:v>39324200000</c:v>
                </c:pt>
                <c:pt idx="1065">
                  <c:v>39328800000</c:v>
                </c:pt>
                <c:pt idx="1066">
                  <c:v>39336100000</c:v>
                </c:pt>
                <c:pt idx="1067">
                  <c:v>39344100000</c:v>
                </c:pt>
                <c:pt idx="1068">
                  <c:v>39353300000</c:v>
                </c:pt>
                <c:pt idx="1069">
                  <c:v>39359600000</c:v>
                </c:pt>
              </c:numCache>
              <c:extLst xmlns:c15="http://schemas.microsoft.com/office/drawing/2012/chart"/>
            </c:numRef>
          </c:xVal>
          <c:yVal>
            <c:numRef>
              <c:f>'30 mm_Tapered_50um_1E6_Imp'!$E$2:$E$1071</c:f>
              <c:numCache>
                <c:formatCode>0.00E+00</c:formatCode>
                <c:ptCount val="1070"/>
                <c:pt idx="0">
                  <c:v>5276.1228189014791</c:v>
                </c:pt>
                <c:pt idx="1">
                  <c:v>31016.398746699339</c:v>
                </c:pt>
                <c:pt idx="2">
                  <c:v>5184.3589691385896</c:v>
                </c:pt>
                <c:pt idx="3">
                  <c:v>11255.037117193018</c:v>
                </c:pt>
                <c:pt idx="4">
                  <c:v>3477.2077902775286</c:v>
                </c:pt>
                <c:pt idx="5">
                  <c:v>7068.0987953511813</c:v>
                </c:pt>
                <c:pt idx="6">
                  <c:v>5430.2610573274469</c:v>
                </c:pt>
                <c:pt idx="7">
                  <c:v>37448.197477372334</c:v>
                </c:pt>
                <c:pt idx="8">
                  <c:v>19955.276806996815</c:v>
                </c:pt>
                <c:pt idx="9">
                  <c:v>955.47638363890587</c:v>
                </c:pt>
                <c:pt idx="10">
                  <c:v>194.29636656972937</c:v>
                </c:pt>
                <c:pt idx="11">
                  <c:v>28.203695446564584</c:v>
                </c:pt>
                <c:pt idx="12">
                  <c:v>19.525474638216235</c:v>
                </c:pt>
                <c:pt idx="13">
                  <c:v>3.8878454759896832</c:v>
                </c:pt>
                <c:pt idx="14">
                  <c:v>3.108022372951643</c:v>
                </c:pt>
                <c:pt idx="15">
                  <c:v>7.0084098430740566E-2</c:v>
                </c:pt>
                <c:pt idx="16">
                  <c:v>4.9212859809376779E-2</c:v>
                </c:pt>
                <c:pt idx="17">
                  <c:v>1.4626737877028791E-2</c:v>
                </c:pt>
                <c:pt idx="18">
                  <c:v>3.3810808513632198E-3</c:v>
                </c:pt>
                <c:pt idx="19">
                  <c:v>2.1242375490582627E-2</c:v>
                </c:pt>
                <c:pt idx="20">
                  <c:v>6.0010142789741739E-4</c:v>
                </c:pt>
                <c:pt idx="21">
                  <c:v>7.6964215333632461E-3</c:v>
                </c:pt>
                <c:pt idx="22">
                  <c:v>1.8929480980813473E-4</c:v>
                </c:pt>
                <c:pt idx="23">
                  <c:v>1.4221259734911952E-2</c:v>
                </c:pt>
                <c:pt idx="24">
                  <c:v>5.0279929124435801E-3</c:v>
                </c:pt>
                <c:pt idx="25">
                  <c:v>2.8337087929725321E-2</c:v>
                </c:pt>
                <c:pt idx="26">
                  <c:v>5.4086774611496163E-2</c:v>
                </c:pt>
                <c:pt idx="27">
                  <c:v>1.2470765175306917E-2</c:v>
                </c:pt>
                <c:pt idx="28">
                  <c:v>0.18601462709347316</c:v>
                </c:pt>
                <c:pt idx="29">
                  <c:v>2.2323602829656574E-2</c:v>
                </c:pt>
                <c:pt idx="30">
                  <c:v>0.27380359552764333</c:v>
                </c:pt>
                <c:pt idx="31">
                  <c:v>0.23691631351681236</c:v>
                </c:pt>
                <c:pt idx="32">
                  <c:v>0.19049790760465185</c:v>
                </c:pt>
                <c:pt idx="33">
                  <c:v>0.43787876177646723</c:v>
                </c:pt>
                <c:pt idx="34">
                  <c:v>3.0601804093145668E-2</c:v>
                </c:pt>
                <c:pt idx="35">
                  <c:v>8.7271176482062299E-2</c:v>
                </c:pt>
                <c:pt idx="36">
                  <c:v>5.939652114872877E-3</c:v>
                </c:pt>
                <c:pt idx="37">
                  <c:v>4.7217217781178888</c:v>
                </c:pt>
                <c:pt idx="38">
                  <c:v>22.342828608617079</c:v>
                </c:pt>
                <c:pt idx="39">
                  <c:v>6.8668280769532579</c:v>
                </c:pt>
                <c:pt idx="40">
                  <c:v>798.38168931898508</c:v>
                </c:pt>
                <c:pt idx="41">
                  <c:v>1944.7441685298941</c:v>
                </c:pt>
                <c:pt idx="42">
                  <c:v>1292.1153544550323</c:v>
                </c:pt>
                <c:pt idx="43">
                  <c:v>625.18813368414544</c:v>
                </c:pt>
                <c:pt idx="44">
                  <c:v>444.35305490019579</c:v>
                </c:pt>
                <c:pt idx="45">
                  <c:v>170.4536265798794</c:v>
                </c:pt>
                <c:pt idx="46">
                  <c:v>218.39213747833779</c:v>
                </c:pt>
                <c:pt idx="47">
                  <c:v>56.054814055887903</c:v>
                </c:pt>
                <c:pt idx="48">
                  <c:v>147.03529173009599</c:v>
                </c:pt>
                <c:pt idx="49">
                  <c:v>16.079528168451194</c:v>
                </c:pt>
                <c:pt idx="50">
                  <c:v>129.39801722013289</c:v>
                </c:pt>
                <c:pt idx="51">
                  <c:v>4.1914839480445902</c:v>
                </c:pt>
                <c:pt idx="52">
                  <c:v>205.58733872446405</c:v>
                </c:pt>
                <c:pt idx="53">
                  <c:v>5.8890564170554311</c:v>
                </c:pt>
                <c:pt idx="54">
                  <c:v>7.0920166507284527E-2</c:v>
                </c:pt>
                <c:pt idx="55">
                  <c:v>7.3376309405007667E-2</c:v>
                </c:pt>
                <c:pt idx="56">
                  <c:v>600.48189518389154</c:v>
                </c:pt>
                <c:pt idx="57">
                  <c:v>0.18071577636505151</c:v>
                </c:pt>
                <c:pt idx="58">
                  <c:v>1.773648140133916E-3</c:v>
                </c:pt>
                <c:pt idx="59">
                  <c:v>8.1614190698669986E-2</c:v>
                </c:pt>
                <c:pt idx="60">
                  <c:v>111.35097145680797</c:v>
                </c:pt>
                <c:pt idx="61">
                  <c:v>8.7853242889837698E-3</c:v>
                </c:pt>
                <c:pt idx="62">
                  <c:v>6293.9666355623258</c:v>
                </c:pt>
                <c:pt idx="63">
                  <c:v>0.19441392198835009</c:v>
                </c:pt>
                <c:pt idx="64">
                  <c:v>8099.1554804799453</c:v>
                </c:pt>
                <c:pt idx="65">
                  <c:v>1015.0812362655029</c:v>
                </c:pt>
                <c:pt idx="66">
                  <c:v>7.2817524324391342E-2</c:v>
                </c:pt>
                <c:pt idx="67">
                  <c:v>17.852624041188538</c:v>
                </c:pt>
                <c:pt idx="68">
                  <c:v>0.21832811012946954</c:v>
                </c:pt>
                <c:pt idx="69">
                  <c:v>0.12774185800196333</c:v>
                </c:pt>
                <c:pt idx="70">
                  <c:v>6.3055039257592538E-2</c:v>
                </c:pt>
                <c:pt idx="71">
                  <c:v>0.10175241876655056</c:v>
                </c:pt>
                <c:pt idx="72">
                  <c:v>2.0756452626860987E-3</c:v>
                </c:pt>
                <c:pt idx="73">
                  <c:v>0.14580173350504105</c:v>
                </c:pt>
                <c:pt idx="74">
                  <c:v>0.28210277258001543</c:v>
                </c:pt>
                <c:pt idx="75">
                  <c:v>10.903497662658106</c:v>
                </c:pt>
                <c:pt idx="76">
                  <c:v>11.595143123813111</c:v>
                </c:pt>
                <c:pt idx="77">
                  <c:v>0.16993613475774969</c:v>
                </c:pt>
                <c:pt idx="78">
                  <c:v>0.65565493129097629</c:v>
                </c:pt>
                <c:pt idx="79">
                  <c:v>3.324585185358081E-2</c:v>
                </c:pt>
                <c:pt idx="80">
                  <c:v>4.1812396130757587E-2</c:v>
                </c:pt>
                <c:pt idx="81">
                  <c:v>0.85033405239742244</c:v>
                </c:pt>
                <c:pt idx="82">
                  <c:v>2.4970478446975822E-2</c:v>
                </c:pt>
                <c:pt idx="83">
                  <c:v>1.3511607391225264</c:v>
                </c:pt>
                <c:pt idx="84">
                  <c:v>2.6896439352535151E-3</c:v>
                </c:pt>
                <c:pt idx="85">
                  <c:v>0.58054772494739382</c:v>
                </c:pt>
                <c:pt idx="86">
                  <c:v>3.6655784231748568E-3</c:v>
                </c:pt>
                <c:pt idx="87">
                  <c:v>5.4552569303830589</c:v>
                </c:pt>
                <c:pt idx="88">
                  <c:v>27.12612074202535</c:v>
                </c:pt>
                <c:pt idx="89">
                  <c:v>24.486586261634297</c:v>
                </c:pt>
                <c:pt idx="90">
                  <c:v>0.17785514570536304</c:v>
                </c:pt>
                <c:pt idx="91">
                  <c:v>4.5189295125542685E-2</c:v>
                </c:pt>
                <c:pt idx="92">
                  <c:v>0.14828177423883823</c:v>
                </c:pt>
                <c:pt idx="93">
                  <c:v>4.9984844203187988E-2</c:v>
                </c:pt>
                <c:pt idx="94">
                  <c:v>8.2048653254853878</c:v>
                </c:pt>
                <c:pt idx="95">
                  <c:v>0.93954555449790245</c:v>
                </c:pt>
                <c:pt idx="96">
                  <c:v>5.1445674407833042E-2</c:v>
                </c:pt>
                <c:pt idx="97">
                  <c:v>0.10470665673498521</c:v>
                </c:pt>
                <c:pt idx="98">
                  <c:v>2.3872417559704981</c:v>
                </c:pt>
                <c:pt idx="99">
                  <c:v>0.34228960319987106</c:v>
                </c:pt>
                <c:pt idx="100">
                  <c:v>2.6402800956875994</c:v>
                </c:pt>
                <c:pt idx="101">
                  <c:v>203.83331738478017</c:v>
                </c:pt>
                <c:pt idx="102">
                  <c:v>102.20902258353077</c:v>
                </c:pt>
                <c:pt idx="103">
                  <c:v>91.206739325316633</c:v>
                </c:pt>
                <c:pt idx="104">
                  <c:v>11.82679993165781</c:v>
                </c:pt>
                <c:pt idx="105">
                  <c:v>1.7054136596896641</c:v>
                </c:pt>
                <c:pt idx="106">
                  <c:v>3.421010657057987</c:v>
                </c:pt>
                <c:pt idx="107">
                  <c:v>9.1517539852986314</c:v>
                </c:pt>
                <c:pt idx="108">
                  <c:v>0.11226075066069328</c:v>
                </c:pt>
                <c:pt idx="109">
                  <c:v>2.1088366635248024</c:v>
                </c:pt>
                <c:pt idx="110">
                  <c:v>0.8921780595797022</c:v>
                </c:pt>
                <c:pt idx="111">
                  <c:v>5.6180309913588156</c:v>
                </c:pt>
                <c:pt idx="112">
                  <c:v>5.1536344174555576E-2</c:v>
                </c:pt>
                <c:pt idx="113">
                  <c:v>0.32039790888853337</c:v>
                </c:pt>
                <c:pt idx="114">
                  <c:v>7.9352489307555618E-2</c:v>
                </c:pt>
                <c:pt idx="115">
                  <c:v>1.6802723489457414E-2</c:v>
                </c:pt>
                <c:pt idx="116">
                  <c:v>3.2345682055105711</c:v>
                </c:pt>
                <c:pt idx="117">
                  <c:v>6.6950924713491122E-3</c:v>
                </c:pt>
                <c:pt idx="118">
                  <c:v>2.161767975263043</c:v>
                </c:pt>
                <c:pt idx="119">
                  <c:v>3.3199641226374782E-2</c:v>
                </c:pt>
                <c:pt idx="120">
                  <c:v>0.97217572405243535</c:v>
                </c:pt>
                <c:pt idx="121">
                  <c:v>2.5587101670138408E-2</c:v>
                </c:pt>
                <c:pt idx="122">
                  <c:v>7.4787902879958727E-3</c:v>
                </c:pt>
                <c:pt idx="123">
                  <c:v>0.19587377931397934</c:v>
                </c:pt>
                <c:pt idx="124">
                  <c:v>1.4510395845334409E-2</c:v>
                </c:pt>
                <c:pt idx="125">
                  <c:v>1.1215044352908723</c:v>
                </c:pt>
                <c:pt idx="126">
                  <c:v>1.4138550671120138</c:v>
                </c:pt>
                <c:pt idx="127">
                  <c:v>4.5282455608691432</c:v>
                </c:pt>
                <c:pt idx="128">
                  <c:v>22.000454196522366</c:v>
                </c:pt>
                <c:pt idx="129">
                  <c:v>140.92095718692903</c:v>
                </c:pt>
                <c:pt idx="130">
                  <c:v>0.13262155146745438</c:v>
                </c:pt>
                <c:pt idx="131">
                  <c:v>0.43031835305901267</c:v>
                </c:pt>
                <c:pt idx="132">
                  <c:v>0.43353973290650494</c:v>
                </c:pt>
                <c:pt idx="133">
                  <c:v>60.97658957705292</c:v>
                </c:pt>
                <c:pt idx="134">
                  <c:v>0.1091497447701312</c:v>
                </c:pt>
                <c:pt idx="135">
                  <c:v>0.32649125370844251</c:v>
                </c:pt>
                <c:pt idx="136">
                  <c:v>0.17606827371229972</c:v>
                </c:pt>
                <c:pt idx="137">
                  <c:v>1.4469393638352295E-2</c:v>
                </c:pt>
                <c:pt idx="138">
                  <c:v>1.6471223422922845</c:v>
                </c:pt>
                <c:pt idx="139">
                  <c:v>3.9062646742585514</c:v>
                </c:pt>
                <c:pt idx="140">
                  <c:v>0.58082020047504279</c:v>
                </c:pt>
                <c:pt idx="141">
                  <c:v>0.54568769919054783</c:v>
                </c:pt>
                <c:pt idx="142">
                  <c:v>1.9120196283489046</c:v>
                </c:pt>
                <c:pt idx="143">
                  <c:v>1.4614806886728877</c:v>
                </c:pt>
                <c:pt idx="144">
                  <c:v>2.6733555229890293</c:v>
                </c:pt>
                <c:pt idx="145">
                  <c:v>70.888840507029826</c:v>
                </c:pt>
                <c:pt idx="146">
                  <c:v>9.1090580907884952E-2</c:v>
                </c:pt>
                <c:pt idx="147">
                  <c:v>128.67108408588192</c:v>
                </c:pt>
                <c:pt idx="148">
                  <c:v>44.33051525354054</c:v>
                </c:pt>
                <c:pt idx="149">
                  <c:v>0.3255318384874063</c:v>
                </c:pt>
                <c:pt idx="150">
                  <c:v>0.50282543960332571</c:v>
                </c:pt>
                <c:pt idx="151">
                  <c:v>4.2075167679338943</c:v>
                </c:pt>
                <c:pt idx="152">
                  <c:v>5.6775775946444861E-2</c:v>
                </c:pt>
                <c:pt idx="153">
                  <c:v>1.8696550907328122</c:v>
                </c:pt>
                <c:pt idx="154">
                  <c:v>2.2623451034407393E-2</c:v>
                </c:pt>
                <c:pt idx="155">
                  <c:v>0.18333490021726345</c:v>
                </c:pt>
                <c:pt idx="156">
                  <c:v>3.1439044599073152E-3</c:v>
                </c:pt>
                <c:pt idx="157">
                  <c:v>0.10323686749902074</c:v>
                </c:pt>
                <c:pt idx="158">
                  <c:v>1.6473381782009043E-2</c:v>
                </c:pt>
                <c:pt idx="159">
                  <c:v>1.2376325876126852E-2</c:v>
                </c:pt>
                <c:pt idx="160">
                  <c:v>2.3082531905328353E-3</c:v>
                </c:pt>
                <c:pt idx="161">
                  <c:v>12.925573418898729</c:v>
                </c:pt>
                <c:pt idx="162">
                  <c:v>387.38180535379752</c:v>
                </c:pt>
                <c:pt idx="163">
                  <c:v>1.8333604333747473</c:v>
                </c:pt>
                <c:pt idx="164">
                  <c:v>493.94190796313876</c:v>
                </c:pt>
                <c:pt idx="165">
                  <c:v>16.62683500495962</c:v>
                </c:pt>
                <c:pt idx="166">
                  <c:v>423.66761468683205</c:v>
                </c:pt>
                <c:pt idx="167">
                  <c:v>132.33072282454762</c:v>
                </c:pt>
                <c:pt idx="168">
                  <c:v>534.57075631625003</c:v>
                </c:pt>
                <c:pt idx="169">
                  <c:v>341.29307172704608</c:v>
                </c:pt>
                <c:pt idx="170">
                  <c:v>371.98167026912824</c:v>
                </c:pt>
                <c:pt idx="171">
                  <c:v>351.97549129018842</c:v>
                </c:pt>
                <c:pt idx="172">
                  <c:v>862.17392297914751</c:v>
                </c:pt>
                <c:pt idx="173">
                  <c:v>198.5899219335561</c:v>
                </c:pt>
                <c:pt idx="174">
                  <c:v>2400.6665251922618</c:v>
                </c:pt>
                <c:pt idx="175">
                  <c:v>36.966557302789631</c:v>
                </c:pt>
                <c:pt idx="176">
                  <c:v>12082.638489557949</c:v>
                </c:pt>
                <c:pt idx="177">
                  <c:v>28722.13590650128</c:v>
                </c:pt>
                <c:pt idx="178">
                  <c:v>14474.509297260098</c:v>
                </c:pt>
                <c:pt idx="179">
                  <c:v>628.1581968892682</c:v>
                </c:pt>
                <c:pt idx="180">
                  <c:v>462.59395305820658</c:v>
                </c:pt>
                <c:pt idx="181">
                  <c:v>1.1708063304696423</c:v>
                </c:pt>
                <c:pt idx="182">
                  <c:v>1.1525052800141855E-2</c:v>
                </c:pt>
                <c:pt idx="183">
                  <c:v>1.3255106852895099E-2</c:v>
                </c:pt>
                <c:pt idx="184">
                  <c:v>0.14081839479468858</c:v>
                </c:pt>
                <c:pt idx="185">
                  <c:v>4.6771357627028935E-2</c:v>
                </c:pt>
                <c:pt idx="186">
                  <c:v>1.2409879822364269E-2</c:v>
                </c:pt>
                <c:pt idx="187">
                  <c:v>0.11889348828768605</c:v>
                </c:pt>
                <c:pt idx="188">
                  <c:v>0.16324558260885647</c:v>
                </c:pt>
                <c:pt idx="189">
                  <c:v>8.013548928513534E-3</c:v>
                </c:pt>
                <c:pt idx="190">
                  <c:v>5.1084406553159295E-2</c:v>
                </c:pt>
                <c:pt idx="191">
                  <c:v>5.8813419170397822E-5</c:v>
                </c:pt>
                <c:pt idx="192">
                  <c:v>1.6524269225439432E-2</c:v>
                </c:pt>
                <c:pt idx="193">
                  <c:v>2.1985880342672383E-2</c:v>
                </c:pt>
                <c:pt idx="194">
                  <c:v>0.90101637871415408</c:v>
                </c:pt>
                <c:pt idx="195">
                  <c:v>1.6006405284777945</c:v>
                </c:pt>
                <c:pt idx="196">
                  <c:v>3.3251818693506344E-3</c:v>
                </c:pt>
                <c:pt idx="197">
                  <c:v>0.10586079893726009</c:v>
                </c:pt>
                <c:pt idx="198">
                  <c:v>0.53864192718881865</c:v>
                </c:pt>
                <c:pt idx="199">
                  <c:v>3.0225656246404514E-3</c:v>
                </c:pt>
                <c:pt idx="200">
                  <c:v>4.9078335970409405E-3</c:v>
                </c:pt>
                <c:pt idx="201">
                  <c:v>0.24192537590951088</c:v>
                </c:pt>
                <c:pt idx="202">
                  <c:v>6.4770080631150792E-2</c:v>
                </c:pt>
                <c:pt idx="203">
                  <c:v>3.481323391336736E-2</c:v>
                </c:pt>
                <c:pt idx="204">
                  <c:v>4.7257215483674205E-4</c:v>
                </c:pt>
                <c:pt idx="205">
                  <c:v>3.4451491311759765E-2</c:v>
                </c:pt>
                <c:pt idx="206">
                  <c:v>0.14795314322851583</c:v>
                </c:pt>
                <c:pt idx="207">
                  <c:v>8.9541743672375149E-2</c:v>
                </c:pt>
                <c:pt idx="208">
                  <c:v>0.16849877937056737</c:v>
                </c:pt>
                <c:pt idx="209">
                  <c:v>0.30696633483560176</c:v>
                </c:pt>
                <c:pt idx="210">
                  <c:v>3.8673397634318055E-2</c:v>
                </c:pt>
                <c:pt idx="211">
                  <c:v>0.54419311863345832</c:v>
                </c:pt>
                <c:pt idx="212">
                  <c:v>3.0156544155129543E-3</c:v>
                </c:pt>
                <c:pt idx="213">
                  <c:v>0.41669217014560012</c:v>
                </c:pt>
                <c:pt idx="214">
                  <c:v>1.8160279673796176E-2</c:v>
                </c:pt>
                <c:pt idx="215">
                  <c:v>3.481822245687783E-2</c:v>
                </c:pt>
                <c:pt idx="216">
                  <c:v>2.1206959190598167E-2</c:v>
                </c:pt>
                <c:pt idx="217">
                  <c:v>1.277777594172576</c:v>
                </c:pt>
                <c:pt idx="218">
                  <c:v>0.91354298932305489</c:v>
                </c:pt>
                <c:pt idx="219">
                  <c:v>35.429727762946143</c:v>
                </c:pt>
                <c:pt idx="220">
                  <c:v>134.37123759592001</c:v>
                </c:pt>
                <c:pt idx="221">
                  <c:v>9.581007148173064E-4</c:v>
                </c:pt>
                <c:pt idx="222">
                  <c:v>1.5011920843893873E-3</c:v>
                </c:pt>
                <c:pt idx="223">
                  <c:v>4.8278081582654392E-3</c:v>
                </c:pt>
                <c:pt idx="224">
                  <c:v>1.2154238137855806E-2</c:v>
                </c:pt>
                <c:pt idx="225">
                  <c:v>5.2634769792094853E-2</c:v>
                </c:pt>
                <c:pt idx="226">
                  <c:v>4.5724514643590883E-2</c:v>
                </c:pt>
                <c:pt idx="227">
                  <c:v>0.12740331982913941</c:v>
                </c:pt>
                <c:pt idx="228">
                  <c:v>0.19829453469578379</c:v>
                </c:pt>
                <c:pt idx="229">
                  <c:v>6.1686108312846571E-2</c:v>
                </c:pt>
                <c:pt idx="230">
                  <c:v>0.51779571132525692</c:v>
                </c:pt>
                <c:pt idx="231">
                  <c:v>0.10892279167154549</c:v>
                </c:pt>
                <c:pt idx="232">
                  <c:v>0.18496399296132954</c:v>
                </c:pt>
                <c:pt idx="233">
                  <c:v>0.55958936925632496</c:v>
                </c:pt>
                <c:pt idx="234">
                  <c:v>212759.53485400925</c:v>
                </c:pt>
                <c:pt idx="235">
                  <c:v>365255.15763427306</c:v>
                </c:pt>
                <c:pt idx="236">
                  <c:v>54066.823460055559</c:v>
                </c:pt>
                <c:pt idx="237">
                  <c:v>1.0206669776431291E-2</c:v>
                </c:pt>
                <c:pt idx="238">
                  <c:v>182.74365470063435</c:v>
                </c:pt>
                <c:pt idx="239">
                  <c:v>785.6942128791369</c:v>
                </c:pt>
                <c:pt idx="240">
                  <c:v>5.5485034863327805</c:v>
                </c:pt>
                <c:pt idx="241">
                  <c:v>6.980853454271486</c:v>
                </c:pt>
                <c:pt idx="242">
                  <c:v>325.56503741060482</c:v>
                </c:pt>
                <c:pt idx="243">
                  <c:v>1142.318250852258</c:v>
                </c:pt>
                <c:pt idx="244">
                  <c:v>397.62235014373124</c:v>
                </c:pt>
                <c:pt idx="245">
                  <c:v>9.7831316981379537</c:v>
                </c:pt>
                <c:pt idx="246">
                  <c:v>4.5147549642159905</c:v>
                </c:pt>
                <c:pt idx="247">
                  <c:v>1.0250812182335447</c:v>
                </c:pt>
                <c:pt idx="248">
                  <c:v>4.0217023516933814</c:v>
                </c:pt>
                <c:pt idx="249">
                  <c:v>3.7810707166367963</c:v>
                </c:pt>
                <c:pt idx="250">
                  <c:v>21.555014567680608</c:v>
                </c:pt>
                <c:pt idx="251">
                  <c:v>9.8872512271307702</c:v>
                </c:pt>
                <c:pt idx="252">
                  <c:v>19.636557656935466</c:v>
                </c:pt>
                <c:pt idx="253">
                  <c:v>0.87450881995812713</c:v>
                </c:pt>
                <c:pt idx="254">
                  <c:v>0.3611462019842126</c:v>
                </c:pt>
                <c:pt idx="255">
                  <c:v>1.2554144631940245</c:v>
                </c:pt>
                <c:pt idx="256">
                  <c:v>19.758707129589173</c:v>
                </c:pt>
                <c:pt idx="257">
                  <c:v>0.73510534355313584</c:v>
                </c:pt>
                <c:pt idx="258">
                  <c:v>4.33492140976812E-2</c:v>
                </c:pt>
                <c:pt idx="259">
                  <c:v>8.4544606572114038E-3</c:v>
                </c:pt>
                <c:pt idx="260">
                  <c:v>3.8479839837510688E-2</c:v>
                </c:pt>
                <c:pt idx="261">
                  <c:v>14.424578618974028</c:v>
                </c:pt>
                <c:pt idx="262">
                  <c:v>2.8070251954149445E-3</c:v>
                </c:pt>
                <c:pt idx="263">
                  <c:v>20.869126137644507</c:v>
                </c:pt>
                <c:pt idx="264">
                  <c:v>0.58027973071192573</c:v>
                </c:pt>
                <c:pt idx="265">
                  <c:v>13.52332443542827</c:v>
                </c:pt>
                <c:pt idx="266">
                  <c:v>0.63285068588424465</c:v>
                </c:pt>
                <c:pt idx="267">
                  <c:v>0.23825804307681767</c:v>
                </c:pt>
                <c:pt idx="268">
                  <c:v>23.226982395754398</c:v>
                </c:pt>
                <c:pt idx="269">
                  <c:v>11.180945458565445</c:v>
                </c:pt>
                <c:pt idx="270">
                  <c:v>0.15770368025010517</c:v>
                </c:pt>
                <c:pt idx="271">
                  <c:v>29.620898733051906</c:v>
                </c:pt>
                <c:pt idx="272">
                  <c:v>1.976277736647909</c:v>
                </c:pt>
                <c:pt idx="273">
                  <c:v>13.028832976865806</c:v>
                </c:pt>
                <c:pt idx="274">
                  <c:v>2.4655039306292554</c:v>
                </c:pt>
                <c:pt idx="275">
                  <c:v>15.094758890107093</c:v>
                </c:pt>
                <c:pt idx="276">
                  <c:v>4.5167995771804561</c:v>
                </c:pt>
                <c:pt idx="277">
                  <c:v>31.043117793135618</c:v>
                </c:pt>
                <c:pt idx="278">
                  <c:v>1.4210756601712895</c:v>
                </c:pt>
                <c:pt idx="279">
                  <c:v>179.36857735431798</c:v>
                </c:pt>
                <c:pt idx="280">
                  <c:v>4.198911188144578</c:v>
                </c:pt>
                <c:pt idx="281">
                  <c:v>24.512136744964472</c:v>
                </c:pt>
                <c:pt idx="282">
                  <c:v>73.645503434079728</c:v>
                </c:pt>
                <c:pt idx="283">
                  <c:v>8.881029802782979E-2</c:v>
                </c:pt>
                <c:pt idx="284">
                  <c:v>2.4657032112035107</c:v>
                </c:pt>
                <c:pt idx="285">
                  <c:v>4.071051836875565</c:v>
                </c:pt>
                <c:pt idx="286">
                  <c:v>1.4467454879136394</c:v>
                </c:pt>
                <c:pt idx="287">
                  <c:v>0.26821901549462385</c:v>
                </c:pt>
                <c:pt idx="288">
                  <c:v>3.980267032966716E-2</c:v>
                </c:pt>
                <c:pt idx="289">
                  <c:v>2.2008966370616005</c:v>
                </c:pt>
                <c:pt idx="290">
                  <c:v>11.422797339113409</c:v>
                </c:pt>
                <c:pt idx="291">
                  <c:v>0.61085982379396075</c:v>
                </c:pt>
                <c:pt idx="292">
                  <c:v>6.8786419111974598E-2</c:v>
                </c:pt>
                <c:pt idx="293">
                  <c:v>0.18164132419053505</c:v>
                </c:pt>
                <c:pt idx="294">
                  <c:v>10.007699095838138</c:v>
                </c:pt>
                <c:pt idx="295">
                  <c:v>1.5233775635901918</c:v>
                </c:pt>
                <c:pt idx="296">
                  <c:v>6.7478537099792861</c:v>
                </c:pt>
                <c:pt idx="297">
                  <c:v>18.772536938431987</c:v>
                </c:pt>
                <c:pt idx="298">
                  <c:v>0.99720499847160471</c:v>
                </c:pt>
                <c:pt idx="299">
                  <c:v>262.73431284497485</c:v>
                </c:pt>
                <c:pt idx="300">
                  <c:v>187.85705244394438</c:v>
                </c:pt>
                <c:pt idx="301">
                  <c:v>0.87847954641997861</c:v>
                </c:pt>
                <c:pt idx="302">
                  <c:v>2.5039540246349747</c:v>
                </c:pt>
                <c:pt idx="303">
                  <c:v>2.8468315123385168</c:v>
                </c:pt>
                <c:pt idx="304">
                  <c:v>26.257320733035893</c:v>
                </c:pt>
                <c:pt idx="305">
                  <c:v>3.2560965035373131</c:v>
                </c:pt>
                <c:pt idx="306">
                  <c:v>23.484911553428152</c:v>
                </c:pt>
                <c:pt idx="307">
                  <c:v>4.2312116263296966</c:v>
                </c:pt>
                <c:pt idx="308">
                  <c:v>6.8257364882372498</c:v>
                </c:pt>
                <c:pt idx="309">
                  <c:v>2.4200406969558816</c:v>
                </c:pt>
                <c:pt idx="310">
                  <c:v>4.5719042299632662</c:v>
                </c:pt>
                <c:pt idx="311">
                  <c:v>2.6974976496836311</c:v>
                </c:pt>
                <c:pt idx="312">
                  <c:v>1.2736966246474433</c:v>
                </c:pt>
                <c:pt idx="313">
                  <c:v>1.3283404801137353</c:v>
                </c:pt>
                <c:pt idx="314">
                  <c:v>0.12527350816591554</c:v>
                </c:pt>
                <c:pt idx="315">
                  <c:v>8.1959351782610643E-2</c:v>
                </c:pt>
                <c:pt idx="316">
                  <c:v>2.3434014818699795E-2</c:v>
                </c:pt>
                <c:pt idx="317">
                  <c:v>14.130085911988072</c:v>
                </c:pt>
                <c:pt idx="318">
                  <c:v>61.740619200150412</c:v>
                </c:pt>
                <c:pt idx="319">
                  <c:v>13.371093776954337</c:v>
                </c:pt>
                <c:pt idx="320">
                  <c:v>3.2057518449112949</c:v>
                </c:pt>
                <c:pt idx="321">
                  <c:v>3.7841239061020424E-2</c:v>
                </c:pt>
                <c:pt idx="322">
                  <c:v>0.5208934375703268</c:v>
                </c:pt>
                <c:pt idx="323">
                  <c:v>2.2180347162995208E-3</c:v>
                </c:pt>
                <c:pt idx="324">
                  <c:v>3.8465083833065628E-2</c:v>
                </c:pt>
                <c:pt idx="325">
                  <c:v>0.24166528611932189</c:v>
                </c:pt>
                <c:pt idx="326">
                  <c:v>1.0789740711271549</c:v>
                </c:pt>
                <c:pt idx="327">
                  <c:v>4.9756336315777041</c:v>
                </c:pt>
                <c:pt idx="328">
                  <c:v>18.782884941536587</c:v>
                </c:pt>
                <c:pt idx="329">
                  <c:v>2.2121356397449068</c:v>
                </c:pt>
                <c:pt idx="330">
                  <c:v>138.32708624805849</c:v>
                </c:pt>
                <c:pt idx="331">
                  <c:v>298.37443813207187</c:v>
                </c:pt>
                <c:pt idx="332">
                  <c:v>117.9153237322642</c:v>
                </c:pt>
                <c:pt idx="333">
                  <c:v>5.0276937072701946</c:v>
                </c:pt>
                <c:pt idx="334">
                  <c:v>9.0770135368165779</c:v>
                </c:pt>
                <c:pt idx="335">
                  <c:v>11.554231419770096</c:v>
                </c:pt>
                <c:pt idx="336">
                  <c:v>6.0378275897314246</c:v>
                </c:pt>
                <c:pt idx="337">
                  <c:v>0.23689573399964409</c:v>
                </c:pt>
                <c:pt idx="338">
                  <c:v>2.1468977601599364</c:v>
                </c:pt>
                <c:pt idx="339">
                  <c:v>1.863125791505601</c:v>
                </c:pt>
                <c:pt idx="340">
                  <c:v>0.65611403957851411</c:v>
                </c:pt>
                <c:pt idx="341">
                  <c:v>0.57193549471126093</c:v>
                </c:pt>
                <c:pt idx="342">
                  <c:v>0.25853629820906698</c:v>
                </c:pt>
                <c:pt idx="343">
                  <c:v>9.268213314233012E-2</c:v>
                </c:pt>
                <c:pt idx="344">
                  <c:v>6.191160755146275E-4</c:v>
                </c:pt>
                <c:pt idx="345">
                  <c:v>1.2813172556695542E-3</c:v>
                </c:pt>
                <c:pt idx="346">
                  <c:v>8.4874447933805321E-4</c:v>
                </c:pt>
                <c:pt idx="347">
                  <c:v>8.9338547475363295E-3</c:v>
                </c:pt>
                <c:pt idx="348">
                  <c:v>2.83679652421218E-2</c:v>
                </c:pt>
                <c:pt idx="349">
                  <c:v>2.0242715312589334E-2</c:v>
                </c:pt>
                <c:pt idx="350">
                  <c:v>8.8756637963152804E-4</c:v>
                </c:pt>
                <c:pt idx="351">
                  <c:v>8.6390294695286134E-3</c:v>
                </c:pt>
                <c:pt idx="352">
                  <c:v>2.9892259210822156E-2</c:v>
                </c:pt>
                <c:pt idx="353">
                  <c:v>2.1292345914055755E-2</c:v>
                </c:pt>
                <c:pt idx="354">
                  <c:v>0.18084849628322855</c:v>
                </c:pt>
                <c:pt idx="355">
                  <c:v>0.24086702823572806</c:v>
                </c:pt>
                <c:pt idx="356">
                  <c:v>1.5055340094063688E-2</c:v>
                </c:pt>
                <c:pt idx="357">
                  <c:v>0.29974560987476245</c:v>
                </c:pt>
                <c:pt idx="358">
                  <c:v>0.15671205900295102</c:v>
                </c:pt>
                <c:pt idx="359">
                  <c:v>2.4301638135721544</c:v>
                </c:pt>
                <c:pt idx="360">
                  <c:v>5.8682292815090971E-2</c:v>
                </c:pt>
                <c:pt idx="361">
                  <c:v>2.4712841209632952</c:v>
                </c:pt>
                <c:pt idx="362">
                  <c:v>4.8899632111928708E-2</c:v>
                </c:pt>
                <c:pt idx="363">
                  <c:v>20.606725062921814</c:v>
                </c:pt>
                <c:pt idx="364">
                  <c:v>1.3069215947084862</c:v>
                </c:pt>
                <c:pt idx="365">
                  <c:v>141.99708142392285</c:v>
                </c:pt>
                <c:pt idx="366">
                  <c:v>112.15608490645795</c:v>
                </c:pt>
                <c:pt idx="367">
                  <c:v>8.2533672159974927</c:v>
                </c:pt>
                <c:pt idx="368">
                  <c:v>1.981950839080743</c:v>
                </c:pt>
                <c:pt idx="369">
                  <c:v>8.9164441552245037</c:v>
                </c:pt>
                <c:pt idx="370">
                  <c:v>5.9483384570286311E-3</c:v>
                </c:pt>
                <c:pt idx="371">
                  <c:v>0.28805217794174698</c:v>
                </c:pt>
                <c:pt idx="372">
                  <c:v>0.19853702727634553</c:v>
                </c:pt>
                <c:pt idx="373">
                  <c:v>6.2238091610618049</c:v>
                </c:pt>
                <c:pt idx="374">
                  <c:v>0.42024730879578814</c:v>
                </c:pt>
                <c:pt idx="375">
                  <c:v>0.27852296281578692</c:v>
                </c:pt>
                <c:pt idx="376">
                  <c:v>2.5575715252596112</c:v>
                </c:pt>
                <c:pt idx="377">
                  <c:v>1.2146566523186795E-2</c:v>
                </c:pt>
                <c:pt idx="378">
                  <c:v>2.1508616998759269</c:v>
                </c:pt>
                <c:pt idx="379">
                  <c:v>0.74862480511481078</c:v>
                </c:pt>
                <c:pt idx="380">
                  <c:v>51.662730691334616</c:v>
                </c:pt>
                <c:pt idx="381">
                  <c:v>5.6932114768747919</c:v>
                </c:pt>
                <c:pt idx="382">
                  <c:v>2.4247171798252789</c:v>
                </c:pt>
                <c:pt idx="383">
                  <c:v>148.0411378906081</c:v>
                </c:pt>
                <c:pt idx="384">
                  <c:v>7.7515224905854003</c:v>
                </c:pt>
                <c:pt idx="385">
                  <c:v>0.15051590710375973</c:v>
                </c:pt>
                <c:pt idx="386">
                  <c:v>101.98321681820219</c:v>
                </c:pt>
                <c:pt idx="387">
                  <c:v>4.1818099034754761</c:v>
                </c:pt>
                <c:pt idx="388">
                  <c:v>20.289650011322255</c:v>
                </c:pt>
                <c:pt idx="389">
                  <c:v>7.6367837933143834</c:v>
                </c:pt>
                <c:pt idx="390">
                  <c:v>16.966029451510373</c:v>
                </c:pt>
                <c:pt idx="391">
                  <c:v>4.3667049891759246</c:v>
                </c:pt>
                <c:pt idx="392">
                  <c:v>19.27902606724259</c:v>
                </c:pt>
                <c:pt idx="393">
                  <c:v>1.4651646305661874</c:v>
                </c:pt>
                <c:pt idx="394">
                  <c:v>16.572948053512079</c:v>
                </c:pt>
                <c:pt idx="395">
                  <c:v>0.32169352652648814</c:v>
                </c:pt>
                <c:pt idx="396">
                  <c:v>4.3186040543816846</c:v>
                </c:pt>
                <c:pt idx="397">
                  <c:v>336.29973179954402</c:v>
                </c:pt>
                <c:pt idx="398">
                  <c:v>799.02132896071203</c:v>
                </c:pt>
                <c:pt idx="399">
                  <c:v>68.307744591284049</c:v>
                </c:pt>
                <c:pt idx="400">
                  <c:v>161.84220615471946</c:v>
                </c:pt>
                <c:pt idx="401">
                  <c:v>97.115364492263339</c:v>
                </c:pt>
                <c:pt idx="402">
                  <c:v>50.408800164585593</c:v>
                </c:pt>
                <c:pt idx="403">
                  <c:v>75.548068892134154</c:v>
                </c:pt>
                <c:pt idx="404">
                  <c:v>7.0240144257159018</c:v>
                </c:pt>
                <c:pt idx="405">
                  <c:v>33.043999572275247</c:v>
                </c:pt>
                <c:pt idx="406">
                  <c:v>1.0859694182783448</c:v>
                </c:pt>
                <c:pt idx="407">
                  <c:v>18156.815872007901</c:v>
                </c:pt>
                <c:pt idx="408">
                  <c:v>29693.386887034732</c:v>
                </c:pt>
                <c:pt idx="409">
                  <c:v>999.07531716549136</c:v>
                </c:pt>
                <c:pt idx="410">
                  <c:v>6128.7347613015272</c:v>
                </c:pt>
                <c:pt idx="411">
                  <c:v>119.31015745857967</c:v>
                </c:pt>
                <c:pt idx="412">
                  <c:v>5732.9436329691516</c:v>
                </c:pt>
                <c:pt idx="413">
                  <c:v>86.333135811497399</c:v>
                </c:pt>
                <c:pt idx="414">
                  <c:v>21108.269487753361</c:v>
                </c:pt>
                <c:pt idx="415">
                  <c:v>23967.361004922277</c:v>
                </c:pt>
                <c:pt idx="416">
                  <c:v>2890.8029960663976</c:v>
                </c:pt>
                <c:pt idx="417">
                  <c:v>423.59885229893968</c:v>
                </c:pt>
                <c:pt idx="418">
                  <c:v>15092.305360212347</c:v>
                </c:pt>
                <c:pt idx="419">
                  <c:v>1787.976035026129</c:v>
                </c:pt>
                <c:pt idx="420">
                  <c:v>9515.6725400697142</c:v>
                </c:pt>
                <c:pt idx="421">
                  <c:v>2339.4642961192435</c:v>
                </c:pt>
                <c:pt idx="422">
                  <c:v>118.96759104557071</c:v>
                </c:pt>
                <c:pt idx="423">
                  <c:v>7699.6488190790578</c:v>
                </c:pt>
                <c:pt idx="424">
                  <c:v>36.216583992717048</c:v>
                </c:pt>
                <c:pt idx="425">
                  <c:v>3709.9549501820056</c:v>
                </c:pt>
                <c:pt idx="426">
                  <c:v>4.9349864579041585</c:v>
                </c:pt>
                <c:pt idx="427">
                  <c:v>14.676047488300423</c:v>
                </c:pt>
                <c:pt idx="428">
                  <c:v>4.5433484732097913</c:v>
                </c:pt>
                <c:pt idx="429">
                  <c:v>1.8049402743744278</c:v>
                </c:pt>
                <c:pt idx="430">
                  <c:v>31729.018546597556</c:v>
                </c:pt>
                <c:pt idx="431">
                  <c:v>0.29718073302708442</c:v>
                </c:pt>
                <c:pt idx="432">
                  <c:v>0.54340397974583998</c:v>
                </c:pt>
                <c:pt idx="433">
                  <c:v>18183.632357132861</c:v>
                </c:pt>
                <c:pt idx="434">
                  <c:v>2.4391670029926629</c:v>
                </c:pt>
                <c:pt idx="435">
                  <c:v>822.49991034702464</c:v>
                </c:pt>
                <c:pt idx="436">
                  <c:v>3.1597478938402315</c:v>
                </c:pt>
                <c:pt idx="437">
                  <c:v>74.275048024264166</c:v>
                </c:pt>
                <c:pt idx="438">
                  <c:v>3.0247199060729169</c:v>
                </c:pt>
                <c:pt idx="439">
                  <c:v>13.004987529879681</c:v>
                </c:pt>
                <c:pt idx="440">
                  <c:v>13.435225558944706</c:v>
                </c:pt>
                <c:pt idx="441">
                  <c:v>3.4116268264523546</c:v>
                </c:pt>
                <c:pt idx="442">
                  <c:v>6.8374161014561059</c:v>
                </c:pt>
                <c:pt idx="443">
                  <c:v>24.495401345759941</c:v>
                </c:pt>
                <c:pt idx="444">
                  <c:v>4.0486789827847121</c:v>
                </c:pt>
                <c:pt idx="445">
                  <c:v>8.9690483447589925E-2</c:v>
                </c:pt>
                <c:pt idx="446">
                  <c:v>5.096106419026067</c:v>
                </c:pt>
                <c:pt idx="447">
                  <c:v>0.68324449960152345</c:v>
                </c:pt>
                <c:pt idx="448">
                  <c:v>0.48324189246883953</c:v>
                </c:pt>
                <c:pt idx="449">
                  <c:v>2.2655425590314519E-3</c:v>
                </c:pt>
                <c:pt idx="450">
                  <c:v>2.5778363457370713E-2</c:v>
                </c:pt>
                <c:pt idx="451">
                  <c:v>7.5848298133652847E-2</c:v>
                </c:pt>
                <c:pt idx="452">
                  <c:v>0.10425159112177289</c:v>
                </c:pt>
                <c:pt idx="453">
                  <c:v>0.17052030709779803</c:v>
                </c:pt>
                <c:pt idx="454">
                  <c:v>0.83270915709157345</c:v>
                </c:pt>
                <c:pt idx="455">
                  <c:v>1.705311068479443</c:v>
                </c:pt>
                <c:pt idx="456">
                  <c:v>3.1071424977993121</c:v>
                </c:pt>
                <c:pt idx="457">
                  <c:v>2.9765242462625103</c:v>
                </c:pt>
                <c:pt idx="458">
                  <c:v>80.60682966314063</c:v>
                </c:pt>
                <c:pt idx="459">
                  <c:v>84.145923976535812</c:v>
                </c:pt>
                <c:pt idx="460">
                  <c:v>165.60011053902821</c:v>
                </c:pt>
                <c:pt idx="461">
                  <c:v>885.66301920342721</c:v>
                </c:pt>
                <c:pt idx="462">
                  <c:v>385.05697941779101</c:v>
                </c:pt>
                <c:pt idx="463">
                  <c:v>165.92001615459199</c:v>
                </c:pt>
                <c:pt idx="464">
                  <c:v>86.466730416828156</c:v>
                </c:pt>
                <c:pt idx="465">
                  <c:v>120.1648619617097</c:v>
                </c:pt>
                <c:pt idx="466">
                  <c:v>41.273490224650658</c:v>
                </c:pt>
                <c:pt idx="467">
                  <c:v>21.02450020788805</c:v>
                </c:pt>
                <c:pt idx="468">
                  <c:v>0.88053979042662245</c:v>
                </c:pt>
                <c:pt idx="469">
                  <c:v>0.23096069857096946</c:v>
                </c:pt>
                <c:pt idx="470">
                  <c:v>2.7376568899823268E-2</c:v>
                </c:pt>
                <c:pt idx="471">
                  <c:v>0.48602758101480997</c:v>
                </c:pt>
                <c:pt idx="472">
                  <c:v>0.30309289115382809</c:v>
                </c:pt>
                <c:pt idx="473">
                  <c:v>2.181595737771265E-2</c:v>
                </c:pt>
                <c:pt idx="474">
                  <c:v>8.6835561542758427E-2</c:v>
                </c:pt>
                <c:pt idx="475">
                  <c:v>2.657118437557866E-2</c:v>
                </c:pt>
                <c:pt idx="476">
                  <c:v>1.1985176607017829</c:v>
                </c:pt>
                <c:pt idx="477">
                  <c:v>6.2434431945677403E-2</c:v>
                </c:pt>
                <c:pt idx="478">
                  <c:v>1.4504157136866964</c:v>
                </c:pt>
                <c:pt idx="479">
                  <c:v>6.0989162156008404E-3</c:v>
                </c:pt>
                <c:pt idx="480">
                  <c:v>1.7371018366634653E-5</c:v>
                </c:pt>
                <c:pt idx="481">
                  <c:v>2.9785343835672138E-2</c:v>
                </c:pt>
                <c:pt idx="482">
                  <c:v>6.7213490456916913</c:v>
                </c:pt>
                <c:pt idx="483">
                  <c:v>3.0823917830665257E-4</c:v>
                </c:pt>
                <c:pt idx="484">
                  <c:v>12.494649894388893</c:v>
                </c:pt>
                <c:pt idx="485">
                  <c:v>5.1571524622090887</c:v>
                </c:pt>
                <c:pt idx="486">
                  <c:v>9.9507310726670947E-2</c:v>
                </c:pt>
                <c:pt idx="487">
                  <c:v>7.6736983789908264E-4</c:v>
                </c:pt>
                <c:pt idx="488">
                  <c:v>0.24119636227330665</c:v>
                </c:pt>
                <c:pt idx="489">
                  <c:v>2.4937625400513148E-2</c:v>
                </c:pt>
                <c:pt idx="490">
                  <c:v>1.6743402341436505E-2</c:v>
                </c:pt>
                <c:pt idx="491">
                  <c:v>2.8585511722805396E-3</c:v>
                </c:pt>
                <c:pt idx="492">
                  <c:v>8.4767766940577693E-4</c:v>
                </c:pt>
                <c:pt idx="493">
                  <c:v>3.5988702368702562E-3</c:v>
                </c:pt>
                <c:pt idx="494">
                  <c:v>4.8158309255004044E-4</c:v>
                </c:pt>
                <c:pt idx="495">
                  <c:v>2.3451275892544853E-3</c:v>
                </c:pt>
                <c:pt idx="496">
                  <c:v>4.6903065598154197E-3</c:v>
                </c:pt>
                <c:pt idx="497">
                  <c:v>4.4229890490851131E-2</c:v>
                </c:pt>
                <c:pt idx="498">
                  <c:v>7.4714001951015199E-2</c:v>
                </c:pt>
                <c:pt idx="499">
                  <c:v>2.3899042236734207E-2</c:v>
                </c:pt>
                <c:pt idx="500">
                  <c:v>3.765896436019747E-4</c:v>
                </c:pt>
                <c:pt idx="501">
                  <c:v>1.5105221577342018</c:v>
                </c:pt>
                <c:pt idx="502">
                  <c:v>5.1151695240783814</c:v>
                </c:pt>
                <c:pt idx="503">
                  <c:v>1.0596298650674669</c:v>
                </c:pt>
                <c:pt idx="504">
                  <c:v>8.4375162716320631E-2</c:v>
                </c:pt>
                <c:pt idx="505">
                  <c:v>0.75618388197095365</c:v>
                </c:pt>
                <c:pt idx="506">
                  <c:v>0.40709257838852314</c:v>
                </c:pt>
                <c:pt idx="507">
                  <c:v>0.4757017358486621</c:v>
                </c:pt>
                <c:pt idx="508">
                  <c:v>6.085573604202631E-3</c:v>
                </c:pt>
                <c:pt idx="509">
                  <c:v>1.8064774968829213E-2</c:v>
                </c:pt>
                <c:pt idx="510">
                  <c:v>2.6909921469633305E-4</c:v>
                </c:pt>
                <c:pt idx="511">
                  <c:v>1.2241319096049613E-2</c:v>
                </c:pt>
                <c:pt idx="512">
                  <c:v>2.1679167862261958E-4</c:v>
                </c:pt>
                <c:pt idx="513">
                  <c:v>1.3851207254002823E-2</c:v>
                </c:pt>
                <c:pt idx="514">
                  <c:v>1.4970024876923005E-3</c:v>
                </c:pt>
                <c:pt idx="515">
                  <c:v>9.5504959308264693E-4</c:v>
                </c:pt>
                <c:pt idx="516">
                  <c:v>2.2473417908038819E-3</c:v>
                </c:pt>
                <c:pt idx="517">
                  <c:v>1.26274455094459E-4</c:v>
                </c:pt>
                <c:pt idx="518">
                  <c:v>3.7389209158829985E-3</c:v>
                </c:pt>
                <c:pt idx="519">
                  <c:v>2.7878400291722632E-4</c:v>
                </c:pt>
                <c:pt idx="520">
                  <c:v>1.7164793113315629E-3</c:v>
                </c:pt>
                <c:pt idx="521">
                  <c:v>1.485348952754704E-4</c:v>
                </c:pt>
                <c:pt idx="522">
                  <c:v>1.1631504522280208E-3</c:v>
                </c:pt>
                <c:pt idx="523">
                  <c:v>4.1227933899926315E-3</c:v>
                </c:pt>
                <c:pt idx="524">
                  <c:v>0.19625429884626119</c:v>
                </c:pt>
                <c:pt idx="525">
                  <c:v>3.8083237865826264E-2</c:v>
                </c:pt>
                <c:pt idx="526">
                  <c:v>4.1074561149352313E-3</c:v>
                </c:pt>
                <c:pt idx="527">
                  <c:v>7.4915782023321456E-2</c:v>
                </c:pt>
                <c:pt idx="528">
                  <c:v>2.6257491063400406E-3</c:v>
                </c:pt>
                <c:pt idx="529">
                  <c:v>9.1064991852092797E-2</c:v>
                </c:pt>
                <c:pt idx="530">
                  <c:v>0.47549922027175962</c:v>
                </c:pt>
                <c:pt idx="531">
                  <c:v>0.11886992224459593</c:v>
                </c:pt>
                <c:pt idx="532">
                  <c:v>0.15825580711019557</c:v>
                </c:pt>
                <c:pt idx="533">
                  <c:v>9.8461342070280935</c:v>
                </c:pt>
                <c:pt idx="534">
                  <c:v>58.887066694693878</c:v>
                </c:pt>
                <c:pt idx="535">
                  <c:v>142.28710820866667</c:v>
                </c:pt>
                <c:pt idx="536">
                  <c:v>1.2403276132126013</c:v>
                </c:pt>
                <c:pt idx="537">
                  <c:v>1.2638888250182942</c:v>
                </c:pt>
                <c:pt idx="538">
                  <c:v>0.64247747673910549</c:v>
                </c:pt>
                <c:pt idx="539">
                  <c:v>5.6635676339264585E-2</c:v>
                </c:pt>
                <c:pt idx="540">
                  <c:v>0.6257440100102335</c:v>
                </c:pt>
                <c:pt idx="541">
                  <c:v>0.55279588770463461</c:v>
                </c:pt>
                <c:pt idx="542">
                  <c:v>25.390521193371207</c:v>
                </c:pt>
                <c:pt idx="543">
                  <c:v>2.69636468662439E-2</c:v>
                </c:pt>
                <c:pt idx="544">
                  <c:v>3.9843469994546498E-3</c:v>
                </c:pt>
                <c:pt idx="545">
                  <c:v>0.27156242990943186</c:v>
                </c:pt>
                <c:pt idx="546">
                  <c:v>0.65462155856134552</c:v>
                </c:pt>
                <c:pt idx="547">
                  <c:v>71.385847137766461</c:v>
                </c:pt>
                <c:pt idx="548">
                  <c:v>3.8303981051823262</c:v>
                </c:pt>
                <c:pt idx="549">
                  <c:v>1.667828305328084</c:v>
                </c:pt>
                <c:pt idx="550">
                  <c:v>12.050281776554181</c:v>
                </c:pt>
                <c:pt idx="551">
                  <c:v>25.051408733165111</c:v>
                </c:pt>
                <c:pt idx="552">
                  <c:v>4.7705541184006988</c:v>
                </c:pt>
                <c:pt idx="553">
                  <c:v>31.157205100322443</c:v>
                </c:pt>
                <c:pt idx="554">
                  <c:v>4.4705675893251797</c:v>
                </c:pt>
                <c:pt idx="555">
                  <c:v>11.714784195803542</c:v>
                </c:pt>
                <c:pt idx="556">
                  <c:v>37.992371899433564</c:v>
                </c:pt>
                <c:pt idx="557">
                  <c:v>676.37760995770338</c:v>
                </c:pt>
                <c:pt idx="558">
                  <c:v>1090.0518618207905</c:v>
                </c:pt>
                <c:pt idx="559">
                  <c:v>345.87755912030889</c:v>
                </c:pt>
                <c:pt idx="560">
                  <c:v>0.99749365544485269</c:v>
                </c:pt>
                <c:pt idx="561">
                  <c:v>33.720717919153849</c:v>
                </c:pt>
                <c:pt idx="562">
                  <c:v>6.2269183129492617E-2</c:v>
                </c:pt>
                <c:pt idx="563">
                  <c:v>0.53352807131106872</c:v>
                </c:pt>
                <c:pt idx="564">
                  <c:v>0.45199818356830029</c:v>
                </c:pt>
                <c:pt idx="565">
                  <c:v>0.31650220806967377</c:v>
                </c:pt>
                <c:pt idx="566">
                  <c:v>1.8417616629878448</c:v>
                </c:pt>
                <c:pt idx="567">
                  <c:v>4.9147902884866825</c:v>
                </c:pt>
                <c:pt idx="568">
                  <c:v>0.35393928787236661</c:v>
                </c:pt>
                <c:pt idx="569">
                  <c:v>18.520462282003628</c:v>
                </c:pt>
                <c:pt idx="570">
                  <c:v>1.7736719390224778</c:v>
                </c:pt>
                <c:pt idx="571">
                  <c:v>3.3625127613257719</c:v>
                </c:pt>
                <c:pt idx="572">
                  <c:v>4.9080278988017791E-2</c:v>
                </c:pt>
                <c:pt idx="573">
                  <c:v>8.3212268935794054</c:v>
                </c:pt>
                <c:pt idx="574">
                  <c:v>4.4441309046052808</c:v>
                </c:pt>
                <c:pt idx="575">
                  <c:v>13.575005371519133</c:v>
                </c:pt>
                <c:pt idx="576">
                  <c:v>0.2476616321434412</c:v>
                </c:pt>
                <c:pt idx="577">
                  <c:v>40.25177168066277</c:v>
                </c:pt>
                <c:pt idx="578">
                  <c:v>306.21995984374377</c:v>
                </c:pt>
                <c:pt idx="579">
                  <c:v>288.85383017760626</c:v>
                </c:pt>
                <c:pt idx="580">
                  <c:v>14.595157663317833</c:v>
                </c:pt>
                <c:pt idx="581">
                  <c:v>28.017424222673565</c:v>
                </c:pt>
                <c:pt idx="582">
                  <c:v>8.8927013876078025</c:v>
                </c:pt>
                <c:pt idx="583">
                  <c:v>9.4712483447123486</c:v>
                </c:pt>
                <c:pt idx="584">
                  <c:v>7.9615335607596647</c:v>
                </c:pt>
                <c:pt idx="585">
                  <c:v>2.0102443932716541</c:v>
                </c:pt>
                <c:pt idx="586">
                  <c:v>6.7489283974041694</c:v>
                </c:pt>
                <c:pt idx="587">
                  <c:v>2.7479191196118817</c:v>
                </c:pt>
                <c:pt idx="588">
                  <c:v>6.0121968340262191</c:v>
                </c:pt>
                <c:pt idx="589">
                  <c:v>1.963787520585679</c:v>
                </c:pt>
                <c:pt idx="590">
                  <c:v>8.4251425903765735</c:v>
                </c:pt>
                <c:pt idx="591">
                  <c:v>153.63719486106629</c:v>
                </c:pt>
                <c:pt idx="592">
                  <c:v>0.6539053318012682</c:v>
                </c:pt>
                <c:pt idx="593">
                  <c:v>52.085800585667641</c:v>
                </c:pt>
                <c:pt idx="594">
                  <c:v>4.7772610643108289</c:v>
                </c:pt>
                <c:pt idx="595">
                  <c:v>88.369325797568166</c:v>
                </c:pt>
                <c:pt idx="596">
                  <c:v>0.21451621469573706</c:v>
                </c:pt>
                <c:pt idx="597">
                  <c:v>3.104296902643231</c:v>
                </c:pt>
                <c:pt idx="598">
                  <c:v>0.13919249051580351</c:v>
                </c:pt>
                <c:pt idx="599">
                  <c:v>2.2574080879083356</c:v>
                </c:pt>
                <c:pt idx="600">
                  <c:v>60.556613913962217</c:v>
                </c:pt>
                <c:pt idx="601">
                  <c:v>1.921809699747121</c:v>
                </c:pt>
                <c:pt idx="602">
                  <c:v>128.8974239645178</c:v>
                </c:pt>
                <c:pt idx="603">
                  <c:v>21.32251317999339</c:v>
                </c:pt>
                <c:pt idx="604">
                  <c:v>205.16384292934066</c:v>
                </c:pt>
                <c:pt idx="605">
                  <c:v>75.878912830698965</c:v>
                </c:pt>
                <c:pt idx="606">
                  <c:v>1.7741377113417707</c:v>
                </c:pt>
                <c:pt idx="607">
                  <c:v>0.77108149466437781</c:v>
                </c:pt>
                <c:pt idx="608">
                  <c:v>26.216960958385496</c:v>
                </c:pt>
                <c:pt idx="609">
                  <c:v>3.3111460240843882E-2</c:v>
                </c:pt>
                <c:pt idx="610">
                  <c:v>2.0970201719293708</c:v>
                </c:pt>
                <c:pt idx="611">
                  <c:v>1.2032788803229499E-2</c:v>
                </c:pt>
                <c:pt idx="612">
                  <c:v>71.92755963032522</c:v>
                </c:pt>
                <c:pt idx="613">
                  <c:v>10.557650518154414</c:v>
                </c:pt>
                <c:pt idx="614">
                  <c:v>4.4080138246526623E-2</c:v>
                </c:pt>
                <c:pt idx="615">
                  <c:v>2.6736891217218953E-2</c:v>
                </c:pt>
                <c:pt idx="616">
                  <c:v>24.122727044999838</c:v>
                </c:pt>
                <c:pt idx="617">
                  <c:v>2.0646893165516396</c:v>
                </c:pt>
                <c:pt idx="618">
                  <c:v>7.7376178373032446E-3</c:v>
                </c:pt>
                <c:pt idx="619">
                  <c:v>169.00633551706647</c:v>
                </c:pt>
                <c:pt idx="620">
                  <c:v>1.704957428484503</c:v>
                </c:pt>
                <c:pt idx="621">
                  <c:v>2.0201285781351488</c:v>
                </c:pt>
                <c:pt idx="622">
                  <c:v>37.738900990988405</c:v>
                </c:pt>
                <c:pt idx="623">
                  <c:v>56.594122338358169</c:v>
                </c:pt>
                <c:pt idx="624">
                  <c:v>9.2692731601026335</c:v>
                </c:pt>
                <c:pt idx="625">
                  <c:v>14.608628868070896</c:v>
                </c:pt>
                <c:pt idx="626">
                  <c:v>4.7411263778391843</c:v>
                </c:pt>
                <c:pt idx="627">
                  <c:v>5.1034861928541883E-2</c:v>
                </c:pt>
                <c:pt idx="628">
                  <c:v>1.4238156710864622E-2</c:v>
                </c:pt>
                <c:pt idx="629">
                  <c:v>4.1463549176433906E-3</c:v>
                </c:pt>
                <c:pt idx="630">
                  <c:v>4.4137159833644621E-2</c:v>
                </c:pt>
                <c:pt idx="631">
                  <c:v>0.4796353933068751</c:v>
                </c:pt>
                <c:pt idx="632">
                  <c:v>18.849862095074563</c:v>
                </c:pt>
                <c:pt idx="633">
                  <c:v>2.6280916920590958</c:v>
                </c:pt>
                <c:pt idx="634">
                  <c:v>9.7771064187776122E-3</c:v>
                </c:pt>
                <c:pt idx="635">
                  <c:v>40.17051215938303</c:v>
                </c:pt>
                <c:pt idx="636">
                  <c:v>1.1265360234328148</c:v>
                </c:pt>
                <c:pt idx="637">
                  <c:v>10.142098422686392</c:v>
                </c:pt>
                <c:pt idx="638">
                  <c:v>1.0190157965219762</c:v>
                </c:pt>
                <c:pt idx="639">
                  <c:v>0.90453267480215671</c:v>
                </c:pt>
                <c:pt idx="640">
                  <c:v>0.10419590835877182</c:v>
                </c:pt>
                <c:pt idx="641">
                  <c:v>2.4826707225214947E-2</c:v>
                </c:pt>
                <c:pt idx="642">
                  <c:v>0.1670203265690357</c:v>
                </c:pt>
                <c:pt idx="643">
                  <c:v>0.18542508597223811</c:v>
                </c:pt>
                <c:pt idx="644">
                  <c:v>1.1811786498222426E-2</c:v>
                </c:pt>
                <c:pt idx="645">
                  <c:v>0.15933382988565012</c:v>
                </c:pt>
                <c:pt idx="646">
                  <c:v>6.0877725706336532E-2</c:v>
                </c:pt>
                <c:pt idx="647">
                  <c:v>9.5559085663108181E-2</c:v>
                </c:pt>
                <c:pt idx="648">
                  <c:v>5.473723339248766E-3</c:v>
                </c:pt>
                <c:pt idx="649">
                  <c:v>0.55294182077260023</c:v>
                </c:pt>
                <c:pt idx="650">
                  <c:v>4.2482911208139773E-3</c:v>
                </c:pt>
                <c:pt idx="651">
                  <c:v>9.8823521844367573E-2</c:v>
                </c:pt>
                <c:pt idx="652">
                  <c:v>6.9942341835982844E-2</c:v>
                </c:pt>
                <c:pt idx="653">
                  <c:v>3.6528909460262292E-2</c:v>
                </c:pt>
                <c:pt idx="654">
                  <c:v>8.6181594197509738E-3</c:v>
                </c:pt>
                <c:pt idx="655">
                  <c:v>7.8807242772215378E-3</c:v>
                </c:pt>
                <c:pt idx="656">
                  <c:v>5.782155164144831E-4</c:v>
                </c:pt>
                <c:pt idx="657">
                  <c:v>2.0738517831883443E-3</c:v>
                </c:pt>
                <c:pt idx="658">
                  <c:v>9.9325409469530525E-3</c:v>
                </c:pt>
                <c:pt idx="659">
                  <c:v>6.1037878592831649E-3</c:v>
                </c:pt>
                <c:pt idx="660">
                  <c:v>3.6050404363765576E-3</c:v>
                </c:pt>
                <c:pt idx="661">
                  <c:v>2.4690345314483244E-2</c:v>
                </c:pt>
                <c:pt idx="662">
                  <c:v>1.2770734628400051E-2</c:v>
                </c:pt>
                <c:pt idx="663">
                  <c:v>1.5889692745691259E-3</c:v>
                </c:pt>
                <c:pt idx="664">
                  <c:v>3.3861014716390146E-3</c:v>
                </c:pt>
                <c:pt idx="665">
                  <c:v>2.7355625417944552E-3</c:v>
                </c:pt>
                <c:pt idx="666">
                  <c:v>3.1797367841457989E-3</c:v>
                </c:pt>
                <c:pt idx="667">
                  <c:v>6.8475512838607113E-3</c:v>
                </c:pt>
                <c:pt idx="668">
                  <c:v>1.3727312234831615E-3</c:v>
                </c:pt>
                <c:pt idx="669">
                  <c:v>1.5269201771725093E-2</c:v>
                </c:pt>
                <c:pt idx="670">
                  <c:v>9.5197450816740456E-2</c:v>
                </c:pt>
                <c:pt idx="671">
                  <c:v>0.12741193517065044</c:v>
                </c:pt>
                <c:pt idx="672">
                  <c:v>0.40702199464138983</c:v>
                </c:pt>
                <c:pt idx="673">
                  <c:v>6.0693790423738563E-2</c:v>
                </c:pt>
                <c:pt idx="674">
                  <c:v>0.61107077924183473</c:v>
                </c:pt>
                <c:pt idx="675">
                  <c:v>3.8083339547855401E-2</c:v>
                </c:pt>
                <c:pt idx="676">
                  <c:v>0.10470413932806</c:v>
                </c:pt>
                <c:pt idx="677">
                  <c:v>7.8554887328818462E-2</c:v>
                </c:pt>
                <c:pt idx="678">
                  <c:v>0.48725392674964063</c:v>
                </c:pt>
                <c:pt idx="679">
                  <c:v>11.686721929484211</c:v>
                </c:pt>
                <c:pt idx="680">
                  <c:v>4.6946512982675292</c:v>
                </c:pt>
                <c:pt idx="681">
                  <c:v>95.575114847835493</c:v>
                </c:pt>
                <c:pt idx="682">
                  <c:v>943.30638349282106</c:v>
                </c:pt>
                <c:pt idx="683">
                  <c:v>1156.6100979395517</c:v>
                </c:pt>
                <c:pt idx="684">
                  <c:v>0.79613658090566253</c:v>
                </c:pt>
                <c:pt idx="685">
                  <c:v>98.100555513415785</c:v>
                </c:pt>
                <c:pt idx="686">
                  <c:v>52.688743838433787</c:v>
                </c:pt>
                <c:pt idx="687">
                  <c:v>11.163128042032685</c:v>
                </c:pt>
                <c:pt idx="688">
                  <c:v>68.136067458419717</c:v>
                </c:pt>
                <c:pt idx="689">
                  <c:v>152.13355213229559</c:v>
                </c:pt>
                <c:pt idx="690">
                  <c:v>148.03547382086398</c:v>
                </c:pt>
                <c:pt idx="691">
                  <c:v>1.6269603307079721</c:v>
                </c:pt>
                <c:pt idx="692">
                  <c:v>14.073184016088787</c:v>
                </c:pt>
                <c:pt idx="693">
                  <c:v>2.4090248272558603</c:v>
                </c:pt>
                <c:pt idx="694">
                  <c:v>0.93966901430821848</c:v>
                </c:pt>
                <c:pt idx="695">
                  <c:v>0.32275982526875541</c:v>
                </c:pt>
                <c:pt idx="696">
                  <c:v>4.7052122600173671</c:v>
                </c:pt>
                <c:pt idx="697">
                  <c:v>0.88187357263542454</c:v>
                </c:pt>
                <c:pt idx="698">
                  <c:v>1.1324478142327184E-2</c:v>
                </c:pt>
                <c:pt idx="699">
                  <c:v>13.32011502063288</c:v>
                </c:pt>
                <c:pt idx="700">
                  <c:v>8.2922742980114109E-2</c:v>
                </c:pt>
                <c:pt idx="701">
                  <c:v>8.7324576955323909</c:v>
                </c:pt>
                <c:pt idx="702">
                  <c:v>17.260193122607195</c:v>
                </c:pt>
                <c:pt idx="703">
                  <c:v>0.41628524729381805</c:v>
                </c:pt>
                <c:pt idx="704">
                  <c:v>4.1164498797805686</c:v>
                </c:pt>
                <c:pt idx="705">
                  <c:v>3.1031007679033608E-3</c:v>
                </c:pt>
                <c:pt idx="706">
                  <c:v>2.4390724822650166E-2</c:v>
                </c:pt>
                <c:pt idx="707">
                  <c:v>6.1558157021645341</c:v>
                </c:pt>
                <c:pt idx="708">
                  <c:v>8.8242394176065897</c:v>
                </c:pt>
                <c:pt idx="709">
                  <c:v>3.010169725646104</c:v>
                </c:pt>
                <c:pt idx="710">
                  <c:v>6.2172842779876598</c:v>
                </c:pt>
                <c:pt idx="711">
                  <c:v>8.8812402858827184</c:v>
                </c:pt>
                <c:pt idx="712">
                  <c:v>3.0223942745862353</c:v>
                </c:pt>
                <c:pt idx="713">
                  <c:v>0.6513281207283893</c:v>
                </c:pt>
                <c:pt idx="714">
                  <c:v>1.3975898253231103</c:v>
                </c:pt>
                <c:pt idx="715">
                  <c:v>6.9015756324465825</c:v>
                </c:pt>
                <c:pt idx="716">
                  <c:v>12.886239189766776</c:v>
                </c:pt>
                <c:pt idx="717">
                  <c:v>1.8106767961986765</c:v>
                </c:pt>
                <c:pt idx="718">
                  <c:v>0.27048336242778859</c:v>
                </c:pt>
                <c:pt idx="719">
                  <c:v>8.8629161007526616</c:v>
                </c:pt>
                <c:pt idx="720">
                  <c:v>11.585202623661953</c:v>
                </c:pt>
                <c:pt idx="721">
                  <c:v>2.1496883185559197</c:v>
                </c:pt>
                <c:pt idx="722">
                  <c:v>3.4864878222710085</c:v>
                </c:pt>
                <c:pt idx="723">
                  <c:v>7.0483362723113334</c:v>
                </c:pt>
                <c:pt idx="724">
                  <c:v>7.9319991917841612</c:v>
                </c:pt>
                <c:pt idx="725">
                  <c:v>0.82012208506403861</c:v>
                </c:pt>
                <c:pt idx="726">
                  <c:v>5.7801233527465161</c:v>
                </c:pt>
                <c:pt idx="727">
                  <c:v>13.634780020620235</c:v>
                </c:pt>
                <c:pt idx="728">
                  <c:v>23.925714184777998</c:v>
                </c:pt>
                <c:pt idx="729">
                  <c:v>26.663324792340621</c:v>
                </c:pt>
                <c:pt idx="730">
                  <c:v>1.8367822628081141</c:v>
                </c:pt>
                <c:pt idx="731">
                  <c:v>0.20370544555213421</c:v>
                </c:pt>
                <c:pt idx="732">
                  <c:v>9.8583355957242158E-3</c:v>
                </c:pt>
                <c:pt idx="733">
                  <c:v>12.197662130750709</c:v>
                </c:pt>
                <c:pt idx="734">
                  <c:v>0.23806951442343485</c:v>
                </c:pt>
                <c:pt idx="735">
                  <c:v>1.3997758603975126</c:v>
                </c:pt>
                <c:pt idx="736">
                  <c:v>9.3235682608837717E-2</c:v>
                </c:pt>
                <c:pt idx="737">
                  <c:v>1.1328350442465764</c:v>
                </c:pt>
                <c:pt idx="738">
                  <c:v>79.734163967381861</c:v>
                </c:pt>
                <c:pt idx="739">
                  <c:v>21.923427712668374</c:v>
                </c:pt>
                <c:pt idx="740">
                  <c:v>176.96962447332905</c:v>
                </c:pt>
                <c:pt idx="741">
                  <c:v>4.9454915792294898</c:v>
                </c:pt>
                <c:pt idx="742">
                  <c:v>71.762123264437164</c:v>
                </c:pt>
                <c:pt idx="743">
                  <c:v>0.75712213944418705</c:v>
                </c:pt>
                <c:pt idx="744">
                  <c:v>0.10893029589080648</c:v>
                </c:pt>
                <c:pt idx="745">
                  <c:v>0.18573843385771735</c:v>
                </c:pt>
                <c:pt idx="746">
                  <c:v>0.20197509958857668</c:v>
                </c:pt>
                <c:pt idx="747">
                  <c:v>4.5280497551241028E-2</c:v>
                </c:pt>
                <c:pt idx="748">
                  <c:v>4.6904179617825927E-2</c:v>
                </c:pt>
                <c:pt idx="749">
                  <c:v>0.40816680615852124</c:v>
                </c:pt>
                <c:pt idx="750">
                  <c:v>0.25101276847377424</c:v>
                </c:pt>
                <c:pt idx="751">
                  <c:v>0.22902261493046164</c:v>
                </c:pt>
                <c:pt idx="752">
                  <c:v>5.4682320995932086E-2</c:v>
                </c:pt>
                <c:pt idx="753">
                  <c:v>6.1596071591129613E-2</c:v>
                </c:pt>
                <c:pt idx="754">
                  <c:v>0.23753508264169124</c:v>
                </c:pt>
                <c:pt idx="755">
                  <c:v>3.269878908145514E-2</c:v>
                </c:pt>
                <c:pt idx="756">
                  <c:v>3.6274194027372503E-2</c:v>
                </c:pt>
                <c:pt idx="757">
                  <c:v>0.28628174626262859</c:v>
                </c:pt>
                <c:pt idx="758">
                  <c:v>1.0345877532278147E-2</c:v>
                </c:pt>
                <c:pt idx="759">
                  <c:v>1.3158903740503824E-2</c:v>
                </c:pt>
                <c:pt idx="760">
                  <c:v>0.89685471145107354</c:v>
                </c:pt>
                <c:pt idx="761">
                  <c:v>0.679203989482564</c:v>
                </c:pt>
                <c:pt idx="762">
                  <c:v>0.76354910599418668</c:v>
                </c:pt>
                <c:pt idx="763">
                  <c:v>8.2278836670711675E-2</c:v>
                </c:pt>
                <c:pt idx="764">
                  <c:v>5.2717191725532839E-2</c:v>
                </c:pt>
                <c:pt idx="765">
                  <c:v>1.8737582550376843</c:v>
                </c:pt>
                <c:pt idx="766">
                  <c:v>2.5334878445541189E-2</c:v>
                </c:pt>
                <c:pt idx="767">
                  <c:v>0.1115770773162946</c:v>
                </c:pt>
                <c:pt idx="768">
                  <c:v>4.0706447637053861E-2</c:v>
                </c:pt>
                <c:pt idx="769">
                  <c:v>1.2544881807739257</c:v>
                </c:pt>
                <c:pt idx="770">
                  <c:v>0.36936264504776434</c:v>
                </c:pt>
                <c:pt idx="771">
                  <c:v>4.4044517014404691E-2</c:v>
                </c:pt>
                <c:pt idx="772">
                  <c:v>1.3864907552078714</c:v>
                </c:pt>
                <c:pt idx="773">
                  <c:v>21.158173698462978</c:v>
                </c:pt>
                <c:pt idx="774">
                  <c:v>0.72447809400824348</c:v>
                </c:pt>
                <c:pt idx="775">
                  <c:v>3.7588171050996553</c:v>
                </c:pt>
                <c:pt idx="776">
                  <c:v>0.1773164790618488</c:v>
                </c:pt>
                <c:pt idx="777">
                  <c:v>211.63134124388984</c:v>
                </c:pt>
                <c:pt idx="778">
                  <c:v>210.38923193465641</c:v>
                </c:pt>
                <c:pt idx="779">
                  <c:v>1.968430132658525</c:v>
                </c:pt>
                <c:pt idx="780">
                  <c:v>6.2814830733955426E-2</c:v>
                </c:pt>
                <c:pt idx="781">
                  <c:v>3.0722195573343885</c:v>
                </c:pt>
                <c:pt idx="782">
                  <c:v>17135.38935447728</c:v>
                </c:pt>
                <c:pt idx="783">
                  <c:v>26941.629865530838</c:v>
                </c:pt>
                <c:pt idx="784">
                  <c:v>14123.655136968093</c:v>
                </c:pt>
                <c:pt idx="785">
                  <c:v>2609.63842074385</c:v>
                </c:pt>
                <c:pt idx="786">
                  <c:v>361.44657865947198</c:v>
                </c:pt>
                <c:pt idx="787">
                  <c:v>188.60393228680837</c:v>
                </c:pt>
                <c:pt idx="788">
                  <c:v>2.8012316431026796E-2</c:v>
                </c:pt>
                <c:pt idx="789">
                  <c:v>0.67697976755267952</c:v>
                </c:pt>
                <c:pt idx="790">
                  <c:v>19.24744482923105</c:v>
                </c:pt>
                <c:pt idx="791">
                  <c:v>13.547237677547015</c:v>
                </c:pt>
                <c:pt idx="792">
                  <c:v>27.297101266088404</c:v>
                </c:pt>
                <c:pt idx="793">
                  <c:v>34.361774508875577</c:v>
                </c:pt>
                <c:pt idx="794">
                  <c:v>21.579185777881214</c:v>
                </c:pt>
                <c:pt idx="795">
                  <c:v>72.86427573505253</c:v>
                </c:pt>
                <c:pt idx="796">
                  <c:v>3.234897507515893</c:v>
                </c:pt>
                <c:pt idx="797">
                  <c:v>3.247128846524765</c:v>
                </c:pt>
                <c:pt idx="798">
                  <c:v>41.294378803941981</c:v>
                </c:pt>
                <c:pt idx="799">
                  <c:v>26.647913664029982</c:v>
                </c:pt>
                <c:pt idx="800">
                  <c:v>41.619311386101032</c:v>
                </c:pt>
                <c:pt idx="801">
                  <c:v>26.853341914325078</c:v>
                </c:pt>
                <c:pt idx="802">
                  <c:v>1.0535621330817562</c:v>
                </c:pt>
                <c:pt idx="803">
                  <c:v>7.030593814346644</c:v>
                </c:pt>
                <c:pt idx="804">
                  <c:v>10.493388098590266</c:v>
                </c:pt>
                <c:pt idx="805">
                  <c:v>0.72577835844790062</c:v>
                </c:pt>
                <c:pt idx="806">
                  <c:v>6.7963511356764279</c:v>
                </c:pt>
                <c:pt idx="807">
                  <c:v>12.136462451854612</c:v>
                </c:pt>
                <c:pt idx="808">
                  <c:v>16.51711164942493</c:v>
                </c:pt>
                <c:pt idx="809">
                  <c:v>6.354090566779548</c:v>
                </c:pt>
                <c:pt idx="810">
                  <c:v>1.3502338018092965</c:v>
                </c:pt>
                <c:pt idx="811">
                  <c:v>0.43918273560941024</c:v>
                </c:pt>
                <c:pt idx="812">
                  <c:v>1.8040544025290299</c:v>
                </c:pt>
                <c:pt idx="813">
                  <c:v>7.6257284470966191E-4</c:v>
                </c:pt>
                <c:pt idx="814">
                  <c:v>5.7200366559986317E-2</c:v>
                </c:pt>
                <c:pt idx="815">
                  <c:v>15.55315587500791</c:v>
                </c:pt>
                <c:pt idx="816">
                  <c:v>0.8890834202176231</c:v>
                </c:pt>
                <c:pt idx="817">
                  <c:v>1.3856738973289538E-3</c:v>
                </c:pt>
                <c:pt idx="818">
                  <c:v>6.5672690917788754E-2</c:v>
                </c:pt>
                <c:pt idx="819">
                  <c:v>0.19961028484925777</c:v>
                </c:pt>
                <c:pt idx="820">
                  <c:v>0.16026235275139933</c:v>
                </c:pt>
                <c:pt idx="821">
                  <c:v>3.98362028631448E-2</c:v>
                </c:pt>
                <c:pt idx="822">
                  <c:v>1.7989546262629514E-3</c:v>
                </c:pt>
                <c:pt idx="823">
                  <c:v>2.5493238694747609E-3</c:v>
                </c:pt>
                <c:pt idx="824">
                  <c:v>0.81798422849336461</c:v>
                </c:pt>
                <c:pt idx="825">
                  <c:v>2.9367625487563458E-3</c:v>
                </c:pt>
                <c:pt idx="826">
                  <c:v>0.31668712752298206</c:v>
                </c:pt>
                <c:pt idx="827">
                  <c:v>6.7063154432138783E-2</c:v>
                </c:pt>
                <c:pt idx="828">
                  <c:v>2.5873337066296707E-2</c:v>
                </c:pt>
                <c:pt idx="829">
                  <c:v>1.5727216453581685E-2</c:v>
                </c:pt>
                <c:pt idx="830">
                  <c:v>4.9421675020053846E-2</c:v>
                </c:pt>
                <c:pt idx="831">
                  <c:v>0.14654025408382584</c:v>
                </c:pt>
                <c:pt idx="832">
                  <c:v>2.7713367819023976E-2</c:v>
                </c:pt>
                <c:pt idx="833">
                  <c:v>2.528498239970375E-2</c:v>
                </c:pt>
                <c:pt idx="834">
                  <c:v>6.3248865088292726E-4</c:v>
                </c:pt>
                <c:pt idx="835">
                  <c:v>0.23492278171357567</c:v>
                </c:pt>
                <c:pt idx="836">
                  <c:v>3.3869258218308428E-3</c:v>
                </c:pt>
                <c:pt idx="837">
                  <c:v>1.466655814440804</c:v>
                </c:pt>
                <c:pt idx="838">
                  <c:v>7.9622435009015966E-4</c:v>
                </c:pt>
                <c:pt idx="839">
                  <c:v>1.0802878645273708</c:v>
                </c:pt>
                <c:pt idx="840">
                  <c:v>3.4731806844634994</c:v>
                </c:pt>
                <c:pt idx="841">
                  <c:v>0.59904910732181449</c:v>
                </c:pt>
                <c:pt idx="842">
                  <c:v>2.9951025571278382</c:v>
                </c:pt>
                <c:pt idx="843">
                  <c:v>6.4589950712668029</c:v>
                </c:pt>
                <c:pt idx="844">
                  <c:v>1.2165468403670512</c:v>
                </c:pt>
                <c:pt idx="845">
                  <c:v>9.3103967891923378E-2</c:v>
                </c:pt>
                <c:pt idx="846">
                  <c:v>0.70424968979811386</c:v>
                </c:pt>
                <c:pt idx="847">
                  <c:v>138.65405926898566</c:v>
                </c:pt>
                <c:pt idx="848">
                  <c:v>0.15291227870727103</c:v>
                </c:pt>
                <c:pt idx="849">
                  <c:v>0.90377770609418129</c:v>
                </c:pt>
                <c:pt idx="850">
                  <c:v>0.61560381022851407</c:v>
                </c:pt>
                <c:pt idx="851">
                  <c:v>8.0159037885392526E-2</c:v>
                </c:pt>
                <c:pt idx="852">
                  <c:v>9.8933740560694776</c:v>
                </c:pt>
                <c:pt idx="853">
                  <c:v>0.82568308170792537</c:v>
                </c:pt>
                <c:pt idx="854">
                  <c:v>0.56249362818351956</c:v>
                </c:pt>
                <c:pt idx="855">
                  <c:v>0.88219720850182337</c:v>
                </c:pt>
                <c:pt idx="856">
                  <c:v>7.8974981965869775</c:v>
                </c:pt>
                <c:pt idx="857">
                  <c:v>0.23902732094573068</c:v>
                </c:pt>
                <c:pt idx="858">
                  <c:v>0.14938428933643813</c:v>
                </c:pt>
                <c:pt idx="859">
                  <c:v>0.83083950126268136</c:v>
                </c:pt>
                <c:pt idx="860">
                  <c:v>9.1646974818239343E-2</c:v>
                </c:pt>
                <c:pt idx="861">
                  <c:v>6.8665508029012878</c:v>
                </c:pt>
                <c:pt idx="862">
                  <c:v>0.7221780379924152</c:v>
                </c:pt>
                <c:pt idx="863">
                  <c:v>10.771746351576605</c:v>
                </c:pt>
                <c:pt idx="864">
                  <c:v>1.4820951559449087</c:v>
                </c:pt>
                <c:pt idx="865">
                  <c:v>0.12793759718270881</c:v>
                </c:pt>
                <c:pt idx="866">
                  <c:v>7.0987215550490004E-3</c:v>
                </c:pt>
                <c:pt idx="867">
                  <c:v>1.0177670565736439</c:v>
                </c:pt>
                <c:pt idx="868">
                  <c:v>1.2477971447897176</c:v>
                </c:pt>
                <c:pt idx="869">
                  <c:v>1.6197558989817267</c:v>
                </c:pt>
                <c:pt idx="870">
                  <c:v>3.1488715127303726</c:v>
                </c:pt>
                <c:pt idx="871">
                  <c:v>0.18674133736994544</c:v>
                </c:pt>
                <c:pt idx="872">
                  <c:v>0.7165045470570035</c:v>
                </c:pt>
                <c:pt idx="873">
                  <c:v>0.11180375825120417</c:v>
                </c:pt>
                <c:pt idx="874">
                  <c:v>6.7591108046764672E-2</c:v>
                </c:pt>
                <c:pt idx="875">
                  <c:v>2.9981685145493735</c:v>
                </c:pt>
                <c:pt idx="876">
                  <c:v>0.57689628880626198</c:v>
                </c:pt>
                <c:pt idx="877">
                  <c:v>0.93015333611658557</c:v>
                </c:pt>
                <c:pt idx="878">
                  <c:v>2.9992063878758981</c:v>
                </c:pt>
                <c:pt idx="879">
                  <c:v>1.5968305650891172</c:v>
                </c:pt>
                <c:pt idx="880">
                  <c:v>0.33013025458901024</c:v>
                </c:pt>
                <c:pt idx="881">
                  <c:v>1.0415175162952159</c:v>
                </c:pt>
                <c:pt idx="882">
                  <c:v>0.18936548165350153</c:v>
                </c:pt>
                <c:pt idx="883">
                  <c:v>1.6446892617698496</c:v>
                </c:pt>
                <c:pt idx="884">
                  <c:v>3.336500406078021</c:v>
                </c:pt>
                <c:pt idx="885">
                  <c:v>2.2685331035039593</c:v>
                </c:pt>
                <c:pt idx="886">
                  <c:v>5.8512405795917655</c:v>
                </c:pt>
                <c:pt idx="887">
                  <c:v>18.934711055010805</c:v>
                </c:pt>
                <c:pt idx="888">
                  <c:v>23.802019209833706</c:v>
                </c:pt>
                <c:pt idx="889">
                  <c:v>8.6829416169108722</c:v>
                </c:pt>
                <c:pt idx="890">
                  <c:v>23.663444400201534</c:v>
                </c:pt>
                <c:pt idx="891">
                  <c:v>8.9710894758064494</c:v>
                </c:pt>
                <c:pt idx="892">
                  <c:v>8.5132206788551184</c:v>
                </c:pt>
                <c:pt idx="893">
                  <c:v>8.5837999138072387</c:v>
                </c:pt>
                <c:pt idx="894">
                  <c:v>0.26409595475303382</c:v>
                </c:pt>
                <c:pt idx="895">
                  <c:v>0.78819567944283431</c:v>
                </c:pt>
                <c:pt idx="896">
                  <c:v>0.14485870798538314</c:v>
                </c:pt>
                <c:pt idx="897">
                  <c:v>0.1022451266815405</c:v>
                </c:pt>
                <c:pt idx="898">
                  <c:v>0.87187834070890469</c:v>
                </c:pt>
                <c:pt idx="899">
                  <c:v>0.81074195551019612</c:v>
                </c:pt>
                <c:pt idx="900">
                  <c:v>1.3168479369850068</c:v>
                </c:pt>
                <c:pt idx="901">
                  <c:v>8.160000776334482E-2</c:v>
                </c:pt>
                <c:pt idx="902">
                  <c:v>1.2120418007601752E-2</c:v>
                </c:pt>
                <c:pt idx="903">
                  <c:v>0.31921339864178322</c:v>
                </c:pt>
                <c:pt idx="904">
                  <c:v>0.35218561302674262</c:v>
                </c:pt>
                <c:pt idx="905">
                  <c:v>0.31172561648997604</c:v>
                </c:pt>
                <c:pt idx="906">
                  <c:v>0.36036630333195696</c:v>
                </c:pt>
                <c:pt idx="907">
                  <c:v>0.23407235811810939</c:v>
                </c:pt>
                <c:pt idx="908">
                  <c:v>4.017303573135548</c:v>
                </c:pt>
                <c:pt idx="909">
                  <c:v>6.9466298531614956E-2</c:v>
                </c:pt>
                <c:pt idx="910">
                  <c:v>2.362353733878109E-2</c:v>
                </c:pt>
                <c:pt idx="911">
                  <c:v>8.3595533736533899E-4</c:v>
                </c:pt>
                <c:pt idx="912">
                  <c:v>4.5770622509212884E-2</c:v>
                </c:pt>
                <c:pt idx="913">
                  <c:v>0.41749249619419371</c:v>
                </c:pt>
                <c:pt idx="914">
                  <c:v>6.9642573036628824E-2</c:v>
                </c:pt>
                <c:pt idx="915">
                  <c:v>9.021048413242326E-2</c:v>
                </c:pt>
                <c:pt idx="916">
                  <c:v>1.8003299913123612E-2</c:v>
                </c:pt>
                <c:pt idx="917">
                  <c:v>9.4509753367274962E-2</c:v>
                </c:pt>
                <c:pt idx="918">
                  <c:v>6.674146445866827E-2</c:v>
                </c:pt>
                <c:pt idx="919">
                  <c:v>2.2633335838919391</c:v>
                </c:pt>
                <c:pt idx="920">
                  <c:v>0.22572297884433812</c:v>
                </c:pt>
                <c:pt idx="921">
                  <c:v>1.291030714852532E-2</c:v>
                </c:pt>
                <c:pt idx="922">
                  <c:v>0.36563191283333746</c:v>
                </c:pt>
                <c:pt idx="923">
                  <c:v>6.6160794755995012E-2</c:v>
                </c:pt>
                <c:pt idx="924">
                  <c:v>2.2837677410708909E-2</c:v>
                </c:pt>
                <c:pt idx="925">
                  <c:v>0.92143151678812718</c:v>
                </c:pt>
                <c:pt idx="926">
                  <c:v>2.6782578396533134</c:v>
                </c:pt>
                <c:pt idx="927">
                  <c:v>3.1832362027858645</c:v>
                </c:pt>
                <c:pt idx="928">
                  <c:v>8.3817118485678659</c:v>
                </c:pt>
                <c:pt idx="929">
                  <c:v>1.1347535298941356</c:v>
                </c:pt>
                <c:pt idx="930">
                  <c:v>0.10110572030483679</c:v>
                </c:pt>
                <c:pt idx="931">
                  <c:v>18.845016322603211</c:v>
                </c:pt>
                <c:pt idx="932">
                  <c:v>4.0076280357855196E-2</c:v>
                </c:pt>
                <c:pt idx="933">
                  <c:v>48.24182808156413</c:v>
                </c:pt>
                <c:pt idx="934">
                  <c:v>12.775278199618816</c:v>
                </c:pt>
                <c:pt idx="935">
                  <c:v>2.2264459440465778</c:v>
                </c:pt>
                <c:pt idx="936">
                  <c:v>1.0450942879202816E-2</c:v>
                </c:pt>
                <c:pt idx="937">
                  <c:v>0.28713894137281937</c:v>
                </c:pt>
                <c:pt idx="938">
                  <c:v>0.691041043883593</c:v>
                </c:pt>
                <c:pt idx="939">
                  <c:v>0.24357393546707876</c:v>
                </c:pt>
                <c:pt idx="940">
                  <c:v>2.3640897134739074</c:v>
                </c:pt>
                <c:pt idx="941">
                  <c:v>0.20105191844997994</c:v>
                </c:pt>
                <c:pt idx="942">
                  <c:v>0.75255002891720946</c:v>
                </c:pt>
                <c:pt idx="943">
                  <c:v>0.96057239100852276</c:v>
                </c:pt>
                <c:pt idx="944">
                  <c:v>2.8263469405367889</c:v>
                </c:pt>
                <c:pt idx="945">
                  <c:v>7.6840523760067253E-2</c:v>
                </c:pt>
                <c:pt idx="946">
                  <c:v>1.6469099961696492</c:v>
                </c:pt>
                <c:pt idx="947">
                  <c:v>0.6156903890408385</c:v>
                </c:pt>
                <c:pt idx="948">
                  <c:v>1.0880433406817804E-2</c:v>
                </c:pt>
                <c:pt idx="949">
                  <c:v>1.2918950208265532</c:v>
                </c:pt>
                <c:pt idx="950">
                  <c:v>7.1797669820740678E-2</c:v>
                </c:pt>
                <c:pt idx="951">
                  <c:v>3.9426744683368972E-2</c:v>
                </c:pt>
                <c:pt idx="952">
                  <c:v>0.19648232761478865</c:v>
                </c:pt>
                <c:pt idx="953">
                  <c:v>0.32537907556378642</c:v>
                </c:pt>
                <c:pt idx="954">
                  <c:v>0.30764366873111348</c:v>
                </c:pt>
                <c:pt idx="955">
                  <c:v>0.27640864658732778</c:v>
                </c:pt>
                <c:pt idx="956">
                  <c:v>3.6032991631130433</c:v>
                </c:pt>
                <c:pt idx="957">
                  <c:v>93.851499402210095</c:v>
                </c:pt>
                <c:pt idx="958">
                  <c:v>3.9187189866991261</c:v>
                </c:pt>
                <c:pt idx="959">
                  <c:v>2.6466617437007489</c:v>
                </c:pt>
                <c:pt idx="960">
                  <c:v>20523.389556633367</c:v>
                </c:pt>
                <c:pt idx="961">
                  <c:v>19596.982364682426</c:v>
                </c:pt>
                <c:pt idx="962">
                  <c:v>44706.385269037644</c:v>
                </c:pt>
                <c:pt idx="963">
                  <c:v>7.1438483209571118</c:v>
                </c:pt>
                <c:pt idx="964">
                  <c:v>6.2255065249448434</c:v>
                </c:pt>
                <c:pt idx="965">
                  <c:v>0.34137435641818809</c:v>
                </c:pt>
                <c:pt idx="966">
                  <c:v>45.872544705968515</c:v>
                </c:pt>
                <c:pt idx="967">
                  <c:v>63.542926634182749</c:v>
                </c:pt>
                <c:pt idx="968">
                  <c:v>11.125925642487546</c:v>
                </c:pt>
                <c:pt idx="969">
                  <c:v>18.671636041186897</c:v>
                </c:pt>
                <c:pt idx="970">
                  <c:v>120.93032060701185</c:v>
                </c:pt>
                <c:pt idx="971">
                  <c:v>149.5795586783567</c:v>
                </c:pt>
                <c:pt idx="972">
                  <c:v>10.643822408781737</c:v>
                </c:pt>
                <c:pt idx="973">
                  <c:v>0.95402046460801948</c:v>
                </c:pt>
                <c:pt idx="974">
                  <c:v>1.0729806883268813</c:v>
                </c:pt>
                <c:pt idx="975">
                  <c:v>0.21137676987117937</c:v>
                </c:pt>
                <c:pt idx="976">
                  <c:v>9.0707941970805187E-2</c:v>
                </c:pt>
                <c:pt idx="977">
                  <c:v>0.508439827796903</c:v>
                </c:pt>
                <c:pt idx="978">
                  <c:v>0.92913885557850018</c:v>
                </c:pt>
                <c:pt idx="979">
                  <c:v>1.7955236003022863E-2</c:v>
                </c:pt>
                <c:pt idx="980">
                  <c:v>43.284644692603372</c:v>
                </c:pt>
                <c:pt idx="981">
                  <c:v>1.0060148311133428</c:v>
                </c:pt>
                <c:pt idx="982">
                  <c:v>16.519370121889466</c:v>
                </c:pt>
                <c:pt idx="983">
                  <c:v>0.20482210900157741</c:v>
                </c:pt>
                <c:pt idx="984">
                  <c:v>0.17909118719017983</c:v>
                </c:pt>
                <c:pt idx="985">
                  <c:v>4.1570800956397376</c:v>
                </c:pt>
                <c:pt idx="986">
                  <c:v>3.6502151594053371</c:v>
                </c:pt>
                <c:pt idx="987">
                  <c:v>1.5250049910646311</c:v>
                </c:pt>
                <c:pt idx="988">
                  <c:v>4.4207255353316835E-2</c:v>
                </c:pt>
                <c:pt idx="989">
                  <c:v>5.0630149787970619E-2</c:v>
                </c:pt>
                <c:pt idx="990">
                  <c:v>0.12383197658560748</c:v>
                </c:pt>
                <c:pt idx="991">
                  <c:v>3.8634250343662371E-2</c:v>
                </c:pt>
                <c:pt idx="992">
                  <c:v>0.35076083125119983</c:v>
                </c:pt>
                <c:pt idx="993">
                  <c:v>3.6054312733536438E-2</c:v>
                </c:pt>
                <c:pt idx="994">
                  <c:v>4.0337457224761869E-2</c:v>
                </c:pt>
                <c:pt idx="995">
                  <c:v>0.13948079227814789</c:v>
                </c:pt>
                <c:pt idx="996">
                  <c:v>9.3054384318733627E-3</c:v>
                </c:pt>
                <c:pt idx="997">
                  <c:v>7.9663972636355631E-3</c:v>
                </c:pt>
                <c:pt idx="998">
                  <c:v>3.2668058277575498E-3</c:v>
                </c:pt>
                <c:pt idx="999">
                  <c:v>9.1810223679917119E-2</c:v>
                </c:pt>
                <c:pt idx="1000">
                  <c:v>0.72892599562889171</c:v>
                </c:pt>
                <c:pt idx="1001">
                  <c:v>6.3605030942542953E-2</c:v>
                </c:pt>
                <c:pt idx="1002">
                  <c:v>0.35062941353991811</c:v>
                </c:pt>
                <c:pt idx="1003">
                  <c:v>4.6769550069933434E-3</c:v>
                </c:pt>
                <c:pt idx="1004">
                  <c:v>2.8238815548772469E-2</c:v>
                </c:pt>
                <c:pt idx="1005">
                  <c:v>0.37293632660414239</c:v>
                </c:pt>
                <c:pt idx="1006">
                  <c:v>1.0693421133274792E-2</c:v>
                </c:pt>
                <c:pt idx="1007">
                  <c:v>0.44147201169233619</c:v>
                </c:pt>
                <c:pt idx="1008">
                  <c:v>3.3415105785259892E-2</c:v>
                </c:pt>
                <c:pt idx="1009">
                  <c:v>6.7342686441945796</c:v>
                </c:pt>
                <c:pt idx="1010">
                  <c:v>0.31056967124850288</c:v>
                </c:pt>
                <c:pt idx="1011">
                  <c:v>39.779367729598874</c:v>
                </c:pt>
                <c:pt idx="1012">
                  <c:v>0.38136499981343858</c:v>
                </c:pt>
                <c:pt idx="1013">
                  <c:v>6.5525255668054519E-2</c:v>
                </c:pt>
                <c:pt idx="1014">
                  <c:v>0.19377480273933276</c:v>
                </c:pt>
                <c:pt idx="1015">
                  <c:v>5.731474499450942E-2</c:v>
                </c:pt>
                <c:pt idx="1016">
                  <c:v>2.5383654065446034E-3</c:v>
                </c:pt>
                <c:pt idx="1017">
                  <c:v>0.2000997215033416</c:v>
                </c:pt>
                <c:pt idx="1018">
                  <c:v>32.295349068857341</c:v>
                </c:pt>
                <c:pt idx="1019">
                  <c:v>2.510399629816398E-2</c:v>
                </c:pt>
                <c:pt idx="1020">
                  <c:v>7.2149928010188824E-2</c:v>
                </c:pt>
                <c:pt idx="1021">
                  <c:v>0.12498219196088571</c:v>
                </c:pt>
                <c:pt idx="1022">
                  <c:v>0.29233427831743314</c:v>
                </c:pt>
                <c:pt idx="1023">
                  <c:v>0.23798763735655498</c:v>
                </c:pt>
                <c:pt idx="1024">
                  <c:v>0.66018716001937527</c:v>
                </c:pt>
                <c:pt idx="1025">
                  <c:v>7.951488850085002E-2</c:v>
                </c:pt>
                <c:pt idx="1026">
                  <c:v>2.2947688011297753</c:v>
                </c:pt>
                <c:pt idx="1027">
                  <c:v>1.7143004632995364E-2</c:v>
                </c:pt>
                <c:pt idx="1028">
                  <c:v>0.23446434927960566</c:v>
                </c:pt>
                <c:pt idx="1029">
                  <c:v>0.35938429907072328</c:v>
                </c:pt>
                <c:pt idx="1030">
                  <c:v>0.28101964750576408</c:v>
                </c:pt>
                <c:pt idx="1031">
                  <c:v>0.26629190567439098</c:v>
                </c:pt>
                <c:pt idx="1032">
                  <c:v>0.11756844581880449</c:v>
                </c:pt>
                <c:pt idx="1033">
                  <c:v>3.1630911598762593E-2</c:v>
                </c:pt>
                <c:pt idx="1034">
                  <c:v>25.58249757430151</c:v>
                </c:pt>
                <c:pt idx="1035">
                  <c:v>39.044583937281352</c:v>
                </c:pt>
                <c:pt idx="1036">
                  <c:v>4.693990448454997</c:v>
                </c:pt>
                <c:pt idx="1037">
                  <c:v>1.5246693447594752</c:v>
                </c:pt>
                <c:pt idx="1038">
                  <c:v>0.17298512570903415</c:v>
                </c:pt>
                <c:pt idx="1039">
                  <c:v>0.97661765900787612</c:v>
                </c:pt>
                <c:pt idx="1040">
                  <c:v>0.12120906925360708</c:v>
                </c:pt>
                <c:pt idx="1041">
                  <c:v>0.77167764666081673</c:v>
                </c:pt>
                <c:pt idx="1042">
                  <c:v>0.41019481694058968</c:v>
                </c:pt>
                <c:pt idx="1043">
                  <c:v>11.414842950416551</c:v>
                </c:pt>
                <c:pt idx="1044">
                  <c:v>28.752711540465263</c:v>
                </c:pt>
                <c:pt idx="1045">
                  <c:v>0.16521117791887249</c:v>
                </c:pt>
                <c:pt idx="1046">
                  <c:v>3.736891967153308E-2</c:v>
                </c:pt>
                <c:pt idx="1047">
                  <c:v>0.10397505604494166</c:v>
                </c:pt>
                <c:pt idx="1048">
                  <c:v>2.8005149457969017E-2</c:v>
                </c:pt>
                <c:pt idx="1049">
                  <c:v>0.1943752449852244</c:v>
                </c:pt>
                <c:pt idx="1050">
                  <c:v>2.5463413055536753E-2</c:v>
                </c:pt>
                <c:pt idx="1051">
                  <c:v>9.1787495822983765</c:v>
                </c:pt>
                <c:pt idx="1052">
                  <c:v>0.14707750946939593</c:v>
                </c:pt>
                <c:pt idx="1053">
                  <c:v>1.4371922141181229E-2</c:v>
                </c:pt>
                <c:pt idx="1054">
                  <c:v>0.15667381715228301</c:v>
                </c:pt>
                <c:pt idx="1055">
                  <c:v>9.4716151825897404E-2</c:v>
                </c:pt>
                <c:pt idx="1056">
                  <c:v>0.10267105153995032</c:v>
                </c:pt>
                <c:pt idx="1057">
                  <c:v>0.11017306991814951</c:v>
                </c:pt>
                <c:pt idx="1058">
                  <c:v>4.3725857548905442E-2</c:v>
                </c:pt>
                <c:pt idx="1059">
                  <c:v>1.5639135790252312</c:v>
                </c:pt>
                <c:pt idx="1060">
                  <c:v>0.57016475674226164</c:v>
                </c:pt>
                <c:pt idx="1061">
                  <c:v>1.4524226356288021</c:v>
                </c:pt>
                <c:pt idx="1062">
                  <c:v>1.0271395826810119</c:v>
                </c:pt>
                <c:pt idx="1063">
                  <c:v>9.7492589280557526E-2</c:v>
                </c:pt>
                <c:pt idx="1064">
                  <c:v>0.1756596376091914</c:v>
                </c:pt>
                <c:pt idx="1065">
                  <c:v>0.52842441506831328</c:v>
                </c:pt>
                <c:pt idx="1066">
                  <c:v>0.28960530922534805</c:v>
                </c:pt>
                <c:pt idx="1067">
                  <c:v>0.17453696718937969</c:v>
                </c:pt>
                <c:pt idx="1068">
                  <c:v>3.3731533741064003E-2</c:v>
                </c:pt>
                <c:pt idx="1069">
                  <c:v>0.14703811212536191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576-4A8E-9106-3490127D44FE}"/>
            </c:ext>
          </c:extLst>
        </c:ser>
        <c:ser>
          <c:idx val="8"/>
          <c:order val="2"/>
          <c:tx>
            <c:v>30 mm Tapered (0.5 um)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'30 mm_Tapered_0.5um_1E6_Imp'!$B$2:$B$1068</c:f>
              <c:numCache>
                <c:formatCode>0.00E+00</c:formatCode>
                <c:ptCount val="1067"/>
                <c:pt idx="0">
                  <c:v>9005730000</c:v>
                </c:pt>
                <c:pt idx="1">
                  <c:v>9028480000</c:v>
                </c:pt>
                <c:pt idx="2">
                  <c:v>9049360000</c:v>
                </c:pt>
                <c:pt idx="3">
                  <c:v>9068920000</c:v>
                </c:pt>
                <c:pt idx="4">
                  <c:v>9085680000</c:v>
                </c:pt>
                <c:pt idx="5">
                  <c:v>9097330000</c:v>
                </c:pt>
                <c:pt idx="6">
                  <c:v>9106860000</c:v>
                </c:pt>
                <c:pt idx="7">
                  <c:v>9113830000</c:v>
                </c:pt>
                <c:pt idx="8">
                  <c:v>9224260000</c:v>
                </c:pt>
                <c:pt idx="9">
                  <c:v>9225390000</c:v>
                </c:pt>
                <c:pt idx="10">
                  <c:v>9228550000</c:v>
                </c:pt>
                <c:pt idx="11">
                  <c:v>9233360000</c:v>
                </c:pt>
                <c:pt idx="12">
                  <c:v>9240170000</c:v>
                </c:pt>
                <c:pt idx="13">
                  <c:v>9248660000</c:v>
                </c:pt>
                <c:pt idx="14">
                  <c:v>9258630000</c:v>
                </c:pt>
                <c:pt idx="15">
                  <c:v>9269350000</c:v>
                </c:pt>
                <c:pt idx="16">
                  <c:v>9281370000</c:v>
                </c:pt>
                <c:pt idx="17">
                  <c:v>9293770000</c:v>
                </c:pt>
                <c:pt idx="18">
                  <c:v>9306750000</c:v>
                </c:pt>
                <c:pt idx="19">
                  <c:v>9320150000</c:v>
                </c:pt>
                <c:pt idx="20">
                  <c:v>9332780000</c:v>
                </c:pt>
                <c:pt idx="21">
                  <c:v>9345370000</c:v>
                </c:pt>
                <c:pt idx="22">
                  <c:v>9357010000</c:v>
                </c:pt>
                <c:pt idx="23">
                  <c:v>9367900000</c:v>
                </c:pt>
                <c:pt idx="24">
                  <c:v>9377410000</c:v>
                </c:pt>
                <c:pt idx="25">
                  <c:v>9385280000</c:v>
                </c:pt>
                <c:pt idx="26">
                  <c:v>9390640000</c:v>
                </c:pt>
                <c:pt idx="27">
                  <c:v>9394500000</c:v>
                </c:pt>
                <c:pt idx="28">
                  <c:v>11736900000</c:v>
                </c:pt>
                <c:pt idx="29">
                  <c:v>11738800000</c:v>
                </c:pt>
                <c:pt idx="30">
                  <c:v>11746000000</c:v>
                </c:pt>
                <c:pt idx="31">
                  <c:v>11757100000</c:v>
                </c:pt>
                <c:pt idx="32">
                  <c:v>11772000000</c:v>
                </c:pt>
                <c:pt idx="33">
                  <c:v>11789700000</c:v>
                </c:pt>
                <c:pt idx="34">
                  <c:v>11809100000</c:v>
                </c:pt>
                <c:pt idx="35">
                  <c:v>11830200000</c:v>
                </c:pt>
                <c:pt idx="36">
                  <c:v>11851500000</c:v>
                </c:pt>
                <c:pt idx="37">
                  <c:v>11872700000</c:v>
                </c:pt>
                <c:pt idx="38">
                  <c:v>11893000000</c:v>
                </c:pt>
                <c:pt idx="39">
                  <c:v>11911600000</c:v>
                </c:pt>
                <c:pt idx="40">
                  <c:v>11928600000</c:v>
                </c:pt>
                <c:pt idx="41">
                  <c:v>11943600000</c:v>
                </c:pt>
                <c:pt idx="42">
                  <c:v>11956500000</c:v>
                </c:pt>
                <c:pt idx="43">
                  <c:v>11967200000</c:v>
                </c:pt>
                <c:pt idx="44">
                  <c:v>11975900000</c:v>
                </c:pt>
                <c:pt idx="45">
                  <c:v>11982400000</c:v>
                </c:pt>
                <c:pt idx="46">
                  <c:v>11987000000</c:v>
                </c:pt>
                <c:pt idx="47">
                  <c:v>11989800000</c:v>
                </c:pt>
                <c:pt idx="48">
                  <c:v>12128000000</c:v>
                </c:pt>
                <c:pt idx="49">
                  <c:v>12129900000</c:v>
                </c:pt>
                <c:pt idx="50">
                  <c:v>12134300000</c:v>
                </c:pt>
                <c:pt idx="51">
                  <c:v>12141100000</c:v>
                </c:pt>
                <c:pt idx="52">
                  <c:v>12151000000</c:v>
                </c:pt>
                <c:pt idx="53">
                  <c:v>12163200000</c:v>
                </c:pt>
                <c:pt idx="54">
                  <c:v>12178000000</c:v>
                </c:pt>
                <c:pt idx="55">
                  <c:v>12193600000</c:v>
                </c:pt>
                <c:pt idx="56">
                  <c:v>12211600000</c:v>
                </c:pt>
                <c:pt idx="57">
                  <c:v>12230200000</c:v>
                </c:pt>
                <c:pt idx="58">
                  <c:v>12250400000</c:v>
                </c:pt>
                <c:pt idx="59">
                  <c:v>12271100000</c:v>
                </c:pt>
                <c:pt idx="60">
                  <c:v>12290900000</c:v>
                </c:pt>
                <c:pt idx="61">
                  <c:v>12310900000</c:v>
                </c:pt>
                <c:pt idx="62">
                  <c:v>12329000000</c:v>
                </c:pt>
                <c:pt idx="63">
                  <c:v>12346300000</c:v>
                </c:pt>
                <c:pt idx="64">
                  <c:v>12361200000</c:v>
                </c:pt>
                <c:pt idx="65">
                  <c:v>12373900000</c:v>
                </c:pt>
                <c:pt idx="66">
                  <c:v>12382100000</c:v>
                </c:pt>
                <c:pt idx="67">
                  <c:v>12388500000</c:v>
                </c:pt>
                <c:pt idx="68">
                  <c:v>13002200000</c:v>
                </c:pt>
                <c:pt idx="69">
                  <c:v>13003200000</c:v>
                </c:pt>
                <c:pt idx="70">
                  <c:v>13013500000</c:v>
                </c:pt>
                <c:pt idx="71">
                  <c:v>13025100000</c:v>
                </c:pt>
                <c:pt idx="72">
                  <c:v>13042800000</c:v>
                </c:pt>
                <c:pt idx="73">
                  <c:v>13064400000</c:v>
                </c:pt>
                <c:pt idx="74">
                  <c:v>13088600000</c:v>
                </c:pt>
                <c:pt idx="75">
                  <c:v>13119000000</c:v>
                </c:pt>
                <c:pt idx="76">
                  <c:v>13151900000</c:v>
                </c:pt>
                <c:pt idx="77">
                  <c:v>13188800000</c:v>
                </c:pt>
                <c:pt idx="78">
                  <c:v>13226300000</c:v>
                </c:pt>
                <c:pt idx="79">
                  <c:v>13263500000</c:v>
                </c:pt>
                <c:pt idx="80">
                  <c:v>13205100000</c:v>
                </c:pt>
                <c:pt idx="81">
                  <c:v>13241400000</c:v>
                </c:pt>
                <c:pt idx="82">
                  <c:v>13276700000</c:v>
                </c:pt>
                <c:pt idx="83">
                  <c:v>13311600000</c:v>
                </c:pt>
                <c:pt idx="84">
                  <c:v>13342100000</c:v>
                </c:pt>
                <c:pt idx="85">
                  <c:v>13366600000</c:v>
                </c:pt>
                <c:pt idx="86">
                  <c:v>13381800000</c:v>
                </c:pt>
                <c:pt idx="87">
                  <c:v>13392100000</c:v>
                </c:pt>
                <c:pt idx="88">
                  <c:v>13398500000</c:v>
                </c:pt>
                <c:pt idx="89">
                  <c:v>13402800000</c:v>
                </c:pt>
                <c:pt idx="90">
                  <c:v>13405200000</c:v>
                </c:pt>
                <c:pt idx="91">
                  <c:v>13406000000</c:v>
                </c:pt>
                <c:pt idx="92">
                  <c:v>13464000000</c:v>
                </c:pt>
                <c:pt idx="93">
                  <c:v>13464500000</c:v>
                </c:pt>
                <c:pt idx="94">
                  <c:v>13465300000</c:v>
                </c:pt>
                <c:pt idx="95">
                  <c:v>13466500000</c:v>
                </c:pt>
                <c:pt idx="96">
                  <c:v>13468100000</c:v>
                </c:pt>
                <c:pt idx="97">
                  <c:v>13470200000</c:v>
                </c:pt>
                <c:pt idx="98">
                  <c:v>13472900000</c:v>
                </c:pt>
                <c:pt idx="99">
                  <c:v>13476000000</c:v>
                </c:pt>
                <c:pt idx="100">
                  <c:v>13480000000</c:v>
                </c:pt>
                <c:pt idx="101">
                  <c:v>13484800000</c:v>
                </c:pt>
                <c:pt idx="102">
                  <c:v>13490200000</c:v>
                </c:pt>
                <c:pt idx="103">
                  <c:v>13497400000</c:v>
                </c:pt>
                <c:pt idx="104">
                  <c:v>13506900000</c:v>
                </c:pt>
                <c:pt idx="105">
                  <c:v>13521100000</c:v>
                </c:pt>
                <c:pt idx="106">
                  <c:v>13536100000</c:v>
                </c:pt>
                <c:pt idx="107">
                  <c:v>13552200000</c:v>
                </c:pt>
                <c:pt idx="108">
                  <c:v>13563400000</c:v>
                </c:pt>
                <c:pt idx="109">
                  <c:v>13573200000</c:v>
                </c:pt>
                <c:pt idx="110">
                  <c:v>13584800000</c:v>
                </c:pt>
                <c:pt idx="111">
                  <c:v>13953300000</c:v>
                </c:pt>
                <c:pt idx="112">
                  <c:v>13953900000</c:v>
                </c:pt>
                <c:pt idx="113">
                  <c:v>13956400000</c:v>
                </c:pt>
                <c:pt idx="114">
                  <c:v>13958300000</c:v>
                </c:pt>
                <c:pt idx="115">
                  <c:v>13963200000</c:v>
                </c:pt>
                <c:pt idx="116">
                  <c:v>13965600000</c:v>
                </c:pt>
                <c:pt idx="117">
                  <c:v>13972600000</c:v>
                </c:pt>
                <c:pt idx="118">
                  <c:v>13974200000</c:v>
                </c:pt>
                <c:pt idx="119">
                  <c:v>13982000000</c:v>
                </c:pt>
                <c:pt idx="120">
                  <c:v>13985400000</c:v>
                </c:pt>
                <c:pt idx="121">
                  <c:v>13987800000</c:v>
                </c:pt>
                <c:pt idx="122">
                  <c:v>14000000000</c:v>
                </c:pt>
                <c:pt idx="123">
                  <c:v>14015900000</c:v>
                </c:pt>
                <c:pt idx="124">
                  <c:v>14033100000</c:v>
                </c:pt>
                <c:pt idx="125">
                  <c:v>14050400000</c:v>
                </c:pt>
                <c:pt idx="126">
                  <c:v>14066300000</c:v>
                </c:pt>
                <c:pt idx="127">
                  <c:v>14080900000</c:v>
                </c:pt>
                <c:pt idx="128">
                  <c:v>14092800000</c:v>
                </c:pt>
                <c:pt idx="129">
                  <c:v>14100200000</c:v>
                </c:pt>
                <c:pt idx="130">
                  <c:v>14103200000</c:v>
                </c:pt>
                <c:pt idx="131">
                  <c:v>14569500000</c:v>
                </c:pt>
                <c:pt idx="132">
                  <c:v>14578800000</c:v>
                </c:pt>
                <c:pt idx="133">
                  <c:v>14600800000</c:v>
                </c:pt>
                <c:pt idx="134">
                  <c:v>14625800000</c:v>
                </c:pt>
                <c:pt idx="135">
                  <c:v>14656300000</c:v>
                </c:pt>
                <c:pt idx="136">
                  <c:v>14657300000</c:v>
                </c:pt>
                <c:pt idx="137">
                  <c:v>14659700000</c:v>
                </c:pt>
                <c:pt idx="138">
                  <c:v>14667600000</c:v>
                </c:pt>
                <c:pt idx="139">
                  <c:v>14679300000</c:v>
                </c:pt>
                <c:pt idx="140">
                  <c:v>14688000000</c:v>
                </c:pt>
                <c:pt idx="141">
                  <c:v>14694500000</c:v>
                </c:pt>
                <c:pt idx="142">
                  <c:v>14711300000</c:v>
                </c:pt>
                <c:pt idx="143">
                  <c:v>14717900000</c:v>
                </c:pt>
                <c:pt idx="144">
                  <c:v>14728300000</c:v>
                </c:pt>
                <c:pt idx="145">
                  <c:v>14743900000</c:v>
                </c:pt>
                <c:pt idx="146">
                  <c:v>14744800000</c:v>
                </c:pt>
                <c:pt idx="147">
                  <c:v>14758400000</c:v>
                </c:pt>
                <c:pt idx="148">
                  <c:v>14761600000</c:v>
                </c:pt>
                <c:pt idx="149">
                  <c:v>14767300000</c:v>
                </c:pt>
                <c:pt idx="150">
                  <c:v>14769200000</c:v>
                </c:pt>
                <c:pt idx="151">
                  <c:v>15003000000</c:v>
                </c:pt>
                <c:pt idx="152">
                  <c:v>15003700000</c:v>
                </c:pt>
                <c:pt idx="153">
                  <c:v>15007200000</c:v>
                </c:pt>
                <c:pt idx="154">
                  <c:v>15009600000</c:v>
                </c:pt>
                <c:pt idx="155">
                  <c:v>15014400000</c:v>
                </c:pt>
                <c:pt idx="156">
                  <c:v>15016300000</c:v>
                </c:pt>
                <c:pt idx="157">
                  <c:v>15019400000</c:v>
                </c:pt>
                <c:pt idx="158">
                  <c:v>15030000000</c:v>
                </c:pt>
                <c:pt idx="159">
                  <c:v>15030600000</c:v>
                </c:pt>
                <c:pt idx="160">
                  <c:v>15059700000</c:v>
                </c:pt>
                <c:pt idx="161">
                  <c:v>15100300000</c:v>
                </c:pt>
                <c:pt idx="162">
                  <c:v>15146000000</c:v>
                </c:pt>
                <c:pt idx="163">
                  <c:v>15201600000</c:v>
                </c:pt>
                <c:pt idx="164">
                  <c:v>15259800000</c:v>
                </c:pt>
                <c:pt idx="165">
                  <c:v>15318100000</c:v>
                </c:pt>
                <c:pt idx="166">
                  <c:v>15372000000</c:v>
                </c:pt>
                <c:pt idx="167">
                  <c:v>15400800000</c:v>
                </c:pt>
                <c:pt idx="168">
                  <c:v>15402700000</c:v>
                </c:pt>
                <c:pt idx="169">
                  <c:v>15402800000</c:v>
                </c:pt>
                <c:pt idx="170">
                  <c:v>15400800000</c:v>
                </c:pt>
                <c:pt idx="171">
                  <c:v>15402400000</c:v>
                </c:pt>
                <c:pt idx="172">
                  <c:v>15402800000</c:v>
                </c:pt>
                <c:pt idx="173">
                  <c:v>15405300000</c:v>
                </c:pt>
                <c:pt idx="174">
                  <c:v>15487400000</c:v>
                </c:pt>
                <c:pt idx="175">
                  <c:v>15498000000</c:v>
                </c:pt>
                <c:pt idx="176">
                  <c:v>15499000000</c:v>
                </c:pt>
                <c:pt idx="177">
                  <c:v>15519000000</c:v>
                </c:pt>
                <c:pt idx="178">
                  <c:v>15533500000</c:v>
                </c:pt>
                <c:pt idx="179">
                  <c:v>15541700000</c:v>
                </c:pt>
                <c:pt idx="180">
                  <c:v>15558600000</c:v>
                </c:pt>
                <c:pt idx="181">
                  <c:v>15569500000</c:v>
                </c:pt>
                <c:pt idx="182">
                  <c:v>15573200000</c:v>
                </c:pt>
                <c:pt idx="183">
                  <c:v>15597800000</c:v>
                </c:pt>
                <c:pt idx="184">
                  <c:v>15628600000</c:v>
                </c:pt>
                <c:pt idx="185">
                  <c:v>15660500000</c:v>
                </c:pt>
                <c:pt idx="186">
                  <c:v>15689500000</c:v>
                </c:pt>
                <c:pt idx="187">
                  <c:v>15719100000</c:v>
                </c:pt>
                <c:pt idx="188">
                  <c:v>15744500000</c:v>
                </c:pt>
                <c:pt idx="189">
                  <c:v>15769300000</c:v>
                </c:pt>
                <c:pt idx="190">
                  <c:v>15790600000</c:v>
                </c:pt>
                <c:pt idx="191">
                  <c:v>15807900000</c:v>
                </c:pt>
                <c:pt idx="192">
                  <c:v>15818700000</c:v>
                </c:pt>
                <c:pt idx="193">
                  <c:v>15827700000</c:v>
                </c:pt>
                <c:pt idx="194">
                  <c:v>16339300000</c:v>
                </c:pt>
                <c:pt idx="195">
                  <c:v>16369800000</c:v>
                </c:pt>
                <c:pt idx="196">
                  <c:v>16414300000</c:v>
                </c:pt>
                <c:pt idx="197">
                  <c:v>16461200000</c:v>
                </c:pt>
                <c:pt idx="198">
                  <c:v>16504600000</c:v>
                </c:pt>
                <c:pt idx="199">
                  <c:v>16539100000</c:v>
                </c:pt>
                <c:pt idx="200">
                  <c:v>16565000000</c:v>
                </c:pt>
                <c:pt idx="201">
                  <c:v>16582900000</c:v>
                </c:pt>
                <c:pt idx="202">
                  <c:v>16594800000</c:v>
                </c:pt>
                <c:pt idx="203">
                  <c:v>16602300000</c:v>
                </c:pt>
                <c:pt idx="204">
                  <c:v>16606600000</c:v>
                </c:pt>
                <c:pt idx="205">
                  <c:v>16607500000</c:v>
                </c:pt>
                <c:pt idx="206">
                  <c:v>16607600000</c:v>
                </c:pt>
                <c:pt idx="207">
                  <c:v>16608000000</c:v>
                </c:pt>
                <c:pt idx="208">
                  <c:v>16608600000</c:v>
                </c:pt>
                <c:pt idx="209">
                  <c:v>16609000000</c:v>
                </c:pt>
                <c:pt idx="210">
                  <c:v>16609300000</c:v>
                </c:pt>
                <c:pt idx="211">
                  <c:v>16609800000</c:v>
                </c:pt>
                <c:pt idx="212">
                  <c:v>16610100000</c:v>
                </c:pt>
                <c:pt idx="213">
                  <c:v>16610200000</c:v>
                </c:pt>
                <c:pt idx="214">
                  <c:v>16844200000</c:v>
                </c:pt>
                <c:pt idx="215">
                  <c:v>16844700000</c:v>
                </c:pt>
                <c:pt idx="216">
                  <c:v>16849200000</c:v>
                </c:pt>
                <c:pt idx="217">
                  <c:v>16851800000</c:v>
                </c:pt>
                <c:pt idx="218">
                  <c:v>16856700000</c:v>
                </c:pt>
                <c:pt idx="219">
                  <c:v>16861900000</c:v>
                </c:pt>
                <c:pt idx="220">
                  <c:v>16867300000</c:v>
                </c:pt>
                <c:pt idx="221">
                  <c:v>16873400000</c:v>
                </c:pt>
                <c:pt idx="222">
                  <c:v>16879800000</c:v>
                </c:pt>
                <c:pt idx="223">
                  <c:v>16885800000</c:v>
                </c:pt>
                <c:pt idx="224">
                  <c:v>16892000000</c:v>
                </c:pt>
                <c:pt idx="225">
                  <c:v>16897900000</c:v>
                </c:pt>
                <c:pt idx="226">
                  <c:v>16903100000</c:v>
                </c:pt>
                <c:pt idx="227">
                  <c:v>16908000000</c:v>
                </c:pt>
                <c:pt idx="228">
                  <c:v>16912300000</c:v>
                </c:pt>
                <c:pt idx="229">
                  <c:v>16915900000</c:v>
                </c:pt>
                <c:pt idx="230">
                  <c:v>16918900000</c:v>
                </c:pt>
                <c:pt idx="231">
                  <c:v>16921000000</c:v>
                </c:pt>
                <c:pt idx="232">
                  <c:v>16922300000</c:v>
                </c:pt>
                <c:pt idx="233">
                  <c:v>16960300000</c:v>
                </c:pt>
                <c:pt idx="234">
                  <c:v>16964700000</c:v>
                </c:pt>
                <c:pt idx="235">
                  <c:v>16979000000</c:v>
                </c:pt>
                <c:pt idx="236">
                  <c:v>17005800000</c:v>
                </c:pt>
                <c:pt idx="237">
                  <c:v>17046500000</c:v>
                </c:pt>
                <c:pt idx="238">
                  <c:v>17104800000</c:v>
                </c:pt>
                <c:pt idx="239">
                  <c:v>17176900000</c:v>
                </c:pt>
                <c:pt idx="240">
                  <c:v>17260600000</c:v>
                </c:pt>
                <c:pt idx="241">
                  <c:v>17349300000</c:v>
                </c:pt>
                <c:pt idx="242">
                  <c:v>17431100000</c:v>
                </c:pt>
                <c:pt idx="243">
                  <c:v>17473900000</c:v>
                </c:pt>
                <c:pt idx="244">
                  <c:v>17475200000</c:v>
                </c:pt>
                <c:pt idx="245">
                  <c:v>17478100000</c:v>
                </c:pt>
                <c:pt idx="246">
                  <c:v>17483400000</c:v>
                </c:pt>
                <c:pt idx="247">
                  <c:v>17490200000</c:v>
                </c:pt>
                <c:pt idx="248">
                  <c:v>17492300000</c:v>
                </c:pt>
                <c:pt idx="249">
                  <c:v>17498100000</c:v>
                </c:pt>
                <c:pt idx="250">
                  <c:v>17507500000</c:v>
                </c:pt>
                <c:pt idx="251">
                  <c:v>17516700000</c:v>
                </c:pt>
                <c:pt idx="252">
                  <c:v>17516800000</c:v>
                </c:pt>
                <c:pt idx="253">
                  <c:v>17517500000</c:v>
                </c:pt>
                <c:pt idx="254">
                  <c:v>17519300000</c:v>
                </c:pt>
                <c:pt idx="255">
                  <c:v>17521900000</c:v>
                </c:pt>
                <c:pt idx="256">
                  <c:v>17522200000</c:v>
                </c:pt>
                <c:pt idx="257">
                  <c:v>17531100000</c:v>
                </c:pt>
                <c:pt idx="258">
                  <c:v>17536600000</c:v>
                </c:pt>
                <c:pt idx="259">
                  <c:v>17542500000</c:v>
                </c:pt>
                <c:pt idx="260">
                  <c:v>17548700000</c:v>
                </c:pt>
                <c:pt idx="261">
                  <c:v>17555200000</c:v>
                </c:pt>
                <c:pt idx="262">
                  <c:v>17562800000</c:v>
                </c:pt>
                <c:pt idx="263">
                  <c:v>17571700000</c:v>
                </c:pt>
                <c:pt idx="264">
                  <c:v>17579900000</c:v>
                </c:pt>
                <c:pt idx="265">
                  <c:v>17585000000</c:v>
                </c:pt>
                <c:pt idx="266">
                  <c:v>17587000000</c:v>
                </c:pt>
                <c:pt idx="267">
                  <c:v>17588100000</c:v>
                </c:pt>
                <c:pt idx="268">
                  <c:v>17591200000</c:v>
                </c:pt>
                <c:pt idx="269">
                  <c:v>17593400000</c:v>
                </c:pt>
                <c:pt idx="270">
                  <c:v>17594800000</c:v>
                </c:pt>
                <c:pt idx="271">
                  <c:v>17599300000</c:v>
                </c:pt>
                <c:pt idx="272">
                  <c:v>17602100000</c:v>
                </c:pt>
                <c:pt idx="273">
                  <c:v>17604200000</c:v>
                </c:pt>
                <c:pt idx="274">
                  <c:v>17605700000</c:v>
                </c:pt>
                <c:pt idx="275">
                  <c:v>17608300000</c:v>
                </c:pt>
                <c:pt idx="276">
                  <c:v>17608700000</c:v>
                </c:pt>
                <c:pt idx="277">
                  <c:v>17611700000</c:v>
                </c:pt>
                <c:pt idx="278">
                  <c:v>17613900000</c:v>
                </c:pt>
                <c:pt idx="279">
                  <c:v>17614200000</c:v>
                </c:pt>
                <c:pt idx="280">
                  <c:v>17614800000</c:v>
                </c:pt>
                <c:pt idx="281">
                  <c:v>17617000000</c:v>
                </c:pt>
                <c:pt idx="282">
                  <c:v>17618000000</c:v>
                </c:pt>
                <c:pt idx="283">
                  <c:v>17620500000</c:v>
                </c:pt>
                <c:pt idx="284">
                  <c:v>17622000000</c:v>
                </c:pt>
                <c:pt idx="285">
                  <c:v>17622500000</c:v>
                </c:pt>
                <c:pt idx="286">
                  <c:v>17625400000</c:v>
                </c:pt>
                <c:pt idx="287">
                  <c:v>17630800000</c:v>
                </c:pt>
                <c:pt idx="288">
                  <c:v>17634500000</c:v>
                </c:pt>
                <c:pt idx="289">
                  <c:v>17636900000</c:v>
                </c:pt>
                <c:pt idx="290">
                  <c:v>17638300000</c:v>
                </c:pt>
                <c:pt idx="291">
                  <c:v>17639300000</c:v>
                </c:pt>
                <c:pt idx="292">
                  <c:v>17766000000</c:v>
                </c:pt>
                <c:pt idx="293">
                  <c:v>17766200000</c:v>
                </c:pt>
                <c:pt idx="294">
                  <c:v>17768800000</c:v>
                </c:pt>
                <c:pt idx="295">
                  <c:v>17771500000</c:v>
                </c:pt>
                <c:pt idx="296">
                  <c:v>17772800000</c:v>
                </c:pt>
                <c:pt idx="297">
                  <c:v>17776100000</c:v>
                </c:pt>
                <c:pt idx="298">
                  <c:v>17781200000</c:v>
                </c:pt>
                <c:pt idx="299">
                  <c:v>17785600000</c:v>
                </c:pt>
                <c:pt idx="300">
                  <c:v>17813200000</c:v>
                </c:pt>
                <c:pt idx="301">
                  <c:v>17859800000</c:v>
                </c:pt>
                <c:pt idx="302">
                  <c:v>17930200000</c:v>
                </c:pt>
                <c:pt idx="303">
                  <c:v>18016600000</c:v>
                </c:pt>
                <c:pt idx="304">
                  <c:v>18098900000</c:v>
                </c:pt>
                <c:pt idx="305">
                  <c:v>18176700000</c:v>
                </c:pt>
                <c:pt idx="306">
                  <c:v>18238400000</c:v>
                </c:pt>
                <c:pt idx="307">
                  <c:v>18286200000</c:v>
                </c:pt>
                <c:pt idx="308">
                  <c:v>18320400000</c:v>
                </c:pt>
                <c:pt idx="309">
                  <c:v>18341200000</c:v>
                </c:pt>
                <c:pt idx="310">
                  <c:v>18346800000</c:v>
                </c:pt>
                <c:pt idx="311">
                  <c:v>18349300000</c:v>
                </c:pt>
                <c:pt idx="312">
                  <c:v>18354100000</c:v>
                </c:pt>
                <c:pt idx="313">
                  <c:v>18356300000</c:v>
                </c:pt>
                <c:pt idx="314">
                  <c:v>18366200000</c:v>
                </c:pt>
                <c:pt idx="315">
                  <c:v>18380600000</c:v>
                </c:pt>
                <c:pt idx="316">
                  <c:v>18398800000</c:v>
                </c:pt>
                <c:pt idx="317">
                  <c:v>18419500000</c:v>
                </c:pt>
                <c:pt idx="318">
                  <c:v>18441900000</c:v>
                </c:pt>
                <c:pt idx="319">
                  <c:v>18468200000</c:v>
                </c:pt>
                <c:pt idx="320">
                  <c:v>18496800000</c:v>
                </c:pt>
                <c:pt idx="321">
                  <c:v>18529200000</c:v>
                </c:pt>
                <c:pt idx="322">
                  <c:v>18568600000</c:v>
                </c:pt>
                <c:pt idx="323">
                  <c:v>18615500000</c:v>
                </c:pt>
                <c:pt idx="324">
                  <c:v>18672100000</c:v>
                </c:pt>
                <c:pt idx="325">
                  <c:v>18745800000</c:v>
                </c:pt>
                <c:pt idx="326">
                  <c:v>18832200000</c:v>
                </c:pt>
                <c:pt idx="327">
                  <c:v>18932200000</c:v>
                </c:pt>
                <c:pt idx="328">
                  <c:v>19043200000</c:v>
                </c:pt>
                <c:pt idx="329">
                  <c:v>19146200000</c:v>
                </c:pt>
                <c:pt idx="330">
                  <c:v>19234200000</c:v>
                </c:pt>
                <c:pt idx="331">
                  <c:v>19508300000</c:v>
                </c:pt>
                <c:pt idx="332">
                  <c:v>19508600000</c:v>
                </c:pt>
                <c:pt idx="333">
                  <c:v>19508800000</c:v>
                </c:pt>
                <c:pt idx="334">
                  <c:v>19509000000</c:v>
                </c:pt>
                <c:pt idx="335">
                  <c:v>19509400000</c:v>
                </c:pt>
                <c:pt idx="336">
                  <c:v>19509500000</c:v>
                </c:pt>
                <c:pt idx="337">
                  <c:v>19509700000</c:v>
                </c:pt>
                <c:pt idx="338">
                  <c:v>19509900000</c:v>
                </c:pt>
                <c:pt idx="339">
                  <c:v>19510200000</c:v>
                </c:pt>
                <c:pt idx="340">
                  <c:v>19511400000</c:v>
                </c:pt>
                <c:pt idx="341">
                  <c:v>19512500000</c:v>
                </c:pt>
                <c:pt idx="342">
                  <c:v>19514200000</c:v>
                </c:pt>
                <c:pt idx="343">
                  <c:v>19515600000</c:v>
                </c:pt>
                <c:pt idx="344">
                  <c:v>19517900000</c:v>
                </c:pt>
                <c:pt idx="345">
                  <c:v>19519600000</c:v>
                </c:pt>
                <c:pt idx="346">
                  <c:v>19522000000</c:v>
                </c:pt>
                <c:pt idx="347">
                  <c:v>19522200000</c:v>
                </c:pt>
                <c:pt idx="348">
                  <c:v>19524600000</c:v>
                </c:pt>
                <c:pt idx="349">
                  <c:v>19525500000</c:v>
                </c:pt>
                <c:pt idx="350">
                  <c:v>19526200000</c:v>
                </c:pt>
                <c:pt idx="351">
                  <c:v>19526300000</c:v>
                </c:pt>
                <c:pt idx="352">
                  <c:v>19535800000</c:v>
                </c:pt>
                <c:pt idx="353">
                  <c:v>19536200000</c:v>
                </c:pt>
                <c:pt idx="354">
                  <c:v>19537200000</c:v>
                </c:pt>
                <c:pt idx="355">
                  <c:v>19538200000</c:v>
                </c:pt>
                <c:pt idx="356">
                  <c:v>19538600000</c:v>
                </c:pt>
                <c:pt idx="357">
                  <c:v>19539600000</c:v>
                </c:pt>
                <c:pt idx="358">
                  <c:v>19540300000</c:v>
                </c:pt>
                <c:pt idx="359">
                  <c:v>19542200000</c:v>
                </c:pt>
                <c:pt idx="360">
                  <c:v>19542300000</c:v>
                </c:pt>
                <c:pt idx="361">
                  <c:v>19543900000</c:v>
                </c:pt>
                <c:pt idx="362">
                  <c:v>19544200000</c:v>
                </c:pt>
                <c:pt idx="363">
                  <c:v>19546000000</c:v>
                </c:pt>
                <c:pt idx="364">
                  <c:v>19546200000</c:v>
                </c:pt>
                <c:pt idx="365">
                  <c:v>19547600000</c:v>
                </c:pt>
                <c:pt idx="366">
                  <c:v>19548100000</c:v>
                </c:pt>
                <c:pt idx="367">
                  <c:v>19548800000</c:v>
                </c:pt>
                <c:pt idx="368">
                  <c:v>19548900000</c:v>
                </c:pt>
                <c:pt idx="369">
                  <c:v>19549600000</c:v>
                </c:pt>
                <c:pt idx="370">
                  <c:v>19549900000</c:v>
                </c:pt>
                <c:pt idx="371">
                  <c:v>19550000000</c:v>
                </c:pt>
                <c:pt idx="372">
                  <c:v>19662100000</c:v>
                </c:pt>
                <c:pt idx="373">
                  <c:v>19690000000</c:v>
                </c:pt>
                <c:pt idx="374">
                  <c:v>19754700000</c:v>
                </c:pt>
                <c:pt idx="375">
                  <c:v>19818800000</c:v>
                </c:pt>
                <c:pt idx="376">
                  <c:v>19867200000</c:v>
                </c:pt>
                <c:pt idx="377">
                  <c:v>19899900000</c:v>
                </c:pt>
                <c:pt idx="378">
                  <c:v>19926800000</c:v>
                </c:pt>
                <c:pt idx="379">
                  <c:v>19943100000</c:v>
                </c:pt>
                <c:pt idx="380">
                  <c:v>19946900000</c:v>
                </c:pt>
                <c:pt idx="381">
                  <c:v>19950400000</c:v>
                </c:pt>
                <c:pt idx="382">
                  <c:v>19961100000</c:v>
                </c:pt>
                <c:pt idx="383">
                  <c:v>19974800000</c:v>
                </c:pt>
                <c:pt idx="384">
                  <c:v>19986900000</c:v>
                </c:pt>
                <c:pt idx="385">
                  <c:v>19998200000</c:v>
                </c:pt>
                <c:pt idx="386">
                  <c:v>20023700000</c:v>
                </c:pt>
                <c:pt idx="387">
                  <c:v>20031300000</c:v>
                </c:pt>
                <c:pt idx="388">
                  <c:v>20049500000</c:v>
                </c:pt>
                <c:pt idx="389">
                  <c:v>20073600000</c:v>
                </c:pt>
                <c:pt idx="390">
                  <c:v>20082800000</c:v>
                </c:pt>
                <c:pt idx="391">
                  <c:v>20098500000</c:v>
                </c:pt>
                <c:pt idx="392">
                  <c:v>20121100000</c:v>
                </c:pt>
                <c:pt idx="393">
                  <c:v>20130000000</c:v>
                </c:pt>
                <c:pt idx="394">
                  <c:v>20142000000</c:v>
                </c:pt>
                <c:pt idx="395">
                  <c:v>20160200000</c:v>
                </c:pt>
                <c:pt idx="396">
                  <c:v>20169200000</c:v>
                </c:pt>
                <c:pt idx="397">
                  <c:v>20172200000</c:v>
                </c:pt>
                <c:pt idx="398">
                  <c:v>20178300000</c:v>
                </c:pt>
                <c:pt idx="399">
                  <c:v>20181200000</c:v>
                </c:pt>
                <c:pt idx="400">
                  <c:v>20199200000</c:v>
                </c:pt>
                <c:pt idx="401">
                  <c:v>20219100000</c:v>
                </c:pt>
                <c:pt idx="402">
                  <c:v>20234800000</c:v>
                </c:pt>
                <c:pt idx="403">
                  <c:v>20239100000</c:v>
                </c:pt>
                <c:pt idx="404">
                  <c:v>20240600000</c:v>
                </c:pt>
                <c:pt idx="405">
                  <c:v>20244700000</c:v>
                </c:pt>
                <c:pt idx="406">
                  <c:v>20246600000</c:v>
                </c:pt>
                <c:pt idx="407">
                  <c:v>20247400000</c:v>
                </c:pt>
                <c:pt idx="408">
                  <c:v>20253300000</c:v>
                </c:pt>
                <c:pt idx="409">
                  <c:v>20262700000</c:v>
                </c:pt>
                <c:pt idx="410">
                  <c:v>20270600000</c:v>
                </c:pt>
                <c:pt idx="411">
                  <c:v>20280000000</c:v>
                </c:pt>
                <c:pt idx="412">
                  <c:v>20491900000</c:v>
                </c:pt>
                <c:pt idx="413">
                  <c:v>20496100000</c:v>
                </c:pt>
                <c:pt idx="414">
                  <c:v>20507200000</c:v>
                </c:pt>
                <c:pt idx="415">
                  <c:v>20523800000</c:v>
                </c:pt>
                <c:pt idx="416">
                  <c:v>20543000000</c:v>
                </c:pt>
                <c:pt idx="417">
                  <c:v>20564300000</c:v>
                </c:pt>
                <c:pt idx="418">
                  <c:v>20586400000</c:v>
                </c:pt>
                <c:pt idx="419">
                  <c:v>20608000000</c:v>
                </c:pt>
                <c:pt idx="420">
                  <c:v>20628700000</c:v>
                </c:pt>
                <c:pt idx="421">
                  <c:v>20635800000</c:v>
                </c:pt>
                <c:pt idx="422">
                  <c:v>20636900000</c:v>
                </c:pt>
                <c:pt idx="423">
                  <c:v>20639800000</c:v>
                </c:pt>
                <c:pt idx="424">
                  <c:v>20644300000</c:v>
                </c:pt>
                <c:pt idx="425">
                  <c:v>20647700000</c:v>
                </c:pt>
                <c:pt idx="426">
                  <c:v>20651200000</c:v>
                </c:pt>
                <c:pt idx="427">
                  <c:v>20658700000</c:v>
                </c:pt>
                <c:pt idx="428">
                  <c:v>20665400000</c:v>
                </c:pt>
                <c:pt idx="429">
                  <c:v>20668000000</c:v>
                </c:pt>
                <c:pt idx="430">
                  <c:v>20677800000</c:v>
                </c:pt>
                <c:pt idx="431">
                  <c:v>20679300000</c:v>
                </c:pt>
                <c:pt idx="432">
                  <c:v>20688200000</c:v>
                </c:pt>
                <c:pt idx="433">
                  <c:v>20690700000</c:v>
                </c:pt>
                <c:pt idx="434">
                  <c:v>20698400000</c:v>
                </c:pt>
                <c:pt idx="435">
                  <c:v>20698900000</c:v>
                </c:pt>
                <c:pt idx="436">
                  <c:v>20704400000</c:v>
                </c:pt>
                <c:pt idx="437">
                  <c:v>20704400000</c:v>
                </c:pt>
                <c:pt idx="438">
                  <c:v>20709300000</c:v>
                </c:pt>
                <c:pt idx="439">
                  <c:v>20709500000</c:v>
                </c:pt>
                <c:pt idx="440">
                  <c:v>20714100000</c:v>
                </c:pt>
                <c:pt idx="441">
                  <c:v>20718200000</c:v>
                </c:pt>
                <c:pt idx="442">
                  <c:v>20719600000</c:v>
                </c:pt>
                <c:pt idx="443">
                  <c:v>20722900000</c:v>
                </c:pt>
                <c:pt idx="444">
                  <c:v>20725100000</c:v>
                </c:pt>
                <c:pt idx="445">
                  <c:v>20726200000</c:v>
                </c:pt>
                <c:pt idx="446">
                  <c:v>20730200000</c:v>
                </c:pt>
                <c:pt idx="447">
                  <c:v>20740000000</c:v>
                </c:pt>
                <c:pt idx="448">
                  <c:v>20749700000</c:v>
                </c:pt>
                <c:pt idx="449">
                  <c:v>20757800000</c:v>
                </c:pt>
                <c:pt idx="450">
                  <c:v>20764300000</c:v>
                </c:pt>
                <c:pt idx="451">
                  <c:v>20769600000</c:v>
                </c:pt>
                <c:pt idx="452">
                  <c:v>20772900000</c:v>
                </c:pt>
                <c:pt idx="453">
                  <c:v>20775600000</c:v>
                </c:pt>
                <c:pt idx="454">
                  <c:v>21006000000</c:v>
                </c:pt>
                <c:pt idx="455">
                  <c:v>21006300000</c:v>
                </c:pt>
                <c:pt idx="456">
                  <c:v>21008000000</c:v>
                </c:pt>
                <c:pt idx="457">
                  <c:v>21011200000</c:v>
                </c:pt>
                <c:pt idx="458">
                  <c:v>21012500000</c:v>
                </c:pt>
                <c:pt idx="459">
                  <c:v>21015900000</c:v>
                </c:pt>
                <c:pt idx="460">
                  <c:v>21018000000</c:v>
                </c:pt>
                <c:pt idx="461">
                  <c:v>21021500000</c:v>
                </c:pt>
                <c:pt idx="462">
                  <c:v>21026500000</c:v>
                </c:pt>
                <c:pt idx="463">
                  <c:v>21034100000</c:v>
                </c:pt>
                <c:pt idx="464">
                  <c:v>21042200000</c:v>
                </c:pt>
                <c:pt idx="465">
                  <c:v>21046300000</c:v>
                </c:pt>
                <c:pt idx="466">
                  <c:v>21049900000</c:v>
                </c:pt>
                <c:pt idx="467">
                  <c:v>21050500000</c:v>
                </c:pt>
                <c:pt idx="468">
                  <c:v>21053000000</c:v>
                </c:pt>
                <c:pt idx="469">
                  <c:v>21053400000</c:v>
                </c:pt>
                <c:pt idx="470">
                  <c:v>21054100000</c:v>
                </c:pt>
                <c:pt idx="471">
                  <c:v>21054200000</c:v>
                </c:pt>
                <c:pt idx="472">
                  <c:v>21054900000</c:v>
                </c:pt>
                <c:pt idx="473">
                  <c:v>21162900000</c:v>
                </c:pt>
                <c:pt idx="474">
                  <c:v>21164100000</c:v>
                </c:pt>
                <c:pt idx="475">
                  <c:v>21164400000</c:v>
                </c:pt>
                <c:pt idx="476">
                  <c:v>21167400000</c:v>
                </c:pt>
                <c:pt idx="477">
                  <c:v>21169200000</c:v>
                </c:pt>
                <c:pt idx="478">
                  <c:v>21171400000</c:v>
                </c:pt>
                <c:pt idx="479">
                  <c:v>21175800000</c:v>
                </c:pt>
                <c:pt idx="480">
                  <c:v>21178400000</c:v>
                </c:pt>
                <c:pt idx="481">
                  <c:v>21179300000</c:v>
                </c:pt>
                <c:pt idx="482">
                  <c:v>21182000000</c:v>
                </c:pt>
                <c:pt idx="483">
                  <c:v>21183000000</c:v>
                </c:pt>
                <c:pt idx="484">
                  <c:v>21191100000</c:v>
                </c:pt>
                <c:pt idx="485">
                  <c:v>21207700000</c:v>
                </c:pt>
                <c:pt idx="486">
                  <c:v>21224500000</c:v>
                </c:pt>
                <c:pt idx="487">
                  <c:v>21243100000</c:v>
                </c:pt>
                <c:pt idx="488">
                  <c:v>21258400000</c:v>
                </c:pt>
                <c:pt idx="489">
                  <c:v>21273100000</c:v>
                </c:pt>
                <c:pt idx="490">
                  <c:v>21285200000</c:v>
                </c:pt>
                <c:pt idx="491">
                  <c:v>21293300000</c:v>
                </c:pt>
                <c:pt idx="492">
                  <c:v>21298600000</c:v>
                </c:pt>
                <c:pt idx="493">
                  <c:v>21489200000</c:v>
                </c:pt>
                <c:pt idx="494">
                  <c:v>21496600000</c:v>
                </c:pt>
                <c:pt idx="495">
                  <c:v>21509100000</c:v>
                </c:pt>
                <c:pt idx="496">
                  <c:v>21523000000</c:v>
                </c:pt>
                <c:pt idx="497">
                  <c:v>21538100000</c:v>
                </c:pt>
                <c:pt idx="498">
                  <c:v>21553000000</c:v>
                </c:pt>
                <c:pt idx="499">
                  <c:v>21566000000</c:v>
                </c:pt>
                <c:pt idx="500">
                  <c:v>21577000000</c:v>
                </c:pt>
                <c:pt idx="501">
                  <c:v>21582200000</c:v>
                </c:pt>
                <c:pt idx="502">
                  <c:v>21582500000</c:v>
                </c:pt>
                <c:pt idx="503">
                  <c:v>21583400000</c:v>
                </c:pt>
                <c:pt idx="504">
                  <c:v>21584900000</c:v>
                </c:pt>
                <c:pt idx="505">
                  <c:v>21585100000</c:v>
                </c:pt>
                <c:pt idx="506">
                  <c:v>21586700000</c:v>
                </c:pt>
                <c:pt idx="507">
                  <c:v>21588800000</c:v>
                </c:pt>
                <c:pt idx="508">
                  <c:v>21590300000</c:v>
                </c:pt>
                <c:pt idx="509">
                  <c:v>21590800000</c:v>
                </c:pt>
                <c:pt idx="510">
                  <c:v>21592400000</c:v>
                </c:pt>
                <c:pt idx="511">
                  <c:v>21592800000</c:v>
                </c:pt>
                <c:pt idx="512">
                  <c:v>21593300000</c:v>
                </c:pt>
                <c:pt idx="513">
                  <c:v>21701800000</c:v>
                </c:pt>
                <c:pt idx="514">
                  <c:v>21703000000</c:v>
                </c:pt>
                <c:pt idx="515">
                  <c:v>21703200000</c:v>
                </c:pt>
                <c:pt idx="516">
                  <c:v>21707600000</c:v>
                </c:pt>
                <c:pt idx="517">
                  <c:v>21707800000</c:v>
                </c:pt>
                <c:pt idx="518">
                  <c:v>21714500000</c:v>
                </c:pt>
                <c:pt idx="519">
                  <c:v>21714600000</c:v>
                </c:pt>
                <c:pt idx="520">
                  <c:v>21723200000</c:v>
                </c:pt>
                <c:pt idx="521">
                  <c:v>21724100000</c:v>
                </c:pt>
                <c:pt idx="522">
                  <c:v>21732500000</c:v>
                </c:pt>
                <c:pt idx="523">
                  <c:v>21735700000</c:v>
                </c:pt>
                <c:pt idx="524">
                  <c:v>21742100000</c:v>
                </c:pt>
                <c:pt idx="525">
                  <c:v>21747900000</c:v>
                </c:pt>
                <c:pt idx="526">
                  <c:v>21750900000</c:v>
                </c:pt>
                <c:pt idx="527">
                  <c:v>23000700000</c:v>
                </c:pt>
                <c:pt idx="528">
                  <c:v>23006300000</c:v>
                </c:pt>
                <c:pt idx="529">
                  <c:v>23008200000</c:v>
                </c:pt>
                <c:pt idx="530">
                  <c:v>23014600000</c:v>
                </c:pt>
                <c:pt idx="531">
                  <c:v>23020700000</c:v>
                </c:pt>
                <c:pt idx="532">
                  <c:v>23025800000</c:v>
                </c:pt>
                <c:pt idx="533">
                  <c:v>23030300000</c:v>
                </c:pt>
                <c:pt idx="534">
                  <c:v>23033800000</c:v>
                </c:pt>
                <c:pt idx="535">
                  <c:v>23036200000</c:v>
                </c:pt>
                <c:pt idx="536">
                  <c:v>23038000000</c:v>
                </c:pt>
                <c:pt idx="537">
                  <c:v>23092800000</c:v>
                </c:pt>
                <c:pt idx="538">
                  <c:v>23167800000</c:v>
                </c:pt>
                <c:pt idx="539">
                  <c:v>23223400000</c:v>
                </c:pt>
                <c:pt idx="540">
                  <c:v>23260200000</c:v>
                </c:pt>
                <c:pt idx="541">
                  <c:v>23262500000</c:v>
                </c:pt>
                <c:pt idx="542">
                  <c:v>23263700000</c:v>
                </c:pt>
                <c:pt idx="543">
                  <c:v>23267700000</c:v>
                </c:pt>
                <c:pt idx="544">
                  <c:v>23272900000</c:v>
                </c:pt>
                <c:pt idx="545">
                  <c:v>23280800000</c:v>
                </c:pt>
                <c:pt idx="546">
                  <c:v>23284400000</c:v>
                </c:pt>
                <c:pt idx="547">
                  <c:v>23290800000</c:v>
                </c:pt>
                <c:pt idx="548">
                  <c:v>23299700000</c:v>
                </c:pt>
                <c:pt idx="549">
                  <c:v>23301700000</c:v>
                </c:pt>
                <c:pt idx="550">
                  <c:v>23308700000</c:v>
                </c:pt>
                <c:pt idx="551">
                  <c:v>23314300000</c:v>
                </c:pt>
                <c:pt idx="552">
                  <c:v>23328400000</c:v>
                </c:pt>
                <c:pt idx="553">
                  <c:v>23344000000</c:v>
                </c:pt>
                <c:pt idx="554">
                  <c:v>23361900000</c:v>
                </c:pt>
                <c:pt idx="555">
                  <c:v>23382100000</c:v>
                </c:pt>
                <c:pt idx="556">
                  <c:v>23406600000</c:v>
                </c:pt>
                <c:pt idx="557">
                  <c:v>23436700000</c:v>
                </c:pt>
                <c:pt idx="558">
                  <c:v>23476500000</c:v>
                </c:pt>
                <c:pt idx="559">
                  <c:v>23480500000</c:v>
                </c:pt>
                <c:pt idx="560">
                  <c:v>23483100000</c:v>
                </c:pt>
                <c:pt idx="561">
                  <c:v>23483200000</c:v>
                </c:pt>
                <c:pt idx="562">
                  <c:v>23483500000</c:v>
                </c:pt>
                <c:pt idx="563">
                  <c:v>23483600000</c:v>
                </c:pt>
                <c:pt idx="564">
                  <c:v>23483700000</c:v>
                </c:pt>
                <c:pt idx="565">
                  <c:v>23484000000</c:v>
                </c:pt>
                <c:pt idx="566">
                  <c:v>23484300000</c:v>
                </c:pt>
                <c:pt idx="567">
                  <c:v>23484800000</c:v>
                </c:pt>
                <c:pt idx="568">
                  <c:v>23484900000</c:v>
                </c:pt>
                <c:pt idx="569">
                  <c:v>23485800000</c:v>
                </c:pt>
                <c:pt idx="570">
                  <c:v>23485800000</c:v>
                </c:pt>
                <c:pt idx="571">
                  <c:v>23486200000</c:v>
                </c:pt>
                <c:pt idx="572">
                  <c:v>23486500000</c:v>
                </c:pt>
                <c:pt idx="573">
                  <c:v>23486500000</c:v>
                </c:pt>
                <c:pt idx="574">
                  <c:v>23487800000</c:v>
                </c:pt>
                <c:pt idx="575">
                  <c:v>23489200000</c:v>
                </c:pt>
                <c:pt idx="576">
                  <c:v>23491000000</c:v>
                </c:pt>
                <c:pt idx="577">
                  <c:v>23493200000</c:v>
                </c:pt>
                <c:pt idx="578">
                  <c:v>23494200000</c:v>
                </c:pt>
                <c:pt idx="579">
                  <c:v>23537200000</c:v>
                </c:pt>
                <c:pt idx="580">
                  <c:v>23579000000</c:v>
                </c:pt>
                <c:pt idx="581">
                  <c:v>23612700000</c:v>
                </c:pt>
                <c:pt idx="582">
                  <c:v>23636000000</c:v>
                </c:pt>
                <c:pt idx="583">
                  <c:v>23645000000</c:v>
                </c:pt>
                <c:pt idx="584">
                  <c:v>23645700000</c:v>
                </c:pt>
                <c:pt idx="585">
                  <c:v>23649800000</c:v>
                </c:pt>
                <c:pt idx="586">
                  <c:v>23651100000</c:v>
                </c:pt>
                <c:pt idx="587">
                  <c:v>23656800000</c:v>
                </c:pt>
                <c:pt idx="588">
                  <c:v>23668700000</c:v>
                </c:pt>
                <c:pt idx="589">
                  <c:v>23687300000</c:v>
                </c:pt>
                <c:pt idx="590">
                  <c:v>23707600000</c:v>
                </c:pt>
                <c:pt idx="591">
                  <c:v>23733100000</c:v>
                </c:pt>
                <c:pt idx="592">
                  <c:v>23762800000</c:v>
                </c:pt>
                <c:pt idx="593">
                  <c:v>23793400000</c:v>
                </c:pt>
                <c:pt idx="594">
                  <c:v>23825900000</c:v>
                </c:pt>
                <c:pt idx="595">
                  <c:v>23860000000</c:v>
                </c:pt>
                <c:pt idx="596">
                  <c:v>23893300000</c:v>
                </c:pt>
                <c:pt idx="597">
                  <c:v>23927000000</c:v>
                </c:pt>
                <c:pt idx="598">
                  <c:v>23957800000</c:v>
                </c:pt>
                <c:pt idx="599">
                  <c:v>23961400000</c:v>
                </c:pt>
                <c:pt idx="600">
                  <c:v>23962700000</c:v>
                </c:pt>
                <c:pt idx="601">
                  <c:v>23965400000</c:v>
                </c:pt>
                <c:pt idx="602">
                  <c:v>23970800000</c:v>
                </c:pt>
                <c:pt idx="603">
                  <c:v>23974800000</c:v>
                </c:pt>
                <c:pt idx="604">
                  <c:v>23978000000</c:v>
                </c:pt>
                <c:pt idx="605">
                  <c:v>23986000000</c:v>
                </c:pt>
                <c:pt idx="606">
                  <c:v>23986800000</c:v>
                </c:pt>
                <c:pt idx="607">
                  <c:v>23990400000</c:v>
                </c:pt>
                <c:pt idx="608">
                  <c:v>23994500000</c:v>
                </c:pt>
                <c:pt idx="609">
                  <c:v>23995200000</c:v>
                </c:pt>
                <c:pt idx="610">
                  <c:v>23996800000</c:v>
                </c:pt>
                <c:pt idx="611">
                  <c:v>23998700000</c:v>
                </c:pt>
                <c:pt idx="612">
                  <c:v>24001000000</c:v>
                </c:pt>
                <c:pt idx="613">
                  <c:v>24002000000</c:v>
                </c:pt>
                <c:pt idx="614">
                  <c:v>24002000000</c:v>
                </c:pt>
                <c:pt idx="615">
                  <c:v>24005700000</c:v>
                </c:pt>
                <c:pt idx="616">
                  <c:v>24008400000</c:v>
                </c:pt>
                <c:pt idx="617">
                  <c:v>33008400000</c:v>
                </c:pt>
                <c:pt idx="618">
                  <c:v>33021300000</c:v>
                </c:pt>
                <c:pt idx="619">
                  <c:v>33033700000</c:v>
                </c:pt>
                <c:pt idx="620">
                  <c:v>33035100000</c:v>
                </c:pt>
                <c:pt idx="621">
                  <c:v>33041200000</c:v>
                </c:pt>
                <c:pt idx="622">
                  <c:v>33042700000</c:v>
                </c:pt>
                <c:pt idx="623">
                  <c:v>33046700000</c:v>
                </c:pt>
                <c:pt idx="624">
                  <c:v>33048300000</c:v>
                </c:pt>
                <c:pt idx="625">
                  <c:v>33048500000</c:v>
                </c:pt>
                <c:pt idx="626">
                  <c:v>33055200000</c:v>
                </c:pt>
                <c:pt idx="627">
                  <c:v>33055500000</c:v>
                </c:pt>
                <c:pt idx="628">
                  <c:v>33067200000</c:v>
                </c:pt>
                <c:pt idx="629">
                  <c:v>33079500000</c:v>
                </c:pt>
                <c:pt idx="630">
                  <c:v>33091900000</c:v>
                </c:pt>
                <c:pt idx="631">
                  <c:v>33102000000</c:v>
                </c:pt>
                <c:pt idx="632">
                  <c:v>33109300000</c:v>
                </c:pt>
                <c:pt idx="633">
                  <c:v>33110600000</c:v>
                </c:pt>
                <c:pt idx="634">
                  <c:v>33110900000</c:v>
                </c:pt>
                <c:pt idx="635">
                  <c:v>33111400000</c:v>
                </c:pt>
                <c:pt idx="636">
                  <c:v>33111400000</c:v>
                </c:pt>
                <c:pt idx="637">
                  <c:v>33111600000</c:v>
                </c:pt>
                <c:pt idx="638">
                  <c:v>33111900000</c:v>
                </c:pt>
                <c:pt idx="639">
                  <c:v>33112000000</c:v>
                </c:pt>
                <c:pt idx="640">
                  <c:v>33113000000</c:v>
                </c:pt>
                <c:pt idx="641">
                  <c:v>33113100000</c:v>
                </c:pt>
                <c:pt idx="642">
                  <c:v>33113300000</c:v>
                </c:pt>
                <c:pt idx="643">
                  <c:v>33113700000</c:v>
                </c:pt>
                <c:pt idx="644">
                  <c:v>33125500000</c:v>
                </c:pt>
                <c:pt idx="645">
                  <c:v>33139600000</c:v>
                </c:pt>
                <c:pt idx="646">
                  <c:v>33140100000</c:v>
                </c:pt>
                <c:pt idx="647">
                  <c:v>33140200000</c:v>
                </c:pt>
                <c:pt idx="648">
                  <c:v>33140800000</c:v>
                </c:pt>
                <c:pt idx="649">
                  <c:v>33141800000</c:v>
                </c:pt>
                <c:pt idx="650">
                  <c:v>33141900000</c:v>
                </c:pt>
                <c:pt idx="651">
                  <c:v>33142600000</c:v>
                </c:pt>
                <c:pt idx="652">
                  <c:v>33143300000</c:v>
                </c:pt>
                <c:pt idx="653">
                  <c:v>33143700000</c:v>
                </c:pt>
                <c:pt idx="654">
                  <c:v>33144200000</c:v>
                </c:pt>
                <c:pt idx="655">
                  <c:v>33144300000</c:v>
                </c:pt>
                <c:pt idx="656">
                  <c:v>33145900000</c:v>
                </c:pt>
                <c:pt idx="657">
                  <c:v>33146900000</c:v>
                </c:pt>
                <c:pt idx="658">
                  <c:v>33147600000</c:v>
                </c:pt>
                <c:pt idx="659">
                  <c:v>33148300000</c:v>
                </c:pt>
                <c:pt idx="660">
                  <c:v>33148500000</c:v>
                </c:pt>
                <c:pt idx="661">
                  <c:v>33148800000</c:v>
                </c:pt>
                <c:pt idx="662">
                  <c:v>33149000000</c:v>
                </c:pt>
                <c:pt idx="663">
                  <c:v>33149200000</c:v>
                </c:pt>
                <c:pt idx="664">
                  <c:v>33149300000</c:v>
                </c:pt>
                <c:pt idx="665">
                  <c:v>33217200000</c:v>
                </c:pt>
                <c:pt idx="666">
                  <c:v>33272500000</c:v>
                </c:pt>
                <c:pt idx="667">
                  <c:v>33289600000</c:v>
                </c:pt>
                <c:pt idx="668">
                  <c:v>33299300000</c:v>
                </c:pt>
                <c:pt idx="669">
                  <c:v>33309800000</c:v>
                </c:pt>
                <c:pt idx="670">
                  <c:v>33321500000</c:v>
                </c:pt>
                <c:pt idx="671">
                  <c:v>33333900000</c:v>
                </c:pt>
                <c:pt idx="672">
                  <c:v>33344900000</c:v>
                </c:pt>
                <c:pt idx="673">
                  <c:v>33348800000</c:v>
                </c:pt>
                <c:pt idx="674">
                  <c:v>33348900000</c:v>
                </c:pt>
                <c:pt idx="675">
                  <c:v>33349000000</c:v>
                </c:pt>
                <c:pt idx="676">
                  <c:v>33349200000</c:v>
                </c:pt>
                <c:pt idx="677">
                  <c:v>33350300000</c:v>
                </c:pt>
                <c:pt idx="678">
                  <c:v>33352500000</c:v>
                </c:pt>
                <c:pt idx="679">
                  <c:v>33352700000</c:v>
                </c:pt>
                <c:pt idx="680">
                  <c:v>33355400000</c:v>
                </c:pt>
                <c:pt idx="681">
                  <c:v>33359100000</c:v>
                </c:pt>
                <c:pt idx="682">
                  <c:v>33359400000</c:v>
                </c:pt>
                <c:pt idx="683">
                  <c:v>33359500000</c:v>
                </c:pt>
                <c:pt idx="684">
                  <c:v>33362900000</c:v>
                </c:pt>
                <c:pt idx="685">
                  <c:v>33363300000</c:v>
                </c:pt>
                <c:pt idx="686">
                  <c:v>33366700000</c:v>
                </c:pt>
                <c:pt idx="687">
                  <c:v>33370500000</c:v>
                </c:pt>
                <c:pt idx="688">
                  <c:v>33371800000</c:v>
                </c:pt>
                <c:pt idx="689">
                  <c:v>33376900000</c:v>
                </c:pt>
                <c:pt idx="690">
                  <c:v>33379200000</c:v>
                </c:pt>
                <c:pt idx="691">
                  <c:v>33386400000</c:v>
                </c:pt>
                <c:pt idx="692">
                  <c:v>33399000000</c:v>
                </c:pt>
                <c:pt idx="693">
                  <c:v>33409100000</c:v>
                </c:pt>
                <c:pt idx="694">
                  <c:v>33410300000</c:v>
                </c:pt>
                <c:pt idx="695">
                  <c:v>33411600000</c:v>
                </c:pt>
                <c:pt idx="696">
                  <c:v>33415300000</c:v>
                </c:pt>
                <c:pt idx="697">
                  <c:v>33416500000</c:v>
                </c:pt>
                <c:pt idx="698">
                  <c:v>33420900000</c:v>
                </c:pt>
                <c:pt idx="699">
                  <c:v>33422300000</c:v>
                </c:pt>
                <c:pt idx="700">
                  <c:v>33428200000</c:v>
                </c:pt>
                <c:pt idx="701">
                  <c:v>33436700000</c:v>
                </c:pt>
                <c:pt idx="702">
                  <c:v>33445300000</c:v>
                </c:pt>
                <c:pt idx="703">
                  <c:v>33452400000</c:v>
                </c:pt>
                <c:pt idx="704">
                  <c:v>33454000000</c:v>
                </c:pt>
                <c:pt idx="705">
                  <c:v>33454000000</c:v>
                </c:pt>
                <c:pt idx="706">
                  <c:v>33460100000</c:v>
                </c:pt>
                <c:pt idx="707">
                  <c:v>33460100000</c:v>
                </c:pt>
                <c:pt idx="708">
                  <c:v>33461700000</c:v>
                </c:pt>
                <c:pt idx="709">
                  <c:v>33467500000</c:v>
                </c:pt>
                <c:pt idx="710">
                  <c:v>33468000000</c:v>
                </c:pt>
                <c:pt idx="711">
                  <c:v>33472600000</c:v>
                </c:pt>
                <c:pt idx="712">
                  <c:v>33483900000</c:v>
                </c:pt>
                <c:pt idx="713">
                  <c:v>33499700000</c:v>
                </c:pt>
                <c:pt idx="714">
                  <c:v>33508800000</c:v>
                </c:pt>
                <c:pt idx="715">
                  <c:v>33520600000</c:v>
                </c:pt>
                <c:pt idx="716">
                  <c:v>33520700000</c:v>
                </c:pt>
                <c:pt idx="717">
                  <c:v>33521700000</c:v>
                </c:pt>
                <c:pt idx="718">
                  <c:v>33525000000</c:v>
                </c:pt>
                <c:pt idx="719">
                  <c:v>33526100000</c:v>
                </c:pt>
                <c:pt idx="720">
                  <c:v>33530000000</c:v>
                </c:pt>
                <c:pt idx="721">
                  <c:v>33530000000</c:v>
                </c:pt>
                <c:pt idx="722">
                  <c:v>33535600000</c:v>
                </c:pt>
                <c:pt idx="723">
                  <c:v>33540100000</c:v>
                </c:pt>
                <c:pt idx="724">
                  <c:v>33542700000</c:v>
                </c:pt>
                <c:pt idx="725">
                  <c:v>33544100000</c:v>
                </c:pt>
                <c:pt idx="726">
                  <c:v>33545400000</c:v>
                </c:pt>
                <c:pt idx="727">
                  <c:v>33563500000</c:v>
                </c:pt>
                <c:pt idx="728">
                  <c:v>33684400000</c:v>
                </c:pt>
                <c:pt idx="729">
                  <c:v>33817300000</c:v>
                </c:pt>
                <c:pt idx="730">
                  <c:v>33828000000</c:v>
                </c:pt>
                <c:pt idx="731">
                  <c:v>33832100000</c:v>
                </c:pt>
                <c:pt idx="732">
                  <c:v>33835200000</c:v>
                </c:pt>
                <c:pt idx="733">
                  <c:v>33835600000</c:v>
                </c:pt>
                <c:pt idx="734">
                  <c:v>33836400000</c:v>
                </c:pt>
                <c:pt idx="735">
                  <c:v>33838100000</c:v>
                </c:pt>
                <c:pt idx="736">
                  <c:v>33840000000</c:v>
                </c:pt>
                <c:pt idx="737">
                  <c:v>33842900000</c:v>
                </c:pt>
                <c:pt idx="738">
                  <c:v>33846100000</c:v>
                </c:pt>
                <c:pt idx="739">
                  <c:v>33848400000</c:v>
                </c:pt>
                <c:pt idx="740">
                  <c:v>33850500000</c:v>
                </c:pt>
                <c:pt idx="741">
                  <c:v>33855000000</c:v>
                </c:pt>
                <c:pt idx="742">
                  <c:v>33860800000</c:v>
                </c:pt>
                <c:pt idx="743">
                  <c:v>33866600000</c:v>
                </c:pt>
                <c:pt idx="744">
                  <c:v>33871300000</c:v>
                </c:pt>
                <c:pt idx="745">
                  <c:v>33874300000</c:v>
                </c:pt>
                <c:pt idx="746">
                  <c:v>33877500000</c:v>
                </c:pt>
                <c:pt idx="747">
                  <c:v>33883900000</c:v>
                </c:pt>
                <c:pt idx="748">
                  <c:v>33885600000</c:v>
                </c:pt>
                <c:pt idx="749">
                  <c:v>33891400000</c:v>
                </c:pt>
                <c:pt idx="750">
                  <c:v>33897800000</c:v>
                </c:pt>
                <c:pt idx="751">
                  <c:v>33899600000</c:v>
                </c:pt>
                <c:pt idx="752">
                  <c:v>33901700000</c:v>
                </c:pt>
                <c:pt idx="753">
                  <c:v>33904700000</c:v>
                </c:pt>
                <c:pt idx="754">
                  <c:v>33906800000</c:v>
                </c:pt>
                <c:pt idx="755">
                  <c:v>33931100000</c:v>
                </c:pt>
                <c:pt idx="756">
                  <c:v>33953700000</c:v>
                </c:pt>
                <c:pt idx="757">
                  <c:v>33972900000</c:v>
                </c:pt>
                <c:pt idx="758">
                  <c:v>33988300000</c:v>
                </c:pt>
                <c:pt idx="759">
                  <c:v>33999500000</c:v>
                </c:pt>
                <c:pt idx="760">
                  <c:v>34001400000</c:v>
                </c:pt>
                <c:pt idx="761">
                  <c:v>34002800000</c:v>
                </c:pt>
                <c:pt idx="762">
                  <c:v>34003200000</c:v>
                </c:pt>
                <c:pt idx="763">
                  <c:v>34003300000</c:v>
                </c:pt>
                <c:pt idx="764">
                  <c:v>34007600000</c:v>
                </c:pt>
                <c:pt idx="765">
                  <c:v>34014600000</c:v>
                </c:pt>
                <c:pt idx="766">
                  <c:v>34016200000</c:v>
                </c:pt>
                <c:pt idx="767">
                  <c:v>34023100000</c:v>
                </c:pt>
                <c:pt idx="768">
                  <c:v>34028300000</c:v>
                </c:pt>
                <c:pt idx="769">
                  <c:v>34033600000</c:v>
                </c:pt>
                <c:pt idx="770">
                  <c:v>34041700000</c:v>
                </c:pt>
                <c:pt idx="771">
                  <c:v>34046700000</c:v>
                </c:pt>
                <c:pt idx="772">
                  <c:v>34051100000</c:v>
                </c:pt>
                <c:pt idx="773">
                  <c:v>34060900000</c:v>
                </c:pt>
                <c:pt idx="774">
                  <c:v>34061200000</c:v>
                </c:pt>
                <c:pt idx="775">
                  <c:v>34067800000</c:v>
                </c:pt>
                <c:pt idx="776">
                  <c:v>34071200000</c:v>
                </c:pt>
                <c:pt idx="777">
                  <c:v>34073100000</c:v>
                </c:pt>
                <c:pt idx="778">
                  <c:v>34073300000</c:v>
                </c:pt>
                <c:pt idx="779">
                  <c:v>34076900000</c:v>
                </c:pt>
                <c:pt idx="780">
                  <c:v>34091900000</c:v>
                </c:pt>
                <c:pt idx="781">
                  <c:v>34104100000</c:v>
                </c:pt>
                <c:pt idx="782">
                  <c:v>34113400000</c:v>
                </c:pt>
                <c:pt idx="783">
                  <c:v>34116500000</c:v>
                </c:pt>
                <c:pt idx="784">
                  <c:v>34121900000</c:v>
                </c:pt>
                <c:pt idx="785">
                  <c:v>34127700000</c:v>
                </c:pt>
                <c:pt idx="786">
                  <c:v>34131600000</c:v>
                </c:pt>
                <c:pt idx="787">
                  <c:v>34132700000</c:v>
                </c:pt>
                <c:pt idx="788">
                  <c:v>34134400000</c:v>
                </c:pt>
                <c:pt idx="789">
                  <c:v>34135800000</c:v>
                </c:pt>
                <c:pt idx="790">
                  <c:v>34139300000</c:v>
                </c:pt>
                <c:pt idx="791">
                  <c:v>34139800000</c:v>
                </c:pt>
                <c:pt idx="792">
                  <c:v>34159200000</c:v>
                </c:pt>
                <c:pt idx="793">
                  <c:v>34161400000</c:v>
                </c:pt>
                <c:pt idx="794">
                  <c:v>34165500000</c:v>
                </c:pt>
                <c:pt idx="795">
                  <c:v>34170600000</c:v>
                </c:pt>
                <c:pt idx="796">
                  <c:v>34171100000</c:v>
                </c:pt>
                <c:pt idx="797">
                  <c:v>34170600000</c:v>
                </c:pt>
                <c:pt idx="798">
                  <c:v>34171100000</c:v>
                </c:pt>
                <c:pt idx="799">
                  <c:v>34183600000</c:v>
                </c:pt>
                <c:pt idx="800">
                  <c:v>34190200000</c:v>
                </c:pt>
                <c:pt idx="801">
                  <c:v>34197500000</c:v>
                </c:pt>
                <c:pt idx="802">
                  <c:v>34197800000</c:v>
                </c:pt>
                <c:pt idx="803">
                  <c:v>34201000000</c:v>
                </c:pt>
                <c:pt idx="804">
                  <c:v>34202300000</c:v>
                </c:pt>
                <c:pt idx="805">
                  <c:v>34202600000</c:v>
                </c:pt>
                <c:pt idx="806">
                  <c:v>34211900000</c:v>
                </c:pt>
                <c:pt idx="807">
                  <c:v>34223900000</c:v>
                </c:pt>
                <c:pt idx="808">
                  <c:v>34234900000</c:v>
                </c:pt>
                <c:pt idx="809">
                  <c:v>34240900000</c:v>
                </c:pt>
                <c:pt idx="810">
                  <c:v>34243900000</c:v>
                </c:pt>
                <c:pt idx="811">
                  <c:v>34246700000</c:v>
                </c:pt>
                <c:pt idx="812">
                  <c:v>34247100000</c:v>
                </c:pt>
                <c:pt idx="813">
                  <c:v>34248100000</c:v>
                </c:pt>
                <c:pt idx="814">
                  <c:v>34249900000</c:v>
                </c:pt>
                <c:pt idx="815">
                  <c:v>34253900000</c:v>
                </c:pt>
                <c:pt idx="816">
                  <c:v>34253900000</c:v>
                </c:pt>
                <c:pt idx="817">
                  <c:v>34256800000</c:v>
                </c:pt>
                <c:pt idx="818">
                  <c:v>34276000000</c:v>
                </c:pt>
                <c:pt idx="819">
                  <c:v>34279400000</c:v>
                </c:pt>
                <c:pt idx="820">
                  <c:v>34281500000</c:v>
                </c:pt>
                <c:pt idx="821">
                  <c:v>34285400000</c:v>
                </c:pt>
                <c:pt idx="822">
                  <c:v>34287600000</c:v>
                </c:pt>
                <c:pt idx="823">
                  <c:v>34288100000</c:v>
                </c:pt>
                <c:pt idx="824">
                  <c:v>34299300000</c:v>
                </c:pt>
                <c:pt idx="825">
                  <c:v>34300200000</c:v>
                </c:pt>
                <c:pt idx="826">
                  <c:v>34315100000</c:v>
                </c:pt>
                <c:pt idx="827">
                  <c:v>34315800000</c:v>
                </c:pt>
                <c:pt idx="828">
                  <c:v>34319700000</c:v>
                </c:pt>
                <c:pt idx="829">
                  <c:v>34331800000</c:v>
                </c:pt>
                <c:pt idx="830">
                  <c:v>34335900000</c:v>
                </c:pt>
                <c:pt idx="831">
                  <c:v>34347200000</c:v>
                </c:pt>
                <c:pt idx="832">
                  <c:v>34351300000</c:v>
                </c:pt>
                <c:pt idx="833">
                  <c:v>34385400000</c:v>
                </c:pt>
                <c:pt idx="834">
                  <c:v>34390400000</c:v>
                </c:pt>
                <c:pt idx="835">
                  <c:v>34396600000</c:v>
                </c:pt>
                <c:pt idx="836">
                  <c:v>34402900000</c:v>
                </c:pt>
                <c:pt idx="837">
                  <c:v>34403000000</c:v>
                </c:pt>
                <c:pt idx="838">
                  <c:v>34416600000</c:v>
                </c:pt>
                <c:pt idx="839">
                  <c:v>34417000000</c:v>
                </c:pt>
                <c:pt idx="840">
                  <c:v>34425700000</c:v>
                </c:pt>
                <c:pt idx="841">
                  <c:v>34430400000</c:v>
                </c:pt>
                <c:pt idx="842">
                  <c:v>34431400000</c:v>
                </c:pt>
                <c:pt idx="843">
                  <c:v>34432100000</c:v>
                </c:pt>
                <c:pt idx="844">
                  <c:v>34433400000</c:v>
                </c:pt>
                <c:pt idx="845">
                  <c:v>34443300000</c:v>
                </c:pt>
                <c:pt idx="846">
                  <c:v>34451000000</c:v>
                </c:pt>
                <c:pt idx="847">
                  <c:v>34454500000</c:v>
                </c:pt>
                <c:pt idx="848">
                  <c:v>34455200000</c:v>
                </c:pt>
                <c:pt idx="849">
                  <c:v>34457100000</c:v>
                </c:pt>
                <c:pt idx="850">
                  <c:v>34461000000</c:v>
                </c:pt>
                <c:pt idx="851">
                  <c:v>34463200000</c:v>
                </c:pt>
                <c:pt idx="852">
                  <c:v>34464200000</c:v>
                </c:pt>
                <c:pt idx="853">
                  <c:v>34464500000</c:v>
                </c:pt>
                <c:pt idx="854">
                  <c:v>34466000000</c:v>
                </c:pt>
                <c:pt idx="855">
                  <c:v>34466500000</c:v>
                </c:pt>
                <c:pt idx="856">
                  <c:v>34467500000</c:v>
                </c:pt>
                <c:pt idx="857">
                  <c:v>34467900000</c:v>
                </c:pt>
                <c:pt idx="858">
                  <c:v>34473000000</c:v>
                </c:pt>
                <c:pt idx="859">
                  <c:v>34475500000</c:v>
                </c:pt>
                <c:pt idx="860">
                  <c:v>34476000000</c:v>
                </c:pt>
                <c:pt idx="861">
                  <c:v>34476900000</c:v>
                </c:pt>
                <c:pt idx="862">
                  <c:v>34478000000</c:v>
                </c:pt>
                <c:pt idx="863">
                  <c:v>34478400000</c:v>
                </c:pt>
                <c:pt idx="864">
                  <c:v>34481000000</c:v>
                </c:pt>
                <c:pt idx="865">
                  <c:v>34484500000</c:v>
                </c:pt>
                <c:pt idx="866">
                  <c:v>34485500000</c:v>
                </c:pt>
                <c:pt idx="867">
                  <c:v>34486400000</c:v>
                </c:pt>
                <c:pt idx="868">
                  <c:v>34487000000</c:v>
                </c:pt>
                <c:pt idx="869">
                  <c:v>34488100000</c:v>
                </c:pt>
                <c:pt idx="870">
                  <c:v>34490900000</c:v>
                </c:pt>
                <c:pt idx="871">
                  <c:v>34491100000</c:v>
                </c:pt>
                <c:pt idx="872">
                  <c:v>34492700000</c:v>
                </c:pt>
                <c:pt idx="873">
                  <c:v>34493400000</c:v>
                </c:pt>
                <c:pt idx="874">
                  <c:v>34495400000</c:v>
                </c:pt>
                <c:pt idx="875">
                  <c:v>34501700000</c:v>
                </c:pt>
                <c:pt idx="876">
                  <c:v>34503000000</c:v>
                </c:pt>
                <c:pt idx="877">
                  <c:v>34506400000</c:v>
                </c:pt>
                <c:pt idx="878">
                  <c:v>34515100000</c:v>
                </c:pt>
                <c:pt idx="879">
                  <c:v>34520500000</c:v>
                </c:pt>
                <c:pt idx="880">
                  <c:v>34534200000</c:v>
                </c:pt>
                <c:pt idx="881">
                  <c:v>34536300000</c:v>
                </c:pt>
                <c:pt idx="882">
                  <c:v>34552300000</c:v>
                </c:pt>
                <c:pt idx="883">
                  <c:v>34555200000</c:v>
                </c:pt>
                <c:pt idx="884">
                  <c:v>34555900000</c:v>
                </c:pt>
                <c:pt idx="885">
                  <c:v>34557700000</c:v>
                </c:pt>
                <c:pt idx="886">
                  <c:v>34559500000</c:v>
                </c:pt>
                <c:pt idx="887">
                  <c:v>34552300000</c:v>
                </c:pt>
                <c:pt idx="888">
                  <c:v>34555200000</c:v>
                </c:pt>
                <c:pt idx="889">
                  <c:v>34555900000</c:v>
                </c:pt>
                <c:pt idx="890">
                  <c:v>34557700000</c:v>
                </c:pt>
                <c:pt idx="891">
                  <c:v>34559500000</c:v>
                </c:pt>
                <c:pt idx="892">
                  <c:v>34561200000</c:v>
                </c:pt>
                <c:pt idx="893">
                  <c:v>34561500000</c:v>
                </c:pt>
                <c:pt idx="894">
                  <c:v>34562100000</c:v>
                </c:pt>
                <c:pt idx="895">
                  <c:v>34565100000</c:v>
                </c:pt>
                <c:pt idx="896">
                  <c:v>34566100000</c:v>
                </c:pt>
                <c:pt idx="897">
                  <c:v>34574300000</c:v>
                </c:pt>
                <c:pt idx="898">
                  <c:v>34575600000</c:v>
                </c:pt>
                <c:pt idx="899">
                  <c:v>34589000000</c:v>
                </c:pt>
                <c:pt idx="900">
                  <c:v>34589200000</c:v>
                </c:pt>
                <c:pt idx="901">
                  <c:v>34589200000</c:v>
                </c:pt>
                <c:pt idx="902">
                  <c:v>34589500000</c:v>
                </c:pt>
                <c:pt idx="903">
                  <c:v>34589900000</c:v>
                </c:pt>
                <c:pt idx="904">
                  <c:v>34590200000</c:v>
                </c:pt>
                <c:pt idx="905">
                  <c:v>34590700000</c:v>
                </c:pt>
                <c:pt idx="906">
                  <c:v>34591200000</c:v>
                </c:pt>
                <c:pt idx="907">
                  <c:v>34591600000</c:v>
                </c:pt>
                <c:pt idx="908">
                  <c:v>34593500000</c:v>
                </c:pt>
                <c:pt idx="909">
                  <c:v>34598800000</c:v>
                </c:pt>
                <c:pt idx="910">
                  <c:v>34602300000</c:v>
                </c:pt>
                <c:pt idx="911">
                  <c:v>34607400000</c:v>
                </c:pt>
                <c:pt idx="912">
                  <c:v>34609200000</c:v>
                </c:pt>
                <c:pt idx="913">
                  <c:v>34611700000</c:v>
                </c:pt>
                <c:pt idx="914">
                  <c:v>34612900000</c:v>
                </c:pt>
                <c:pt idx="915">
                  <c:v>34613700000</c:v>
                </c:pt>
                <c:pt idx="916">
                  <c:v>34614700000</c:v>
                </c:pt>
                <c:pt idx="917">
                  <c:v>34616000000</c:v>
                </c:pt>
                <c:pt idx="918">
                  <c:v>34617500000</c:v>
                </c:pt>
                <c:pt idx="919">
                  <c:v>34617500000</c:v>
                </c:pt>
                <c:pt idx="920">
                  <c:v>34617900000</c:v>
                </c:pt>
                <c:pt idx="921">
                  <c:v>34619600000</c:v>
                </c:pt>
                <c:pt idx="922">
                  <c:v>34622000000</c:v>
                </c:pt>
                <c:pt idx="923">
                  <c:v>34625100000</c:v>
                </c:pt>
                <c:pt idx="924">
                  <c:v>34626500000</c:v>
                </c:pt>
                <c:pt idx="925">
                  <c:v>34629100000</c:v>
                </c:pt>
                <c:pt idx="926">
                  <c:v>34630500000</c:v>
                </c:pt>
                <c:pt idx="927">
                  <c:v>34634200000</c:v>
                </c:pt>
                <c:pt idx="928">
                  <c:v>34636300000</c:v>
                </c:pt>
                <c:pt idx="929">
                  <c:v>34637800000</c:v>
                </c:pt>
                <c:pt idx="930">
                  <c:v>34642400000</c:v>
                </c:pt>
                <c:pt idx="931">
                  <c:v>34655300000</c:v>
                </c:pt>
                <c:pt idx="932">
                  <c:v>34665600000</c:v>
                </c:pt>
                <c:pt idx="933">
                  <c:v>34675400000</c:v>
                </c:pt>
                <c:pt idx="934">
                  <c:v>34679400000</c:v>
                </c:pt>
                <c:pt idx="935">
                  <c:v>34681600000</c:v>
                </c:pt>
                <c:pt idx="936">
                  <c:v>34684600000</c:v>
                </c:pt>
                <c:pt idx="937">
                  <c:v>34696600000</c:v>
                </c:pt>
                <c:pt idx="938">
                  <c:v>34714100000</c:v>
                </c:pt>
                <c:pt idx="939">
                  <c:v>34719400000</c:v>
                </c:pt>
                <c:pt idx="940">
                  <c:v>34738300000</c:v>
                </c:pt>
                <c:pt idx="941">
                  <c:v>34750500000</c:v>
                </c:pt>
                <c:pt idx="942">
                  <c:v>34756200000</c:v>
                </c:pt>
                <c:pt idx="943">
                  <c:v>34757200000</c:v>
                </c:pt>
                <c:pt idx="944">
                  <c:v>34766500000</c:v>
                </c:pt>
                <c:pt idx="945">
                  <c:v>34773000000</c:v>
                </c:pt>
                <c:pt idx="946">
                  <c:v>34775000000</c:v>
                </c:pt>
                <c:pt idx="947">
                  <c:v>34783200000</c:v>
                </c:pt>
                <c:pt idx="948">
                  <c:v>34786800000</c:v>
                </c:pt>
                <c:pt idx="949">
                  <c:v>34788200000</c:v>
                </c:pt>
                <c:pt idx="950">
                  <c:v>34801600000</c:v>
                </c:pt>
                <c:pt idx="951">
                  <c:v>34807200000</c:v>
                </c:pt>
                <c:pt idx="952">
                  <c:v>34818200000</c:v>
                </c:pt>
                <c:pt idx="953">
                  <c:v>34831300000</c:v>
                </c:pt>
                <c:pt idx="954">
                  <c:v>34848200000</c:v>
                </c:pt>
                <c:pt idx="955">
                  <c:v>34859500000</c:v>
                </c:pt>
                <c:pt idx="956">
                  <c:v>34877100000</c:v>
                </c:pt>
                <c:pt idx="957">
                  <c:v>34884500000</c:v>
                </c:pt>
                <c:pt idx="958">
                  <c:v>34903000000</c:v>
                </c:pt>
                <c:pt idx="959">
                  <c:v>34907600000</c:v>
                </c:pt>
                <c:pt idx="960">
                  <c:v>34908600000</c:v>
                </c:pt>
                <c:pt idx="961">
                  <c:v>34915400000</c:v>
                </c:pt>
                <c:pt idx="962">
                  <c:v>34919700000</c:v>
                </c:pt>
                <c:pt idx="963">
                  <c:v>34924900000</c:v>
                </c:pt>
                <c:pt idx="964">
                  <c:v>34927700000</c:v>
                </c:pt>
                <c:pt idx="965">
                  <c:v>34931100000</c:v>
                </c:pt>
                <c:pt idx="966">
                  <c:v>34936100000</c:v>
                </c:pt>
                <c:pt idx="967">
                  <c:v>34942400000</c:v>
                </c:pt>
                <c:pt idx="968">
                  <c:v>34942600000</c:v>
                </c:pt>
                <c:pt idx="969">
                  <c:v>34944000000</c:v>
                </c:pt>
                <c:pt idx="970">
                  <c:v>34949700000</c:v>
                </c:pt>
                <c:pt idx="971">
                  <c:v>34964100000</c:v>
                </c:pt>
                <c:pt idx="972">
                  <c:v>34989600000</c:v>
                </c:pt>
                <c:pt idx="973">
                  <c:v>35005600000</c:v>
                </c:pt>
                <c:pt idx="974">
                  <c:v>35026700000</c:v>
                </c:pt>
                <c:pt idx="975">
                  <c:v>35047300000</c:v>
                </c:pt>
                <c:pt idx="976">
                  <c:v>35066400000</c:v>
                </c:pt>
                <c:pt idx="977">
                  <c:v>39003500000</c:v>
                </c:pt>
                <c:pt idx="978">
                  <c:v>39011500000</c:v>
                </c:pt>
                <c:pt idx="979">
                  <c:v>39019600000</c:v>
                </c:pt>
                <c:pt idx="980">
                  <c:v>39023800000</c:v>
                </c:pt>
                <c:pt idx="981">
                  <c:v>39029100000</c:v>
                </c:pt>
                <c:pt idx="982">
                  <c:v>39030400000</c:v>
                </c:pt>
                <c:pt idx="983">
                  <c:v>39031000000</c:v>
                </c:pt>
                <c:pt idx="984">
                  <c:v>39034800000</c:v>
                </c:pt>
                <c:pt idx="985">
                  <c:v>39039000000</c:v>
                </c:pt>
                <c:pt idx="986">
                  <c:v>39043600000</c:v>
                </c:pt>
                <c:pt idx="987">
                  <c:v>39044100000</c:v>
                </c:pt>
                <c:pt idx="988">
                  <c:v>39098500000</c:v>
                </c:pt>
                <c:pt idx="989">
                  <c:v>39099400000</c:v>
                </c:pt>
                <c:pt idx="990">
                  <c:v>39101300000</c:v>
                </c:pt>
                <c:pt idx="991">
                  <c:v>39102400000</c:v>
                </c:pt>
                <c:pt idx="992">
                  <c:v>39103600000</c:v>
                </c:pt>
                <c:pt idx="993">
                  <c:v>39107900000</c:v>
                </c:pt>
                <c:pt idx="994">
                  <c:v>39113800000</c:v>
                </c:pt>
                <c:pt idx="995">
                  <c:v>39115100000</c:v>
                </c:pt>
                <c:pt idx="996">
                  <c:v>39117900000</c:v>
                </c:pt>
                <c:pt idx="997">
                  <c:v>39122000000</c:v>
                </c:pt>
                <c:pt idx="998">
                  <c:v>39128800000</c:v>
                </c:pt>
                <c:pt idx="999">
                  <c:v>39138500000</c:v>
                </c:pt>
                <c:pt idx="1000">
                  <c:v>39139700000</c:v>
                </c:pt>
                <c:pt idx="1001">
                  <c:v>39149000000</c:v>
                </c:pt>
                <c:pt idx="1002">
                  <c:v>39149900000</c:v>
                </c:pt>
                <c:pt idx="1003">
                  <c:v>39153900000</c:v>
                </c:pt>
                <c:pt idx="1004">
                  <c:v>39156500000</c:v>
                </c:pt>
                <c:pt idx="1005">
                  <c:v>39157200000</c:v>
                </c:pt>
                <c:pt idx="1006">
                  <c:v>39158000000</c:v>
                </c:pt>
                <c:pt idx="1007">
                  <c:v>39159100000</c:v>
                </c:pt>
                <c:pt idx="1008">
                  <c:v>39160200000</c:v>
                </c:pt>
                <c:pt idx="1009">
                  <c:v>39160400000</c:v>
                </c:pt>
                <c:pt idx="1010">
                  <c:v>39169100000</c:v>
                </c:pt>
                <c:pt idx="1011">
                  <c:v>39171100000</c:v>
                </c:pt>
                <c:pt idx="1012">
                  <c:v>39171300000</c:v>
                </c:pt>
                <c:pt idx="1013">
                  <c:v>39174800000</c:v>
                </c:pt>
                <c:pt idx="1014">
                  <c:v>39177100000</c:v>
                </c:pt>
                <c:pt idx="1015">
                  <c:v>39177300000</c:v>
                </c:pt>
                <c:pt idx="1016">
                  <c:v>39179200000</c:v>
                </c:pt>
                <c:pt idx="1017">
                  <c:v>39182400000</c:v>
                </c:pt>
                <c:pt idx="1018">
                  <c:v>39185900000</c:v>
                </c:pt>
                <c:pt idx="1019">
                  <c:v>39187400000</c:v>
                </c:pt>
                <c:pt idx="1020">
                  <c:v>39191600000</c:v>
                </c:pt>
                <c:pt idx="1021">
                  <c:v>39193800000</c:v>
                </c:pt>
                <c:pt idx="1022">
                  <c:v>39194300000</c:v>
                </c:pt>
                <c:pt idx="1023">
                  <c:v>39195800000</c:v>
                </c:pt>
                <c:pt idx="1024">
                  <c:v>39212600000</c:v>
                </c:pt>
                <c:pt idx="1025">
                  <c:v>39213500000</c:v>
                </c:pt>
                <c:pt idx="1026">
                  <c:v>39215100000</c:v>
                </c:pt>
                <c:pt idx="1027">
                  <c:v>39216300000</c:v>
                </c:pt>
                <c:pt idx="1028">
                  <c:v>39220700000</c:v>
                </c:pt>
                <c:pt idx="1029">
                  <c:v>39222300000</c:v>
                </c:pt>
                <c:pt idx="1030">
                  <c:v>39224200000</c:v>
                </c:pt>
                <c:pt idx="1031">
                  <c:v>39236100000</c:v>
                </c:pt>
                <c:pt idx="1032">
                  <c:v>39238200000</c:v>
                </c:pt>
                <c:pt idx="1033">
                  <c:v>39239200000</c:v>
                </c:pt>
                <c:pt idx="1034">
                  <c:v>39243800000</c:v>
                </c:pt>
                <c:pt idx="1035">
                  <c:v>39250500000</c:v>
                </c:pt>
                <c:pt idx="1036">
                  <c:v>39258200000</c:v>
                </c:pt>
                <c:pt idx="1037">
                  <c:v>39259500000</c:v>
                </c:pt>
                <c:pt idx="1038">
                  <c:v>39274700000</c:v>
                </c:pt>
                <c:pt idx="1039">
                  <c:v>39283300000</c:v>
                </c:pt>
                <c:pt idx="1040">
                  <c:v>39285000000</c:v>
                </c:pt>
                <c:pt idx="1041">
                  <c:v>39289900000</c:v>
                </c:pt>
                <c:pt idx="1042">
                  <c:v>39290000000</c:v>
                </c:pt>
                <c:pt idx="1043">
                  <c:v>39291300000</c:v>
                </c:pt>
                <c:pt idx="1044">
                  <c:v>39296000000</c:v>
                </c:pt>
                <c:pt idx="1045">
                  <c:v>39296400000</c:v>
                </c:pt>
                <c:pt idx="1046">
                  <c:v>39298200000</c:v>
                </c:pt>
                <c:pt idx="1047">
                  <c:v>39300300000</c:v>
                </c:pt>
                <c:pt idx="1048">
                  <c:v>39315100000</c:v>
                </c:pt>
                <c:pt idx="1049">
                  <c:v>39315800000</c:v>
                </c:pt>
                <c:pt idx="1050">
                  <c:v>39322100000</c:v>
                </c:pt>
                <c:pt idx="1051">
                  <c:v>39322100000</c:v>
                </c:pt>
                <c:pt idx="1052">
                  <c:v>39322400000</c:v>
                </c:pt>
                <c:pt idx="1053">
                  <c:v>39322500000</c:v>
                </c:pt>
                <c:pt idx="1054">
                  <c:v>39323100000</c:v>
                </c:pt>
                <c:pt idx="1055">
                  <c:v>39323200000</c:v>
                </c:pt>
                <c:pt idx="1056">
                  <c:v>39323300000</c:v>
                </c:pt>
                <c:pt idx="1057">
                  <c:v>39323500000</c:v>
                </c:pt>
                <c:pt idx="1058">
                  <c:v>39323700000</c:v>
                </c:pt>
                <c:pt idx="1059">
                  <c:v>39323900000</c:v>
                </c:pt>
                <c:pt idx="1060">
                  <c:v>39325400000</c:v>
                </c:pt>
                <c:pt idx="1061">
                  <c:v>39327700000</c:v>
                </c:pt>
                <c:pt idx="1062">
                  <c:v>39328100000</c:v>
                </c:pt>
                <c:pt idx="1063">
                  <c:v>39330800000</c:v>
                </c:pt>
                <c:pt idx="1064">
                  <c:v>39331300000</c:v>
                </c:pt>
                <c:pt idx="1065">
                  <c:v>39333000000</c:v>
                </c:pt>
                <c:pt idx="1066">
                  <c:v>39336500000</c:v>
                </c:pt>
              </c:numCache>
              <c:extLst xmlns:c15="http://schemas.microsoft.com/office/drawing/2012/chart"/>
            </c:numRef>
          </c:xVal>
          <c:yVal>
            <c:numRef>
              <c:f>'30 mm_Tapered_0.5um_1E6_Imp'!$E$2:$E$1068</c:f>
              <c:numCache>
                <c:formatCode>0.00E+00</c:formatCode>
                <c:ptCount val="1067"/>
                <c:pt idx="0">
                  <c:v>1.3755038658464351</c:v>
                </c:pt>
                <c:pt idx="1">
                  <c:v>0.92437159613160857</c:v>
                </c:pt>
                <c:pt idx="2">
                  <c:v>0.14473595136999157</c:v>
                </c:pt>
                <c:pt idx="3">
                  <c:v>0.33350886391845613</c:v>
                </c:pt>
                <c:pt idx="4">
                  <c:v>7.5321956834638229E-2</c:v>
                </c:pt>
                <c:pt idx="5">
                  <c:v>0.10416234069117453</c:v>
                </c:pt>
                <c:pt idx="6">
                  <c:v>7.8669491397554085E-3</c:v>
                </c:pt>
                <c:pt idx="7">
                  <c:v>7.5507527219915316E-3</c:v>
                </c:pt>
                <c:pt idx="8">
                  <c:v>5442.9627267550941</c:v>
                </c:pt>
                <c:pt idx="9">
                  <c:v>12271.359144998196</c:v>
                </c:pt>
                <c:pt idx="10">
                  <c:v>1193.55263357793</c:v>
                </c:pt>
                <c:pt idx="11">
                  <c:v>2153.8678500708006</c:v>
                </c:pt>
                <c:pt idx="12">
                  <c:v>586.11132733117472</c:v>
                </c:pt>
                <c:pt idx="13">
                  <c:v>1145.1620142136553</c:v>
                </c:pt>
                <c:pt idx="14">
                  <c:v>864.25115481087994</c:v>
                </c:pt>
                <c:pt idx="15">
                  <c:v>5562.1831783618118</c:v>
                </c:pt>
                <c:pt idx="16">
                  <c:v>2780.3153316733374</c:v>
                </c:pt>
                <c:pt idx="17">
                  <c:v>111.95231122322046</c:v>
                </c:pt>
                <c:pt idx="18">
                  <c:v>23.98722861013189</c:v>
                </c:pt>
                <c:pt idx="19">
                  <c:v>2.1032518060541783</c:v>
                </c:pt>
                <c:pt idx="20">
                  <c:v>1.4220981316447967</c:v>
                </c:pt>
                <c:pt idx="21">
                  <c:v>0.25509015569053317</c:v>
                </c:pt>
                <c:pt idx="22">
                  <c:v>0.11418498404064242</c:v>
                </c:pt>
                <c:pt idx="23">
                  <c:v>1.4127438442229164E-2</c:v>
                </c:pt>
                <c:pt idx="24">
                  <c:v>3.4924243123379758E-2</c:v>
                </c:pt>
                <c:pt idx="25">
                  <c:v>1.0214841665429946E-2</c:v>
                </c:pt>
                <c:pt idx="26">
                  <c:v>1.0810982163637526E-2</c:v>
                </c:pt>
                <c:pt idx="27">
                  <c:v>5.1466412259464677E-3</c:v>
                </c:pt>
                <c:pt idx="28">
                  <c:v>3.4894893111361076E-2</c:v>
                </c:pt>
                <c:pt idx="29">
                  <c:v>4.0416642071131629E-3</c:v>
                </c:pt>
                <c:pt idx="30">
                  <c:v>5.1330232648705197E-2</c:v>
                </c:pt>
                <c:pt idx="31">
                  <c:v>3.4571765236889938E-3</c:v>
                </c:pt>
                <c:pt idx="32">
                  <c:v>8.0241773123722424E-2</c:v>
                </c:pt>
                <c:pt idx="33">
                  <c:v>1.9998408322254437E-2</c:v>
                </c:pt>
                <c:pt idx="34">
                  <c:v>0.10203458988032819</c:v>
                </c:pt>
                <c:pt idx="35">
                  <c:v>6.2134472175044649E-2</c:v>
                </c:pt>
                <c:pt idx="36">
                  <c:v>9.9808837669381867E-2</c:v>
                </c:pt>
                <c:pt idx="37">
                  <c:v>0.13978109261710159</c:v>
                </c:pt>
                <c:pt idx="38">
                  <c:v>6.6455855595128288E-2</c:v>
                </c:pt>
                <c:pt idx="39">
                  <c:v>0.19309888950071372</c:v>
                </c:pt>
                <c:pt idx="40">
                  <c:v>2.492458647251675E-2</c:v>
                </c:pt>
                <c:pt idx="41">
                  <c:v>0.1048404212915216</c:v>
                </c:pt>
                <c:pt idx="42">
                  <c:v>1.8454118877487345E-3</c:v>
                </c:pt>
                <c:pt idx="43">
                  <c:v>3.963947270588233E-3</c:v>
                </c:pt>
                <c:pt idx="44">
                  <c:v>9.44901457562656E-4</c:v>
                </c:pt>
                <c:pt idx="45">
                  <c:v>2.9124390761599535</c:v>
                </c:pt>
                <c:pt idx="46">
                  <c:v>9.0967274590230485</c:v>
                </c:pt>
                <c:pt idx="47">
                  <c:v>2.4259588272351578</c:v>
                </c:pt>
                <c:pt idx="48">
                  <c:v>3738.0741448260387</c:v>
                </c:pt>
                <c:pt idx="49">
                  <c:v>8556.5092461045133</c:v>
                </c:pt>
                <c:pt idx="50">
                  <c:v>6140.223076364764</c:v>
                </c:pt>
                <c:pt idx="51">
                  <c:v>3002.6747532890881</c:v>
                </c:pt>
                <c:pt idx="52">
                  <c:v>2326.0862419584269</c:v>
                </c:pt>
                <c:pt idx="53">
                  <c:v>979.92070333605534</c:v>
                </c:pt>
                <c:pt idx="54">
                  <c:v>1560.6640145621825</c:v>
                </c:pt>
                <c:pt idx="55">
                  <c:v>374.73807987269737</c:v>
                </c:pt>
                <c:pt idx="56">
                  <c:v>1270.4612195204138</c:v>
                </c:pt>
                <c:pt idx="57">
                  <c:v>90.086714482613203</c:v>
                </c:pt>
                <c:pt idx="58">
                  <c:v>1166.3669658684739</c:v>
                </c:pt>
                <c:pt idx="59">
                  <c:v>13.47166196075492</c:v>
                </c:pt>
                <c:pt idx="60">
                  <c:v>1598.9121596106077</c:v>
                </c:pt>
                <c:pt idx="61">
                  <c:v>76.829212313096562</c:v>
                </c:pt>
                <c:pt idx="62">
                  <c:v>3572.9345320203774</c:v>
                </c:pt>
                <c:pt idx="63">
                  <c:v>845.70245857884299</c:v>
                </c:pt>
                <c:pt idx="64">
                  <c:v>31025.587117318541</c:v>
                </c:pt>
                <c:pt idx="65">
                  <c:v>34043.387262306758</c:v>
                </c:pt>
                <c:pt idx="66">
                  <c:v>3547.9269735356684</c:v>
                </c:pt>
                <c:pt idx="67">
                  <c:v>95.462576556732273</c:v>
                </c:pt>
                <c:pt idx="68">
                  <c:v>1.5426224298661733E-2</c:v>
                </c:pt>
                <c:pt idx="69">
                  <c:v>1.5460419667220195E-2</c:v>
                </c:pt>
                <c:pt idx="70">
                  <c:v>5.8971661832526818E-3</c:v>
                </c:pt>
                <c:pt idx="71">
                  <c:v>8.8342498786116164E-3</c:v>
                </c:pt>
                <c:pt idx="72">
                  <c:v>3.9620112748499454E-3</c:v>
                </c:pt>
                <c:pt idx="73">
                  <c:v>3.67596027139228E-3</c:v>
                </c:pt>
                <c:pt idx="74">
                  <c:v>4.8811139357956776E-4</c:v>
                </c:pt>
                <c:pt idx="75">
                  <c:v>6.0554797485692035E-4</c:v>
                </c:pt>
                <c:pt idx="76">
                  <c:v>6.1696314759554201E-4</c:v>
                </c:pt>
                <c:pt idx="77">
                  <c:v>7.3119644859578087E-2</c:v>
                </c:pt>
                <c:pt idx="78">
                  <c:v>4.6271530899590171E-2</c:v>
                </c:pt>
                <c:pt idx="79">
                  <c:v>0.70526217782197109</c:v>
                </c:pt>
                <c:pt idx="80">
                  <c:v>9.1035230769540412E-2</c:v>
                </c:pt>
                <c:pt idx="81">
                  <c:v>8.308073158464209E-2</c:v>
                </c:pt>
                <c:pt idx="82">
                  <c:v>0.83447112781162758</c:v>
                </c:pt>
                <c:pt idx="83">
                  <c:v>2.1705998401606377</c:v>
                </c:pt>
                <c:pt idx="84">
                  <c:v>26.369592048652116</c:v>
                </c:pt>
                <c:pt idx="85">
                  <c:v>22.119313576458076</c:v>
                </c:pt>
                <c:pt idx="86">
                  <c:v>0.40971831604441733</c:v>
                </c:pt>
                <c:pt idx="87">
                  <c:v>1.8239646421545022</c:v>
                </c:pt>
                <c:pt idx="88">
                  <c:v>2.2692155169776958E-2</c:v>
                </c:pt>
                <c:pt idx="89">
                  <c:v>1.2530527920343337</c:v>
                </c:pt>
                <c:pt idx="90">
                  <c:v>2.3292262020484754E-2</c:v>
                </c:pt>
                <c:pt idx="91">
                  <c:v>1.2045175309867653</c:v>
                </c:pt>
                <c:pt idx="92">
                  <c:v>3.233288906785222E-3</c:v>
                </c:pt>
                <c:pt idx="93">
                  <c:v>0.26765835857328601</c:v>
                </c:pt>
                <c:pt idx="94">
                  <c:v>1.7053936738629052E-2</c:v>
                </c:pt>
                <c:pt idx="95">
                  <c:v>0.57279559482059239</c:v>
                </c:pt>
                <c:pt idx="96">
                  <c:v>3.6095743489133567E-2</c:v>
                </c:pt>
                <c:pt idx="97">
                  <c:v>0.61400768641253523</c:v>
                </c:pt>
                <c:pt idx="98">
                  <c:v>8.7952800539382051E-2</c:v>
                </c:pt>
                <c:pt idx="99">
                  <c:v>0.27265507435619701</c:v>
                </c:pt>
                <c:pt idx="100">
                  <c:v>1.4742763255039032E-2</c:v>
                </c:pt>
                <c:pt idx="101">
                  <c:v>2.4579315564729157E-2</c:v>
                </c:pt>
                <c:pt idx="102">
                  <c:v>1.4582558860476455E-2</c:v>
                </c:pt>
                <c:pt idx="103">
                  <c:v>4.3432308259623174</c:v>
                </c:pt>
                <c:pt idx="104">
                  <c:v>13.195466657344719</c:v>
                </c:pt>
                <c:pt idx="105">
                  <c:v>4.0841392941605354</c:v>
                </c:pt>
                <c:pt idx="106">
                  <c:v>0.32606689340439032</c:v>
                </c:pt>
                <c:pt idx="107">
                  <c:v>0.25974129058821727</c:v>
                </c:pt>
                <c:pt idx="108">
                  <c:v>0.15668409989166451</c:v>
                </c:pt>
                <c:pt idx="109">
                  <c:v>5.071879383071929E-2</c:v>
                </c:pt>
                <c:pt idx="110">
                  <c:v>9.3347198365591848E-3</c:v>
                </c:pt>
                <c:pt idx="111">
                  <c:v>0.46351930890735454</c:v>
                </c:pt>
                <c:pt idx="112">
                  <c:v>8.8780222032485092</c:v>
                </c:pt>
                <c:pt idx="113">
                  <c:v>71.755973173974738</c:v>
                </c:pt>
                <c:pt idx="114">
                  <c:v>2.4816149634892555</c:v>
                </c:pt>
                <c:pt idx="115">
                  <c:v>155.95115991851219</c:v>
                </c:pt>
                <c:pt idx="116">
                  <c:v>1.6518536231469483</c:v>
                </c:pt>
                <c:pt idx="117">
                  <c:v>55.254261957912483</c:v>
                </c:pt>
                <c:pt idx="118">
                  <c:v>5.9445609725232842E-2</c:v>
                </c:pt>
                <c:pt idx="119">
                  <c:v>8.6954426588737796E-2</c:v>
                </c:pt>
                <c:pt idx="120">
                  <c:v>0.20731785836374877</c:v>
                </c:pt>
                <c:pt idx="121">
                  <c:v>5.4486599169422098E-2</c:v>
                </c:pt>
                <c:pt idx="122">
                  <c:v>7.1832812839197153</c:v>
                </c:pt>
                <c:pt idx="123">
                  <c:v>1.6691400979697475E-2</c:v>
                </c:pt>
                <c:pt idx="124">
                  <c:v>2.3053106688193052</c:v>
                </c:pt>
                <c:pt idx="125">
                  <c:v>0.13179851183544949</c:v>
                </c:pt>
                <c:pt idx="126">
                  <c:v>0.86239725286592783</c:v>
                </c:pt>
                <c:pt idx="127">
                  <c:v>0.14783676512109212</c:v>
                </c:pt>
                <c:pt idx="128">
                  <c:v>0.39871059857667362</c:v>
                </c:pt>
                <c:pt idx="129">
                  <c:v>0.1089669585523461</c:v>
                </c:pt>
                <c:pt idx="130">
                  <c:v>0.11054862024631035</c:v>
                </c:pt>
                <c:pt idx="131">
                  <c:v>1.9436638609414835E-3</c:v>
                </c:pt>
                <c:pt idx="132">
                  <c:v>0.32120535057378657</c:v>
                </c:pt>
                <c:pt idx="133">
                  <c:v>2.1219191040995202E-2</c:v>
                </c:pt>
                <c:pt idx="134">
                  <c:v>1.0582571389486433</c:v>
                </c:pt>
                <c:pt idx="135">
                  <c:v>0.71206824101432342</c:v>
                </c:pt>
                <c:pt idx="136">
                  <c:v>0.10635473685891059</c:v>
                </c:pt>
                <c:pt idx="137">
                  <c:v>7.989172334804906E-2</c:v>
                </c:pt>
                <c:pt idx="138">
                  <c:v>0.11699801861322738</c:v>
                </c:pt>
                <c:pt idx="139">
                  <c:v>0.15015420913848876</c:v>
                </c:pt>
                <c:pt idx="140">
                  <c:v>4.9811532565724814</c:v>
                </c:pt>
                <c:pt idx="141">
                  <c:v>0.41220803550377627</c:v>
                </c:pt>
                <c:pt idx="142">
                  <c:v>0.82109687475862914</c:v>
                </c:pt>
                <c:pt idx="143">
                  <c:v>9.8218636998792093</c:v>
                </c:pt>
                <c:pt idx="144">
                  <c:v>0.64568810495723938</c:v>
                </c:pt>
                <c:pt idx="145">
                  <c:v>87.37235716102856</c:v>
                </c:pt>
                <c:pt idx="146">
                  <c:v>1.697069757832768</c:v>
                </c:pt>
                <c:pt idx="147">
                  <c:v>0.67469595020495632</c:v>
                </c:pt>
                <c:pt idx="148">
                  <c:v>49.854707992534969</c:v>
                </c:pt>
                <c:pt idx="149">
                  <c:v>2.1474904169135511E-2</c:v>
                </c:pt>
                <c:pt idx="150">
                  <c:v>0.72367214824577941</c:v>
                </c:pt>
                <c:pt idx="151">
                  <c:v>76.87425252065168</c:v>
                </c:pt>
                <c:pt idx="152">
                  <c:v>30.626683380655841</c:v>
                </c:pt>
                <c:pt idx="153">
                  <c:v>2.7150788094962226</c:v>
                </c:pt>
                <c:pt idx="154">
                  <c:v>9.8518270572178235</c:v>
                </c:pt>
                <c:pt idx="155">
                  <c:v>122.88824712375825</c:v>
                </c:pt>
                <c:pt idx="156">
                  <c:v>8.7493575882457471</c:v>
                </c:pt>
                <c:pt idx="157">
                  <c:v>7.7137862183749712</c:v>
                </c:pt>
                <c:pt idx="158">
                  <c:v>22.438803319507596</c:v>
                </c:pt>
                <c:pt idx="159">
                  <c:v>2.5987757096073585</c:v>
                </c:pt>
                <c:pt idx="160">
                  <c:v>1.3662289830344621</c:v>
                </c:pt>
                <c:pt idx="161">
                  <c:v>0.12862149626954222</c:v>
                </c:pt>
                <c:pt idx="162">
                  <c:v>2.8105169760803084</c:v>
                </c:pt>
                <c:pt idx="163">
                  <c:v>8.2425706802421159E-2</c:v>
                </c:pt>
                <c:pt idx="164">
                  <c:v>0.99058053634734944</c:v>
                </c:pt>
                <c:pt idx="165">
                  <c:v>1.1385075816755144</c:v>
                </c:pt>
                <c:pt idx="166">
                  <c:v>0.16198198739838052</c:v>
                </c:pt>
                <c:pt idx="167">
                  <c:v>7.3141829164243752</c:v>
                </c:pt>
                <c:pt idx="168">
                  <c:v>7.3774406154383225</c:v>
                </c:pt>
                <c:pt idx="169">
                  <c:v>25.423544864761023</c:v>
                </c:pt>
                <c:pt idx="170">
                  <c:v>8.7898112449220775</c:v>
                </c:pt>
                <c:pt idx="171">
                  <c:v>8.6608271832250878</c:v>
                </c:pt>
                <c:pt idx="172">
                  <c:v>28.112345337909542</c:v>
                </c:pt>
                <c:pt idx="173">
                  <c:v>0.37723890084694611</c:v>
                </c:pt>
                <c:pt idx="174">
                  <c:v>1.0595605383463513</c:v>
                </c:pt>
                <c:pt idx="175">
                  <c:v>1.3940470895335024</c:v>
                </c:pt>
                <c:pt idx="176">
                  <c:v>15.872808178713342</c:v>
                </c:pt>
                <c:pt idx="177">
                  <c:v>15.35361287764897</c:v>
                </c:pt>
                <c:pt idx="178">
                  <c:v>0.24283292571251036</c:v>
                </c:pt>
                <c:pt idx="179">
                  <c:v>57.42348407396954</c:v>
                </c:pt>
                <c:pt idx="180">
                  <c:v>0.13234586371336582</c:v>
                </c:pt>
                <c:pt idx="181">
                  <c:v>58.85291181668407</c:v>
                </c:pt>
                <c:pt idx="182">
                  <c:v>5.3165582881454565E-2</c:v>
                </c:pt>
                <c:pt idx="183">
                  <c:v>47.884555571136332</c:v>
                </c:pt>
                <c:pt idx="184">
                  <c:v>179.19906660746673</c:v>
                </c:pt>
                <c:pt idx="185">
                  <c:v>35.983265038066641</c:v>
                </c:pt>
                <c:pt idx="186">
                  <c:v>589.08645683443478</c:v>
                </c:pt>
                <c:pt idx="187">
                  <c:v>18.061000936575027</c:v>
                </c:pt>
                <c:pt idx="188">
                  <c:v>3219.0789636107811</c:v>
                </c:pt>
                <c:pt idx="189">
                  <c:v>8536.5245262799217</c:v>
                </c:pt>
                <c:pt idx="190">
                  <c:v>4694.3524171701956</c:v>
                </c:pt>
                <c:pt idx="191">
                  <c:v>218.48543316649585</c:v>
                </c:pt>
                <c:pt idx="192">
                  <c:v>161.70409497828362</c:v>
                </c:pt>
                <c:pt idx="193">
                  <c:v>0.42306247329816421</c:v>
                </c:pt>
                <c:pt idx="194">
                  <c:v>7.5911158808731278E-3</c:v>
                </c:pt>
                <c:pt idx="195">
                  <c:v>7.9635657719705433E-2</c:v>
                </c:pt>
                <c:pt idx="196">
                  <c:v>9.9537652201825633E-5</c:v>
                </c:pt>
                <c:pt idx="197">
                  <c:v>1.6396033367112744E-2</c:v>
                </c:pt>
                <c:pt idx="198">
                  <c:v>9.4024258114559889E-2</c:v>
                </c:pt>
                <c:pt idx="199">
                  <c:v>2.2803497389892349E-3</c:v>
                </c:pt>
                <c:pt idx="200">
                  <c:v>4.7186580382994919E-2</c:v>
                </c:pt>
                <c:pt idx="201">
                  <c:v>2.1923212590874077E-4</c:v>
                </c:pt>
                <c:pt idx="202">
                  <c:v>9.7577855902104469E-4</c:v>
                </c:pt>
                <c:pt idx="203">
                  <c:v>6.6125382228927226E-4</c:v>
                </c:pt>
                <c:pt idx="204">
                  <c:v>6.4688397983037521E-2</c:v>
                </c:pt>
                <c:pt idx="205">
                  <c:v>6.7944140563820726E-2</c:v>
                </c:pt>
                <c:pt idx="206">
                  <c:v>1.5426184110868598E-2</c:v>
                </c:pt>
                <c:pt idx="207">
                  <c:v>0.51455951166030789</c:v>
                </c:pt>
                <c:pt idx="208">
                  <c:v>0.6184684127680391</c:v>
                </c:pt>
                <c:pt idx="209">
                  <c:v>1.0784083948624113E-2</c:v>
                </c:pt>
                <c:pt idx="210">
                  <c:v>1.0400120550880496E-2</c:v>
                </c:pt>
                <c:pt idx="211">
                  <c:v>0.2582566188398267</c:v>
                </c:pt>
                <c:pt idx="212">
                  <c:v>2.0241615461075273E-2</c:v>
                </c:pt>
                <c:pt idx="213">
                  <c:v>2.5781439603115349E-3</c:v>
                </c:pt>
                <c:pt idx="214">
                  <c:v>4.2224337193232243E-2</c:v>
                </c:pt>
                <c:pt idx="215">
                  <c:v>1.942239738060246E-2</c:v>
                </c:pt>
                <c:pt idx="216">
                  <c:v>5.9246043972053337E-3</c:v>
                </c:pt>
                <c:pt idx="217">
                  <c:v>5.8059019541037947E-2</c:v>
                </c:pt>
                <c:pt idx="218">
                  <c:v>1.1963183214756492E-4</c:v>
                </c:pt>
                <c:pt idx="219">
                  <c:v>0.1334148173185139</c:v>
                </c:pt>
                <c:pt idx="220">
                  <c:v>3.0881644904427823E-3</c:v>
                </c:pt>
                <c:pt idx="221">
                  <c:v>0.21302441955603021</c:v>
                </c:pt>
                <c:pt idx="222">
                  <c:v>9.2250314276224547E-3</c:v>
                </c:pt>
                <c:pt idx="223">
                  <c:v>0.24422664592349258</c:v>
                </c:pt>
                <c:pt idx="224">
                  <c:v>1.1828437300525749E-2</c:v>
                </c:pt>
                <c:pt idx="225">
                  <c:v>0.13433964564905165</c:v>
                </c:pt>
                <c:pt idx="226">
                  <c:v>5.5220343332278701E-3</c:v>
                </c:pt>
                <c:pt idx="227">
                  <c:v>1.0752328687850239E-2</c:v>
                </c:pt>
                <c:pt idx="228">
                  <c:v>5.432441878262232E-2</c:v>
                </c:pt>
                <c:pt idx="229">
                  <c:v>1.7679647408889996</c:v>
                </c:pt>
                <c:pt idx="230">
                  <c:v>1.1267048471837808</c:v>
                </c:pt>
                <c:pt idx="231">
                  <c:v>36.848300866073728</c:v>
                </c:pt>
                <c:pt idx="232">
                  <c:v>139.74296902932838</c:v>
                </c:pt>
                <c:pt idx="233">
                  <c:v>9.281197678027034E-4</c:v>
                </c:pt>
                <c:pt idx="234">
                  <c:v>6.1311301297478039E-3</c:v>
                </c:pt>
                <c:pt idx="235">
                  <c:v>4.2102166087754174E-3</c:v>
                </c:pt>
                <c:pt idx="236">
                  <c:v>3.0441213847831119E-2</c:v>
                </c:pt>
                <c:pt idx="237">
                  <c:v>8.5225397459225156E-3</c:v>
                </c:pt>
                <c:pt idx="238">
                  <c:v>7.0666373330555241E-2</c:v>
                </c:pt>
                <c:pt idx="239">
                  <c:v>4.2602324674863102E-3</c:v>
                </c:pt>
                <c:pt idx="240">
                  <c:v>8.1491300141115844E-2</c:v>
                </c:pt>
                <c:pt idx="241">
                  <c:v>0.14288001926166757</c:v>
                </c:pt>
                <c:pt idx="242">
                  <c:v>4.2099544424330062E-3</c:v>
                </c:pt>
                <c:pt idx="243">
                  <c:v>320062.39429440914</c:v>
                </c:pt>
                <c:pt idx="244">
                  <c:v>417129.91504213185</c:v>
                </c:pt>
                <c:pt idx="245">
                  <c:v>62992.079101892879</c:v>
                </c:pt>
                <c:pt idx="246">
                  <c:v>536.63006020130035</c:v>
                </c:pt>
                <c:pt idx="247">
                  <c:v>1459.2064827532636</c:v>
                </c:pt>
                <c:pt idx="248">
                  <c:v>3.8500846264717892E-2</c:v>
                </c:pt>
                <c:pt idx="249">
                  <c:v>52.406917023786193</c:v>
                </c:pt>
                <c:pt idx="250">
                  <c:v>113.63157479661655</c:v>
                </c:pt>
                <c:pt idx="251">
                  <c:v>87.654715096486299</c:v>
                </c:pt>
                <c:pt idx="252">
                  <c:v>517.942617958916</c:v>
                </c:pt>
                <c:pt idx="253">
                  <c:v>1410.2189803284948</c:v>
                </c:pt>
                <c:pt idx="254">
                  <c:v>500.50524611242753</c:v>
                </c:pt>
                <c:pt idx="255">
                  <c:v>0.28736403307184283</c:v>
                </c:pt>
                <c:pt idx="256">
                  <c:v>15.238243194338493</c:v>
                </c:pt>
                <c:pt idx="257">
                  <c:v>1.421986954219707</c:v>
                </c:pt>
                <c:pt idx="258">
                  <c:v>2.0378592711998014</c:v>
                </c:pt>
                <c:pt idx="259">
                  <c:v>0.26987255645494007</c:v>
                </c:pt>
                <c:pt idx="260">
                  <c:v>1.1424879994079422</c:v>
                </c:pt>
                <c:pt idx="261">
                  <c:v>1.1951801430764393</c:v>
                </c:pt>
                <c:pt idx="262">
                  <c:v>4.2346580553246778</c:v>
                </c:pt>
                <c:pt idx="263">
                  <c:v>4.1016360288937692</c:v>
                </c:pt>
                <c:pt idx="264">
                  <c:v>4.3991573188860933</c:v>
                </c:pt>
                <c:pt idx="265">
                  <c:v>9.1181578247305342E-2</c:v>
                </c:pt>
                <c:pt idx="266">
                  <c:v>8.7270193839419434</c:v>
                </c:pt>
                <c:pt idx="267">
                  <c:v>0.30557522954053973</c:v>
                </c:pt>
                <c:pt idx="268">
                  <c:v>4.3043768942692073E-2</c:v>
                </c:pt>
                <c:pt idx="269">
                  <c:v>6.5694997783753442</c:v>
                </c:pt>
                <c:pt idx="270">
                  <c:v>0.1379402549721627</c:v>
                </c:pt>
                <c:pt idx="271">
                  <c:v>14.11618211962522</c:v>
                </c:pt>
                <c:pt idx="272">
                  <c:v>0.5696855236824292</c:v>
                </c:pt>
                <c:pt idx="273">
                  <c:v>5.0564879503314453</c:v>
                </c:pt>
                <c:pt idx="274">
                  <c:v>0.18680376056807452</c:v>
                </c:pt>
                <c:pt idx="275">
                  <c:v>11.520664833633015</c:v>
                </c:pt>
                <c:pt idx="276">
                  <c:v>3.9882825973298988</c:v>
                </c:pt>
                <c:pt idx="277">
                  <c:v>6.7113367609133805</c:v>
                </c:pt>
                <c:pt idx="278">
                  <c:v>8.6689301410434609</c:v>
                </c:pt>
                <c:pt idx="279">
                  <c:v>0.94245628402485115</c:v>
                </c:pt>
                <c:pt idx="280">
                  <c:v>1.8727942621914362</c:v>
                </c:pt>
                <c:pt idx="281">
                  <c:v>2.0417210238813199</c:v>
                </c:pt>
                <c:pt idx="282">
                  <c:v>1.1677395895610498</c:v>
                </c:pt>
                <c:pt idx="283">
                  <c:v>2.1025376466550547</c:v>
                </c:pt>
                <c:pt idx="284">
                  <c:v>0.21152169009525859</c:v>
                </c:pt>
                <c:pt idx="285">
                  <c:v>7.6346122313823734</c:v>
                </c:pt>
                <c:pt idx="286">
                  <c:v>1.1155853452632909</c:v>
                </c:pt>
                <c:pt idx="287">
                  <c:v>18.962280721919367</c:v>
                </c:pt>
                <c:pt idx="288">
                  <c:v>9.5011201938644927</c:v>
                </c:pt>
                <c:pt idx="289">
                  <c:v>138.90559649989663</c:v>
                </c:pt>
                <c:pt idx="290">
                  <c:v>558.23009772575961</c:v>
                </c:pt>
                <c:pt idx="291">
                  <c:v>200.33453365864895</c:v>
                </c:pt>
                <c:pt idx="292">
                  <c:v>2.1508256920903701</c:v>
                </c:pt>
                <c:pt idx="293">
                  <c:v>7.3878222162879176E-2</c:v>
                </c:pt>
                <c:pt idx="294">
                  <c:v>1.3478849608260585E-2</c:v>
                </c:pt>
                <c:pt idx="295">
                  <c:v>2.0982300934959466</c:v>
                </c:pt>
                <c:pt idx="296">
                  <c:v>0.73534733163136534</c:v>
                </c:pt>
                <c:pt idx="297">
                  <c:v>1.611786476768513E-2</c:v>
                </c:pt>
                <c:pt idx="298">
                  <c:v>2.2491886384768487E-2</c:v>
                </c:pt>
                <c:pt idx="299">
                  <c:v>0.80295142329332347</c:v>
                </c:pt>
                <c:pt idx="300">
                  <c:v>3.1647610036263543</c:v>
                </c:pt>
                <c:pt idx="301">
                  <c:v>2.7031174716241262</c:v>
                </c:pt>
                <c:pt idx="302">
                  <c:v>0.66018298065960601</c:v>
                </c:pt>
                <c:pt idx="303">
                  <c:v>6.6690953544778351</c:v>
                </c:pt>
                <c:pt idx="304">
                  <c:v>3.305283179552561</c:v>
                </c:pt>
                <c:pt idx="305">
                  <c:v>7.3519063385782317</c:v>
                </c:pt>
                <c:pt idx="306">
                  <c:v>82.389892539177922</c:v>
                </c:pt>
                <c:pt idx="307">
                  <c:v>242.2771875393444</c:v>
                </c:pt>
                <c:pt idx="308">
                  <c:v>55.518436549646353</c:v>
                </c:pt>
                <c:pt idx="309">
                  <c:v>1.7452812059334017</c:v>
                </c:pt>
                <c:pt idx="310">
                  <c:v>2.0960179482642634</c:v>
                </c:pt>
                <c:pt idx="311">
                  <c:v>14.535868824397099</c:v>
                </c:pt>
                <c:pt idx="312">
                  <c:v>1.3818685126362789</c:v>
                </c:pt>
                <c:pt idx="313">
                  <c:v>3.4165828923179489</c:v>
                </c:pt>
                <c:pt idx="314">
                  <c:v>10.519313612925922</c:v>
                </c:pt>
                <c:pt idx="315">
                  <c:v>2.4941099126165973</c:v>
                </c:pt>
                <c:pt idx="316">
                  <c:v>2.2659618714503895</c:v>
                </c:pt>
                <c:pt idx="317">
                  <c:v>1.1108263938886946</c:v>
                </c:pt>
                <c:pt idx="318">
                  <c:v>0.82087882429538483</c:v>
                </c:pt>
                <c:pt idx="319">
                  <c:v>0.66696539286775203</c:v>
                </c:pt>
                <c:pt idx="320">
                  <c:v>3.6590422398513123E-2</c:v>
                </c:pt>
                <c:pt idx="321">
                  <c:v>2.039413713790111E-2</c:v>
                </c:pt>
                <c:pt idx="322">
                  <c:v>3.6488206661141611E-4</c:v>
                </c:pt>
                <c:pt idx="323">
                  <c:v>2.6556946521661411</c:v>
                </c:pt>
                <c:pt idx="324">
                  <c:v>3.5023125063398606</c:v>
                </c:pt>
                <c:pt idx="325">
                  <c:v>83.18624179144453</c:v>
                </c:pt>
                <c:pt idx="326">
                  <c:v>48.157983809597098</c:v>
                </c:pt>
                <c:pt idx="327">
                  <c:v>1.021786163659488</c:v>
                </c:pt>
                <c:pt idx="328">
                  <c:v>0.51239447385232917</c:v>
                </c:pt>
                <c:pt idx="329">
                  <c:v>0.91887351044422216</c:v>
                </c:pt>
                <c:pt idx="330">
                  <c:v>6.9696321934993172E-2</c:v>
                </c:pt>
                <c:pt idx="331">
                  <c:v>2.3431363394542366</c:v>
                </c:pt>
                <c:pt idx="332">
                  <c:v>2.3568815090215054</c:v>
                </c:pt>
                <c:pt idx="333">
                  <c:v>1.4902617218195853</c:v>
                </c:pt>
                <c:pt idx="334">
                  <c:v>2.321204769753821</c:v>
                </c:pt>
                <c:pt idx="335">
                  <c:v>0.14825862655851696</c:v>
                </c:pt>
                <c:pt idx="336">
                  <c:v>8.6153890539471867</c:v>
                </c:pt>
                <c:pt idx="337">
                  <c:v>4.284927693745491</c:v>
                </c:pt>
                <c:pt idx="338">
                  <c:v>1.2796009757594038</c:v>
                </c:pt>
                <c:pt idx="339">
                  <c:v>5.4513220880057016</c:v>
                </c:pt>
                <c:pt idx="340">
                  <c:v>6.3795269777779806</c:v>
                </c:pt>
                <c:pt idx="341">
                  <c:v>192.4684146645956</c:v>
                </c:pt>
                <c:pt idx="342">
                  <c:v>238.01863158326003</c:v>
                </c:pt>
                <c:pt idx="343">
                  <c:v>39.63984236864583</c:v>
                </c:pt>
                <c:pt idx="344">
                  <c:v>1.7753398251695414</c:v>
                </c:pt>
                <c:pt idx="345">
                  <c:v>4.931725102019004</c:v>
                </c:pt>
                <c:pt idx="346">
                  <c:v>1.079889511497075</c:v>
                </c:pt>
                <c:pt idx="347">
                  <c:v>1.1384743129223003</c:v>
                </c:pt>
                <c:pt idx="348">
                  <c:v>0.49602566329014769</c:v>
                </c:pt>
                <c:pt idx="349">
                  <c:v>1.3475345344503479E-2</c:v>
                </c:pt>
                <c:pt idx="350">
                  <c:v>9.9748519326638262E-3</c:v>
                </c:pt>
                <c:pt idx="351">
                  <c:v>2.1596586784789717E-2</c:v>
                </c:pt>
                <c:pt idx="352">
                  <c:v>2.7345107027315807E-3</c:v>
                </c:pt>
                <c:pt idx="353">
                  <c:v>1.1662349518526825E-3</c:v>
                </c:pt>
                <c:pt idx="354">
                  <c:v>4.6967420164187364E-3</c:v>
                </c:pt>
                <c:pt idx="355">
                  <c:v>0.65948116267255463</c:v>
                </c:pt>
                <c:pt idx="356">
                  <c:v>5.246380408685658E-2</c:v>
                </c:pt>
                <c:pt idx="357">
                  <c:v>0.81617318096406932</c:v>
                </c:pt>
                <c:pt idx="358">
                  <c:v>0.10385229541675348</c:v>
                </c:pt>
                <c:pt idx="359">
                  <c:v>0.29099424892110393</c:v>
                </c:pt>
                <c:pt idx="360">
                  <c:v>1.9680022813338398</c:v>
                </c:pt>
                <c:pt idx="361">
                  <c:v>0.841485940095826</c:v>
                </c:pt>
                <c:pt idx="362">
                  <c:v>0.30389082754879521</c:v>
                </c:pt>
                <c:pt idx="363">
                  <c:v>0.53059773512196051</c:v>
                </c:pt>
                <c:pt idx="364">
                  <c:v>3.8161448159546238</c:v>
                </c:pt>
                <c:pt idx="365">
                  <c:v>6.3346861121484483</c:v>
                </c:pt>
                <c:pt idx="366">
                  <c:v>21.771678475277309</c:v>
                </c:pt>
                <c:pt idx="367">
                  <c:v>11.060271849862142</c:v>
                </c:pt>
                <c:pt idx="368">
                  <c:v>33.478651828317162</c:v>
                </c:pt>
                <c:pt idx="369">
                  <c:v>65.933443041387548</c:v>
                </c:pt>
                <c:pt idx="370">
                  <c:v>260.41456304808855</c:v>
                </c:pt>
                <c:pt idx="371">
                  <c:v>326.07899577869722</c:v>
                </c:pt>
                <c:pt idx="372">
                  <c:v>5.2606842970283715E-2</c:v>
                </c:pt>
                <c:pt idx="373">
                  <c:v>2.9563255591728895E-3</c:v>
                </c:pt>
                <c:pt idx="374">
                  <c:v>5.6778839548318007E-2</c:v>
                </c:pt>
                <c:pt idx="375">
                  <c:v>3.6816767014348675E-2</c:v>
                </c:pt>
                <c:pt idx="376">
                  <c:v>5.6629537873927847E-2</c:v>
                </c:pt>
                <c:pt idx="377">
                  <c:v>0.23559675509151276</c:v>
                </c:pt>
                <c:pt idx="378">
                  <c:v>4.677993959684227E-2</c:v>
                </c:pt>
                <c:pt idx="379">
                  <c:v>0.21645102737828481</c:v>
                </c:pt>
                <c:pt idx="380">
                  <c:v>1.4190421012887464</c:v>
                </c:pt>
                <c:pt idx="381">
                  <c:v>5.0474428448011013</c:v>
                </c:pt>
                <c:pt idx="382">
                  <c:v>6.4420158410432304E-2</c:v>
                </c:pt>
                <c:pt idx="383">
                  <c:v>0.19955086532493968</c:v>
                </c:pt>
                <c:pt idx="384">
                  <c:v>1.6334157220944974</c:v>
                </c:pt>
                <c:pt idx="385">
                  <c:v>277.06732729857396</c:v>
                </c:pt>
                <c:pt idx="386">
                  <c:v>1130.7575399539378</c:v>
                </c:pt>
                <c:pt idx="387">
                  <c:v>0.20783559232931656</c:v>
                </c:pt>
                <c:pt idx="388">
                  <c:v>984.39674953955978</c:v>
                </c:pt>
                <c:pt idx="389">
                  <c:v>42.706192032522736</c:v>
                </c:pt>
                <c:pt idx="390">
                  <c:v>1.8271235110886017</c:v>
                </c:pt>
                <c:pt idx="391">
                  <c:v>73.322107194570989</c:v>
                </c:pt>
                <c:pt idx="392">
                  <c:v>20.298416475466052</c:v>
                </c:pt>
                <c:pt idx="393">
                  <c:v>1.8753372972658218</c:v>
                </c:pt>
                <c:pt idx="394">
                  <c:v>14.997020555013215</c:v>
                </c:pt>
                <c:pt idx="395">
                  <c:v>4.4403338881968564</c:v>
                </c:pt>
                <c:pt idx="396">
                  <c:v>1.4035495517897676</c:v>
                </c:pt>
                <c:pt idx="397">
                  <c:v>0.61875575682648742</c:v>
                </c:pt>
                <c:pt idx="398">
                  <c:v>2.4356963523755448</c:v>
                </c:pt>
                <c:pt idx="399">
                  <c:v>0.90617099076706897</c:v>
                </c:pt>
                <c:pt idx="400">
                  <c:v>14.365213418216289</c:v>
                </c:pt>
                <c:pt idx="401">
                  <c:v>24.091298812268754</c:v>
                </c:pt>
                <c:pt idx="402">
                  <c:v>121.84223487552856</c:v>
                </c:pt>
                <c:pt idx="403">
                  <c:v>188.4842700918575</c:v>
                </c:pt>
                <c:pt idx="404">
                  <c:v>2.6783969803509105</c:v>
                </c:pt>
                <c:pt idx="405">
                  <c:v>9.4203538138688199</c:v>
                </c:pt>
                <c:pt idx="406">
                  <c:v>67.212318070974717</c:v>
                </c:pt>
                <c:pt idx="407">
                  <c:v>2.8319315141907935</c:v>
                </c:pt>
                <c:pt idx="408">
                  <c:v>2.1990436168153833</c:v>
                </c:pt>
                <c:pt idx="409">
                  <c:v>0.37938443172679415</c:v>
                </c:pt>
                <c:pt idx="410">
                  <c:v>2.2460266366043387</c:v>
                </c:pt>
                <c:pt idx="411">
                  <c:v>0.60832152380051652</c:v>
                </c:pt>
                <c:pt idx="412">
                  <c:v>11609.096016584512</c:v>
                </c:pt>
                <c:pt idx="413">
                  <c:v>5468.1430650278608</c:v>
                </c:pt>
                <c:pt idx="414">
                  <c:v>209.20341592187123</c:v>
                </c:pt>
                <c:pt idx="415">
                  <c:v>1251.8757550892005</c:v>
                </c:pt>
                <c:pt idx="416">
                  <c:v>16.137899285532509</c:v>
                </c:pt>
                <c:pt idx="417">
                  <c:v>1425.4824601115747</c:v>
                </c:pt>
                <c:pt idx="418">
                  <c:v>35.789144393996132</c:v>
                </c:pt>
                <c:pt idx="419">
                  <c:v>8023.5495770771877</c:v>
                </c:pt>
                <c:pt idx="420">
                  <c:v>10331.763125062604</c:v>
                </c:pt>
                <c:pt idx="421">
                  <c:v>631.55544328015321</c:v>
                </c:pt>
                <c:pt idx="422">
                  <c:v>13941.849257911679</c:v>
                </c:pt>
                <c:pt idx="423">
                  <c:v>2437.8300800050542</c:v>
                </c:pt>
                <c:pt idx="424">
                  <c:v>7329.7878978118051</c:v>
                </c:pt>
                <c:pt idx="425">
                  <c:v>1336.5599819415504</c:v>
                </c:pt>
                <c:pt idx="426">
                  <c:v>1128.1474664261209</c:v>
                </c:pt>
                <c:pt idx="427">
                  <c:v>6099.50644228897</c:v>
                </c:pt>
                <c:pt idx="428">
                  <c:v>84.393825919716775</c:v>
                </c:pt>
                <c:pt idx="429">
                  <c:v>3171.9294953393123</c:v>
                </c:pt>
                <c:pt idx="430">
                  <c:v>25993.388021043698</c:v>
                </c:pt>
                <c:pt idx="431">
                  <c:v>68.985635385646717</c:v>
                </c:pt>
                <c:pt idx="432">
                  <c:v>13198.016457013702</c:v>
                </c:pt>
                <c:pt idx="433">
                  <c:v>24.980505206477936</c:v>
                </c:pt>
                <c:pt idx="434">
                  <c:v>8.1939750520130925</c:v>
                </c:pt>
                <c:pt idx="435">
                  <c:v>598.91291686139482</c:v>
                </c:pt>
                <c:pt idx="436">
                  <c:v>1.1972716585854406</c:v>
                </c:pt>
                <c:pt idx="437">
                  <c:v>1.2347234849059852</c:v>
                </c:pt>
                <c:pt idx="438">
                  <c:v>1.0654998926061994</c:v>
                </c:pt>
                <c:pt idx="439">
                  <c:v>49.575120905613161</c:v>
                </c:pt>
                <c:pt idx="440">
                  <c:v>1.2547393675324667</c:v>
                </c:pt>
                <c:pt idx="441">
                  <c:v>3.2998931568182255</c:v>
                </c:pt>
                <c:pt idx="442">
                  <c:v>9.7726863552308281</c:v>
                </c:pt>
                <c:pt idx="443">
                  <c:v>10.774651268597871</c:v>
                </c:pt>
                <c:pt idx="444">
                  <c:v>6.6256133196743043</c:v>
                </c:pt>
                <c:pt idx="445">
                  <c:v>5.4573301057291745</c:v>
                </c:pt>
                <c:pt idx="446">
                  <c:v>4.7529987030190188</c:v>
                </c:pt>
                <c:pt idx="447">
                  <c:v>5.1024385254154803</c:v>
                </c:pt>
                <c:pt idx="448">
                  <c:v>20.764269631623385</c:v>
                </c:pt>
                <c:pt idx="449">
                  <c:v>5.4938951776786764</c:v>
                </c:pt>
                <c:pt idx="450">
                  <c:v>14.81283854934753</c:v>
                </c:pt>
                <c:pt idx="451">
                  <c:v>0.3033530709704354</c:v>
                </c:pt>
                <c:pt idx="452">
                  <c:v>2.9513050567221462</c:v>
                </c:pt>
                <c:pt idx="453">
                  <c:v>9.8380606420255368E-2</c:v>
                </c:pt>
                <c:pt idx="454">
                  <c:v>0.85209422666649703</c:v>
                </c:pt>
                <c:pt idx="455">
                  <c:v>2.8242222346594805</c:v>
                </c:pt>
                <c:pt idx="456">
                  <c:v>1.2858003364516462</c:v>
                </c:pt>
                <c:pt idx="457">
                  <c:v>0.72332026361357094</c:v>
                </c:pt>
                <c:pt idx="458">
                  <c:v>0.53591942890416766</c:v>
                </c:pt>
                <c:pt idx="459">
                  <c:v>0.43161959162833824</c:v>
                </c:pt>
                <c:pt idx="460">
                  <c:v>0.8686018652973917</c:v>
                </c:pt>
                <c:pt idx="461">
                  <c:v>3.8449092243180064E-2</c:v>
                </c:pt>
                <c:pt idx="462">
                  <c:v>2.2133367920143172</c:v>
                </c:pt>
                <c:pt idx="463">
                  <c:v>2.4993676560191895</c:v>
                </c:pt>
                <c:pt idx="464">
                  <c:v>7.5871441129551851</c:v>
                </c:pt>
                <c:pt idx="465">
                  <c:v>13.463489988512789</c:v>
                </c:pt>
                <c:pt idx="466">
                  <c:v>51.321951554231553</c:v>
                </c:pt>
                <c:pt idx="467">
                  <c:v>30.262709810083191</c:v>
                </c:pt>
                <c:pt idx="468">
                  <c:v>19.407152717141042</c:v>
                </c:pt>
                <c:pt idx="469">
                  <c:v>66.552007139625033</c:v>
                </c:pt>
                <c:pt idx="470">
                  <c:v>1.0208056695518861</c:v>
                </c:pt>
                <c:pt idx="471">
                  <c:v>0.52444326382539841</c:v>
                </c:pt>
                <c:pt idx="472">
                  <c:v>2.1002774472075441</c:v>
                </c:pt>
                <c:pt idx="473">
                  <c:v>6.2271126410225829E-2</c:v>
                </c:pt>
                <c:pt idx="474">
                  <c:v>1.2149829410206979E-3</c:v>
                </c:pt>
                <c:pt idx="475">
                  <c:v>4.9541723366035286E-3</c:v>
                </c:pt>
                <c:pt idx="476">
                  <c:v>6.6777402587593307E-2</c:v>
                </c:pt>
                <c:pt idx="477">
                  <c:v>0.11161338646647703</c:v>
                </c:pt>
                <c:pt idx="478">
                  <c:v>8.1937655844494563E-3</c:v>
                </c:pt>
                <c:pt idx="479">
                  <c:v>7.9222921367662052E-3</c:v>
                </c:pt>
                <c:pt idx="480">
                  <c:v>6.3268938152080019E-3</c:v>
                </c:pt>
                <c:pt idx="481">
                  <c:v>4.0040781308254472E-3</c:v>
                </c:pt>
                <c:pt idx="482">
                  <c:v>2.6893140231834555E-3</c:v>
                </c:pt>
                <c:pt idx="483">
                  <c:v>1.5343673302588331E-4</c:v>
                </c:pt>
                <c:pt idx="484">
                  <c:v>0.27008832308418224</c:v>
                </c:pt>
                <c:pt idx="485">
                  <c:v>0.11761415311316428</c:v>
                </c:pt>
                <c:pt idx="486">
                  <c:v>1.843429277836248</c:v>
                </c:pt>
                <c:pt idx="487">
                  <c:v>9.498738594773128</c:v>
                </c:pt>
                <c:pt idx="488">
                  <c:v>8.5805897429804698</c:v>
                </c:pt>
                <c:pt idx="489">
                  <c:v>1.1628681617020589</c:v>
                </c:pt>
                <c:pt idx="490">
                  <c:v>0.2461775206908984</c:v>
                </c:pt>
                <c:pt idx="491">
                  <c:v>0.15827450255829206</c:v>
                </c:pt>
                <c:pt idx="492">
                  <c:v>2.6275786238989022E-2</c:v>
                </c:pt>
                <c:pt idx="493">
                  <c:v>5.471380480668687E-4</c:v>
                </c:pt>
                <c:pt idx="494">
                  <c:v>1.404964562015938E-3</c:v>
                </c:pt>
                <c:pt idx="495">
                  <c:v>2.085600081420007E-3</c:v>
                </c:pt>
                <c:pt idx="496">
                  <c:v>1.0180726132070606E-2</c:v>
                </c:pt>
                <c:pt idx="497">
                  <c:v>1.2231686753775208E-4</c:v>
                </c:pt>
                <c:pt idx="498">
                  <c:v>1.3023578807978826E-3</c:v>
                </c:pt>
                <c:pt idx="499">
                  <c:v>1.6419981951602733E-3</c:v>
                </c:pt>
                <c:pt idx="500">
                  <c:v>3.6903965663993401E-3</c:v>
                </c:pt>
                <c:pt idx="501">
                  <c:v>2.1007772430539206E-2</c:v>
                </c:pt>
                <c:pt idx="502">
                  <c:v>4.4068135235663657E-2</c:v>
                </c:pt>
                <c:pt idx="503">
                  <c:v>2.4120485516555155E-3</c:v>
                </c:pt>
                <c:pt idx="504">
                  <c:v>0.32302875602476033</c:v>
                </c:pt>
                <c:pt idx="505">
                  <c:v>8.4489852451147401E-2</c:v>
                </c:pt>
                <c:pt idx="506">
                  <c:v>9.228869678054842</c:v>
                </c:pt>
                <c:pt idx="507">
                  <c:v>16.241080283836677</c:v>
                </c:pt>
                <c:pt idx="508">
                  <c:v>0.16957781805175914</c:v>
                </c:pt>
                <c:pt idx="509">
                  <c:v>2.0889125914592386</c:v>
                </c:pt>
                <c:pt idx="510">
                  <c:v>1.8063072930126727</c:v>
                </c:pt>
                <c:pt idx="511">
                  <c:v>0.52538349253614047</c:v>
                </c:pt>
                <c:pt idx="512">
                  <c:v>0.45298871920545281</c:v>
                </c:pt>
                <c:pt idx="513">
                  <c:v>9.40625799534624E-4</c:v>
                </c:pt>
                <c:pt idx="514">
                  <c:v>5.3796944000510154E-2</c:v>
                </c:pt>
                <c:pt idx="515">
                  <c:v>9.7087096553208269E-2</c:v>
                </c:pt>
                <c:pt idx="516">
                  <c:v>8.095275353663669E-4</c:v>
                </c:pt>
                <c:pt idx="517">
                  <c:v>2.8553426545483958E-4</c:v>
                </c:pt>
                <c:pt idx="518">
                  <c:v>2.9279010821435364E-3</c:v>
                </c:pt>
                <c:pt idx="519">
                  <c:v>0.13476338808798144</c:v>
                </c:pt>
                <c:pt idx="520">
                  <c:v>1.5670557260808554E-5</c:v>
                </c:pt>
                <c:pt idx="521">
                  <c:v>1.1830717958738803E-2</c:v>
                </c:pt>
                <c:pt idx="522">
                  <c:v>4.3034997674090796E-3</c:v>
                </c:pt>
                <c:pt idx="523">
                  <c:v>4.4391994883350317E-4</c:v>
                </c:pt>
                <c:pt idx="524">
                  <c:v>5.6156724849678284E-3</c:v>
                </c:pt>
                <c:pt idx="525">
                  <c:v>1.0396237595805693E-4</c:v>
                </c:pt>
                <c:pt idx="526">
                  <c:v>2.2822185807354241</c:v>
                </c:pt>
                <c:pt idx="527">
                  <c:v>1.540240155167027E-2</c:v>
                </c:pt>
                <c:pt idx="528">
                  <c:v>3.3476356474363068E-2</c:v>
                </c:pt>
                <c:pt idx="529">
                  <c:v>2.5538878157964229E-2</c:v>
                </c:pt>
                <c:pt idx="530">
                  <c:v>3.9690447228199408E-3</c:v>
                </c:pt>
                <c:pt idx="531">
                  <c:v>1.5920932412230322E-3</c:v>
                </c:pt>
                <c:pt idx="532">
                  <c:v>2.6936011933516371E-3</c:v>
                </c:pt>
                <c:pt idx="533">
                  <c:v>2.5007807501021143E-3</c:v>
                </c:pt>
                <c:pt idx="534">
                  <c:v>4.7643860905602466E-3</c:v>
                </c:pt>
                <c:pt idx="535">
                  <c:v>2.4826512029267899E-2</c:v>
                </c:pt>
                <c:pt idx="536">
                  <c:v>6.4221015556972058E-2</c:v>
                </c:pt>
                <c:pt idx="537">
                  <c:v>5.2845681695762167E-3</c:v>
                </c:pt>
                <c:pt idx="538">
                  <c:v>0.54314550566406739</c:v>
                </c:pt>
                <c:pt idx="539">
                  <c:v>0.47184312525871686</c:v>
                </c:pt>
                <c:pt idx="540">
                  <c:v>5.5279135384845723</c:v>
                </c:pt>
                <c:pt idx="541">
                  <c:v>1.3180778271980622</c:v>
                </c:pt>
                <c:pt idx="542">
                  <c:v>1.4652935788061345</c:v>
                </c:pt>
                <c:pt idx="543">
                  <c:v>0.73054101011596961</c:v>
                </c:pt>
                <c:pt idx="544">
                  <c:v>0.38725084313237013</c:v>
                </c:pt>
                <c:pt idx="545">
                  <c:v>0.14324136421668077</c:v>
                </c:pt>
                <c:pt idx="546">
                  <c:v>24.412822351375176</c:v>
                </c:pt>
                <c:pt idx="547">
                  <c:v>2.2314577195173355E-2</c:v>
                </c:pt>
                <c:pt idx="548">
                  <c:v>296.71535132527566</c:v>
                </c:pt>
                <c:pt idx="549">
                  <c:v>0.93528774881341437</c:v>
                </c:pt>
                <c:pt idx="550">
                  <c:v>225.68873082089951</c:v>
                </c:pt>
                <c:pt idx="551">
                  <c:v>3.510517003783676E-2</c:v>
                </c:pt>
                <c:pt idx="552">
                  <c:v>0.2663794824195595</c:v>
                </c:pt>
                <c:pt idx="553">
                  <c:v>1.44816061162073</c:v>
                </c:pt>
                <c:pt idx="554">
                  <c:v>5.9919723501855718E-2</c:v>
                </c:pt>
                <c:pt idx="555">
                  <c:v>2.3975512874808214</c:v>
                </c:pt>
                <c:pt idx="556">
                  <c:v>7.6308739810188831E-3</c:v>
                </c:pt>
                <c:pt idx="557">
                  <c:v>3.1841679322786964</c:v>
                </c:pt>
                <c:pt idx="558">
                  <c:v>0.40945400615107436</c:v>
                </c:pt>
                <c:pt idx="559">
                  <c:v>20.99418768637269</c:v>
                </c:pt>
                <c:pt idx="560">
                  <c:v>1.9591584248411131</c:v>
                </c:pt>
                <c:pt idx="561">
                  <c:v>2.3806221335521722</c:v>
                </c:pt>
                <c:pt idx="562">
                  <c:v>0.29857459315722124</c:v>
                </c:pt>
                <c:pt idx="563">
                  <c:v>1.6725391848816866</c:v>
                </c:pt>
                <c:pt idx="564">
                  <c:v>0.71341465663326542</c:v>
                </c:pt>
                <c:pt idx="565">
                  <c:v>6.83483290318628</c:v>
                </c:pt>
                <c:pt idx="566">
                  <c:v>2.4292724742556566</c:v>
                </c:pt>
                <c:pt idx="567">
                  <c:v>246.38424714157983</c:v>
                </c:pt>
                <c:pt idx="568">
                  <c:v>9.0157040179545369</c:v>
                </c:pt>
                <c:pt idx="569">
                  <c:v>148.18562588499205</c:v>
                </c:pt>
                <c:pt idx="570">
                  <c:v>1.352240368351872</c:v>
                </c:pt>
                <c:pt idx="571">
                  <c:v>1.166186593090343</c:v>
                </c:pt>
                <c:pt idx="572">
                  <c:v>1.1823912443560598</c:v>
                </c:pt>
                <c:pt idx="573">
                  <c:v>8.7803152789340508</c:v>
                </c:pt>
                <c:pt idx="574">
                  <c:v>1.2638535685008168</c:v>
                </c:pt>
                <c:pt idx="575">
                  <c:v>6.9490887722948598</c:v>
                </c:pt>
                <c:pt idx="576">
                  <c:v>0.61102229369943428</c:v>
                </c:pt>
                <c:pt idx="577">
                  <c:v>1.082892471327163</c:v>
                </c:pt>
                <c:pt idx="578">
                  <c:v>0.24789944279961298</c:v>
                </c:pt>
                <c:pt idx="579">
                  <c:v>1.8877486497092799</c:v>
                </c:pt>
                <c:pt idx="580">
                  <c:v>2.1481552869343878</c:v>
                </c:pt>
                <c:pt idx="581">
                  <c:v>9.7899871973173305</c:v>
                </c:pt>
                <c:pt idx="582">
                  <c:v>1.823834731651226</c:v>
                </c:pt>
                <c:pt idx="583">
                  <c:v>8776.6363574092193</c:v>
                </c:pt>
                <c:pt idx="584">
                  <c:v>2.8298970360099103E-2</c:v>
                </c:pt>
                <c:pt idx="585">
                  <c:v>6726.7270493942715</c:v>
                </c:pt>
                <c:pt idx="586">
                  <c:v>0.27393073182825645</c:v>
                </c:pt>
                <c:pt idx="587">
                  <c:v>9036.3620175058986</c:v>
                </c:pt>
                <c:pt idx="588">
                  <c:v>168.35238975910497</c:v>
                </c:pt>
                <c:pt idx="589">
                  <c:v>2509.3262852808239</c:v>
                </c:pt>
                <c:pt idx="590">
                  <c:v>1.2216579633152018</c:v>
                </c:pt>
                <c:pt idx="591">
                  <c:v>1234.4542418202316</c:v>
                </c:pt>
                <c:pt idx="592">
                  <c:v>78.822432504890656</c:v>
                </c:pt>
                <c:pt idx="593">
                  <c:v>599.55873679673311</c:v>
                </c:pt>
                <c:pt idx="594">
                  <c:v>268.20460491344824</c:v>
                </c:pt>
                <c:pt idx="595">
                  <c:v>259.1206526749412</c:v>
                </c:pt>
                <c:pt idx="596">
                  <c:v>345.51637944046252</c:v>
                </c:pt>
                <c:pt idx="597">
                  <c:v>135.01287647575325</c:v>
                </c:pt>
                <c:pt idx="598">
                  <c:v>772.79102160238801</c:v>
                </c:pt>
                <c:pt idx="599">
                  <c:v>63.637531420782352</c:v>
                </c:pt>
                <c:pt idx="600">
                  <c:v>242.69353172153649</c:v>
                </c:pt>
                <c:pt idx="601">
                  <c:v>5.4860186419230557</c:v>
                </c:pt>
                <c:pt idx="602">
                  <c:v>104.86607968766171</c:v>
                </c:pt>
                <c:pt idx="603">
                  <c:v>20.590693743282284</c:v>
                </c:pt>
                <c:pt idx="604">
                  <c:v>0.35956144325951783</c:v>
                </c:pt>
                <c:pt idx="605">
                  <c:v>0.40570237706158835</c:v>
                </c:pt>
                <c:pt idx="606">
                  <c:v>0.88281877194765002</c:v>
                </c:pt>
                <c:pt idx="607">
                  <c:v>2.0061230089153339</c:v>
                </c:pt>
                <c:pt idx="608">
                  <c:v>5.0625514688750037</c:v>
                </c:pt>
                <c:pt idx="609">
                  <c:v>0.46058427096327509</c:v>
                </c:pt>
                <c:pt idx="610">
                  <c:v>5.4665998453690232</c:v>
                </c:pt>
                <c:pt idx="611">
                  <c:v>3.7941575372587466</c:v>
                </c:pt>
                <c:pt idx="612">
                  <c:v>7.5785436983006287</c:v>
                </c:pt>
                <c:pt idx="613">
                  <c:v>2.649418704999547</c:v>
                </c:pt>
                <c:pt idx="614">
                  <c:v>2.7668316005777438</c:v>
                </c:pt>
                <c:pt idx="615">
                  <c:v>2.0448101022400897</c:v>
                </c:pt>
                <c:pt idx="616">
                  <c:v>7.5883046328248005</c:v>
                </c:pt>
                <c:pt idx="617">
                  <c:v>8.6969000111061914E-2</c:v>
                </c:pt>
                <c:pt idx="618">
                  <c:v>0.22003289139866952</c:v>
                </c:pt>
                <c:pt idx="619">
                  <c:v>0.22910680599638608</c:v>
                </c:pt>
                <c:pt idx="620">
                  <c:v>0.14453821961404739</c:v>
                </c:pt>
                <c:pt idx="621">
                  <c:v>0.10293235744891495</c:v>
                </c:pt>
                <c:pt idx="622">
                  <c:v>0.32356726314336665</c:v>
                </c:pt>
                <c:pt idx="623">
                  <c:v>9.3821987080847347</c:v>
                </c:pt>
                <c:pt idx="624">
                  <c:v>2.7981657597981328E-2</c:v>
                </c:pt>
                <c:pt idx="625">
                  <c:v>5.5250256964739812E-3</c:v>
                </c:pt>
                <c:pt idx="626">
                  <c:v>1.3207900655824147E-2</c:v>
                </c:pt>
                <c:pt idx="627">
                  <c:v>26.652868042276534</c:v>
                </c:pt>
                <c:pt idx="628">
                  <c:v>16.916680571572467</c:v>
                </c:pt>
                <c:pt idx="629">
                  <c:v>0.24408534933229464</c:v>
                </c:pt>
                <c:pt idx="630">
                  <c:v>1.1348075581487627</c:v>
                </c:pt>
                <c:pt idx="631">
                  <c:v>1.5115656846245301E-2</c:v>
                </c:pt>
                <c:pt idx="632">
                  <c:v>1.1049934288869403</c:v>
                </c:pt>
                <c:pt idx="633">
                  <c:v>5.7572120077589613E-2</c:v>
                </c:pt>
                <c:pt idx="634">
                  <c:v>0.10853288852849395</c:v>
                </c:pt>
                <c:pt idx="635">
                  <c:v>4.4857567629411607E-2</c:v>
                </c:pt>
                <c:pt idx="636">
                  <c:v>0.38724931657011369</c:v>
                </c:pt>
                <c:pt idx="637">
                  <c:v>0.29628933041582245</c:v>
                </c:pt>
                <c:pt idx="638">
                  <c:v>8.7913587369394031E-2</c:v>
                </c:pt>
                <c:pt idx="639">
                  <c:v>5.0512917662696728E-2</c:v>
                </c:pt>
                <c:pt idx="640">
                  <c:v>0.27660419158728117</c:v>
                </c:pt>
                <c:pt idx="641">
                  <c:v>6.0663790869111157E-3</c:v>
                </c:pt>
                <c:pt idx="642">
                  <c:v>5.938193953374412E-3</c:v>
                </c:pt>
                <c:pt idx="643">
                  <c:v>4.5109035998400701E-2</c:v>
                </c:pt>
                <c:pt idx="644">
                  <c:v>8.1743445773419735E-4</c:v>
                </c:pt>
                <c:pt idx="645">
                  <c:v>7.5290882292936109E-2</c:v>
                </c:pt>
                <c:pt idx="646">
                  <c:v>1.2709222843440031</c:v>
                </c:pt>
                <c:pt idx="647">
                  <c:v>9.4604682835819381E-2</c:v>
                </c:pt>
                <c:pt idx="648">
                  <c:v>3.4738373793234252E-2</c:v>
                </c:pt>
                <c:pt idx="649">
                  <c:v>3.3879809558796805</c:v>
                </c:pt>
                <c:pt idx="650">
                  <c:v>1.4614324877473415</c:v>
                </c:pt>
                <c:pt idx="651">
                  <c:v>12.02055303244393</c:v>
                </c:pt>
                <c:pt idx="652">
                  <c:v>4.798055808313749</c:v>
                </c:pt>
                <c:pt idx="653">
                  <c:v>0.68278287644837754</c:v>
                </c:pt>
                <c:pt idx="654">
                  <c:v>0.23254316339013512</c:v>
                </c:pt>
                <c:pt idx="655">
                  <c:v>7.9926649972528394E-2</c:v>
                </c:pt>
                <c:pt idx="656">
                  <c:v>3.5548231526525993E-3</c:v>
                </c:pt>
                <c:pt idx="657">
                  <c:v>6.4122915063221528E-2</c:v>
                </c:pt>
                <c:pt idx="658">
                  <c:v>3.1023633967022422E-2</c:v>
                </c:pt>
                <c:pt idx="659">
                  <c:v>2.7476463818434684E-2</c:v>
                </c:pt>
                <c:pt idx="660">
                  <c:v>3.7931189091583526E-4</c:v>
                </c:pt>
                <c:pt idx="661">
                  <c:v>1.7764962901159035E-2</c:v>
                </c:pt>
                <c:pt idx="662">
                  <c:v>3.3504728092604777E-4</c:v>
                </c:pt>
                <c:pt idx="663">
                  <c:v>6.8234985642026645E-3</c:v>
                </c:pt>
                <c:pt idx="664">
                  <c:v>8.9072552011197955E-3</c:v>
                </c:pt>
                <c:pt idx="665">
                  <c:v>8.1077616090017166E-2</c:v>
                </c:pt>
                <c:pt idx="666">
                  <c:v>0.11166658736212486</c:v>
                </c:pt>
                <c:pt idx="667">
                  <c:v>4.6849200557707887E-2</c:v>
                </c:pt>
                <c:pt idx="668">
                  <c:v>7.9951736983852398E-3</c:v>
                </c:pt>
                <c:pt idx="669">
                  <c:v>2.5616356578058257E-2</c:v>
                </c:pt>
                <c:pt idx="670">
                  <c:v>0.17182079404656014</c:v>
                </c:pt>
                <c:pt idx="671">
                  <c:v>0.13686330893782142</c:v>
                </c:pt>
                <c:pt idx="672">
                  <c:v>4.6162213837187238</c:v>
                </c:pt>
                <c:pt idx="673">
                  <c:v>35.971506978132304</c:v>
                </c:pt>
                <c:pt idx="674">
                  <c:v>5.9240245311575415E-2</c:v>
                </c:pt>
                <c:pt idx="675">
                  <c:v>4.8272429267978874E-2</c:v>
                </c:pt>
                <c:pt idx="676">
                  <c:v>79.88285314127144</c:v>
                </c:pt>
                <c:pt idx="677">
                  <c:v>349.54160525709045</c:v>
                </c:pt>
                <c:pt idx="678">
                  <c:v>984.21659153302505</c:v>
                </c:pt>
                <c:pt idx="679">
                  <c:v>53.019765685586947</c:v>
                </c:pt>
                <c:pt idx="680">
                  <c:v>143.60899765705415</c:v>
                </c:pt>
                <c:pt idx="681">
                  <c:v>187.08489475851871</c:v>
                </c:pt>
                <c:pt idx="682">
                  <c:v>7.3215945335778931</c:v>
                </c:pt>
                <c:pt idx="683">
                  <c:v>0.10530508982881366</c:v>
                </c:pt>
                <c:pt idx="684">
                  <c:v>0.76978573643278481</c:v>
                </c:pt>
                <c:pt idx="685">
                  <c:v>11.200916613018796</c:v>
                </c:pt>
                <c:pt idx="686">
                  <c:v>0.92665544445794634</c:v>
                </c:pt>
                <c:pt idx="687">
                  <c:v>91.597245729967142</c:v>
                </c:pt>
                <c:pt idx="688">
                  <c:v>0.11416345857731419</c:v>
                </c:pt>
                <c:pt idx="689">
                  <c:v>3.8809520404969184</c:v>
                </c:pt>
                <c:pt idx="690">
                  <c:v>24.159268753521896</c:v>
                </c:pt>
                <c:pt idx="691">
                  <c:v>4.3671256735403176E-3</c:v>
                </c:pt>
                <c:pt idx="692">
                  <c:v>0.15602056940677278</c:v>
                </c:pt>
                <c:pt idx="693">
                  <c:v>0.22992601024194187</c:v>
                </c:pt>
                <c:pt idx="694">
                  <c:v>13.351946314690199</c:v>
                </c:pt>
                <c:pt idx="695">
                  <c:v>0.37898231857975634</c:v>
                </c:pt>
                <c:pt idx="696">
                  <c:v>54.26359189293099</c:v>
                </c:pt>
                <c:pt idx="697">
                  <c:v>0.2467273324335208</c:v>
                </c:pt>
                <c:pt idx="698">
                  <c:v>27.981684350212738</c:v>
                </c:pt>
                <c:pt idx="699">
                  <c:v>1.903367823928272E-2</c:v>
                </c:pt>
                <c:pt idx="700">
                  <c:v>0.13585514164855353</c:v>
                </c:pt>
                <c:pt idx="701">
                  <c:v>5.0189099986755269E-2</c:v>
                </c:pt>
                <c:pt idx="702">
                  <c:v>5.4967823087187293</c:v>
                </c:pt>
                <c:pt idx="703">
                  <c:v>5.6428353711348826</c:v>
                </c:pt>
                <c:pt idx="704">
                  <c:v>0.43597317090336463</c:v>
                </c:pt>
                <c:pt idx="705">
                  <c:v>0.75994677587848891</c:v>
                </c:pt>
                <c:pt idx="706">
                  <c:v>0.32111630838143873</c:v>
                </c:pt>
                <c:pt idx="707">
                  <c:v>0.32870147716475118</c:v>
                </c:pt>
                <c:pt idx="708">
                  <c:v>6.4360507759623351</c:v>
                </c:pt>
                <c:pt idx="709">
                  <c:v>0.43278475097369634</c:v>
                </c:pt>
                <c:pt idx="710">
                  <c:v>2.9492784886910726</c:v>
                </c:pt>
                <c:pt idx="711">
                  <c:v>7.9629301830946577</c:v>
                </c:pt>
                <c:pt idx="712">
                  <c:v>4.4172583108628283</c:v>
                </c:pt>
                <c:pt idx="713">
                  <c:v>17.122451167700603</c:v>
                </c:pt>
                <c:pt idx="714">
                  <c:v>7.8030731236768585</c:v>
                </c:pt>
                <c:pt idx="715">
                  <c:v>16.73060412769691</c:v>
                </c:pt>
                <c:pt idx="716">
                  <c:v>1.1344326205421198</c:v>
                </c:pt>
                <c:pt idx="717">
                  <c:v>0.15829773255610277</c:v>
                </c:pt>
                <c:pt idx="718">
                  <c:v>0.63032407122844181</c:v>
                </c:pt>
                <c:pt idx="719">
                  <c:v>10.626967290636081</c:v>
                </c:pt>
                <c:pt idx="720">
                  <c:v>24.822458536529659</c:v>
                </c:pt>
                <c:pt idx="721">
                  <c:v>1.7196777697689425</c:v>
                </c:pt>
                <c:pt idx="722">
                  <c:v>1.3792511831696779</c:v>
                </c:pt>
                <c:pt idx="723">
                  <c:v>2.2628607770702716</c:v>
                </c:pt>
                <c:pt idx="724">
                  <c:v>1.4116864911038436</c:v>
                </c:pt>
                <c:pt idx="725">
                  <c:v>0.13722291627054725</c:v>
                </c:pt>
                <c:pt idx="726">
                  <c:v>6.8519194120336926E-2</c:v>
                </c:pt>
                <c:pt idx="727">
                  <c:v>3.4753129678596749E-2</c:v>
                </c:pt>
                <c:pt idx="728">
                  <c:v>7.6772857606246456E-2</c:v>
                </c:pt>
                <c:pt idx="729">
                  <c:v>3.485543037594744</c:v>
                </c:pt>
                <c:pt idx="730">
                  <c:v>10.824754237061654</c:v>
                </c:pt>
                <c:pt idx="731">
                  <c:v>8.5551713961782266E-2</c:v>
                </c:pt>
                <c:pt idx="732">
                  <c:v>8.9474805932879438E-3</c:v>
                </c:pt>
                <c:pt idx="733">
                  <c:v>7.7779394857940651E-2</c:v>
                </c:pt>
                <c:pt idx="734">
                  <c:v>2.7436205655507077E-2</c:v>
                </c:pt>
                <c:pt idx="735">
                  <c:v>2.853849003892758E-2</c:v>
                </c:pt>
                <c:pt idx="736">
                  <c:v>5.9902635796981143E-2</c:v>
                </c:pt>
                <c:pt idx="737">
                  <c:v>1.3042043504456315E-2</c:v>
                </c:pt>
                <c:pt idx="738">
                  <c:v>3.2086890567999869E-2</c:v>
                </c:pt>
                <c:pt idx="739">
                  <c:v>2.2182342797948951</c:v>
                </c:pt>
                <c:pt idx="740">
                  <c:v>5.769893697552142E-2</c:v>
                </c:pt>
                <c:pt idx="741">
                  <c:v>4.1840637810487816E-2</c:v>
                </c:pt>
                <c:pt idx="742">
                  <c:v>2.9291063989302649E-2</c:v>
                </c:pt>
                <c:pt idx="743">
                  <c:v>0.1184775078316582</c:v>
                </c:pt>
                <c:pt idx="744">
                  <c:v>0.49112926525792844</c:v>
                </c:pt>
                <c:pt idx="745">
                  <c:v>0.13048443181550587</c:v>
                </c:pt>
                <c:pt idx="746">
                  <c:v>0.2200766927664958</c:v>
                </c:pt>
                <c:pt idx="747">
                  <c:v>0.48924751894393242</c:v>
                </c:pt>
                <c:pt idx="748">
                  <c:v>4.3498037007958672E-2</c:v>
                </c:pt>
                <c:pt idx="749">
                  <c:v>0.27755378026947497</c:v>
                </c:pt>
                <c:pt idx="750">
                  <c:v>1.4647553589985063</c:v>
                </c:pt>
                <c:pt idx="751">
                  <c:v>6.6640572040292279E-2</c:v>
                </c:pt>
                <c:pt idx="752">
                  <c:v>0.46918245124405822</c:v>
                </c:pt>
                <c:pt idx="753">
                  <c:v>10.72730259657469</c:v>
                </c:pt>
                <c:pt idx="754">
                  <c:v>6.9009840659176565</c:v>
                </c:pt>
                <c:pt idx="755">
                  <c:v>0.34262799935768729</c:v>
                </c:pt>
                <c:pt idx="756">
                  <c:v>0.10455915557867256</c:v>
                </c:pt>
                <c:pt idx="757">
                  <c:v>0.40363047671057295</c:v>
                </c:pt>
                <c:pt idx="758">
                  <c:v>1.2016298574827647E-2</c:v>
                </c:pt>
                <c:pt idx="759">
                  <c:v>24126.214181635743</c:v>
                </c:pt>
                <c:pt idx="760">
                  <c:v>20184.913137550157</c:v>
                </c:pt>
                <c:pt idx="761">
                  <c:v>1.6840373125958821</c:v>
                </c:pt>
                <c:pt idx="762">
                  <c:v>1.3592566240196325E-2</c:v>
                </c:pt>
                <c:pt idx="763">
                  <c:v>2359.0843754541283</c:v>
                </c:pt>
                <c:pt idx="764">
                  <c:v>431.43343213113832</c:v>
                </c:pt>
                <c:pt idx="765">
                  <c:v>17.113425492786476</c:v>
                </c:pt>
                <c:pt idx="766">
                  <c:v>1.218618120139767</c:v>
                </c:pt>
                <c:pt idx="767">
                  <c:v>8.5101772890084355</c:v>
                </c:pt>
                <c:pt idx="768">
                  <c:v>8.7590720637269581E-2</c:v>
                </c:pt>
                <c:pt idx="769">
                  <c:v>2.2607774315968676</c:v>
                </c:pt>
                <c:pt idx="770">
                  <c:v>0.56429776624141625</c:v>
                </c:pt>
                <c:pt idx="771">
                  <c:v>0.4472049112079019</c:v>
                </c:pt>
                <c:pt idx="772">
                  <c:v>6.5694626371905249</c:v>
                </c:pt>
                <c:pt idx="773">
                  <c:v>0.35722505365395429</c:v>
                </c:pt>
                <c:pt idx="774">
                  <c:v>0.33571769034004206</c:v>
                </c:pt>
                <c:pt idx="775">
                  <c:v>2.6305198963315437</c:v>
                </c:pt>
                <c:pt idx="776">
                  <c:v>1.7417071437510432</c:v>
                </c:pt>
                <c:pt idx="777">
                  <c:v>1.4250279580652652</c:v>
                </c:pt>
                <c:pt idx="778">
                  <c:v>1.5053267509481405</c:v>
                </c:pt>
                <c:pt idx="779">
                  <c:v>0.23174367304201665</c:v>
                </c:pt>
                <c:pt idx="780">
                  <c:v>0.3270118192363628</c:v>
                </c:pt>
                <c:pt idx="781">
                  <c:v>7.9758618873595158E-2</c:v>
                </c:pt>
                <c:pt idx="782">
                  <c:v>0.13071918777146432</c:v>
                </c:pt>
                <c:pt idx="783">
                  <c:v>0.63839825542222384</c:v>
                </c:pt>
                <c:pt idx="784">
                  <c:v>0.22311407725471311</c:v>
                </c:pt>
                <c:pt idx="785">
                  <c:v>0.39890449199292116</c:v>
                </c:pt>
                <c:pt idx="786">
                  <c:v>4.2275581270269385</c:v>
                </c:pt>
                <c:pt idx="787">
                  <c:v>7.1754434300486514</c:v>
                </c:pt>
                <c:pt idx="788">
                  <c:v>0.14290012096242985</c:v>
                </c:pt>
                <c:pt idx="789">
                  <c:v>1.7227584962292242</c:v>
                </c:pt>
                <c:pt idx="790">
                  <c:v>0.50607650791720404</c:v>
                </c:pt>
                <c:pt idx="791">
                  <c:v>1.237132196639287</c:v>
                </c:pt>
                <c:pt idx="792">
                  <c:v>0.23145576836191062</c:v>
                </c:pt>
                <c:pt idx="793">
                  <c:v>0.41185255821730099</c:v>
                </c:pt>
                <c:pt idx="794">
                  <c:v>0.11146679898933176</c:v>
                </c:pt>
                <c:pt idx="795">
                  <c:v>1.228691413060957</c:v>
                </c:pt>
                <c:pt idx="796">
                  <c:v>0.60715878806541601</c:v>
                </c:pt>
                <c:pt idx="797">
                  <c:v>1.2386825158233898</c:v>
                </c:pt>
                <c:pt idx="798">
                  <c:v>0.61216178844683222</c:v>
                </c:pt>
                <c:pt idx="799">
                  <c:v>0.64515965180993007</c:v>
                </c:pt>
                <c:pt idx="800">
                  <c:v>1.0473946322530976</c:v>
                </c:pt>
                <c:pt idx="801">
                  <c:v>0.27755262324232549</c:v>
                </c:pt>
                <c:pt idx="802">
                  <c:v>9.4981796298111547</c:v>
                </c:pt>
                <c:pt idx="803">
                  <c:v>2.0826293432549119</c:v>
                </c:pt>
                <c:pt idx="804">
                  <c:v>60.079118257305353</c:v>
                </c:pt>
                <c:pt idx="805">
                  <c:v>107.56700272104077</c:v>
                </c:pt>
                <c:pt idx="806">
                  <c:v>9.7278175185360263E-2</c:v>
                </c:pt>
                <c:pt idx="807">
                  <c:v>0.35479908364667645</c:v>
                </c:pt>
                <c:pt idx="808">
                  <c:v>0.23818126531395101</c:v>
                </c:pt>
                <c:pt idx="809">
                  <c:v>0.41163798191640916</c:v>
                </c:pt>
                <c:pt idx="810">
                  <c:v>19.573264376432487</c:v>
                </c:pt>
                <c:pt idx="811">
                  <c:v>0.12224682623932448</c:v>
                </c:pt>
                <c:pt idx="812">
                  <c:v>29.00388846069043</c:v>
                </c:pt>
                <c:pt idx="813">
                  <c:v>2.7937834114141253</c:v>
                </c:pt>
                <c:pt idx="814">
                  <c:v>6.7126478471572756E-2</c:v>
                </c:pt>
                <c:pt idx="815">
                  <c:v>0.80543311044321508</c:v>
                </c:pt>
                <c:pt idx="816">
                  <c:v>6.3225628650496954E-2</c:v>
                </c:pt>
                <c:pt idx="817">
                  <c:v>1.4316042702427437E-2</c:v>
                </c:pt>
                <c:pt idx="818">
                  <c:v>2.4695877024243349E-3</c:v>
                </c:pt>
                <c:pt idx="819">
                  <c:v>0.27151541009238755</c:v>
                </c:pt>
                <c:pt idx="820">
                  <c:v>9.0684600173329636E-3</c:v>
                </c:pt>
                <c:pt idx="821">
                  <c:v>0.14149015015031696</c:v>
                </c:pt>
                <c:pt idx="822">
                  <c:v>9.6908139433550776E-3</c:v>
                </c:pt>
                <c:pt idx="823">
                  <c:v>6.3867683914804199E-2</c:v>
                </c:pt>
                <c:pt idx="824">
                  <c:v>1.0370488501450123E-2</c:v>
                </c:pt>
                <c:pt idx="825">
                  <c:v>0.16486899084098922</c:v>
                </c:pt>
                <c:pt idx="826">
                  <c:v>1.14472686376418E-2</c:v>
                </c:pt>
                <c:pt idx="827">
                  <c:v>9.2173470969552605E-3</c:v>
                </c:pt>
                <c:pt idx="828">
                  <c:v>2.2476940413148863E-2</c:v>
                </c:pt>
                <c:pt idx="829">
                  <c:v>0.11682894385965205</c:v>
                </c:pt>
                <c:pt idx="830">
                  <c:v>1.2763509086917228E-2</c:v>
                </c:pt>
                <c:pt idx="831">
                  <c:v>1.9975136581146496E-2</c:v>
                </c:pt>
                <c:pt idx="832">
                  <c:v>4.1050693428401314E-2</c:v>
                </c:pt>
                <c:pt idx="833">
                  <c:v>3.0039823323514167E-2</c:v>
                </c:pt>
                <c:pt idx="834">
                  <c:v>0.18594295712663553</c:v>
                </c:pt>
                <c:pt idx="835">
                  <c:v>7.3789443374494057E-2</c:v>
                </c:pt>
                <c:pt idx="836">
                  <c:v>0.38112069523638331</c:v>
                </c:pt>
                <c:pt idx="837">
                  <c:v>6.0627626205899954E-2</c:v>
                </c:pt>
                <c:pt idx="838">
                  <c:v>5.5221815003379658E-2</c:v>
                </c:pt>
                <c:pt idx="839">
                  <c:v>0.21511060560395487</c:v>
                </c:pt>
                <c:pt idx="840">
                  <c:v>4.9786891880042039E-2</c:v>
                </c:pt>
                <c:pt idx="841">
                  <c:v>0.22706965134437623</c:v>
                </c:pt>
                <c:pt idx="842">
                  <c:v>0.10677168713324657</c:v>
                </c:pt>
                <c:pt idx="843">
                  <c:v>0.14311942725324517</c:v>
                </c:pt>
                <c:pt idx="844">
                  <c:v>0.96966334420241751</c:v>
                </c:pt>
                <c:pt idx="845">
                  <c:v>0.55684567553471609</c:v>
                </c:pt>
                <c:pt idx="846">
                  <c:v>0.60920832258840241</c:v>
                </c:pt>
                <c:pt idx="847">
                  <c:v>2.5917857974987042</c:v>
                </c:pt>
                <c:pt idx="848">
                  <c:v>2.749386641266613</c:v>
                </c:pt>
                <c:pt idx="849">
                  <c:v>0.9331456880337744</c:v>
                </c:pt>
                <c:pt idx="850">
                  <c:v>7.1320053317192622</c:v>
                </c:pt>
                <c:pt idx="851">
                  <c:v>1.2708458036911809</c:v>
                </c:pt>
                <c:pt idx="852">
                  <c:v>53.445798130996835</c:v>
                </c:pt>
                <c:pt idx="853">
                  <c:v>1.3021411636782898</c:v>
                </c:pt>
                <c:pt idx="854">
                  <c:v>158.74271144021486</c:v>
                </c:pt>
                <c:pt idx="855">
                  <c:v>6.3432194217395503</c:v>
                </c:pt>
                <c:pt idx="856">
                  <c:v>1.0557734544526296</c:v>
                </c:pt>
                <c:pt idx="857">
                  <c:v>3.5601327426600884</c:v>
                </c:pt>
                <c:pt idx="858">
                  <c:v>1.1331165008592547</c:v>
                </c:pt>
                <c:pt idx="859">
                  <c:v>0.85524388724125433</c:v>
                </c:pt>
                <c:pt idx="860">
                  <c:v>0.28698262565805921</c:v>
                </c:pt>
                <c:pt idx="861">
                  <c:v>0.16574361438175508</c:v>
                </c:pt>
                <c:pt idx="862">
                  <c:v>0.62265366120245846</c:v>
                </c:pt>
                <c:pt idx="863">
                  <c:v>0.28349550837450094</c:v>
                </c:pt>
                <c:pt idx="864">
                  <c:v>0.73016931434064414</c:v>
                </c:pt>
                <c:pt idx="865">
                  <c:v>1.2815775499578486</c:v>
                </c:pt>
                <c:pt idx="866">
                  <c:v>2.2815041054721821</c:v>
                </c:pt>
                <c:pt idx="867">
                  <c:v>0.67242653925432372</c:v>
                </c:pt>
                <c:pt idx="868">
                  <c:v>5.9354947271132389E-3</c:v>
                </c:pt>
                <c:pt idx="869">
                  <c:v>0.27209799876770846</c:v>
                </c:pt>
                <c:pt idx="870">
                  <c:v>2.5256963152675125</c:v>
                </c:pt>
                <c:pt idx="871">
                  <c:v>0.38749636889635497</c:v>
                </c:pt>
                <c:pt idx="872">
                  <c:v>0.29100756570701891</c:v>
                </c:pt>
                <c:pt idx="873">
                  <c:v>0.70984050924113995</c:v>
                </c:pt>
                <c:pt idx="874">
                  <c:v>23.741952508362974</c:v>
                </c:pt>
                <c:pt idx="875">
                  <c:v>61.76338661364403</c:v>
                </c:pt>
                <c:pt idx="876">
                  <c:v>0.13828389289484497</c:v>
                </c:pt>
                <c:pt idx="877">
                  <c:v>0.30423134953805714</c:v>
                </c:pt>
                <c:pt idx="878">
                  <c:v>9.4187832606079658E-3</c:v>
                </c:pt>
                <c:pt idx="879">
                  <c:v>2.687939256614432</c:v>
                </c:pt>
                <c:pt idx="880">
                  <c:v>1.2011844766597512E-2</c:v>
                </c:pt>
                <c:pt idx="881">
                  <c:v>0.10970400449992317</c:v>
                </c:pt>
                <c:pt idx="882">
                  <c:v>1.6048709092953892</c:v>
                </c:pt>
                <c:pt idx="883">
                  <c:v>75.57184892640106</c:v>
                </c:pt>
                <c:pt idx="884">
                  <c:v>65.350331005057456</c:v>
                </c:pt>
                <c:pt idx="885">
                  <c:v>3.0989888652627893</c:v>
                </c:pt>
                <c:pt idx="886">
                  <c:v>0.12052963947639075</c:v>
                </c:pt>
                <c:pt idx="887">
                  <c:v>1.6144552804259635</c:v>
                </c:pt>
                <c:pt idx="888">
                  <c:v>76.100159356020271</c:v>
                </c:pt>
                <c:pt idx="889">
                  <c:v>65.804474813670382</c:v>
                </c:pt>
                <c:pt idx="890">
                  <c:v>3.1166712073769189</c:v>
                </c:pt>
                <c:pt idx="891">
                  <c:v>0.12135914400742935</c:v>
                </c:pt>
                <c:pt idx="892">
                  <c:v>0.40128335739446386</c:v>
                </c:pt>
                <c:pt idx="893">
                  <c:v>3.176457634562882E-2</c:v>
                </c:pt>
                <c:pt idx="894">
                  <c:v>0.27375250043470661</c:v>
                </c:pt>
                <c:pt idx="895">
                  <c:v>3.881923302924049</c:v>
                </c:pt>
                <c:pt idx="896">
                  <c:v>0.40515720402495914</c:v>
                </c:pt>
                <c:pt idx="897">
                  <c:v>1.4752659368202898</c:v>
                </c:pt>
                <c:pt idx="898">
                  <c:v>0.31013777334587067</c:v>
                </c:pt>
                <c:pt idx="899">
                  <c:v>6.5807564718309716E-2</c:v>
                </c:pt>
                <c:pt idx="900">
                  <c:v>9.5801481237108105E-2</c:v>
                </c:pt>
                <c:pt idx="901">
                  <c:v>1.8003779730116704E-2</c:v>
                </c:pt>
                <c:pt idx="902">
                  <c:v>0.34733909056768647</c:v>
                </c:pt>
                <c:pt idx="903">
                  <c:v>9.7638973134139811E-3</c:v>
                </c:pt>
                <c:pt idx="904">
                  <c:v>0.22281946341913428</c:v>
                </c:pt>
                <c:pt idx="905">
                  <c:v>7.1060934286159269E-2</c:v>
                </c:pt>
                <c:pt idx="906">
                  <c:v>4.7781581236868348E-2</c:v>
                </c:pt>
                <c:pt idx="907">
                  <c:v>1.4023510090670828</c:v>
                </c:pt>
                <c:pt idx="908">
                  <c:v>0.27514896443752301</c:v>
                </c:pt>
                <c:pt idx="909">
                  <c:v>0.83956689161643705</c:v>
                </c:pt>
                <c:pt idx="910">
                  <c:v>5.6172105901924991E-3</c:v>
                </c:pt>
                <c:pt idx="911">
                  <c:v>0.24153482064938087</c:v>
                </c:pt>
                <c:pt idx="912">
                  <c:v>1.525192012946327E-2</c:v>
                </c:pt>
                <c:pt idx="913">
                  <c:v>1.6343683248745133E-2</c:v>
                </c:pt>
                <c:pt idx="914">
                  <c:v>9.516576493125814E-2</c:v>
                </c:pt>
                <c:pt idx="915">
                  <c:v>8.0625106907372037E-3</c:v>
                </c:pt>
                <c:pt idx="916">
                  <c:v>3.7694209796708601E-2</c:v>
                </c:pt>
                <c:pt idx="917">
                  <c:v>9.8349697149909387E-3</c:v>
                </c:pt>
                <c:pt idx="918">
                  <c:v>0.15687594429519927</c:v>
                </c:pt>
                <c:pt idx="919">
                  <c:v>0.13808739623848443</c:v>
                </c:pt>
                <c:pt idx="920">
                  <c:v>4.4845879893351954</c:v>
                </c:pt>
                <c:pt idx="921">
                  <c:v>5.5800967281144531E-2</c:v>
                </c:pt>
                <c:pt idx="922">
                  <c:v>6.0207307545013473E-2</c:v>
                </c:pt>
                <c:pt idx="923">
                  <c:v>2.4553929735621632E-2</c:v>
                </c:pt>
                <c:pt idx="924">
                  <c:v>0.54197207315189533</c:v>
                </c:pt>
                <c:pt idx="925">
                  <c:v>0.51680600571453317</c:v>
                </c:pt>
                <c:pt idx="926">
                  <c:v>1.9030444331433163</c:v>
                </c:pt>
                <c:pt idx="927">
                  <c:v>0.15319987458628295</c:v>
                </c:pt>
                <c:pt idx="928">
                  <c:v>1.3401277551927036</c:v>
                </c:pt>
                <c:pt idx="929">
                  <c:v>2.8811084239877576</c:v>
                </c:pt>
                <c:pt idx="930">
                  <c:v>3.3540845817851522E-2</c:v>
                </c:pt>
                <c:pt idx="931">
                  <c:v>0.19754797150774708</c:v>
                </c:pt>
                <c:pt idx="932">
                  <c:v>0.71726926786864509</c:v>
                </c:pt>
                <c:pt idx="933">
                  <c:v>2.7131792791253879</c:v>
                </c:pt>
                <c:pt idx="934">
                  <c:v>4.4183075019486511</c:v>
                </c:pt>
                <c:pt idx="935">
                  <c:v>13.088164812403928</c:v>
                </c:pt>
                <c:pt idx="936">
                  <c:v>4.0508085299874734</c:v>
                </c:pt>
                <c:pt idx="937">
                  <c:v>1.1328219389722536</c:v>
                </c:pt>
                <c:pt idx="938">
                  <c:v>20.048634890988801</c:v>
                </c:pt>
                <c:pt idx="939">
                  <c:v>14.763408569553674</c:v>
                </c:pt>
                <c:pt idx="940">
                  <c:v>503.60309822681478</c:v>
                </c:pt>
                <c:pt idx="941">
                  <c:v>6303.1277036171869</c:v>
                </c:pt>
                <c:pt idx="942">
                  <c:v>0.3379725392726789</c:v>
                </c:pt>
                <c:pt idx="943">
                  <c:v>3435.5562507292898</c:v>
                </c:pt>
                <c:pt idx="944">
                  <c:v>0.27913326402527416</c:v>
                </c:pt>
                <c:pt idx="945">
                  <c:v>24.749071342341932</c:v>
                </c:pt>
                <c:pt idx="946">
                  <c:v>73.980202529276156</c:v>
                </c:pt>
                <c:pt idx="947">
                  <c:v>1.073766797392063</c:v>
                </c:pt>
                <c:pt idx="948">
                  <c:v>342.96398605034909</c:v>
                </c:pt>
                <c:pt idx="949">
                  <c:v>15.554297282145072</c:v>
                </c:pt>
                <c:pt idx="950">
                  <c:v>102.06065965814091</c:v>
                </c:pt>
                <c:pt idx="951">
                  <c:v>1.848129651449733</c:v>
                </c:pt>
                <c:pt idx="952">
                  <c:v>2.1824224896392947</c:v>
                </c:pt>
                <c:pt idx="953">
                  <c:v>0.70868945531312122</c:v>
                </c:pt>
                <c:pt idx="954">
                  <c:v>0.38877320542869609</c:v>
                </c:pt>
                <c:pt idx="955">
                  <c:v>0.19198388906880792</c:v>
                </c:pt>
                <c:pt idx="956">
                  <c:v>0.28333628806071753</c:v>
                </c:pt>
                <c:pt idx="957">
                  <c:v>0.34195140728176776</c:v>
                </c:pt>
                <c:pt idx="958">
                  <c:v>2.7737782363869389E-2</c:v>
                </c:pt>
                <c:pt idx="959">
                  <c:v>3.6263419017819723E-2</c:v>
                </c:pt>
                <c:pt idx="960">
                  <c:v>4.8508492129354354E-2</c:v>
                </c:pt>
                <c:pt idx="961">
                  <c:v>0.11694447248865286</c:v>
                </c:pt>
                <c:pt idx="962">
                  <c:v>1.4190069079517142E-2</c:v>
                </c:pt>
                <c:pt idx="963">
                  <c:v>0.11223507605789255</c:v>
                </c:pt>
                <c:pt idx="964">
                  <c:v>0.10649992616195121</c:v>
                </c:pt>
                <c:pt idx="965">
                  <c:v>2.7303567916493188E-2</c:v>
                </c:pt>
                <c:pt idx="966">
                  <c:v>0.11628429680918342</c:v>
                </c:pt>
                <c:pt idx="967">
                  <c:v>0.22089502262022268</c:v>
                </c:pt>
                <c:pt idx="968">
                  <c:v>0.12384830779324937</c:v>
                </c:pt>
                <c:pt idx="969">
                  <c:v>0.23266007178460046</c:v>
                </c:pt>
                <c:pt idx="970">
                  <c:v>0.11028322920141702</c:v>
                </c:pt>
                <c:pt idx="971">
                  <c:v>0.46261369125229751</c:v>
                </c:pt>
                <c:pt idx="972">
                  <c:v>0.27898341766799883</c:v>
                </c:pt>
                <c:pt idx="973">
                  <c:v>0.74451178467955537</c:v>
                </c:pt>
                <c:pt idx="974">
                  <c:v>2.5048633974529388</c:v>
                </c:pt>
                <c:pt idx="975">
                  <c:v>1.2687748982111584</c:v>
                </c:pt>
                <c:pt idx="976">
                  <c:v>10.124326796162169</c:v>
                </c:pt>
                <c:pt idx="977">
                  <c:v>0.52128790942740388</c:v>
                </c:pt>
                <c:pt idx="978">
                  <c:v>3.4096472750373863E-2</c:v>
                </c:pt>
                <c:pt idx="979">
                  <c:v>1.5423244158423309E-3</c:v>
                </c:pt>
                <c:pt idx="980">
                  <c:v>0.1428785502286741</c:v>
                </c:pt>
                <c:pt idx="981">
                  <c:v>5.6347637382802693</c:v>
                </c:pt>
                <c:pt idx="982">
                  <c:v>16.619771086714767</c:v>
                </c:pt>
                <c:pt idx="983">
                  <c:v>11.039990057585248</c:v>
                </c:pt>
                <c:pt idx="984">
                  <c:v>21.373098612512766</c:v>
                </c:pt>
                <c:pt idx="985">
                  <c:v>138.73284781048807</c:v>
                </c:pt>
                <c:pt idx="986">
                  <c:v>56.100784664088764</c:v>
                </c:pt>
                <c:pt idx="987">
                  <c:v>33.088513863595139</c:v>
                </c:pt>
                <c:pt idx="988">
                  <c:v>0.36308667131718436</c:v>
                </c:pt>
                <c:pt idx="989">
                  <c:v>0.54884761573683161</c:v>
                </c:pt>
                <c:pt idx="990">
                  <c:v>1.0209048554580564E-2</c:v>
                </c:pt>
                <c:pt idx="991">
                  <c:v>5.92838158192747E-2</c:v>
                </c:pt>
                <c:pt idx="992">
                  <c:v>8.092530972704199E-3</c:v>
                </c:pt>
                <c:pt idx="993">
                  <c:v>0.35760258738433631</c:v>
                </c:pt>
                <c:pt idx="994">
                  <c:v>6.4354711853096422E-2</c:v>
                </c:pt>
                <c:pt idx="995">
                  <c:v>0.11693073907190589</c:v>
                </c:pt>
                <c:pt idx="996">
                  <c:v>2.9037409225381172E-2</c:v>
                </c:pt>
                <c:pt idx="997">
                  <c:v>6.2026694528574816E-3</c:v>
                </c:pt>
                <c:pt idx="998">
                  <c:v>0.32939832175330785</c:v>
                </c:pt>
                <c:pt idx="999">
                  <c:v>1.5455427797209757E-2</c:v>
                </c:pt>
                <c:pt idx="1000">
                  <c:v>0.13015749400338694</c:v>
                </c:pt>
                <c:pt idx="1001">
                  <c:v>0.23326036236884401</c:v>
                </c:pt>
                <c:pt idx="1002">
                  <c:v>5.220249491407705E-3</c:v>
                </c:pt>
                <c:pt idx="1003">
                  <c:v>9.1380504467099062</c:v>
                </c:pt>
                <c:pt idx="1004">
                  <c:v>44.058156497682063</c:v>
                </c:pt>
                <c:pt idx="1005">
                  <c:v>0.12908330623369837</c:v>
                </c:pt>
                <c:pt idx="1006">
                  <c:v>24.108850792623375</c:v>
                </c:pt>
                <c:pt idx="1007">
                  <c:v>5.3693396727255684E-2</c:v>
                </c:pt>
                <c:pt idx="1008">
                  <c:v>4.7418009261667935</c:v>
                </c:pt>
                <c:pt idx="1009">
                  <c:v>1.5821556871554519</c:v>
                </c:pt>
                <c:pt idx="1010">
                  <c:v>4.1920021915520647E-2</c:v>
                </c:pt>
                <c:pt idx="1011">
                  <c:v>6.2286855622164031E-2</c:v>
                </c:pt>
                <c:pt idx="1012">
                  <c:v>8.991287946299175E-3</c:v>
                </c:pt>
                <c:pt idx="1013">
                  <c:v>0.3841658674289552</c:v>
                </c:pt>
                <c:pt idx="1014">
                  <c:v>0.10300942818537394</c:v>
                </c:pt>
                <c:pt idx="1015">
                  <c:v>0.6349703541118229</c:v>
                </c:pt>
                <c:pt idx="1016">
                  <c:v>4.1470438108281256</c:v>
                </c:pt>
                <c:pt idx="1017">
                  <c:v>3.7569348216947157E-2</c:v>
                </c:pt>
                <c:pt idx="1018">
                  <c:v>0.11595935468136605</c:v>
                </c:pt>
                <c:pt idx="1019">
                  <c:v>0.14126275544976191</c:v>
                </c:pt>
                <c:pt idx="1020">
                  <c:v>1.7065002440342786E-2</c:v>
                </c:pt>
                <c:pt idx="1021">
                  <c:v>3.9263113624582825E-2</c:v>
                </c:pt>
                <c:pt idx="1022">
                  <c:v>0.1790141314600292</c:v>
                </c:pt>
                <c:pt idx="1023">
                  <c:v>3.7219179134644129</c:v>
                </c:pt>
                <c:pt idx="1024">
                  <c:v>7.6239764647857658E-2</c:v>
                </c:pt>
                <c:pt idx="1025">
                  <c:v>0.33058478779303435</c:v>
                </c:pt>
                <c:pt idx="1026">
                  <c:v>1.6504897398478182E-2</c:v>
                </c:pt>
                <c:pt idx="1027">
                  <c:v>5.9424854118295678E-2</c:v>
                </c:pt>
                <c:pt idx="1028">
                  <c:v>2.978034133987689</c:v>
                </c:pt>
                <c:pt idx="1029">
                  <c:v>2.5970354339699315E-2</c:v>
                </c:pt>
                <c:pt idx="1030">
                  <c:v>8.4424227873571359E-3</c:v>
                </c:pt>
                <c:pt idx="1031">
                  <c:v>0.20308013157142496</c:v>
                </c:pt>
                <c:pt idx="1032">
                  <c:v>0.10254561869731332</c:v>
                </c:pt>
                <c:pt idx="1033">
                  <c:v>5.3677656505991544E-2</c:v>
                </c:pt>
                <c:pt idx="1034">
                  <c:v>8.5734592132265225E-2</c:v>
                </c:pt>
                <c:pt idx="1035">
                  <c:v>0.28278632993990221</c:v>
                </c:pt>
                <c:pt idx="1036">
                  <c:v>2.0391075886813034E-2</c:v>
                </c:pt>
                <c:pt idx="1037">
                  <c:v>2.1756124966518362</c:v>
                </c:pt>
                <c:pt idx="1038">
                  <c:v>0.18319933145547229</c:v>
                </c:pt>
                <c:pt idx="1039">
                  <c:v>6.9447880563040281</c:v>
                </c:pt>
                <c:pt idx="1040">
                  <c:v>0.17562938829441455</c:v>
                </c:pt>
                <c:pt idx="1041">
                  <c:v>0.23618810361360695</c:v>
                </c:pt>
                <c:pt idx="1042">
                  <c:v>1.878206036699321</c:v>
                </c:pt>
                <c:pt idx="1043">
                  <c:v>1.4492790942783067</c:v>
                </c:pt>
                <c:pt idx="1044">
                  <c:v>3.5742624847947186</c:v>
                </c:pt>
                <c:pt idx="1045">
                  <c:v>10.241265135224298</c:v>
                </c:pt>
                <c:pt idx="1046">
                  <c:v>62.112431429649405</c:v>
                </c:pt>
                <c:pt idx="1047">
                  <c:v>86.450102708844739</c:v>
                </c:pt>
                <c:pt idx="1048">
                  <c:v>4.6505168307881481</c:v>
                </c:pt>
                <c:pt idx="1049">
                  <c:v>30.659928759391537</c:v>
                </c:pt>
                <c:pt idx="1050">
                  <c:v>0.13701995001282075</c:v>
                </c:pt>
                <c:pt idx="1051">
                  <c:v>0.29623192785671748</c:v>
                </c:pt>
                <c:pt idx="1052">
                  <c:v>22.322035075121768</c:v>
                </c:pt>
                <c:pt idx="1053">
                  <c:v>0.35804144194554749</c:v>
                </c:pt>
                <c:pt idx="1054">
                  <c:v>0.1329756459290912</c:v>
                </c:pt>
                <c:pt idx="1055">
                  <c:v>4.9191705674824747E-2</c:v>
                </c:pt>
                <c:pt idx="1056">
                  <c:v>4.7893197925145646E-3</c:v>
                </c:pt>
                <c:pt idx="1057">
                  <c:v>3.5354091941278129E-2</c:v>
                </c:pt>
                <c:pt idx="1058">
                  <c:v>0.16219813539096256</c:v>
                </c:pt>
                <c:pt idx="1059">
                  <c:v>3.0330084840759435E-2</c:v>
                </c:pt>
                <c:pt idx="1060">
                  <c:v>0.22405513383125</c:v>
                </c:pt>
                <c:pt idx="1061">
                  <c:v>0.10519087220014579</c:v>
                </c:pt>
                <c:pt idx="1062">
                  <c:v>0.39252195542950208</c:v>
                </c:pt>
                <c:pt idx="1063">
                  <c:v>3.0000479275119796</c:v>
                </c:pt>
                <c:pt idx="1064">
                  <c:v>4.0174032056489661</c:v>
                </c:pt>
                <c:pt idx="1065">
                  <c:v>7.9125390707224713E-2</c:v>
                </c:pt>
                <c:pt idx="1066">
                  <c:v>0.11855017609487516</c:v>
                </c:pt>
              </c:numCache>
              <c:extLst xmlns:c15="http://schemas.microsoft.com/office/drawing/2012/chart"/>
            </c:numRef>
          </c:yVal>
          <c:smooth val="0"/>
          <c:extLst>
            <c:ext xmlns:c16="http://schemas.microsoft.com/office/drawing/2014/chart" uri="{C3380CC4-5D6E-409C-BE32-E72D297353CC}">
              <c16:uniqueId val="{00000002-A576-4A8E-9106-3490127D44FE}"/>
            </c:ext>
          </c:extLst>
        </c:ser>
        <c:ser>
          <c:idx val="5"/>
          <c:order val="4"/>
          <c:tx>
            <c:v>34 mm (Straight)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'34 mm_1E6_Imp'!$B$2:$B$742</c:f>
              <c:numCache>
                <c:formatCode>0.0000E+00</c:formatCode>
                <c:ptCount val="741"/>
                <c:pt idx="0">
                  <c:v>9018030000</c:v>
                </c:pt>
                <c:pt idx="1">
                  <c:v>9185750000</c:v>
                </c:pt>
                <c:pt idx="2">
                  <c:v>9223560000</c:v>
                </c:pt>
                <c:pt idx="3">
                  <c:v>9224620000</c:v>
                </c:pt>
                <c:pt idx="4">
                  <c:v>9227610000</c:v>
                </c:pt>
                <c:pt idx="5">
                  <c:v>9232050000</c:v>
                </c:pt>
                <c:pt idx="6">
                  <c:v>9238480000</c:v>
                </c:pt>
                <c:pt idx="7">
                  <c:v>9246190000</c:v>
                </c:pt>
                <c:pt idx="8">
                  <c:v>9255250000</c:v>
                </c:pt>
                <c:pt idx="9">
                  <c:v>9264720000</c:v>
                </c:pt>
                <c:pt idx="10">
                  <c:v>9275530000</c:v>
                </c:pt>
                <c:pt idx="11">
                  <c:v>9286190000</c:v>
                </c:pt>
                <c:pt idx="12">
                  <c:v>9296900000</c:v>
                </c:pt>
                <c:pt idx="13">
                  <c:v>9306570000</c:v>
                </c:pt>
                <c:pt idx="14">
                  <c:v>9308080000</c:v>
                </c:pt>
                <c:pt idx="15">
                  <c:v>9336730000</c:v>
                </c:pt>
                <c:pt idx="16">
                  <c:v>9342510000</c:v>
                </c:pt>
                <c:pt idx="17">
                  <c:v>9349850000</c:v>
                </c:pt>
                <c:pt idx="18">
                  <c:v>9356370000</c:v>
                </c:pt>
                <c:pt idx="19">
                  <c:v>9361810000</c:v>
                </c:pt>
                <c:pt idx="20">
                  <c:v>9365370000</c:v>
                </c:pt>
                <c:pt idx="21">
                  <c:v>9368120000</c:v>
                </c:pt>
                <c:pt idx="22">
                  <c:v>9379320000</c:v>
                </c:pt>
                <c:pt idx="23">
                  <c:v>9547900000</c:v>
                </c:pt>
                <c:pt idx="24">
                  <c:v>9724460000</c:v>
                </c:pt>
                <c:pt idx="25">
                  <c:v>9897860000</c:v>
                </c:pt>
                <c:pt idx="26">
                  <c:v>10066800000</c:v>
                </c:pt>
                <c:pt idx="27">
                  <c:v>10228500000</c:v>
                </c:pt>
                <c:pt idx="28">
                  <c:v>10378600000</c:v>
                </c:pt>
                <c:pt idx="29">
                  <c:v>10514600000</c:v>
                </c:pt>
                <c:pt idx="30">
                  <c:v>10631300000</c:v>
                </c:pt>
                <c:pt idx="31">
                  <c:v>10726700000</c:v>
                </c:pt>
                <c:pt idx="32">
                  <c:v>10794800000</c:v>
                </c:pt>
                <c:pt idx="33">
                  <c:v>10837200000</c:v>
                </c:pt>
                <c:pt idx="34">
                  <c:v>11843000000</c:v>
                </c:pt>
                <c:pt idx="35">
                  <c:v>11843900000</c:v>
                </c:pt>
                <c:pt idx="36">
                  <c:v>11846600000</c:v>
                </c:pt>
                <c:pt idx="37">
                  <c:v>11849500000</c:v>
                </c:pt>
                <c:pt idx="38">
                  <c:v>11853500000</c:v>
                </c:pt>
                <c:pt idx="39">
                  <c:v>11860200000</c:v>
                </c:pt>
                <c:pt idx="40">
                  <c:v>11862800000</c:v>
                </c:pt>
                <c:pt idx="41">
                  <c:v>11874300000</c:v>
                </c:pt>
                <c:pt idx="42">
                  <c:v>11875400000</c:v>
                </c:pt>
                <c:pt idx="43">
                  <c:v>11886900000</c:v>
                </c:pt>
                <c:pt idx="44">
                  <c:v>11893800000</c:v>
                </c:pt>
                <c:pt idx="45">
                  <c:v>11899900000</c:v>
                </c:pt>
                <c:pt idx="46">
                  <c:v>11912000000</c:v>
                </c:pt>
                <c:pt idx="47">
                  <c:v>11912900000</c:v>
                </c:pt>
                <c:pt idx="48">
                  <c:v>11924700000</c:v>
                </c:pt>
                <c:pt idx="49">
                  <c:v>11925300000</c:v>
                </c:pt>
                <c:pt idx="50">
                  <c:v>12126900000</c:v>
                </c:pt>
                <c:pt idx="51">
                  <c:v>12128900000</c:v>
                </c:pt>
                <c:pt idx="52">
                  <c:v>12133100000</c:v>
                </c:pt>
                <c:pt idx="53">
                  <c:v>12139700000</c:v>
                </c:pt>
                <c:pt idx="54">
                  <c:v>12149800000</c:v>
                </c:pt>
                <c:pt idx="55">
                  <c:v>12162200000</c:v>
                </c:pt>
                <c:pt idx="56">
                  <c:v>12177500000</c:v>
                </c:pt>
                <c:pt idx="57">
                  <c:v>12193500000</c:v>
                </c:pt>
                <c:pt idx="58">
                  <c:v>12213100000</c:v>
                </c:pt>
                <c:pt idx="59">
                  <c:v>12232900000</c:v>
                </c:pt>
                <c:pt idx="60">
                  <c:v>12254200000</c:v>
                </c:pt>
                <c:pt idx="61">
                  <c:v>12275900000</c:v>
                </c:pt>
                <c:pt idx="62">
                  <c:v>12296600000</c:v>
                </c:pt>
                <c:pt idx="63">
                  <c:v>12317600000</c:v>
                </c:pt>
                <c:pt idx="64">
                  <c:v>12335400000</c:v>
                </c:pt>
                <c:pt idx="65">
                  <c:v>12352600000</c:v>
                </c:pt>
                <c:pt idx="66">
                  <c:v>12367300000</c:v>
                </c:pt>
                <c:pt idx="67">
                  <c:v>12379700000</c:v>
                </c:pt>
                <c:pt idx="68">
                  <c:v>12387700000</c:v>
                </c:pt>
                <c:pt idx="69">
                  <c:v>12394000000</c:v>
                </c:pt>
                <c:pt idx="70">
                  <c:v>12428100000</c:v>
                </c:pt>
                <c:pt idx="71">
                  <c:v>12431300000</c:v>
                </c:pt>
                <c:pt idx="72">
                  <c:v>12443300000</c:v>
                </c:pt>
                <c:pt idx="73">
                  <c:v>12454600000</c:v>
                </c:pt>
                <c:pt idx="74">
                  <c:v>12469100000</c:v>
                </c:pt>
                <c:pt idx="75">
                  <c:v>12483200000</c:v>
                </c:pt>
                <c:pt idx="76">
                  <c:v>12500400000</c:v>
                </c:pt>
                <c:pt idx="77">
                  <c:v>12517600000</c:v>
                </c:pt>
                <c:pt idx="78">
                  <c:v>12535000000</c:v>
                </c:pt>
                <c:pt idx="79">
                  <c:v>12554200000</c:v>
                </c:pt>
                <c:pt idx="80">
                  <c:v>12569600000</c:v>
                </c:pt>
                <c:pt idx="81">
                  <c:v>12584400000</c:v>
                </c:pt>
                <c:pt idx="82">
                  <c:v>12602100000</c:v>
                </c:pt>
                <c:pt idx="83">
                  <c:v>12616400000</c:v>
                </c:pt>
                <c:pt idx="84">
                  <c:v>12629400000</c:v>
                </c:pt>
                <c:pt idx="85">
                  <c:v>12640700000</c:v>
                </c:pt>
                <c:pt idx="86">
                  <c:v>12650300000</c:v>
                </c:pt>
                <c:pt idx="87">
                  <c:v>12658300000</c:v>
                </c:pt>
                <c:pt idx="88">
                  <c:v>12663100000</c:v>
                </c:pt>
                <c:pt idx="89">
                  <c:v>12664100000</c:v>
                </c:pt>
                <c:pt idx="90">
                  <c:v>13421600000</c:v>
                </c:pt>
                <c:pt idx="91">
                  <c:v>13422000000</c:v>
                </c:pt>
                <c:pt idx="92">
                  <c:v>13424500000</c:v>
                </c:pt>
                <c:pt idx="93">
                  <c:v>13424700000</c:v>
                </c:pt>
                <c:pt idx="94">
                  <c:v>13428900000</c:v>
                </c:pt>
                <c:pt idx="95">
                  <c:v>13430700000</c:v>
                </c:pt>
                <c:pt idx="96">
                  <c:v>13434400000</c:v>
                </c:pt>
                <c:pt idx="97">
                  <c:v>13437500000</c:v>
                </c:pt>
                <c:pt idx="98">
                  <c:v>13440800000</c:v>
                </c:pt>
                <c:pt idx="99">
                  <c:v>13441000000</c:v>
                </c:pt>
                <c:pt idx="100">
                  <c:v>13447400000</c:v>
                </c:pt>
                <c:pt idx="101">
                  <c:v>13454000000</c:v>
                </c:pt>
                <c:pt idx="102">
                  <c:v>13460500000</c:v>
                </c:pt>
                <c:pt idx="103">
                  <c:v>13466700000</c:v>
                </c:pt>
                <c:pt idx="104">
                  <c:v>13472400000</c:v>
                </c:pt>
                <c:pt idx="105">
                  <c:v>13477400000</c:v>
                </c:pt>
                <c:pt idx="106">
                  <c:v>13481600000</c:v>
                </c:pt>
                <c:pt idx="107">
                  <c:v>13485100000</c:v>
                </c:pt>
                <c:pt idx="108">
                  <c:v>13487500000</c:v>
                </c:pt>
                <c:pt idx="109">
                  <c:v>13489100000</c:v>
                </c:pt>
                <c:pt idx="110">
                  <c:v>13724700000</c:v>
                </c:pt>
                <c:pt idx="111">
                  <c:v>13771700000</c:v>
                </c:pt>
                <c:pt idx="112">
                  <c:v>13835200000</c:v>
                </c:pt>
                <c:pt idx="113">
                  <c:v>13899400000</c:v>
                </c:pt>
                <c:pt idx="114">
                  <c:v>13948500000</c:v>
                </c:pt>
                <c:pt idx="115">
                  <c:v>13949700000</c:v>
                </c:pt>
                <c:pt idx="116">
                  <c:v>13952900000</c:v>
                </c:pt>
                <c:pt idx="117">
                  <c:v>13953000000</c:v>
                </c:pt>
                <c:pt idx="118">
                  <c:v>13957800000</c:v>
                </c:pt>
                <c:pt idx="119">
                  <c:v>13964800000</c:v>
                </c:pt>
                <c:pt idx="120">
                  <c:v>13973100000</c:v>
                </c:pt>
                <c:pt idx="121">
                  <c:v>13982700000</c:v>
                </c:pt>
                <c:pt idx="122">
                  <c:v>13990300000</c:v>
                </c:pt>
                <c:pt idx="123">
                  <c:v>13992200000</c:v>
                </c:pt>
                <c:pt idx="124">
                  <c:v>14002500000</c:v>
                </c:pt>
                <c:pt idx="125">
                  <c:v>14011500000</c:v>
                </c:pt>
                <c:pt idx="126">
                  <c:v>14012300000</c:v>
                </c:pt>
                <c:pt idx="127">
                  <c:v>14019100000</c:v>
                </c:pt>
                <c:pt idx="128">
                  <c:v>14021400000</c:v>
                </c:pt>
                <c:pt idx="129">
                  <c:v>14023400000</c:v>
                </c:pt>
                <c:pt idx="130">
                  <c:v>17019500000</c:v>
                </c:pt>
                <c:pt idx="131">
                  <c:v>17078800000</c:v>
                </c:pt>
                <c:pt idx="132">
                  <c:v>17141700000</c:v>
                </c:pt>
                <c:pt idx="133">
                  <c:v>17176300000</c:v>
                </c:pt>
                <c:pt idx="134">
                  <c:v>17185800000</c:v>
                </c:pt>
                <c:pt idx="135">
                  <c:v>17473500000</c:v>
                </c:pt>
                <c:pt idx="136">
                  <c:v>17474900000</c:v>
                </c:pt>
                <c:pt idx="137">
                  <c:v>17478300000</c:v>
                </c:pt>
                <c:pt idx="138">
                  <c:v>17483100000</c:v>
                </c:pt>
                <c:pt idx="139">
                  <c:v>17489400000</c:v>
                </c:pt>
                <c:pt idx="140">
                  <c:v>17496200000</c:v>
                </c:pt>
                <c:pt idx="141">
                  <c:v>17504200000</c:v>
                </c:pt>
                <c:pt idx="142">
                  <c:v>17513400000</c:v>
                </c:pt>
                <c:pt idx="143">
                  <c:v>17523800000</c:v>
                </c:pt>
                <c:pt idx="144">
                  <c:v>17529400000</c:v>
                </c:pt>
                <c:pt idx="145">
                  <c:v>17529500000</c:v>
                </c:pt>
                <c:pt idx="146">
                  <c:v>17533300000</c:v>
                </c:pt>
                <c:pt idx="147">
                  <c:v>17533900000</c:v>
                </c:pt>
                <c:pt idx="148">
                  <c:v>17535100000</c:v>
                </c:pt>
                <c:pt idx="149">
                  <c:v>17536400000</c:v>
                </c:pt>
                <c:pt idx="150">
                  <c:v>17540400000</c:v>
                </c:pt>
                <c:pt idx="151">
                  <c:v>17540500000</c:v>
                </c:pt>
                <c:pt idx="152">
                  <c:v>17545700000</c:v>
                </c:pt>
                <c:pt idx="153">
                  <c:v>17547600000</c:v>
                </c:pt>
                <c:pt idx="154">
                  <c:v>17548400000</c:v>
                </c:pt>
                <c:pt idx="155">
                  <c:v>17550100000</c:v>
                </c:pt>
                <c:pt idx="156">
                  <c:v>17555000000</c:v>
                </c:pt>
                <c:pt idx="157">
                  <c:v>17559400000</c:v>
                </c:pt>
                <c:pt idx="158">
                  <c:v>17559500000</c:v>
                </c:pt>
                <c:pt idx="159">
                  <c:v>17563400000</c:v>
                </c:pt>
                <c:pt idx="160">
                  <c:v>17566200000</c:v>
                </c:pt>
                <c:pt idx="161">
                  <c:v>17568200000</c:v>
                </c:pt>
                <c:pt idx="162">
                  <c:v>17573900000</c:v>
                </c:pt>
                <c:pt idx="163">
                  <c:v>17574600000</c:v>
                </c:pt>
                <c:pt idx="164">
                  <c:v>17579900000</c:v>
                </c:pt>
                <c:pt idx="165">
                  <c:v>17584600000</c:v>
                </c:pt>
                <c:pt idx="166">
                  <c:v>17584700000</c:v>
                </c:pt>
                <c:pt idx="167">
                  <c:v>17585300000</c:v>
                </c:pt>
                <c:pt idx="168">
                  <c:v>17588700000</c:v>
                </c:pt>
                <c:pt idx="169">
                  <c:v>17591900000</c:v>
                </c:pt>
                <c:pt idx="170">
                  <c:v>17594200000</c:v>
                </c:pt>
                <c:pt idx="171">
                  <c:v>17595300000</c:v>
                </c:pt>
                <c:pt idx="172">
                  <c:v>17595600000</c:v>
                </c:pt>
                <c:pt idx="173">
                  <c:v>17596000000</c:v>
                </c:pt>
                <c:pt idx="174">
                  <c:v>17602300000</c:v>
                </c:pt>
                <c:pt idx="175">
                  <c:v>17603800000</c:v>
                </c:pt>
                <c:pt idx="176">
                  <c:v>17609500000</c:v>
                </c:pt>
                <c:pt idx="177">
                  <c:v>17610400000</c:v>
                </c:pt>
                <c:pt idx="178">
                  <c:v>17615600000</c:v>
                </c:pt>
                <c:pt idx="179">
                  <c:v>17618800000</c:v>
                </c:pt>
                <c:pt idx="180">
                  <c:v>17620800000</c:v>
                </c:pt>
                <c:pt idx="181">
                  <c:v>17626400000</c:v>
                </c:pt>
                <c:pt idx="182">
                  <c:v>17629000000</c:v>
                </c:pt>
                <c:pt idx="183">
                  <c:v>17642200000</c:v>
                </c:pt>
                <c:pt idx="184">
                  <c:v>17651100000</c:v>
                </c:pt>
                <c:pt idx="185">
                  <c:v>17657500000</c:v>
                </c:pt>
                <c:pt idx="186">
                  <c:v>17662300000</c:v>
                </c:pt>
                <c:pt idx="187">
                  <c:v>17667100000</c:v>
                </c:pt>
                <c:pt idx="188">
                  <c:v>17672300000</c:v>
                </c:pt>
                <c:pt idx="189">
                  <c:v>17677400000</c:v>
                </c:pt>
                <c:pt idx="190">
                  <c:v>17683400000</c:v>
                </c:pt>
                <c:pt idx="191">
                  <c:v>17689000000</c:v>
                </c:pt>
                <c:pt idx="192">
                  <c:v>17694800000</c:v>
                </c:pt>
                <c:pt idx="193">
                  <c:v>17699400000</c:v>
                </c:pt>
                <c:pt idx="194">
                  <c:v>17702800000</c:v>
                </c:pt>
                <c:pt idx="195">
                  <c:v>17731100000</c:v>
                </c:pt>
                <c:pt idx="196">
                  <c:v>17732400000</c:v>
                </c:pt>
                <c:pt idx="197">
                  <c:v>17747800000</c:v>
                </c:pt>
                <c:pt idx="198">
                  <c:v>17749800000</c:v>
                </c:pt>
                <c:pt idx="199">
                  <c:v>17782100000</c:v>
                </c:pt>
                <c:pt idx="200">
                  <c:v>17805900000</c:v>
                </c:pt>
                <c:pt idx="201">
                  <c:v>17832300000</c:v>
                </c:pt>
                <c:pt idx="202">
                  <c:v>17895100000</c:v>
                </c:pt>
                <c:pt idx="203">
                  <c:v>17931300000</c:v>
                </c:pt>
                <c:pt idx="204">
                  <c:v>17967800000</c:v>
                </c:pt>
                <c:pt idx="205">
                  <c:v>18045600000</c:v>
                </c:pt>
                <c:pt idx="206">
                  <c:v>18127700000</c:v>
                </c:pt>
                <c:pt idx="207">
                  <c:v>18154800000</c:v>
                </c:pt>
                <c:pt idx="208">
                  <c:v>18206300000</c:v>
                </c:pt>
                <c:pt idx="209">
                  <c:v>18243400000</c:v>
                </c:pt>
                <c:pt idx="210">
                  <c:v>20018400000</c:v>
                </c:pt>
                <c:pt idx="211">
                  <c:v>20041800000</c:v>
                </c:pt>
                <c:pt idx="212">
                  <c:v>20047100000</c:v>
                </c:pt>
                <c:pt idx="213">
                  <c:v>20073300000</c:v>
                </c:pt>
                <c:pt idx="214">
                  <c:v>20105000000</c:v>
                </c:pt>
                <c:pt idx="215">
                  <c:v>20117000000</c:v>
                </c:pt>
                <c:pt idx="216">
                  <c:v>20138100000</c:v>
                </c:pt>
                <c:pt idx="217">
                  <c:v>20148000000</c:v>
                </c:pt>
                <c:pt idx="218">
                  <c:v>20162500000</c:v>
                </c:pt>
                <c:pt idx="219">
                  <c:v>20181200000</c:v>
                </c:pt>
                <c:pt idx="220">
                  <c:v>20185500000</c:v>
                </c:pt>
                <c:pt idx="221">
                  <c:v>20189800000</c:v>
                </c:pt>
                <c:pt idx="222">
                  <c:v>20207000000</c:v>
                </c:pt>
                <c:pt idx="223">
                  <c:v>20222600000</c:v>
                </c:pt>
                <c:pt idx="224">
                  <c:v>20234400000</c:v>
                </c:pt>
                <c:pt idx="225">
                  <c:v>20425100000</c:v>
                </c:pt>
                <c:pt idx="226">
                  <c:v>20447000000</c:v>
                </c:pt>
                <c:pt idx="227">
                  <c:v>20458600000</c:v>
                </c:pt>
                <c:pt idx="228">
                  <c:v>20478400000</c:v>
                </c:pt>
                <c:pt idx="229">
                  <c:v>20490100000</c:v>
                </c:pt>
                <c:pt idx="230">
                  <c:v>20493700000</c:v>
                </c:pt>
                <c:pt idx="231">
                  <c:v>20503100000</c:v>
                </c:pt>
                <c:pt idx="232">
                  <c:v>20508800000</c:v>
                </c:pt>
                <c:pt idx="233">
                  <c:v>20515900000</c:v>
                </c:pt>
                <c:pt idx="234">
                  <c:v>20532400000</c:v>
                </c:pt>
                <c:pt idx="235">
                  <c:v>20536500000</c:v>
                </c:pt>
                <c:pt idx="236">
                  <c:v>20550400000</c:v>
                </c:pt>
                <c:pt idx="237">
                  <c:v>20558900000</c:v>
                </c:pt>
                <c:pt idx="238">
                  <c:v>20569800000</c:v>
                </c:pt>
                <c:pt idx="239">
                  <c:v>20575300000</c:v>
                </c:pt>
                <c:pt idx="240">
                  <c:v>20585100000</c:v>
                </c:pt>
                <c:pt idx="241">
                  <c:v>20589500000</c:v>
                </c:pt>
                <c:pt idx="242">
                  <c:v>20589900000</c:v>
                </c:pt>
                <c:pt idx="243">
                  <c:v>20608900000</c:v>
                </c:pt>
                <c:pt idx="244">
                  <c:v>20627300000</c:v>
                </c:pt>
                <c:pt idx="245">
                  <c:v>20634100000</c:v>
                </c:pt>
                <c:pt idx="246">
                  <c:v>20635200000</c:v>
                </c:pt>
                <c:pt idx="247">
                  <c:v>20639000000</c:v>
                </c:pt>
                <c:pt idx="248">
                  <c:v>20644300000</c:v>
                </c:pt>
                <c:pt idx="249">
                  <c:v>20651300000</c:v>
                </c:pt>
                <c:pt idx="250">
                  <c:v>20660300000</c:v>
                </c:pt>
                <c:pt idx="251">
                  <c:v>20660700000</c:v>
                </c:pt>
                <c:pt idx="252">
                  <c:v>20670800000</c:v>
                </c:pt>
                <c:pt idx="253">
                  <c:v>20675000000</c:v>
                </c:pt>
                <c:pt idx="254">
                  <c:v>20680200000</c:v>
                </c:pt>
                <c:pt idx="255">
                  <c:v>20688200000</c:v>
                </c:pt>
                <c:pt idx="256">
                  <c:v>20689200000</c:v>
                </c:pt>
                <c:pt idx="257">
                  <c:v>20692100000</c:v>
                </c:pt>
                <c:pt idx="258">
                  <c:v>20708500000</c:v>
                </c:pt>
                <c:pt idx="259">
                  <c:v>20721800000</c:v>
                </c:pt>
                <c:pt idx="260">
                  <c:v>20730600000</c:v>
                </c:pt>
                <c:pt idx="261">
                  <c:v>20738100000</c:v>
                </c:pt>
                <c:pt idx="262">
                  <c:v>20739300000</c:v>
                </c:pt>
                <c:pt idx="263">
                  <c:v>20739700000</c:v>
                </c:pt>
                <c:pt idx="264">
                  <c:v>20742500000</c:v>
                </c:pt>
                <c:pt idx="265">
                  <c:v>20742800000</c:v>
                </c:pt>
                <c:pt idx="266">
                  <c:v>20745700000</c:v>
                </c:pt>
                <c:pt idx="267">
                  <c:v>20747100000</c:v>
                </c:pt>
                <c:pt idx="268">
                  <c:v>20747400000</c:v>
                </c:pt>
                <c:pt idx="269">
                  <c:v>20748200000</c:v>
                </c:pt>
                <c:pt idx="270">
                  <c:v>20749200000</c:v>
                </c:pt>
                <c:pt idx="271">
                  <c:v>20756600000</c:v>
                </c:pt>
                <c:pt idx="272">
                  <c:v>20756800000</c:v>
                </c:pt>
                <c:pt idx="273">
                  <c:v>20767400000</c:v>
                </c:pt>
                <c:pt idx="274">
                  <c:v>20768600000</c:v>
                </c:pt>
                <c:pt idx="275">
                  <c:v>20777400000</c:v>
                </c:pt>
                <c:pt idx="276">
                  <c:v>20785100000</c:v>
                </c:pt>
                <c:pt idx="277">
                  <c:v>20787500000</c:v>
                </c:pt>
                <c:pt idx="278">
                  <c:v>20796300000</c:v>
                </c:pt>
                <c:pt idx="279">
                  <c:v>20803200000</c:v>
                </c:pt>
                <c:pt idx="280">
                  <c:v>20803200000</c:v>
                </c:pt>
                <c:pt idx="281">
                  <c:v>20807400000</c:v>
                </c:pt>
                <c:pt idx="282">
                  <c:v>20807900000</c:v>
                </c:pt>
                <c:pt idx="283">
                  <c:v>20826800000</c:v>
                </c:pt>
                <c:pt idx="284">
                  <c:v>20845400000</c:v>
                </c:pt>
                <c:pt idx="285">
                  <c:v>20960800000</c:v>
                </c:pt>
                <c:pt idx="286">
                  <c:v>20970500000</c:v>
                </c:pt>
                <c:pt idx="287">
                  <c:v>21010400000</c:v>
                </c:pt>
                <c:pt idx="288">
                  <c:v>21058000000</c:v>
                </c:pt>
                <c:pt idx="289">
                  <c:v>21069100000</c:v>
                </c:pt>
                <c:pt idx="290">
                  <c:v>21105900000</c:v>
                </c:pt>
                <c:pt idx="291">
                  <c:v>21152700000</c:v>
                </c:pt>
                <c:pt idx="292">
                  <c:v>21179300000</c:v>
                </c:pt>
                <c:pt idx="293">
                  <c:v>21196600000</c:v>
                </c:pt>
                <c:pt idx="294">
                  <c:v>21197400000</c:v>
                </c:pt>
                <c:pt idx="295">
                  <c:v>21197500000</c:v>
                </c:pt>
                <c:pt idx="296">
                  <c:v>21198200000</c:v>
                </c:pt>
                <c:pt idx="297">
                  <c:v>21199000000</c:v>
                </c:pt>
                <c:pt idx="298">
                  <c:v>21199800000</c:v>
                </c:pt>
                <c:pt idx="299">
                  <c:v>21199900000</c:v>
                </c:pt>
                <c:pt idx="300">
                  <c:v>23001800000</c:v>
                </c:pt>
                <c:pt idx="301">
                  <c:v>23003700000</c:v>
                </c:pt>
                <c:pt idx="302">
                  <c:v>23007600000</c:v>
                </c:pt>
                <c:pt idx="303">
                  <c:v>23013300000</c:v>
                </c:pt>
                <c:pt idx="304">
                  <c:v>23015000000</c:v>
                </c:pt>
                <c:pt idx="305">
                  <c:v>23018200000</c:v>
                </c:pt>
                <c:pt idx="306">
                  <c:v>23022500000</c:v>
                </c:pt>
                <c:pt idx="307">
                  <c:v>23022700000</c:v>
                </c:pt>
                <c:pt idx="308">
                  <c:v>23026100000</c:v>
                </c:pt>
                <c:pt idx="309">
                  <c:v>23026700000</c:v>
                </c:pt>
                <c:pt idx="310">
                  <c:v>23028000000</c:v>
                </c:pt>
                <c:pt idx="311">
                  <c:v>23028300000</c:v>
                </c:pt>
                <c:pt idx="312">
                  <c:v>23139400000</c:v>
                </c:pt>
                <c:pt idx="313">
                  <c:v>23209100000</c:v>
                </c:pt>
                <c:pt idx="314">
                  <c:v>23285400000</c:v>
                </c:pt>
                <c:pt idx="315">
                  <c:v>23286600000</c:v>
                </c:pt>
                <c:pt idx="316">
                  <c:v>23287400000</c:v>
                </c:pt>
                <c:pt idx="317">
                  <c:v>23289800000</c:v>
                </c:pt>
                <c:pt idx="318">
                  <c:v>23292800000</c:v>
                </c:pt>
                <c:pt idx="319">
                  <c:v>23294000000</c:v>
                </c:pt>
                <c:pt idx="320">
                  <c:v>23299700000</c:v>
                </c:pt>
                <c:pt idx="321">
                  <c:v>23301900000</c:v>
                </c:pt>
                <c:pt idx="322">
                  <c:v>23305700000</c:v>
                </c:pt>
                <c:pt idx="323">
                  <c:v>23311700000</c:v>
                </c:pt>
                <c:pt idx="324">
                  <c:v>23314900000</c:v>
                </c:pt>
                <c:pt idx="325">
                  <c:v>23318000000</c:v>
                </c:pt>
                <c:pt idx="326">
                  <c:v>23322600000</c:v>
                </c:pt>
                <c:pt idx="327">
                  <c:v>23323800000</c:v>
                </c:pt>
                <c:pt idx="328">
                  <c:v>23327000000</c:v>
                </c:pt>
                <c:pt idx="329">
                  <c:v>23328800000</c:v>
                </c:pt>
                <c:pt idx="330">
                  <c:v>23332700000</c:v>
                </c:pt>
                <c:pt idx="331">
                  <c:v>23332800000</c:v>
                </c:pt>
                <c:pt idx="332">
                  <c:v>23333000000</c:v>
                </c:pt>
                <c:pt idx="333">
                  <c:v>23334600000</c:v>
                </c:pt>
                <c:pt idx="334">
                  <c:v>23483400000</c:v>
                </c:pt>
                <c:pt idx="335">
                  <c:v>23486000000</c:v>
                </c:pt>
                <c:pt idx="336">
                  <c:v>23488000000</c:v>
                </c:pt>
                <c:pt idx="337">
                  <c:v>23489100000</c:v>
                </c:pt>
                <c:pt idx="338">
                  <c:v>23489700000</c:v>
                </c:pt>
                <c:pt idx="339">
                  <c:v>23490200000</c:v>
                </c:pt>
                <c:pt idx="340">
                  <c:v>23490400000</c:v>
                </c:pt>
                <c:pt idx="341">
                  <c:v>23490600000</c:v>
                </c:pt>
                <c:pt idx="342">
                  <c:v>23490800000</c:v>
                </c:pt>
                <c:pt idx="343">
                  <c:v>23490900000</c:v>
                </c:pt>
                <c:pt idx="344">
                  <c:v>23491100000</c:v>
                </c:pt>
                <c:pt idx="345">
                  <c:v>23491100000</c:v>
                </c:pt>
                <c:pt idx="346">
                  <c:v>23491300000</c:v>
                </c:pt>
                <c:pt idx="347">
                  <c:v>23491500000</c:v>
                </c:pt>
                <c:pt idx="348">
                  <c:v>23491800000</c:v>
                </c:pt>
                <c:pt idx="349">
                  <c:v>23492300000</c:v>
                </c:pt>
                <c:pt idx="350">
                  <c:v>23493200000</c:v>
                </c:pt>
                <c:pt idx="351">
                  <c:v>23495400000</c:v>
                </c:pt>
                <c:pt idx="352">
                  <c:v>23499400000</c:v>
                </c:pt>
                <c:pt idx="353">
                  <c:v>23502900000</c:v>
                </c:pt>
                <c:pt idx="354">
                  <c:v>23642600000</c:v>
                </c:pt>
                <c:pt idx="355">
                  <c:v>23646900000</c:v>
                </c:pt>
                <c:pt idx="356">
                  <c:v>23655200000</c:v>
                </c:pt>
                <c:pt idx="357">
                  <c:v>23666500000</c:v>
                </c:pt>
                <c:pt idx="358">
                  <c:v>23669200000</c:v>
                </c:pt>
                <c:pt idx="359">
                  <c:v>23684100000</c:v>
                </c:pt>
                <c:pt idx="360">
                  <c:v>23706300000</c:v>
                </c:pt>
                <c:pt idx="361">
                  <c:v>23722500000</c:v>
                </c:pt>
                <c:pt idx="362">
                  <c:v>23732300000</c:v>
                </c:pt>
                <c:pt idx="363">
                  <c:v>23761800000</c:v>
                </c:pt>
                <c:pt idx="364">
                  <c:v>23790800000</c:v>
                </c:pt>
                <c:pt idx="365">
                  <c:v>23795800000</c:v>
                </c:pt>
                <c:pt idx="366">
                  <c:v>23824600000</c:v>
                </c:pt>
                <c:pt idx="367">
                  <c:v>23850100000</c:v>
                </c:pt>
                <c:pt idx="368">
                  <c:v>23859900000</c:v>
                </c:pt>
                <c:pt idx="369">
                  <c:v>23881500000</c:v>
                </c:pt>
                <c:pt idx="370">
                  <c:v>23892000000</c:v>
                </c:pt>
                <c:pt idx="371">
                  <c:v>23924000000</c:v>
                </c:pt>
                <c:pt idx="372">
                  <c:v>23955700000</c:v>
                </c:pt>
                <c:pt idx="373">
                  <c:v>23962400000</c:v>
                </c:pt>
                <c:pt idx="374">
                  <c:v>23966100000</c:v>
                </c:pt>
                <c:pt idx="375">
                  <c:v>23984300000</c:v>
                </c:pt>
                <c:pt idx="376">
                  <c:v>24010900000</c:v>
                </c:pt>
                <c:pt idx="377">
                  <c:v>24016300000</c:v>
                </c:pt>
                <c:pt idx="378">
                  <c:v>24018400000</c:v>
                </c:pt>
                <c:pt idx="379">
                  <c:v>24023300000</c:v>
                </c:pt>
                <c:pt idx="380">
                  <c:v>24026300000</c:v>
                </c:pt>
                <c:pt idx="381">
                  <c:v>24030400000</c:v>
                </c:pt>
                <c:pt idx="382">
                  <c:v>24032700000</c:v>
                </c:pt>
                <c:pt idx="383">
                  <c:v>24035000000</c:v>
                </c:pt>
                <c:pt idx="384">
                  <c:v>24041500000</c:v>
                </c:pt>
                <c:pt idx="385">
                  <c:v>24053000000</c:v>
                </c:pt>
                <c:pt idx="386">
                  <c:v>24057600000</c:v>
                </c:pt>
                <c:pt idx="387">
                  <c:v>24059100000</c:v>
                </c:pt>
                <c:pt idx="388">
                  <c:v>24068200000</c:v>
                </c:pt>
                <c:pt idx="389">
                  <c:v>24069200000</c:v>
                </c:pt>
                <c:pt idx="390">
                  <c:v>33802600000</c:v>
                </c:pt>
                <c:pt idx="391">
                  <c:v>33821800000</c:v>
                </c:pt>
                <c:pt idx="392">
                  <c:v>33829500000</c:v>
                </c:pt>
                <c:pt idx="393">
                  <c:v>33830100000</c:v>
                </c:pt>
                <c:pt idx="394">
                  <c:v>33831000000</c:v>
                </c:pt>
                <c:pt idx="395">
                  <c:v>33832900000</c:v>
                </c:pt>
                <c:pt idx="396">
                  <c:v>33835600000</c:v>
                </c:pt>
                <c:pt idx="397">
                  <c:v>33838400000</c:v>
                </c:pt>
                <c:pt idx="398">
                  <c:v>33839600000</c:v>
                </c:pt>
                <c:pt idx="399">
                  <c:v>33844800000</c:v>
                </c:pt>
                <c:pt idx="400">
                  <c:v>33846400000</c:v>
                </c:pt>
                <c:pt idx="401">
                  <c:v>33850300000</c:v>
                </c:pt>
                <c:pt idx="402">
                  <c:v>33855600000</c:v>
                </c:pt>
                <c:pt idx="403">
                  <c:v>33860900000</c:v>
                </c:pt>
                <c:pt idx="404">
                  <c:v>33862500000</c:v>
                </c:pt>
                <c:pt idx="405">
                  <c:v>33866200000</c:v>
                </c:pt>
                <c:pt idx="406">
                  <c:v>33873400000</c:v>
                </c:pt>
                <c:pt idx="407">
                  <c:v>33881400000</c:v>
                </c:pt>
                <c:pt idx="408">
                  <c:v>33892500000</c:v>
                </c:pt>
                <c:pt idx="409">
                  <c:v>33907100000</c:v>
                </c:pt>
                <c:pt idx="410">
                  <c:v>33912700000</c:v>
                </c:pt>
                <c:pt idx="411">
                  <c:v>33920700000</c:v>
                </c:pt>
                <c:pt idx="412">
                  <c:v>33930300000</c:v>
                </c:pt>
                <c:pt idx="413">
                  <c:v>33947800000</c:v>
                </c:pt>
                <c:pt idx="414">
                  <c:v>33968900000</c:v>
                </c:pt>
                <c:pt idx="415">
                  <c:v>33983600000</c:v>
                </c:pt>
                <c:pt idx="416">
                  <c:v>33991600000</c:v>
                </c:pt>
                <c:pt idx="417">
                  <c:v>33992100000</c:v>
                </c:pt>
                <c:pt idx="418">
                  <c:v>33996900000</c:v>
                </c:pt>
                <c:pt idx="419">
                  <c:v>33998800000</c:v>
                </c:pt>
                <c:pt idx="420">
                  <c:v>34000700000</c:v>
                </c:pt>
                <c:pt idx="421">
                  <c:v>34001600000</c:v>
                </c:pt>
                <c:pt idx="422">
                  <c:v>34002800000</c:v>
                </c:pt>
                <c:pt idx="423">
                  <c:v>34005700000</c:v>
                </c:pt>
                <c:pt idx="424">
                  <c:v>34008600000</c:v>
                </c:pt>
                <c:pt idx="425">
                  <c:v>34014600000</c:v>
                </c:pt>
                <c:pt idx="426">
                  <c:v>34015000000</c:v>
                </c:pt>
                <c:pt idx="427">
                  <c:v>34019700000</c:v>
                </c:pt>
                <c:pt idx="428">
                  <c:v>34027300000</c:v>
                </c:pt>
                <c:pt idx="429">
                  <c:v>34029100000</c:v>
                </c:pt>
                <c:pt idx="430">
                  <c:v>34035800000</c:v>
                </c:pt>
                <c:pt idx="431">
                  <c:v>34042000000</c:v>
                </c:pt>
                <c:pt idx="432">
                  <c:v>34046900000</c:v>
                </c:pt>
                <c:pt idx="433">
                  <c:v>34049600000</c:v>
                </c:pt>
                <c:pt idx="434">
                  <c:v>34058400000</c:v>
                </c:pt>
                <c:pt idx="435">
                  <c:v>34063700000</c:v>
                </c:pt>
                <c:pt idx="436">
                  <c:v>34065200000</c:v>
                </c:pt>
                <c:pt idx="437">
                  <c:v>34071800000</c:v>
                </c:pt>
                <c:pt idx="438">
                  <c:v>34071800000</c:v>
                </c:pt>
                <c:pt idx="439">
                  <c:v>34073600000</c:v>
                </c:pt>
                <c:pt idx="440">
                  <c:v>34076500000</c:v>
                </c:pt>
                <c:pt idx="441">
                  <c:v>34079100000</c:v>
                </c:pt>
                <c:pt idx="442">
                  <c:v>34080400000</c:v>
                </c:pt>
                <c:pt idx="443">
                  <c:v>34080800000</c:v>
                </c:pt>
                <c:pt idx="444">
                  <c:v>34122200000</c:v>
                </c:pt>
                <c:pt idx="445">
                  <c:v>34123400000</c:v>
                </c:pt>
                <c:pt idx="446">
                  <c:v>34124800000</c:v>
                </c:pt>
                <c:pt idx="447">
                  <c:v>34128400000</c:v>
                </c:pt>
                <c:pt idx="448">
                  <c:v>34128400000</c:v>
                </c:pt>
                <c:pt idx="449">
                  <c:v>34129500000</c:v>
                </c:pt>
                <c:pt idx="450">
                  <c:v>34132900000</c:v>
                </c:pt>
                <c:pt idx="451">
                  <c:v>34138300000</c:v>
                </c:pt>
                <c:pt idx="452">
                  <c:v>34142000000</c:v>
                </c:pt>
                <c:pt idx="453">
                  <c:v>34152600000</c:v>
                </c:pt>
                <c:pt idx="454">
                  <c:v>34155100000</c:v>
                </c:pt>
                <c:pt idx="455">
                  <c:v>34155400000</c:v>
                </c:pt>
                <c:pt idx="456">
                  <c:v>34156900000</c:v>
                </c:pt>
                <c:pt idx="457">
                  <c:v>34157100000</c:v>
                </c:pt>
                <c:pt idx="458">
                  <c:v>34159400000</c:v>
                </c:pt>
                <c:pt idx="459">
                  <c:v>34163100000</c:v>
                </c:pt>
                <c:pt idx="460">
                  <c:v>34166100000</c:v>
                </c:pt>
                <c:pt idx="461">
                  <c:v>34166800000</c:v>
                </c:pt>
                <c:pt idx="462">
                  <c:v>34166900000</c:v>
                </c:pt>
                <c:pt idx="463">
                  <c:v>34168200000</c:v>
                </c:pt>
                <c:pt idx="464">
                  <c:v>34169700000</c:v>
                </c:pt>
                <c:pt idx="465">
                  <c:v>34178700000</c:v>
                </c:pt>
                <c:pt idx="466">
                  <c:v>34192700000</c:v>
                </c:pt>
                <c:pt idx="467">
                  <c:v>34193200000</c:v>
                </c:pt>
                <c:pt idx="468">
                  <c:v>34197300000</c:v>
                </c:pt>
                <c:pt idx="469">
                  <c:v>34200700000</c:v>
                </c:pt>
                <c:pt idx="470">
                  <c:v>34210700000</c:v>
                </c:pt>
                <c:pt idx="471">
                  <c:v>34223600000</c:v>
                </c:pt>
                <c:pt idx="472">
                  <c:v>34224100000</c:v>
                </c:pt>
                <c:pt idx="473">
                  <c:v>34249400000</c:v>
                </c:pt>
                <c:pt idx="474">
                  <c:v>34254700000</c:v>
                </c:pt>
                <c:pt idx="475">
                  <c:v>34258000000</c:v>
                </c:pt>
                <c:pt idx="476">
                  <c:v>34258200000</c:v>
                </c:pt>
                <c:pt idx="477">
                  <c:v>34259200000</c:v>
                </c:pt>
                <c:pt idx="478">
                  <c:v>34261500000</c:v>
                </c:pt>
                <c:pt idx="479">
                  <c:v>34263300000</c:v>
                </c:pt>
                <c:pt idx="480">
                  <c:v>34265100000</c:v>
                </c:pt>
                <c:pt idx="481">
                  <c:v>34270100000</c:v>
                </c:pt>
                <c:pt idx="482">
                  <c:v>34277800000</c:v>
                </c:pt>
                <c:pt idx="483">
                  <c:v>34294000000</c:v>
                </c:pt>
                <c:pt idx="484">
                  <c:v>34294600000</c:v>
                </c:pt>
                <c:pt idx="485">
                  <c:v>34304600000</c:v>
                </c:pt>
                <c:pt idx="486">
                  <c:v>34326900000</c:v>
                </c:pt>
                <c:pt idx="487">
                  <c:v>34327900000</c:v>
                </c:pt>
                <c:pt idx="488">
                  <c:v>34332400000</c:v>
                </c:pt>
                <c:pt idx="489">
                  <c:v>34341000000</c:v>
                </c:pt>
                <c:pt idx="490">
                  <c:v>34343900000</c:v>
                </c:pt>
                <c:pt idx="491">
                  <c:v>34348700000</c:v>
                </c:pt>
                <c:pt idx="492">
                  <c:v>34352000000</c:v>
                </c:pt>
                <c:pt idx="493">
                  <c:v>34359300000</c:v>
                </c:pt>
                <c:pt idx="494">
                  <c:v>34364200000</c:v>
                </c:pt>
                <c:pt idx="495">
                  <c:v>34369700000</c:v>
                </c:pt>
                <c:pt idx="496">
                  <c:v>34378000000</c:v>
                </c:pt>
                <c:pt idx="497">
                  <c:v>34381200000</c:v>
                </c:pt>
                <c:pt idx="498">
                  <c:v>34387000000</c:v>
                </c:pt>
                <c:pt idx="499">
                  <c:v>34391400000</c:v>
                </c:pt>
                <c:pt idx="500">
                  <c:v>34392800000</c:v>
                </c:pt>
                <c:pt idx="501">
                  <c:v>34391400000</c:v>
                </c:pt>
                <c:pt idx="502">
                  <c:v>34392800000</c:v>
                </c:pt>
                <c:pt idx="503">
                  <c:v>34403700000</c:v>
                </c:pt>
                <c:pt idx="504">
                  <c:v>34413600000</c:v>
                </c:pt>
                <c:pt idx="505">
                  <c:v>34423400000</c:v>
                </c:pt>
                <c:pt idx="506">
                  <c:v>34426100000</c:v>
                </c:pt>
                <c:pt idx="507">
                  <c:v>34430600000</c:v>
                </c:pt>
                <c:pt idx="508">
                  <c:v>34430800000</c:v>
                </c:pt>
                <c:pt idx="509">
                  <c:v>34443700000</c:v>
                </c:pt>
                <c:pt idx="510">
                  <c:v>34444800000</c:v>
                </c:pt>
                <c:pt idx="511">
                  <c:v>34445500000</c:v>
                </c:pt>
                <c:pt idx="512">
                  <c:v>34446700000</c:v>
                </c:pt>
                <c:pt idx="513">
                  <c:v>34454000000</c:v>
                </c:pt>
                <c:pt idx="514">
                  <c:v>34456200000</c:v>
                </c:pt>
                <c:pt idx="515">
                  <c:v>34458300000</c:v>
                </c:pt>
                <c:pt idx="516">
                  <c:v>34463800000</c:v>
                </c:pt>
                <c:pt idx="517">
                  <c:v>34471200000</c:v>
                </c:pt>
                <c:pt idx="518">
                  <c:v>34472700000</c:v>
                </c:pt>
                <c:pt idx="519">
                  <c:v>34473000000</c:v>
                </c:pt>
                <c:pt idx="520">
                  <c:v>34474200000</c:v>
                </c:pt>
                <c:pt idx="521">
                  <c:v>34475600000</c:v>
                </c:pt>
                <c:pt idx="522">
                  <c:v>34477000000</c:v>
                </c:pt>
                <c:pt idx="523">
                  <c:v>34478100000</c:v>
                </c:pt>
                <c:pt idx="524">
                  <c:v>34478600000</c:v>
                </c:pt>
                <c:pt idx="525">
                  <c:v>34483300000</c:v>
                </c:pt>
                <c:pt idx="526">
                  <c:v>34483500000</c:v>
                </c:pt>
                <c:pt idx="527">
                  <c:v>34484200000</c:v>
                </c:pt>
                <c:pt idx="528">
                  <c:v>34488300000</c:v>
                </c:pt>
                <c:pt idx="529">
                  <c:v>34489800000</c:v>
                </c:pt>
                <c:pt idx="530">
                  <c:v>34495000000</c:v>
                </c:pt>
                <c:pt idx="531">
                  <c:v>34495200000</c:v>
                </c:pt>
                <c:pt idx="532">
                  <c:v>34495300000</c:v>
                </c:pt>
                <c:pt idx="533">
                  <c:v>34502900000</c:v>
                </c:pt>
                <c:pt idx="534">
                  <c:v>34509800000</c:v>
                </c:pt>
                <c:pt idx="535">
                  <c:v>34513100000</c:v>
                </c:pt>
                <c:pt idx="536">
                  <c:v>34514800000</c:v>
                </c:pt>
                <c:pt idx="537">
                  <c:v>34523900000</c:v>
                </c:pt>
                <c:pt idx="538">
                  <c:v>34524400000</c:v>
                </c:pt>
                <c:pt idx="539">
                  <c:v>34529700000</c:v>
                </c:pt>
                <c:pt idx="540">
                  <c:v>34532600000</c:v>
                </c:pt>
                <c:pt idx="541">
                  <c:v>34533400000</c:v>
                </c:pt>
                <c:pt idx="542">
                  <c:v>34541300000</c:v>
                </c:pt>
                <c:pt idx="543">
                  <c:v>34548300000</c:v>
                </c:pt>
                <c:pt idx="544">
                  <c:v>34548800000</c:v>
                </c:pt>
                <c:pt idx="545">
                  <c:v>34553000000</c:v>
                </c:pt>
                <c:pt idx="546">
                  <c:v>34554600000</c:v>
                </c:pt>
                <c:pt idx="547">
                  <c:v>34561200000</c:v>
                </c:pt>
                <c:pt idx="548">
                  <c:v>34562600000</c:v>
                </c:pt>
                <c:pt idx="549">
                  <c:v>34566100000</c:v>
                </c:pt>
                <c:pt idx="550">
                  <c:v>34566100000</c:v>
                </c:pt>
                <c:pt idx="551">
                  <c:v>34567400000</c:v>
                </c:pt>
                <c:pt idx="552">
                  <c:v>34568000000</c:v>
                </c:pt>
                <c:pt idx="553">
                  <c:v>34568400000</c:v>
                </c:pt>
                <c:pt idx="554">
                  <c:v>34569100000</c:v>
                </c:pt>
                <c:pt idx="555">
                  <c:v>34580500000</c:v>
                </c:pt>
                <c:pt idx="556">
                  <c:v>34585000000</c:v>
                </c:pt>
                <c:pt idx="557">
                  <c:v>34585000000</c:v>
                </c:pt>
                <c:pt idx="558">
                  <c:v>34585300000</c:v>
                </c:pt>
                <c:pt idx="559">
                  <c:v>34585800000</c:v>
                </c:pt>
                <c:pt idx="560">
                  <c:v>34585800000</c:v>
                </c:pt>
                <c:pt idx="561">
                  <c:v>34585900000</c:v>
                </c:pt>
                <c:pt idx="562">
                  <c:v>34590800000</c:v>
                </c:pt>
                <c:pt idx="563">
                  <c:v>34593900000</c:v>
                </c:pt>
                <c:pt idx="564">
                  <c:v>34594100000</c:v>
                </c:pt>
                <c:pt idx="565">
                  <c:v>34594900000</c:v>
                </c:pt>
                <c:pt idx="566">
                  <c:v>34595300000</c:v>
                </c:pt>
                <c:pt idx="567">
                  <c:v>34595900000</c:v>
                </c:pt>
                <c:pt idx="568">
                  <c:v>34597300000</c:v>
                </c:pt>
                <c:pt idx="569">
                  <c:v>34598100000</c:v>
                </c:pt>
                <c:pt idx="570">
                  <c:v>34599300000</c:v>
                </c:pt>
                <c:pt idx="571">
                  <c:v>34600800000</c:v>
                </c:pt>
                <c:pt idx="572">
                  <c:v>34602400000</c:v>
                </c:pt>
                <c:pt idx="573">
                  <c:v>34604400000</c:v>
                </c:pt>
                <c:pt idx="574">
                  <c:v>34604700000</c:v>
                </c:pt>
                <c:pt idx="575">
                  <c:v>34604900000</c:v>
                </c:pt>
                <c:pt idx="576">
                  <c:v>34605000000</c:v>
                </c:pt>
                <c:pt idx="577">
                  <c:v>34608200000</c:v>
                </c:pt>
                <c:pt idx="578">
                  <c:v>34608600000</c:v>
                </c:pt>
                <c:pt idx="579">
                  <c:v>34609000000</c:v>
                </c:pt>
                <c:pt idx="580">
                  <c:v>34610800000</c:v>
                </c:pt>
                <c:pt idx="581">
                  <c:v>34610800000</c:v>
                </c:pt>
                <c:pt idx="582">
                  <c:v>34613500000</c:v>
                </c:pt>
                <c:pt idx="583">
                  <c:v>34614900000</c:v>
                </c:pt>
                <c:pt idx="584">
                  <c:v>34615400000</c:v>
                </c:pt>
                <c:pt idx="585">
                  <c:v>34619000000</c:v>
                </c:pt>
                <c:pt idx="586">
                  <c:v>34621800000</c:v>
                </c:pt>
                <c:pt idx="587">
                  <c:v>34624900000</c:v>
                </c:pt>
                <c:pt idx="588">
                  <c:v>34625200000</c:v>
                </c:pt>
                <c:pt idx="589">
                  <c:v>34632400000</c:v>
                </c:pt>
                <c:pt idx="590">
                  <c:v>34632900000</c:v>
                </c:pt>
                <c:pt idx="591">
                  <c:v>34638400000</c:v>
                </c:pt>
                <c:pt idx="592">
                  <c:v>34643500000</c:v>
                </c:pt>
                <c:pt idx="593">
                  <c:v>34660100000</c:v>
                </c:pt>
                <c:pt idx="594">
                  <c:v>34668300000</c:v>
                </c:pt>
                <c:pt idx="595">
                  <c:v>34688000000</c:v>
                </c:pt>
                <c:pt idx="596">
                  <c:v>34696700000</c:v>
                </c:pt>
                <c:pt idx="597">
                  <c:v>34702000000</c:v>
                </c:pt>
                <c:pt idx="598">
                  <c:v>34702900000</c:v>
                </c:pt>
                <c:pt idx="599">
                  <c:v>34705100000</c:v>
                </c:pt>
                <c:pt idx="600">
                  <c:v>34709100000</c:v>
                </c:pt>
                <c:pt idx="601">
                  <c:v>34711200000</c:v>
                </c:pt>
                <c:pt idx="602">
                  <c:v>34716300000</c:v>
                </c:pt>
                <c:pt idx="603">
                  <c:v>34719100000</c:v>
                </c:pt>
                <c:pt idx="604">
                  <c:v>34720700000</c:v>
                </c:pt>
                <c:pt idx="605">
                  <c:v>34724300000</c:v>
                </c:pt>
                <c:pt idx="606">
                  <c:v>34730100000</c:v>
                </c:pt>
                <c:pt idx="607">
                  <c:v>34730300000</c:v>
                </c:pt>
                <c:pt idx="608">
                  <c:v>34731900000</c:v>
                </c:pt>
                <c:pt idx="609">
                  <c:v>34734500000</c:v>
                </c:pt>
                <c:pt idx="610">
                  <c:v>34737700000</c:v>
                </c:pt>
                <c:pt idx="611">
                  <c:v>34744800000</c:v>
                </c:pt>
                <c:pt idx="612">
                  <c:v>34745500000</c:v>
                </c:pt>
                <c:pt idx="613">
                  <c:v>34750100000</c:v>
                </c:pt>
                <c:pt idx="614">
                  <c:v>34763500000</c:v>
                </c:pt>
                <c:pt idx="615">
                  <c:v>34783200000</c:v>
                </c:pt>
                <c:pt idx="616">
                  <c:v>34788100000</c:v>
                </c:pt>
                <c:pt idx="617">
                  <c:v>34794400000</c:v>
                </c:pt>
                <c:pt idx="618">
                  <c:v>34800000000</c:v>
                </c:pt>
                <c:pt idx="619">
                  <c:v>34809000000</c:v>
                </c:pt>
                <c:pt idx="620">
                  <c:v>34813100000</c:v>
                </c:pt>
                <c:pt idx="621">
                  <c:v>34826200000</c:v>
                </c:pt>
                <c:pt idx="622">
                  <c:v>34836200000</c:v>
                </c:pt>
                <c:pt idx="623">
                  <c:v>34838500000</c:v>
                </c:pt>
                <c:pt idx="624">
                  <c:v>34848200000</c:v>
                </c:pt>
                <c:pt idx="625">
                  <c:v>34852200000</c:v>
                </c:pt>
                <c:pt idx="626">
                  <c:v>34880800000</c:v>
                </c:pt>
                <c:pt idx="627">
                  <c:v>34936300000</c:v>
                </c:pt>
                <c:pt idx="628">
                  <c:v>34946800000</c:v>
                </c:pt>
                <c:pt idx="629">
                  <c:v>34964000000</c:v>
                </c:pt>
                <c:pt idx="630">
                  <c:v>34988000000</c:v>
                </c:pt>
                <c:pt idx="631">
                  <c:v>35020100000</c:v>
                </c:pt>
                <c:pt idx="632">
                  <c:v>35054400000</c:v>
                </c:pt>
                <c:pt idx="633">
                  <c:v>35088200000</c:v>
                </c:pt>
                <c:pt idx="634">
                  <c:v>35120700000</c:v>
                </c:pt>
                <c:pt idx="635">
                  <c:v>35122900000</c:v>
                </c:pt>
                <c:pt idx="636">
                  <c:v>35151100000</c:v>
                </c:pt>
                <c:pt idx="637">
                  <c:v>35178200000</c:v>
                </c:pt>
                <c:pt idx="638">
                  <c:v>35198900000</c:v>
                </c:pt>
                <c:pt idx="639">
                  <c:v>35213000000</c:v>
                </c:pt>
                <c:pt idx="640">
                  <c:v>35223200000</c:v>
                </c:pt>
                <c:pt idx="641">
                  <c:v>35231500000</c:v>
                </c:pt>
                <c:pt idx="642">
                  <c:v>35236300000</c:v>
                </c:pt>
                <c:pt idx="643">
                  <c:v>35238600000</c:v>
                </c:pt>
                <c:pt idx="644">
                  <c:v>35244600000</c:v>
                </c:pt>
                <c:pt idx="645">
                  <c:v>35249000000</c:v>
                </c:pt>
                <c:pt idx="646">
                  <c:v>35250600000</c:v>
                </c:pt>
                <c:pt idx="647">
                  <c:v>35264300000</c:v>
                </c:pt>
                <c:pt idx="648">
                  <c:v>35270900000</c:v>
                </c:pt>
                <c:pt idx="649">
                  <c:v>35280900000</c:v>
                </c:pt>
                <c:pt idx="650">
                  <c:v>35281300000</c:v>
                </c:pt>
                <c:pt idx="651">
                  <c:v>35282200000</c:v>
                </c:pt>
                <c:pt idx="652">
                  <c:v>35283200000</c:v>
                </c:pt>
                <c:pt idx="653">
                  <c:v>35283700000</c:v>
                </c:pt>
                <c:pt idx="654">
                  <c:v>35284800000</c:v>
                </c:pt>
                <c:pt idx="655">
                  <c:v>35285200000</c:v>
                </c:pt>
                <c:pt idx="656">
                  <c:v>35286100000</c:v>
                </c:pt>
                <c:pt idx="657">
                  <c:v>35288500000</c:v>
                </c:pt>
                <c:pt idx="658">
                  <c:v>35291800000</c:v>
                </c:pt>
                <c:pt idx="659">
                  <c:v>35297200000</c:v>
                </c:pt>
                <c:pt idx="660">
                  <c:v>35311000000</c:v>
                </c:pt>
                <c:pt idx="661" formatCode="0.00E+00">
                  <c:v>39003500000</c:v>
                </c:pt>
                <c:pt idx="662" formatCode="0.00E+00">
                  <c:v>39016300000</c:v>
                </c:pt>
                <c:pt idx="663" formatCode="0.00E+00">
                  <c:v>39031500000</c:v>
                </c:pt>
                <c:pt idx="664" formatCode="0.00E+00">
                  <c:v>39033700000</c:v>
                </c:pt>
                <c:pt idx="665" formatCode="0.00E+00">
                  <c:v>39045900000</c:v>
                </c:pt>
                <c:pt idx="666" formatCode="0.00E+00">
                  <c:v>39059200000</c:v>
                </c:pt>
                <c:pt idx="667" formatCode="0.00E+00">
                  <c:v>39067000000</c:v>
                </c:pt>
                <c:pt idx="668" formatCode="0.00E+00">
                  <c:v>39070000000</c:v>
                </c:pt>
                <c:pt idx="669" formatCode="0.00E+00">
                  <c:v>39070600000</c:v>
                </c:pt>
                <c:pt idx="670" formatCode="0.00E+00">
                  <c:v>39073800000</c:v>
                </c:pt>
                <c:pt idx="671" formatCode="0.00E+00">
                  <c:v>39074200000</c:v>
                </c:pt>
                <c:pt idx="672" formatCode="0.00E+00">
                  <c:v>39078400000</c:v>
                </c:pt>
                <c:pt idx="673" formatCode="0.00E+00">
                  <c:v>39078800000</c:v>
                </c:pt>
                <c:pt idx="674" formatCode="0.00E+00">
                  <c:v>39082800000</c:v>
                </c:pt>
                <c:pt idx="675" formatCode="0.00E+00">
                  <c:v>39083200000</c:v>
                </c:pt>
                <c:pt idx="676" formatCode="0.00E+00">
                  <c:v>39084400000</c:v>
                </c:pt>
                <c:pt idx="677" formatCode="0.00E+00">
                  <c:v>39085400000</c:v>
                </c:pt>
                <c:pt idx="678" formatCode="0.00E+00">
                  <c:v>39086100000</c:v>
                </c:pt>
                <c:pt idx="679" formatCode="0.00E+00">
                  <c:v>39086800000</c:v>
                </c:pt>
                <c:pt idx="680" formatCode="0.00E+00">
                  <c:v>39087100000</c:v>
                </c:pt>
                <c:pt idx="681" formatCode="0.00E+00">
                  <c:v>39099800000</c:v>
                </c:pt>
                <c:pt idx="682" formatCode="0.00E+00">
                  <c:v>39104900000</c:v>
                </c:pt>
                <c:pt idx="683" formatCode="0.00E+00">
                  <c:v>39105400000</c:v>
                </c:pt>
                <c:pt idx="684" formatCode="0.00E+00">
                  <c:v>39107500000</c:v>
                </c:pt>
                <c:pt idx="685" formatCode="0.00E+00">
                  <c:v>39109500000</c:v>
                </c:pt>
                <c:pt idx="686" formatCode="0.00E+00">
                  <c:v>39114400000</c:v>
                </c:pt>
                <c:pt idx="687" formatCode="0.00E+00">
                  <c:v>39129200000</c:v>
                </c:pt>
                <c:pt idx="688" formatCode="0.00E+00">
                  <c:v>39139000000</c:v>
                </c:pt>
                <c:pt idx="689" formatCode="0.00E+00">
                  <c:v>39140000000</c:v>
                </c:pt>
                <c:pt idx="690" formatCode="0.00E+00">
                  <c:v>39148200000</c:v>
                </c:pt>
                <c:pt idx="691" formatCode="0.00E+00">
                  <c:v>39156000000</c:v>
                </c:pt>
                <c:pt idx="692" formatCode="0.00E+00">
                  <c:v>39156800000</c:v>
                </c:pt>
                <c:pt idx="693" formatCode="0.00E+00">
                  <c:v>39160200000</c:v>
                </c:pt>
                <c:pt idx="694" formatCode="0.00E+00">
                  <c:v>39163700000</c:v>
                </c:pt>
                <c:pt idx="695" formatCode="0.00E+00">
                  <c:v>39167800000</c:v>
                </c:pt>
                <c:pt idx="696" formatCode="0.00E+00">
                  <c:v>39171000000</c:v>
                </c:pt>
                <c:pt idx="697" formatCode="0.00E+00">
                  <c:v>39174300000</c:v>
                </c:pt>
                <c:pt idx="698" formatCode="0.00E+00">
                  <c:v>39176400000</c:v>
                </c:pt>
                <c:pt idx="699" formatCode="0.00E+00">
                  <c:v>39177200000</c:v>
                </c:pt>
                <c:pt idx="700" formatCode="0.00E+00">
                  <c:v>39182500000</c:v>
                </c:pt>
                <c:pt idx="701" formatCode="0.00E+00">
                  <c:v>39186300000</c:v>
                </c:pt>
                <c:pt idx="702" formatCode="0.00E+00">
                  <c:v>39189100000</c:v>
                </c:pt>
                <c:pt idx="703" formatCode="0.00E+00">
                  <c:v>39197100000</c:v>
                </c:pt>
                <c:pt idx="704" formatCode="0.00E+00">
                  <c:v>39201300000</c:v>
                </c:pt>
                <c:pt idx="705" formatCode="0.00E+00">
                  <c:v>39223300000</c:v>
                </c:pt>
                <c:pt idx="706" formatCode="0.00E+00">
                  <c:v>39224100000</c:v>
                </c:pt>
                <c:pt idx="707" formatCode="0.00E+00">
                  <c:v>39227200000</c:v>
                </c:pt>
                <c:pt idx="708" formatCode="0.00E+00">
                  <c:v>39232600000</c:v>
                </c:pt>
                <c:pt idx="709" formatCode="0.00E+00">
                  <c:v>39246400000</c:v>
                </c:pt>
                <c:pt idx="710" formatCode="0.00E+00">
                  <c:v>39252000000</c:v>
                </c:pt>
                <c:pt idx="711" formatCode="0.00E+00">
                  <c:v>39268000000</c:v>
                </c:pt>
                <c:pt idx="712" formatCode="0.00E+00">
                  <c:v>39280100000</c:v>
                </c:pt>
                <c:pt idx="713" formatCode="0.00E+00">
                  <c:v>39280200000</c:v>
                </c:pt>
                <c:pt idx="714" formatCode="0.00E+00">
                  <c:v>39280600000</c:v>
                </c:pt>
                <c:pt idx="715" formatCode="0.00E+00">
                  <c:v>39281300000</c:v>
                </c:pt>
                <c:pt idx="716" formatCode="0.00E+00">
                  <c:v>39282100000</c:v>
                </c:pt>
                <c:pt idx="717" formatCode="0.00E+00">
                  <c:v>39283200000</c:v>
                </c:pt>
                <c:pt idx="718" formatCode="0.00E+00">
                  <c:v>39283800000</c:v>
                </c:pt>
                <c:pt idx="719" formatCode="0.00E+00">
                  <c:v>39285900000</c:v>
                </c:pt>
                <c:pt idx="720" formatCode="0.00E+00">
                  <c:v>39286200000</c:v>
                </c:pt>
                <c:pt idx="721" formatCode="0.00E+00">
                  <c:v>39287800000</c:v>
                </c:pt>
                <c:pt idx="722" formatCode="0.00E+00">
                  <c:v>39289000000</c:v>
                </c:pt>
                <c:pt idx="723" formatCode="0.00E+00">
                  <c:v>39289900000</c:v>
                </c:pt>
                <c:pt idx="724" formatCode="0.00E+00">
                  <c:v>39291100000</c:v>
                </c:pt>
                <c:pt idx="725" formatCode="0.00E+00">
                  <c:v>39291600000</c:v>
                </c:pt>
                <c:pt idx="726" formatCode="0.00E+00">
                  <c:v>39291800000</c:v>
                </c:pt>
                <c:pt idx="727" formatCode="0.00E+00">
                  <c:v>39292100000</c:v>
                </c:pt>
                <c:pt idx="728" formatCode="0.00E+00">
                  <c:v>39292600000</c:v>
                </c:pt>
                <c:pt idx="729" formatCode="0.00E+00">
                  <c:v>39292800000</c:v>
                </c:pt>
                <c:pt idx="730" formatCode="0.00E+00">
                  <c:v>39293200000</c:v>
                </c:pt>
                <c:pt idx="731" formatCode="0.00E+00">
                  <c:v>39293400000</c:v>
                </c:pt>
                <c:pt idx="732" formatCode="0.00E+00">
                  <c:v>39315000000</c:v>
                </c:pt>
                <c:pt idx="733" formatCode="0.00E+00">
                  <c:v>39315100000</c:v>
                </c:pt>
                <c:pt idx="734" formatCode="0.00E+00">
                  <c:v>39315800000</c:v>
                </c:pt>
                <c:pt idx="735" formatCode="0.00E+00">
                  <c:v>39316300000</c:v>
                </c:pt>
                <c:pt idx="736" formatCode="0.00E+00">
                  <c:v>39316800000</c:v>
                </c:pt>
                <c:pt idx="737" formatCode="0.00E+00">
                  <c:v>39316900000</c:v>
                </c:pt>
                <c:pt idx="738" formatCode="0.00E+00">
                  <c:v>39323100000</c:v>
                </c:pt>
                <c:pt idx="739" formatCode="0.00E+00">
                  <c:v>39324400000</c:v>
                </c:pt>
                <c:pt idx="740" formatCode="0.00E+00">
                  <c:v>39325200000</c:v>
                </c:pt>
              </c:numCache>
              <c:extLst xmlns:c15="http://schemas.microsoft.com/office/drawing/2012/chart"/>
            </c:numRef>
          </c:xVal>
          <c:yVal>
            <c:numRef>
              <c:f>'34 mm_1E6_Imp'!$E$2:$E$742</c:f>
              <c:numCache>
                <c:formatCode>0.00E+00</c:formatCode>
                <c:ptCount val="741"/>
                <c:pt idx="0">
                  <c:v>8.8651597908602581E-2</c:v>
                </c:pt>
                <c:pt idx="1">
                  <c:v>0.52495828650200338</c:v>
                </c:pt>
                <c:pt idx="2">
                  <c:v>9376.5905174050604</c:v>
                </c:pt>
                <c:pt idx="3">
                  <c:v>36376.251359021655</c:v>
                </c:pt>
                <c:pt idx="4">
                  <c:v>10773.927168186314</c:v>
                </c:pt>
                <c:pt idx="5">
                  <c:v>40905.766448434799</c:v>
                </c:pt>
                <c:pt idx="6">
                  <c:v>17471.373602993284</c:v>
                </c:pt>
                <c:pt idx="7">
                  <c:v>50412.105643151903</c:v>
                </c:pt>
                <c:pt idx="8">
                  <c:v>33827.179827138389</c:v>
                </c:pt>
                <c:pt idx="9">
                  <c:v>254112.04954082199</c:v>
                </c:pt>
                <c:pt idx="10">
                  <c:v>115548.76485255467</c:v>
                </c:pt>
                <c:pt idx="11">
                  <c:v>4727.4055736505252</c:v>
                </c:pt>
                <c:pt idx="12">
                  <c:v>567.79592705904031</c:v>
                </c:pt>
                <c:pt idx="13">
                  <c:v>32.348832552192619</c:v>
                </c:pt>
                <c:pt idx="14">
                  <c:v>3.6015173966524876</c:v>
                </c:pt>
                <c:pt idx="15">
                  <c:v>1.3031434220202398</c:v>
                </c:pt>
                <c:pt idx="16">
                  <c:v>6.0063063919482547</c:v>
                </c:pt>
                <c:pt idx="17">
                  <c:v>7.9901212090622134E-2</c:v>
                </c:pt>
                <c:pt idx="18">
                  <c:v>3.1075492459217244</c:v>
                </c:pt>
                <c:pt idx="19">
                  <c:v>1.1376420445402078</c:v>
                </c:pt>
                <c:pt idx="20">
                  <c:v>4.2993238052273357</c:v>
                </c:pt>
                <c:pt idx="21">
                  <c:v>1.3042472838539927</c:v>
                </c:pt>
                <c:pt idx="22">
                  <c:v>0.22675323051714025</c:v>
                </c:pt>
                <c:pt idx="23">
                  <c:v>0.34212633468671227</c:v>
                </c:pt>
                <c:pt idx="24">
                  <c:v>3.9502737836181754E-3</c:v>
                </c:pt>
                <c:pt idx="25">
                  <c:v>0.48162217760624287</c:v>
                </c:pt>
                <c:pt idx="26">
                  <c:v>2.3407419664238751</c:v>
                </c:pt>
                <c:pt idx="27">
                  <c:v>4.5051553974262397</c:v>
                </c:pt>
                <c:pt idx="28">
                  <c:v>2.1575940693609068</c:v>
                </c:pt>
                <c:pt idx="29">
                  <c:v>1.5283971255554254</c:v>
                </c:pt>
                <c:pt idx="30">
                  <c:v>38.088967020574351</c:v>
                </c:pt>
                <c:pt idx="31">
                  <c:v>125.36675810159988</c:v>
                </c:pt>
                <c:pt idx="32">
                  <c:v>134.18823078578288</c:v>
                </c:pt>
                <c:pt idx="33">
                  <c:v>26.334671525582298</c:v>
                </c:pt>
                <c:pt idx="34">
                  <c:v>2.9995481462603624</c:v>
                </c:pt>
                <c:pt idx="35">
                  <c:v>3.5147930183544309</c:v>
                </c:pt>
                <c:pt idx="36">
                  <c:v>1.5474837492235796</c:v>
                </c:pt>
                <c:pt idx="37">
                  <c:v>4.6356679284154669</c:v>
                </c:pt>
                <c:pt idx="38">
                  <c:v>1.5084258342428662</c:v>
                </c:pt>
                <c:pt idx="39">
                  <c:v>6.5226632816027141</c:v>
                </c:pt>
                <c:pt idx="40">
                  <c:v>1.3536847662113869</c:v>
                </c:pt>
                <c:pt idx="41">
                  <c:v>1.3558477474730135</c:v>
                </c:pt>
                <c:pt idx="42">
                  <c:v>5.9233084388102411</c:v>
                </c:pt>
                <c:pt idx="43">
                  <c:v>1.3284085230333564</c:v>
                </c:pt>
                <c:pt idx="44">
                  <c:v>25.897545054146882</c:v>
                </c:pt>
                <c:pt idx="45">
                  <c:v>0.20176045565450448</c:v>
                </c:pt>
                <c:pt idx="46">
                  <c:v>86.333530927444443</c:v>
                </c:pt>
                <c:pt idx="47">
                  <c:v>0.40875535615271891</c:v>
                </c:pt>
                <c:pt idx="48">
                  <c:v>0.26330974864794721</c:v>
                </c:pt>
                <c:pt idx="49">
                  <c:v>22.281369396989508</c:v>
                </c:pt>
                <c:pt idx="50">
                  <c:v>24870.712925383668</c:v>
                </c:pt>
                <c:pt idx="51">
                  <c:v>21839.175372000936</c:v>
                </c:pt>
                <c:pt idx="52">
                  <c:v>5571.3931827580282</c:v>
                </c:pt>
                <c:pt idx="53">
                  <c:v>3601.8662468132761</c:v>
                </c:pt>
                <c:pt idx="54">
                  <c:v>2426.4678338034751</c:v>
                </c:pt>
                <c:pt idx="55">
                  <c:v>1636.7494753199369</c:v>
                </c:pt>
                <c:pt idx="56">
                  <c:v>3476.6517727519104</c:v>
                </c:pt>
                <c:pt idx="57">
                  <c:v>929.63227716577489</c:v>
                </c:pt>
                <c:pt idx="58">
                  <c:v>4364.1012831738053</c:v>
                </c:pt>
                <c:pt idx="59">
                  <c:v>304.02712842066262</c:v>
                </c:pt>
                <c:pt idx="60">
                  <c:v>7294.8592178721519</c:v>
                </c:pt>
                <c:pt idx="61">
                  <c:v>57.781086258283217</c:v>
                </c:pt>
                <c:pt idx="62">
                  <c:v>13968.328450153058</c:v>
                </c:pt>
                <c:pt idx="63">
                  <c:v>1085.6640145431293</c:v>
                </c:pt>
                <c:pt idx="64">
                  <c:v>34289.0793188998</c:v>
                </c:pt>
                <c:pt idx="65">
                  <c:v>8226.1621556258197</c:v>
                </c:pt>
                <c:pt idx="66">
                  <c:v>231671.43413679505</c:v>
                </c:pt>
                <c:pt idx="67">
                  <c:v>204455.5663936905</c:v>
                </c:pt>
                <c:pt idx="68">
                  <c:v>16084.687193608657</c:v>
                </c:pt>
                <c:pt idx="69">
                  <c:v>1110.7570847270179</c:v>
                </c:pt>
                <c:pt idx="70">
                  <c:v>0.31632126442687925</c:v>
                </c:pt>
                <c:pt idx="71">
                  <c:v>6.268294527779468E-2</c:v>
                </c:pt>
                <c:pt idx="72">
                  <c:v>1.5090345770693304E-2</c:v>
                </c:pt>
                <c:pt idx="73">
                  <c:v>9.0392951879610078E-2</c:v>
                </c:pt>
                <c:pt idx="74">
                  <c:v>0.6363359639557038</c:v>
                </c:pt>
                <c:pt idx="75">
                  <c:v>0.14529341697007214</c:v>
                </c:pt>
                <c:pt idx="76">
                  <c:v>0.72381795228921586</c:v>
                </c:pt>
                <c:pt idx="77">
                  <c:v>0.15135578397380622</c:v>
                </c:pt>
                <c:pt idx="78">
                  <c:v>1.2433387431163934</c:v>
                </c:pt>
                <c:pt idx="79">
                  <c:v>5.2637523800450919E-2</c:v>
                </c:pt>
                <c:pt idx="80">
                  <c:v>2.9585291106446334</c:v>
                </c:pt>
                <c:pt idx="81">
                  <c:v>0.16995948144313583</c:v>
                </c:pt>
                <c:pt idx="82">
                  <c:v>6.5441550028388287</c:v>
                </c:pt>
                <c:pt idx="83">
                  <c:v>0.96413360084792454</c:v>
                </c:pt>
                <c:pt idx="84">
                  <c:v>46.531851341845119</c:v>
                </c:pt>
                <c:pt idx="85">
                  <c:v>45.657867947025728</c:v>
                </c:pt>
                <c:pt idx="86">
                  <c:v>4.2806105708829083</c:v>
                </c:pt>
                <c:pt idx="87">
                  <c:v>0.29648604605453871</c:v>
                </c:pt>
                <c:pt idx="88">
                  <c:v>4.3766190549222699E-2</c:v>
                </c:pt>
                <c:pt idx="89">
                  <c:v>0.14428011439099286</c:v>
                </c:pt>
                <c:pt idx="90">
                  <c:v>17.194750428119153</c:v>
                </c:pt>
                <c:pt idx="91">
                  <c:v>9.3527525249874355</c:v>
                </c:pt>
                <c:pt idx="92">
                  <c:v>148.82820764913438</c:v>
                </c:pt>
                <c:pt idx="93">
                  <c:v>6.3768061622861936</c:v>
                </c:pt>
                <c:pt idx="94">
                  <c:v>491.99526910161944</c:v>
                </c:pt>
                <c:pt idx="95">
                  <c:v>3.4007250114979644</c:v>
                </c:pt>
                <c:pt idx="96">
                  <c:v>208.51397200218858</c:v>
                </c:pt>
                <c:pt idx="97">
                  <c:v>6.5256533314729373E-2</c:v>
                </c:pt>
                <c:pt idx="98">
                  <c:v>0.54908354531338022</c:v>
                </c:pt>
                <c:pt idx="99">
                  <c:v>0.44619889738676122</c:v>
                </c:pt>
                <c:pt idx="100">
                  <c:v>9.4682003497047535</c:v>
                </c:pt>
                <c:pt idx="101">
                  <c:v>0.12505609614335544</c:v>
                </c:pt>
                <c:pt idx="102">
                  <c:v>0.797558038280896</c:v>
                </c:pt>
                <c:pt idx="103">
                  <c:v>0.10829905957408853</c:v>
                </c:pt>
                <c:pt idx="104">
                  <c:v>0.12530211140526945</c:v>
                </c:pt>
                <c:pt idx="105">
                  <c:v>8.1985031228737418E-3</c:v>
                </c:pt>
                <c:pt idx="106">
                  <c:v>3.2448335562845994E-2</c:v>
                </c:pt>
                <c:pt idx="107">
                  <c:v>3.7944320919603403E-3</c:v>
                </c:pt>
                <c:pt idx="108">
                  <c:v>4.2873655340837438E-3</c:v>
                </c:pt>
                <c:pt idx="109">
                  <c:v>2.8098502667197166E-3</c:v>
                </c:pt>
                <c:pt idx="110">
                  <c:v>1.9249181367009698E-2</c:v>
                </c:pt>
                <c:pt idx="111">
                  <c:v>3.7670668273385266E-3</c:v>
                </c:pt>
                <c:pt idx="112">
                  <c:v>7.13057325924807E-2</c:v>
                </c:pt>
                <c:pt idx="113">
                  <c:v>9.0718678745518894E-2</c:v>
                </c:pt>
                <c:pt idx="114">
                  <c:v>4.2902660000845687</c:v>
                </c:pt>
                <c:pt idx="115">
                  <c:v>0.97693704704107898</c:v>
                </c:pt>
                <c:pt idx="116">
                  <c:v>8.1549142330182871</c:v>
                </c:pt>
                <c:pt idx="117">
                  <c:v>8.2319265900600881E-3</c:v>
                </c:pt>
                <c:pt idx="118">
                  <c:v>0.41071537424323906</c:v>
                </c:pt>
                <c:pt idx="119">
                  <c:v>7.5690596015289646</c:v>
                </c:pt>
                <c:pt idx="120">
                  <c:v>5.3388525883084167E-2</c:v>
                </c:pt>
                <c:pt idx="121">
                  <c:v>5.1263447360803651</c:v>
                </c:pt>
                <c:pt idx="122">
                  <c:v>0.11393780562787718</c:v>
                </c:pt>
                <c:pt idx="123">
                  <c:v>7.5493965350651934E-2</c:v>
                </c:pt>
                <c:pt idx="124">
                  <c:v>4.1118194131384742</c:v>
                </c:pt>
                <c:pt idx="125">
                  <c:v>3.7442704054276056E-2</c:v>
                </c:pt>
                <c:pt idx="126">
                  <c:v>4.9444605857313804E-3</c:v>
                </c:pt>
                <c:pt idx="127">
                  <c:v>3.1879453206224908</c:v>
                </c:pt>
                <c:pt idx="128">
                  <c:v>8.3231156501219858E-2</c:v>
                </c:pt>
                <c:pt idx="129">
                  <c:v>1.0860408578137526</c:v>
                </c:pt>
                <c:pt idx="130">
                  <c:v>0.11744278358313764</c:v>
                </c:pt>
                <c:pt idx="131">
                  <c:v>0.17450226613776154</c:v>
                </c:pt>
                <c:pt idx="132">
                  <c:v>6.6955372630163809E-3</c:v>
                </c:pt>
                <c:pt idx="133">
                  <c:v>0.29539899693734584</c:v>
                </c:pt>
                <c:pt idx="134">
                  <c:v>5.8036143396399007</c:v>
                </c:pt>
                <c:pt idx="135">
                  <c:v>66657.499506716194</c:v>
                </c:pt>
                <c:pt idx="136">
                  <c:v>136567.88071087794</c:v>
                </c:pt>
                <c:pt idx="137">
                  <c:v>32365.87311466179</c:v>
                </c:pt>
                <c:pt idx="138">
                  <c:v>41.146474150746712</c:v>
                </c:pt>
                <c:pt idx="139">
                  <c:v>69.765496870614626</c:v>
                </c:pt>
                <c:pt idx="140">
                  <c:v>4.0717896293812679</c:v>
                </c:pt>
                <c:pt idx="141">
                  <c:v>8.6785506005546704</c:v>
                </c:pt>
                <c:pt idx="142">
                  <c:v>0.98883547202849031</c:v>
                </c:pt>
                <c:pt idx="143">
                  <c:v>1.875213654868592</c:v>
                </c:pt>
                <c:pt idx="144">
                  <c:v>2.0125658070635075</c:v>
                </c:pt>
                <c:pt idx="145">
                  <c:v>1.4501383333940265</c:v>
                </c:pt>
                <c:pt idx="146">
                  <c:v>39.57458636589498</c:v>
                </c:pt>
                <c:pt idx="147">
                  <c:v>3.4840161691532292</c:v>
                </c:pt>
                <c:pt idx="148">
                  <c:v>163.17620033620133</c:v>
                </c:pt>
                <c:pt idx="149">
                  <c:v>10.276831400168456</c:v>
                </c:pt>
                <c:pt idx="150">
                  <c:v>77.758351746825667</c:v>
                </c:pt>
                <c:pt idx="151">
                  <c:v>0.58079830765057883</c:v>
                </c:pt>
                <c:pt idx="152">
                  <c:v>1.2329494127299889</c:v>
                </c:pt>
                <c:pt idx="153">
                  <c:v>0.98104827875714773</c:v>
                </c:pt>
                <c:pt idx="154">
                  <c:v>0.16181439176399653</c:v>
                </c:pt>
                <c:pt idx="155">
                  <c:v>12.977663728072777</c:v>
                </c:pt>
                <c:pt idx="156">
                  <c:v>6.981594000956834</c:v>
                </c:pt>
                <c:pt idx="157">
                  <c:v>3.3416277869018178E-2</c:v>
                </c:pt>
                <c:pt idx="158">
                  <c:v>0.81287341385664036</c:v>
                </c:pt>
                <c:pt idx="159">
                  <c:v>78.187989391898086</c:v>
                </c:pt>
                <c:pt idx="160">
                  <c:v>0.54902622753725017</c:v>
                </c:pt>
                <c:pt idx="161">
                  <c:v>0.91683978221674656</c:v>
                </c:pt>
                <c:pt idx="162">
                  <c:v>2.4385197852566631</c:v>
                </c:pt>
                <c:pt idx="163">
                  <c:v>2.9604389098955437</c:v>
                </c:pt>
                <c:pt idx="164">
                  <c:v>2.9136598354211438</c:v>
                </c:pt>
                <c:pt idx="165">
                  <c:v>0.49101956069933839</c:v>
                </c:pt>
                <c:pt idx="166">
                  <c:v>4.3111235595683519</c:v>
                </c:pt>
                <c:pt idx="167">
                  <c:v>2.9151876506166747</c:v>
                </c:pt>
                <c:pt idx="168">
                  <c:v>3.5753876608450472</c:v>
                </c:pt>
                <c:pt idx="169">
                  <c:v>8.387328038814065</c:v>
                </c:pt>
                <c:pt idx="170">
                  <c:v>5.3731359550900173</c:v>
                </c:pt>
                <c:pt idx="171">
                  <c:v>0.7014461812209386</c:v>
                </c:pt>
                <c:pt idx="172">
                  <c:v>13.095202479135732</c:v>
                </c:pt>
                <c:pt idx="173">
                  <c:v>2.2423543857227264</c:v>
                </c:pt>
                <c:pt idx="174">
                  <c:v>40.654562240964076</c:v>
                </c:pt>
                <c:pt idx="175">
                  <c:v>4.8477513787310658</c:v>
                </c:pt>
                <c:pt idx="176">
                  <c:v>0.13747150867158164</c:v>
                </c:pt>
                <c:pt idx="177">
                  <c:v>0.16588454157693447</c:v>
                </c:pt>
                <c:pt idx="178">
                  <c:v>4.5811217708377336</c:v>
                </c:pt>
                <c:pt idx="179">
                  <c:v>2.0031497766088076</c:v>
                </c:pt>
                <c:pt idx="180">
                  <c:v>8.0504985655043786</c:v>
                </c:pt>
                <c:pt idx="181">
                  <c:v>64.909716866354231</c:v>
                </c:pt>
                <c:pt idx="182">
                  <c:v>1.1831088959723575</c:v>
                </c:pt>
                <c:pt idx="183">
                  <c:v>0.27792301692316956</c:v>
                </c:pt>
                <c:pt idx="184">
                  <c:v>3.7302078308319055</c:v>
                </c:pt>
                <c:pt idx="185">
                  <c:v>0.34153037887736853</c:v>
                </c:pt>
                <c:pt idx="186">
                  <c:v>5.8848639782100278</c:v>
                </c:pt>
                <c:pt idx="187">
                  <c:v>0.23874604996847965</c:v>
                </c:pt>
                <c:pt idx="188">
                  <c:v>5.1549146159878143</c:v>
                </c:pt>
                <c:pt idx="189">
                  <c:v>0.25085594294464675</c:v>
                </c:pt>
                <c:pt idx="190">
                  <c:v>4.0727813428002326</c:v>
                </c:pt>
                <c:pt idx="191">
                  <c:v>5.2008152924290585E-3</c:v>
                </c:pt>
                <c:pt idx="192">
                  <c:v>1.2149917113276836</c:v>
                </c:pt>
                <c:pt idx="193">
                  <c:v>8.5415580598117852E-3</c:v>
                </c:pt>
                <c:pt idx="194">
                  <c:v>2.8628318864399156E-2</c:v>
                </c:pt>
                <c:pt idx="195">
                  <c:v>2.2105220614583305</c:v>
                </c:pt>
                <c:pt idx="196">
                  <c:v>25.311669020434206</c:v>
                </c:pt>
                <c:pt idx="197">
                  <c:v>127.54509771395422</c:v>
                </c:pt>
                <c:pt idx="198">
                  <c:v>27.708350835358203</c:v>
                </c:pt>
                <c:pt idx="199">
                  <c:v>4.9249455846794064</c:v>
                </c:pt>
                <c:pt idx="200">
                  <c:v>81.959572291128552</c:v>
                </c:pt>
                <c:pt idx="201">
                  <c:v>1.8218249293400643</c:v>
                </c:pt>
                <c:pt idx="202">
                  <c:v>0.57700347533069518</c:v>
                </c:pt>
                <c:pt idx="203">
                  <c:v>0.55339323056481893</c:v>
                </c:pt>
                <c:pt idx="204">
                  <c:v>1.3376291279307724</c:v>
                </c:pt>
                <c:pt idx="205">
                  <c:v>8.1418578002660599E-2</c:v>
                </c:pt>
                <c:pt idx="206">
                  <c:v>0.37401377481251358</c:v>
                </c:pt>
                <c:pt idx="207">
                  <c:v>1.3629614298640439E-3</c:v>
                </c:pt>
                <c:pt idx="208">
                  <c:v>0.22790617418446615</c:v>
                </c:pt>
                <c:pt idx="209">
                  <c:v>2.0385350040273833</c:v>
                </c:pt>
                <c:pt idx="210">
                  <c:v>348.5325665768741</c:v>
                </c:pt>
                <c:pt idx="211">
                  <c:v>52.863401803168067</c:v>
                </c:pt>
                <c:pt idx="212">
                  <c:v>1.5540683587387747</c:v>
                </c:pt>
                <c:pt idx="213">
                  <c:v>2.1541486775464773</c:v>
                </c:pt>
                <c:pt idx="214">
                  <c:v>60.682820163746548</c:v>
                </c:pt>
                <c:pt idx="215">
                  <c:v>118.638100143865</c:v>
                </c:pt>
                <c:pt idx="216">
                  <c:v>165.7089457369801</c:v>
                </c:pt>
                <c:pt idx="217">
                  <c:v>535.99628758792346</c:v>
                </c:pt>
                <c:pt idx="218">
                  <c:v>151.88279599345375</c:v>
                </c:pt>
                <c:pt idx="219">
                  <c:v>15.787943344404473</c:v>
                </c:pt>
                <c:pt idx="220">
                  <c:v>177.04248079401731</c:v>
                </c:pt>
                <c:pt idx="221">
                  <c:v>375.43165288215937</c:v>
                </c:pt>
                <c:pt idx="222">
                  <c:v>2.0964005135568748</c:v>
                </c:pt>
                <c:pt idx="223">
                  <c:v>109.75099303540689</c:v>
                </c:pt>
                <c:pt idx="224">
                  <c:v>1.0197248969508268</c:v>
                </c:pt>
                <c:pt idx="225">
                  <c:v>4.7969252058519878</c:v>
                </c:pt>
                <c:pt idx="226">
                  <c:v>5.2372544864872292</c:v>
                </c:pt>
                <c:pt idx="227">
                  <c:v>4.2375926401186383</c:v>
                </c:pt>
                <c:pt idx="228">
                  <c:v>0.72884672714464505</c:v>
                </c:pt>
                <c:pt idx="229">
                  <c:v>2595.068417890609</c:v>
                </c:pt>
                <c:pt idx="230">
                  <c:v>15661.954998373672</c:v>
                </c:pt>
                <c:pt idx="231">
                  <c:v>1099.6654843123388</c:v>
                </c:pt>
                <c:pt idx="232">
                  <c:v>2.9748993265716011</c:v>
                </c:pt>
                <c:pt idx="233">
                  <c:v>5726.4199870961593</c:v>
                </c:pt>
                <c:pt idx="234">
                  <c:v>103.24365048758848</c:v>
                </c:pt>
                <c:pt idx="235">
                  <c:v>4.9205363731933564E-2</c:v>
                </c:pt>
                <c:pt idx="236">
                  <c:v>3771.8368540393758</c:v>
                </c:pt>
                <c:pt idx="237">
                  <c:v>1.275221149810845</c:v>
                </c:pt>
                <c:pt idx="238">
                  <c:v>1.6463341810248826</c:v>
                </c:pt>
                <c:pt idx="239">
                  <c:v>9.7302285249427009E-2</c:v>
                </c:pt>
                <c:pt idx="240">
                  <c:v>0.93825248001576222</c:v>
                </c:pt>
                <c:pt idx="241">
                  <c:v>10828.976433591848</c:v>
                </c:pt>
                <c:pt idx="242">
                  <c:v>8.3921515007383721E-2</c:v>
                </c:pt>
                <c:pt idx="243">
                  <c:v>10644.474543351062</c:v>
                </c:pt>
                <c:pt idx="244">
                  <c:v>779.40455850158094</c:v>
                </c:pt>
                <c:pt idx="245">
                  <c:v>5047.8356673132248</c:v>
                </c:pt>
                <c:pt idx="246">
                  <c:v>10816.866023402954</c:v>
                </c:pt>
                <c:pt idx="247">
                  <c:v>1658.2270378868955</c:v>
                </c:pt>
                <c:pt idx="248">
                  <c:v>6535.4706194483533</c:v>
                </c:pt>
                <c:pt idx="249">
                  <c:v>1299.747566761393</c:v>
                </c:pt>
                <c:pt idx="250">
                  <c:v>3507.2780994583754</c:v>
                </c:pt>
                <c:pt idx="251">
                  <c:v>96.079659280068839</c:v>
                </c:pt>
                <c:pt idx="252">
                  <c:v>1741.7230584593203</c:v>
                </c:pt>
                <c:pt idx="253">
                  <c:v>196.27384406372306</c:v>
                </c:pt>
                <c:pt idx="254">
                  <c:v>11304.26860572996</c:v>
                </c:pt>
                <c:pt idx="255">
                  <c:v>2056.1714319250977</c:v>
                </c:pt>
                <c:pt idx="256">
                  <c:v>24.033112759628054</c:v>
                </c:pt>
                <c:pt idx="257">
                  <c:v>70.368005839177883</c:v>
                </c:pt>
                <c:pt idx="258">
                  <c:v>22.760860749760923</c:v>
                </c:pt>
                <c:pt idx="259">
                  <c:v>2.380768698733251</c:v>
                </c:pt>
                <c:pt idx="260">
                  <c:v>3.1110793608839327</c:v>
                </c:pt>
                <c:pt idx="261">
                  <c:v>6.8241988963822751</c:v>
                </c:pt>
                <c:pt idx="262">
                  <c:v>2.740444717214944</c:v>
                </c:pt>
                <c:pt idx="263">
                  <c:v>2.7287528076639105</c:v>
                </c:pt>
                <c:pt idx="264">
                  <c:v>6.0468218953449737</c:v>
                </c:pt>
                <c:pt idx="265">
                  <c:v>6.6733209161860207</c:v>
                </c:pt>
                <c:pt idx="266">
                  <c:v>26.903978266548776</c:v>
                </c:pt>
                <c:pt idx="267">
                  <c:v>2.185314307940541</c:v>
                </c:pt>
                <c:pt idx="268">
                  <c:v>6.0140609381916867</c:v>
                </c:pt>
                <c:pt idx="269">
                  <c:v>7.0537202949230249</c:v>
                </c:pt>
                <c:pt idx="270">
                  <c:v>1.3315521010422282</c:v>
                </c:pt>
                <c:pt idx="271">
                  <c:v>6.5237790495970041</c:v>
                </c:pt>
                <c:pt idx="272">
                  <c:v>7.1031196403367263</c:v>
                </c:pt>
                <c:pt idx="273">
                  <c:v>37.73987913021449</c:v>
                </c:pt>
                <c:pt idx="274">
                  <c:v>68.112644378996677</c:v>
                </c:pt>
                <c:pt idx="275">
                  <c:v>5.6261289799856433</c:v>
                </c:pt>
                <c:pt idx="276">
                  <c:v>64.072510499968828</c:v>
                </c:pt>
                <c:pt idx="277">
                  <c:v>1.4653580656155458</c:v>
                </c:pt>
                <c:pt idx="278">
                  <c:v>0.58677135864065966</c:v>
                </c:pt>
                <c:pt idx="279">
                  <c:v>685.13018794850211</c:v>
                </c:pt>
                <c:pt idx="280">
                  <c:v>43.009465541860045</c:v>
                </c:pt>
                <c:pt idx="281">
                  <c:v>1.452709004940258</c:v>
                </c:pt>
                <c:pt idx="282">
                  <c:v>0.46561050425002198</c:v>
                </c:pt>
                <c:pt idx="283">
                  <c:v>1960.9667370534421</c:v>
                </c:pt>
                <c:pt idx="284">
                  <c:v>511.30476657223954</c:v>
                </c:pt>
                <c:pt idx="285">
                  <c:v>8.1816594924801276</c:v>
                </c:pt>
                <c:pt idx="286">
                  <c:v>15.831644350970173</c:v>
                </c:pt>
                <c:pt idx="287">
                  <c:v>5.7754227725200202</c:v>
                </c:pt>
                <c:pt idx="288">
                  <c:v>0.74794108899976575</c:v>
                </c:pt>
                <c:pt idx="289">
                  <c:v>0.10394890122293456</c:v>
                </c:pt>
                <c:pt idx="290">
                  <c:v>0.42151204732462877</c:v>
                </c:pt>
                <c:pt idx="291">
                  <c:v>5.9879069217352636E-2</c:v>
                </c:pt>
                <c:pt idx="292">
                  <c:v>1.8031889344044507</c:v>
                </c:pt>
                <c:pt idx="293">
                  <c:v>9.9968566503819578E-2</c:v>
                </c:pt>
                <c:pt idx="294">
                  <c:v>9.5836227058054337</c:v>
                </c:pt>
                <c:pt idx="295">
                  <c:v>0.13997902563934558</c:v>
                </c:pt>
                <c:pt idx="296">
                  <c:v>5.7845297951914183E-2</c:v>
                </c:pt>
                <c:pt idx="297">
                  <c:v>0.15103086890916864</c:v>
                </c:pt>
                <c:pt idx="298">
                  <c:v>1.2495885943203479E-2</c:v>
                </c:pt>
                <c:pt idx="299">
                  <c:v>3.9747753461513686</c:v>
                </c:pt>
                <c:pt idx="300">
                  <c:v>3.1021604890636225</c:v>
                </c:pt>
                <c:pt idx="301">
                  <c:v>4.4196195520372919E-2</c:v>
                </c:pt>
                <c:pt idx="302">
                  <c:v>2.4823543392024083</c:v>
                </c:pt>
                <c:pt idx="303">
                  <c:v>1.3563963079341605</c:v>
                </c:pt>
                <c:pt idx="304">
                  <c:v>0.10391382988551293</c:v>
                </c:pt>
                <c:pt idx="305">
                  <c:v>1.3085418350833902</c:v>
                </c:pt>
                <c:pt idx="306">
                  <c:v>5.8822239218646863E-2</c:v>
                </c:pt>
                <c:pt idx="307">
                  <c:v>0.39837845648078279</c:v>
                </c:pt>
                <c:pt idx="308">
                  <c:v>0.77060959463261791</c:v>
                </c:pt>
                <c:pt idx="309">
                  <c:v>5.1669235000790466E-2</c:v>
                </c:pt>
                <c:pt idx="310">
                  <c:v>0.36204781906720379</c:v>
                </c:pt>
                <c:pt idx="311">
                  <c:v>0.30018383314024327</c:v>
                </c:pt>
                <c:pt idx="312">
                  <c:v>34.768608051783289</c:v>
                </c:pt>
                <c:pt idx="313">
                  <c:v>0.29008494788991968</c:v>
                </c:pt>
                <c:pt idx="314">
                  <c:v>1.1076316966312261</c:v>
                </c:pt>
                <c:pt idx="315">
                  <c:v>1.39723076441359</c:v>
                </c:pt>
                <c:pt idx="316">
                  <c:v>0.11075457453516228</c:v>
                </c:pt>
                <c:pt idx="317">
                  <c:v>3.0859352376765958</c:v>
                </c:pt>
                <c:pt idx="318">
                  <c:v>3.693019489316867E-2</c:v>
                </c:pt>
                <c:pt idx="319">
                  <c:v>7.6227349073641983</c:v>
                </c:pt>
                <c:pt idx="320">
                  <c:v>6.5640141166042412</c:v>
                </c:pt>
                <c:pt idx="321">
                  <c:v>0.17984221147208937</c:v>
                </c:pt>
                <c:pt idx="322">
                  <c:v>25.985695752123206</c:v>
                </c:pt>
                <c:pt idx="323">
                  <c:v>22.096468223331112</c:v>
                </c:pt>
                <c:pt idx="324">
                  <c:v>0.79569286334406719</c:v>
                </c:pt>
                <c:pt idx="325">
                  <c:v>55.571122220958387</c:v>
                </c:pt>
                <c:pt idx="326">
                  <c:v>294.7386619635123</c:v>
                </c:pt>
                <c:pt idx="327">
                  <c:v>17.105469644804245</c:v>
                </c:pt>
                <c:pt idx="328">
                  <c:v>1.2567829083537403</c:v>
                </c:pt>
                <c:pt idx="329">
                  <c:v>167.20101644974449</c:v>
                </c:pt>
                <c:pt idx="330">
                  <c:v>85.36679113224514</c:v>
                </c:pt>
                <c:pt idx="331">
                  <c:v>1113.7363782255381</c:v>
                </c:pt>
                <c:pt idx="332">
                  <c:v>9.2112705511983801</c:v>
                </c:pt>
                <c:pt idx="333">
                  <c:v>474.01109746493944</c:v>
                </c:pt>
                <c:pt idx="334">
                  <c:v>9.051738003351574E-2</c:v>
                </c:pt>
                <c:pt idx="335">
                  <c:v>1.5625023620455245E-2</c:v>
                </c:pt>
                <c:pt idx="336">
                  <c:v>2.0520479705021182</c:v>
                </c:pt>
                <c:pt idx="337">
                  <c:v>0.52857923993034373</c:v>
                </c:pt>
                <c:pt idx="338">
                  <c:v>8.7421648674417938</c:v>
                </c:pt>
                <c:pt idx="339">
                  <c:v>3.0700170385466392</c:v>
                </c:pt>
                <c:pt idx="340">
                  <c:v>13.492819791248667</c:v>
                </c:pt>
                <c:pt idx="341">
                  <c:v>8.6064820026813411</c:v>
                </c:pt>
                <c:pt idx="342">
                  <c:v>42.340869531629394</c:v>
                </c:pt>
                <c:pt idx="343">
                  <c:v>32.827034101708499</c:v>
                </c:pt>
                <c:pt idx="344">
                  <c:v>76.627446072277735</c:v>
                </c:pt>
                <c:pt idx="345">
                  <c:v>54.925261939113824</c:v>
                </c:pt>
                <c:pt idx="346">
                  <c:v>52.081943927643053</c:v>
                </c:pt>
                <c:pt idx="347">
                  <c:v>8.4745563222596143</c:v>
                </c:pt>
                <c:pt idx="348">
                  <c:v>51.017755871615215</c:v>
                </c:pt>
                <c:pt idx="349">
                  <c:v>12.971638225027752</c:v>
                </c:pt>
                <c:pt idx="350">
                  <c:v>98.527840725307968</c:v>
                </c:pt>
                <c:pt idx="351">
                  <c:v>18.720196918265795</c:v>
                </c:pt>
                <c:pt idx="352">
                  <c:v>1.294920593924901E-2</c:v>
                </c:pt>
                <c:pt idx="353">
                  <c:v>4.0747695800402517E-3</c:v>
                </c:pt>
                <c:pt idx="354">
                  <c:v>4854.6733717850175</c:v>
                </c:pt>
                <c:pt idx="355">
                  <c:v>177.29847478610114</c:v>
                </c:pt>
                <c:pt idx="356">
                  <c:v>2392.1912617586518</c:v>
                </c:pt>
                <c:pt idx="357">
                  <c:v>369.90142408616566</c:v>
                </c:pt>
                <c:pt idx="358">
                  <c:v>5.1879182078281273E-2</c:v>
                </c:pt>
                <c:pt idx="359">
                  <c:v>5287.4573263535794</c:v>
                </c:pt>
                <c:pt idx="360">
                  <c:v>26.573254995393903</c:v>
                </c:pt>
                <c:pt idx="361">
                  <c:v>8.9010319456441847E-2</c:v>
                </c:pt>
                <c:pt idx="362">
                  <c:v>9666.713732160606</c:v>
                </c:pt>
                <c:pt idx="363">
                  <c:v>1205.2020018070887</c:v>
                </c:pt>
                <c:pt idx="364">
                  <c:v>5466.5059669632001</c:v>
                </c:pt>
                <c:pt idx="365">
                  <c:v>0.13283006606572606</c:v>
                </c:pt>
                <c:pt idx="366">
                  <c:v>3098.5899209923273</c:v>
                </c:pt>
                <c:pt idx="367">
                  <c:v>1.4737058119529882E-3</c:v>
                </c:pt>
                <c:pt idx="368">
                  <c:v>2669.9871160706302</c:v>
                </c:pt>
                <c:pt idx="369">
                  <c:v>0.17321512488435026</c:v>
                </c:pt>
                <c:pt idx="370">
                  <c:v>4351.1663949650938</c:v>
                </c:pt>
                <c:pt idx="371">
                  <c:v>914.53399381017289</c:v>
                </c:pt>
                <c:pt idx="372">
                  <c:v>5698.4100260306031</c:v>
                </c:pt>
                <c:pt idx="373">
                  <c:v>3.8136128545679146E-2</c:v>
                </c:pt>
                <c:pt idx="374">
                  <c:v>3.9096568433118701</c:v>
                </c:pt>
                <c:pt idx="375">
                  <c:v>12.366573364341004</c:v>
                </c:pt>
                <c:pt idx="376">
                  <c:v>12563.916658748025</c:v>
                </c:pt>
                <c:pt idx="377">
                  <c:v>1352.0179746903036</c:v>
                </c:pt>
                <c:pt idx="378">
                  <c:v>1587.9767362223718</c:v>
                </c:pt>
                <c:pt idx="379">
                  <c:v>339.95740333236046</c:v>
                </c:pt>
                <c:pt idx="380">
                  <c:v>1.1862705972309378</c:v>
                </c:pt>
                <c:pt idx="381">
                  <c:v>714.2073321987242</c:v>
                </c:pt>
                <c:pt idx="382">
                  <c:v>12.01353460356701</c:v>
                </c:pt>
                <c:pt idx="383">
                  <c:v>6307.9457165901158</c:v>
                </c:pt>
                <c:pt idx="384">
                  <c:v>19.556886714777708</c:v>
                </c:pt>
                <c:pt idx="385">
                  <c:v>272.21687966481551</c:v>
                </c:pt>
                <c:pt idx="386">
                  <c:v>459.24439940373935</c:v>
                </c:pt>
                <c:pt idx="387">
                  <c:v>121.14098406824976</c:v>
                </c:pt>
                <c:pt idx="388">
                  <c:v>134.69798123524927</c:v>
                </c:pt>
                <c:pt idx="389">
                  <c:v>150.35127544201262</c:v>
                </c:pt>
                <c:pt idx="390">
                  <c:v>38.561831539173056</c:v>
                </c:pt>
                <c:pt idx="391">
                  <c:v>1.0662585320713609</c:v>
                </c:pt>
                <c:pt idx="392">
                  <c:v>0.80222516387105947</c:v>
                </c:pt>
                <c:pt idx="393">
                  <c:v>8.2145384972269406E-2</c:v>
                </c:pt>
                <c:pt idx="394">
                  <c:v>2.3276383604572064E-2</c:v>
                </c:pt>
                <c:pt idx="395">
                  <c:v>0.91528332623560593</c:v>
                </c:pt>
                <c:pt idx="396">
                  <c:v>0.88911865874886975</c:v>
                </c:pt>
                <c:pt idx="397">
                  <c:v>0.19058960281743509</c:v>
                </c:pt>
                <c:pt idx="398">
                  <c:v>4.2306624642062765E-2</c:v>
                </c:pt>
                <c:pt idx="399">
                  <c:v>0.48692762790750405</c:v>
                </c:pt>
                <c:pt idx="400">
                  <c:v>0.11669734896227978</c:v>
                </c:pt>
                <c:pt idx="401">
                  <c:v>1.572777375617012</c:v>
                </c:pt>
                <c:pt idx="402">
                  <c:v>2.6133866336880089</c:v>
                </c:pt>
                <c:pt idx="403">
                  <c:v>2.0709740843447477</c:v>
                </c:pt>
                <c:pt idx="404">
                  <c:v>0.24396148391723935</c:v>
                </c:pt>
                <c:pt idx="405">
                  <c:v>1.7407162059311079</c:v>
                </c:pt>
                <c:pt idx="406">
                  <c:v>5.2998179188729333</c:v>
                </c:pt>
                <c:pt idx="407">
                  <c:v>1.6928280744412825</c:v>
                </c:pt>
                <c:pt idx="408">
                  <c:v>4.9095494495494796</c:v>
                </c:pt>
                <c:pt idx="409">
                  <c:v>0.52418133665602917</c:v>
                </c:pt>
                <c:pt idx="410">
                  <c:v>0.78691297032241625</c:v>
                </c:pt>
                <c:pt idx="411">
                  <c:v>40.757769834729842</c:v>
                </c:pt>
                <c:pt idx="412">
                  <c:v>69.552096996850835</c:v>
                </c:pt>
                <c:pt idx="413">
                  <c:v>3.1054517791806159E-2</c:v>
                </c:pt>
                <c:pt idx="414">
                  <c:v>5.7438471936929822</c:v>
                </c:pt>
                <c:pt idx="415">
                  <c:v>5.8444151380328178E-2</c:v>
                </c:pt>
                <c:pt idx="416">
                  <c:v>15.345574673118209</c:v>
                </c:pt>
                <c:pt idx="417">
                  <c:v>2547.2220701860724</c:v>
                </c:pt>
                <c:pt idx="418">
                  <c:v>14715.608143686835</c:v>
                </c:pt>
                <c:pt idx="419">
                  <c:v>19380.228470488626</c:v>
                </c:pt>
                <c:pt idx="420">
                  <c:v>1.5974874530152217</c:v>
                </c:pt>
                <c:pt idx="421">
                  <c:v>13524.891637419976</c:v>
                </c:pt>
                <c:pt idx="422">
                  <c:v>705.92207092137414</c:v>
                </c:pt>
                <c:pt idx="423">
                  <c:v>367.02678661712207</c:v>
                </c:pt>
                <c:pt idx="424">
                  <c:v>161.98187821014869</c:v>
                </c:pt>
                <c:pt idx="425">
                  <c:v>97.090079316883205</c:v>
                </c:pt>
                <c:pt idx="426">
                  <c:v>14.100676512580209</c:v>
                </c:pt>
                <c:pt idx="427">
                  <c:v>38.638523272603834</c:v>
                </c:pt>
                <c:pt idx="428">
                  <c:v>16.784507261645601</c:v>
                </c:pt>
                <c:pt idx="429">
                  <c:v>1.7933576432340739</c:v>
                </c:pt>
                <c:pt idx="430">
                  <c:v>52.919000075851585</c:v>
                </c:pt>
                <c:pt idx="431">
                  <c:v>5.688328615252936</c:v>
                </c:pt>
                <c:pt idx="432">
                  <c:v>23.012992057861375</c:v>
                </c:pt>
                <c:pt idx="433">
                  <c:v>29.77574173411951</c:v>
                </c:pt>
                <c:pt idx="434">
                  <c:v>1.6469821122083397</c:v>
                </c:pt>
                <c:pt idx="435">
                  <c:v>9.9401048942174679</c:v>
                </c:pt>
                <c:pt idx="436">
                  <c:v>16.250084234051872</c:v>
                </c:pt>
                <c:pt idx="437">
                  <c:v>40.55267573544397</c:v>
                </c:pt>
                <c:pt idx="438">
                  <c:v>134.07100880405707</c:v>
                </c:pt>
                <c:pt idx="439">
                  <c:v>269.08690498880304</c:v>
                </c:pt>
                <c:pt idx="440">
                  <c:v>2.1843475969252162</c:v>
                </c:pt>
                <c:pt idx="441">
                  <c:v>9.8666128635511203</c:v>
                </c:pt>
                <c:pt idx="442">
                  <c:v>8.487868714732917</c:v>
                </c:pt>
                <c:pt idx="443">
                  <c:v>15.373322343119041</c:v>
                </c:pt>
                <c:pt idx="444">
                  <c:v>33.177907703896217</c:v>
                </c:pt>
                <c:pt idx="445">
                  <c:v>14.313313650290029</c:v>
                </c:pt>
                <c:pt idx="446">
                  <c:v>8.2905013758224014E-3</c:v>
                </c:pt>
                <c:pt idx="447">
                  <c:v>0.22771040497014541</c:v>
                </c:pt>
                <c:pt idx="448">
                  <c:v>4.323164862353825</c:v>
                </c:pt>
                <c:pt idx="449">
                  <c:v>1.6946705819644388</c:v>
                </c:pt>
                <c:pt idx="450">
                  <c:v>0.18752332684908893</c:v>
                </c:pt>
                <c:pt idx="451">
                  <c:v>2.0426621442251403</c:v>
                </c:pt>
                <c:pt idx="452">
                  <c:v>0.36337429734409088</c:v>
                </c:pt>
                <c:pt idx="453">
                  <c:v>0.2525178071188442</c:v>
                </c:pt>
                <c:pt idx="454">
                  <c:v>0.16160950910390048</c:v>
                </c:pt>
                <c:pt idx="455">
                  <c:v>3.3527761953430408E-3</c:v>
                </c:pt>
                <c:pt idx="456">
                  <c:v>0.16258838769361808</c:v>
                </c:pt>
                <c:pt idx="457">
                  <c:v>4.4086063608566164E-2</c:v>
                </c:pt>
                <c:pt idx="458">
                  <c:v>9.9780545810545601E-2</c:v>
                </c:pt>
                <c:pt idx="459">
                  <c:v>5.9131932060503482E-2</c:v>
                </c:pt>
                <c:pt idx="460">
                  <c:v>0.11223763408283241</c:v>
                </c:pt>
                <c:pt idx="461">
                  <c:v>6.7415338462682092E-2</c:v>
                </c:pt>
                <c:pt idx="462">
                  <c:v>0.63639324579366885</c:v>
                </c:pt>
                <c:pt idx="463">
                  <c:v>5.2162660912381753E-2</c:v>
                </c:pt>
                <c:pt idx="464">
                  <c:v>1.1523810025162994E-2</c:v>
                </c:pt>
                <c:pt idx="465">
                  <c:v>1.6546365894102535</c:v>
                </c:pt>
                <c:pt idx="466">
                  <c:v>0.1060378835542876</c:v>
                </c:pt>
                <c:pt idx="467">
                  <c:v>5.3908562074146363E-2</c:v>
                </c:pt>
                <c:pt idx="468">
                  <c:v>113.94778069220931</c:v>
                </c:pt>
                <c:pt idx="469">
                  <c:v>6.5731098896125122</c:v>
                </c:pt>
                <c:pt idx="470">
                  <c:v>1.2710359774406516E-2</c:v>
                </c:pt>
                <c:pt idx="471">
                  <c:v>3.7356870374897046E-3</c:v>
                </c:pt>
                <c:pt idx="472">
                  <c:v>0.94053142013797475</c:v>
                </c:pt>
                <c:pt idx="473">
                  <c:v>6.631319361087391E-3</c:v>
                </c:pt>
                <c:pt idx="474">
                  <c:v>8.5863327164884456E-2</c:v>
                </c:pt>
                <c:pt idx="475">
                  <c:v>1.7994073812956459</c:v>
                </c:pt>
                <c:pt idx="476">
                  <c:v>0.47237255103049114</c:v>
                </c:pt>
                <c:pt idx="477">
                  <c:v>0.54489361139352577</c:v>
                </c:pt>
                <c:pt idx="478">
                  <c:v>0.1556601579199722</c:v>
                </c:pt>
                <c:pt idx="479">
                  <c:v>1.160110571601596</c:v>
                </c:pt>
                <c:pt idx="480">
                  <c:v>5.0613312704641096E-2</c:v>
                </c:pt>
                <c:pt idx="481">
                  <c:v>4.3513179922133126E-2</c:v>
                </c:pt>
                <c:pt idx="482">
                  <c:v>0.73412299652083957</c:v>
                </c:pt>
                <c:pt idx="483">
                  <c:v>0.28812121969542903</c:v>
                </c:pt>
                <c:pt idx="484">
                  <c:v>0.60320476766025399</c:v>
                </c:pt>
                <c:pt idx="485">
                  <c:v>0.11060086952175222</c:v>
                </c:pt>
                <c:pt idx="486">
                  <c:v>1.4989972261162875E-2</c:v>
                </c:pt>
                <c:pt idx="487">
                  <c:v>3.2561470876002869</c:v>
                </c:pt>
                <c:pt idx="488">
                  <c:v>0.9730479920200521</c:v>
                </c:pt>
                <c:pt idx="489">
                  <c:v>1.4934804166524915E-2</c:v>
                </c:pt>
                <c:pt idx="490">
                  <c:v>2.1336278665198485</c:v>
                </c:pt>
                <c:pt idx="491">
                  <c:v>1.3236250778615151</c:v>
                </c:pt>
                <c:pt idx="492">
                  <c:v>0.7241804566854203</c:v>
                </c:pt>
                <c:pt idx="493">
                  <c:v>0.25054788249076787</c:v>
                </c:pt>
                <c:pt idx="494">
                  <c:v>1.788421522992965</c:v>
                </c:pt>
                <c:pt idx="495">
                  <c:v>0.54927679478447111</c:v>
                </c:pt>
                <c:pt idx="496">
                  <c:v>0.31309340985080197</c:v>
                </c:pt>
                <c:pt idx="497">
                  <c:v>1.8927050108615264</c:v>
                </c:pt>
                <c:pt idx="498">
                  <c:v>3.8062795813759126E-2</c:v>
                </c:pt>
                <c:pt idx="499">
                  <c:v>1.1972202734683484</c:v>
                </c:pt>
                <c:pt idx="500">
                  <c:v>2.4664251480468349</c:v>
                </c:pt>
                <c:pt idx="501">
                  <c:v>1.2001650626091611</c:v>
                </c:pt>
                <c:pt idx="502">
                  <c:v>2.4846796893874941</c:v>
                </c:pt>
                <c:pt idx="503">
                  <c:v>0.76859283084051011</c:v>
                </c:pt>
                <c:pt idx="504">
                  <c:v>6.1065932144784218</c:v>
                </c:pt>
                <c:pt idx="505">
                  <c:v>2.6240923366932161E-2</c:v>
                </c:pt>
                <c:pt idx="506">
                  <c:v>0.10165837558475425</c:v>
                </c:pt>
                <c:pt idx="507">
                  <c:v>4.2286586523577823</c:v>
                </c:pt>
                <c:pt idx="508">
                  <c:v>1.2929018869206514</c:v>
                </c:pt>
                <c:pt idx="509">
                  <c:v>18.391832103391959</c:v>
                </c:pt>
                <c:pt idx="510">
                  <c:v>48.402927542784617</c:v>
                </c:pt>
                <c:pt idx="511">
                  <c:v>4.1834670720584164</c:v>
                </c:pt>
                <c:pt idx="512">
                  <c:v>0.14851266572743282</c:v>
                </c:pt>
                <c:pt idx="513">
                  <c:v>5.3653154440606023</c:v>
                </c:pt>
                <c:pt idx="514">
                  <c:v>0.60968883445588273</c:v>
                </c:pt>
                <c:pt idx="515">
                  <c:v>2.3687589527319468</c:v>
                </c:pt>
                <c:pt idx="516">
                  <c:v>22.694554917984672</c:v>
                </c:pt>
                <c:pt idx="517">
                  <c:v>0.35670598154142064</c:v>
                </c:pt>
                <c:pt idx="518">
                  <c:v>0.99870017405092293</c:v>
                </c:pt>
                <c:pt idx="519">
                  <c:v>4.4105935430441727</c:v>
                </c:pt>
                <c:pt idx="520">
                  <c:v>0.98556711687034737</c:v>
                </c:pt>
                <c:pt idx="521">
                  <c:v>0.17057012159780105</c:v>
                </c:pt>
                <c:pt idx="522">
                  <c:v>3.1460610338982473</c:v>
                </c:pt>
                <c:pt idx="523">
                  <c:v>0.93650041164155828</c:v>
                </c:pt>
                <c:pt idx="524">
                  <c:v>0.88254801839960273</c:v>
                </c:pt>
                <c:pt idx="525">
                  <c:v>0.18506331278108257</c:v>
                </c:pt>
                <c:pt idx="526">
                  <c:v>0.339890822502743</c:v>
                </c:pt>
                <c:pt idx="527">
                  <c:v>0.11188436620852014</c:v>
                </c:pt>
                <c:pt idx="528">
                  <c:v>4.021477764416667E-3</c:v>
                </c:pt>
                <c:pt idx="529">
                  <c:v>5.9352808298306524E-3</c:v>
                </c:pt>
                <c:pt idx="530">
                  <c:v>0.78600696866896058</c:v>
                </c:pt>
                <c:pt idx="531">
                  <c:v>13.085849352549738</c:v>
                </c:pt>
                <c:pt idx="532">
                  <c:v>5.4361425653741895</c:v>
                </c:pt>
                <c:pt idx="533">
                  <c:v>6.8889488134028773E-2</c:v>
                </c:pt>
                <c:pt idx="534">
                  <c:v>1.4644978880149033E-2</c:v>
                </c:pt>
                <c:pt idx="535">
                  <c:v>9.0743628244870866E-2</c:v>
                </c:pt>
                <c:pt idx="536">
                  <c:v>6.9106507477166375</c:v>
                </c:pt>
                <c:pt idx="537">
                  <c:v>4.5298081351599917</c:v>
                </c:pt>
                <c:pt idx="538">
                  <c:v>0.46432663255987577</c:v>
                </c:pt>
                <c:pt idx="539">
                  <c:v>0.13020568276155303</c:v>
                </c:pt>
                <c:pt idx="540">
                  <c:v>0.41912078711439255</c:v>
                </c:pt>
                <c:pt idx="541">
                  <c:v>6.313462454337628E-3</c:v>
                </c:pt>
                <c:pt idx="542">
                  <c:v>27.013904424643631</c:v>
                </c:pt>
                <c:pt idx="543">
                  <c:v>6.6729457034129158</c:v>
                </c:pt>
                <c:pt idx="544">
                  <c:v>86.115869168741952</c:v>
                </c:pt>
                <c:pt idx="545">
                  <c:v>22.570932485851927</c:v>
                </c:pt>
                <c:pt idx="546">
                  <c:v>51.56197720248948</c:v>
                </c:pt>
                <c:pt idx="547">
                  <c:v>0.67326462527503472</c:v>
                </c:pt>
                <c:pt idx="548">
                  <c:v>6.573058189450591E-2</c:v>
                </c:pt>
                <c:pt idx="549">
                  <c:v>0.15248001594328428</c:v>
                </c:pt>
                <c:pt idx="550">
                  <c:v>1.0446615156467789</c:v>
                </c:pt>
                <c:pt idx="551">
                  <c:v>2.4894732781073952</c:v>
                </c:pt>
                <c:pt idx="552">
                  <c:v>12.600155391428288</c:v>
                </c:pt>
                <c:pt idx="553">
                  <c:v>7.1485018583502864</c:v>
                </c:pt>
                <c:pt idx="554">
                  <c:v>28.090392680459008</c:v>
                </c:pt>
                <c:pt idx="555">
                  <c:v>2.6859140798106629E-2</c:v>
                </c:pt>
                <c:pt idx="556">
                  <c:v>0.42317139566150452</c:v>
                </c:pt>
                <c:pt idx="557">
                  <c:v>0.21477264611332655</c:v>
                </c:pt>
                <c:pt idx="558">
                  <c:v>1.6416412849923656</c:v>
                </c:pt>
                <c:pt idx="559">
                  <c:v>7.9128412005255218</c:v>
                </c:pt>
                <c:pt idx="560">
                  <c:v>0.2289915040333291</c:v>
                </c:pt>
                <c:pt idx="561">
                  <c:v>0.33605936118643687</c:v>
                </c:pt>
                <c:pt idx="562">
                  <c:v>2.4163880272108438</c:v>
                </c:pt>
                <c:pt idx="563">
                  <c:v>0.53254731775590314</c:v>
                </c:pt>
                <c:pt idx="564">
                  <c:v>0.50461238745102954</c:v>
                </c:pt>
                <c:pt idx="565">
                  <c:v>1.5371642206843839</c:v>
                </c:pt>
                <c:pt idx="566">
                  <c:v>2.2716375505060018</c:v>
                </c:pt>
                <c:pt idx="567">
                  <c:v>0.11122495321800513</c:v>
                </c:pt>
                <c:pt idx="568">
                  <c:v>0.3993594373026399</c:v>
                </c:pt>
                <c:pt idx="569">
                  <c:v>45.252812086923065</c:v>
                </c:pt>
                <c:pt idx="570">
                  <c:v>28.646879005170558</c:v>
                </c:pt>
                <c:pt idx="571">
                  <c:v>1.7631692873933078</c:v>
                </c:pt>
                <c:pt idx="572">
                  <c:v>0.67086140872763211</c:v>
                </c:pt>
                <c:pt idx="573">
                  <c:v>0.12711202235722588</c:v>
                </c:pt>
                <c:pt idx="574">
                  <c:v>1.6530923216724277E-2</c:v>
                </c:pt>
                <c:pt idx="575">
                  <c:v>4.6336287745196346E-2</c:v>
                </c:pt>
                <c:pt idx="576">
                  <c:v>1.4206786949387202</c:v>
                </c:pt>
                <c:pt idx="577">
                  <c:v>3.2692580171446363E-2</c:v>
                </c:pt>
                <c:pt idx="578">
                  <c:v>1.5074039238292407</c:v>
                </c:pt>
                <c:pt idx="579">
                  <c:v>0.41099612525838303</c:v>
                </c:pt>
                <c:pt idx="580">
                  <c:v>0.60452873617588809</c:v>
                </c:pt>
                <c:pt idx="581">
                  <c:v>0.60714544131070669</c:v>
                </c:pt>
                <c:pt idx="582">
                  <c:v>0.13707314434273232</c:v>
                </c:pt>
                <c:pt idx="583">
                  <c:v>0.51783602988819466</c:v>
                </c:pt>
                <c:pt idx="584">
                  <c:v>0.10195834634470709</c:v>
                </c:pt>
                <c:pt idx="585">
                  <c:v>0.13351408733698603</c:v>
                </c:pt>
                <c:pt idx="586">
                  <c:v>0.79324782641777991</c:v>
                </c:pt>
                <c:pt idx="587">
                  <c:v>0.25240465734353867</c:v>
                </c:pt>
                <c:pt idx="588">
                  <c:v>0.49118244826451718</c:v>
                </c:pt>
                <c:pt idx="589">
                  <c:v>0.11194394023722523</c:v>
                </c:pt>
                <c:pt idx="590">
                  <c:v>0.27245308193853024</c:v>
                </c:pt>
                <c:pt idx="591">
                  <c:v>0.66724293576051796</c:v>
                </c:pt>
                <c:pt idx="592">
                  <c:v>1.117782477346499</c:v>
                </c:pt>
                <c:pt idx="593">
                  <c:v>1.8644566370526379</c:v>
                </c:pt>
                <c:pt idx="594">
                  <c:v>4.0196495976541975</c:v>
                </c:pt>
                <c:pt idx="595">
                  <c:v>24.872608321588945</c:v>
                </c:pt>
                <c:pt idx="596">
                  <c:v>3.5456970231552432</c:v>
                </c:pt>
                <c:pt idx="597">
                  <c:v>0.47435248989248913</c:v>
                </c:pt>
                <c:pt idx="598">
                  <c:v>0.10516512490934805</c:v>
                </c:pt>
                <c:pt idx="599">
                  <c:v>0.30841907681227471</c:v>
                </c:pt>
                <c:pt idx="600">
                  <c:v>0.67359555784646608</c:v>
                </c:pt>
                <c:pt idx="601">
                  <c:v>33.510906528909125</c:v>
                </c:pt>
                <c:pt idx="602">
                  <c:v>21.361450142451933</c:v>
                </c:pt>
                <c:pt idx="603">
                  <c:v>1.736412306015475</c:v>
                </c:pt>
                <c:pt idx="604">
                  <c:v>339.17206134561178</c:v>
                </c:pt>
                <c:pt idx="605">
                  <c:v>695.74733506216262</c:v>
                </c:pt>
                <c:pt idx="606">
                  <c:v>15.04922736923289</c:v>
                </c:pt>
                <c:pt idx="607">
                  <c:v>2.0497636443936704</c:v>
                </c:pt>
                <c:pt idx="608">
                  <c:v>1.991286574658572</c:v>
                </c:pt>
                <c:pt idx="609">
                  <c:v>21.321047495601611</c:v>
                </c:pt>
                <c:pt idx="610">
                  <c:v>219.94326396029513</c:v>
                </c:pt>
                <c:pt idx="611">
                  <c:v>18.375081828774611</c:v>
                </c:pt>
                <c:pt idx="612">
                  <c:v>4818.3299569571363</c:v>
                </c:pt>
                <c:pt idx="613">
                  <c:v>2480.8418658422829</c:v>
                </c:pt>
                <c:pt idx="614">
                  <c:v>1.3775079567310984</c:v>
                </c:pt>
                <c:pt idx="615">
                  <c:v>1641.3728162328862</c:v>
                </c:pt>
                <c:pt idx="616">
                  <c:v>1.7923890546773069</c:v>
                </c:pt>
                <c:pt idx="617">
                  <c:v>295.53340847573941</c:v>
                </c:pt>
                <c:pt idx="618">
                  <c:v>126.53434669506056</c:v>
                </c:pt>
                <c:pt idx="619">
                  <c:v>3.1470667408331416</c:v>
                </c:pt>
                <c:pt idx="620">
                  <c:v>0.76601629870210297</c:v>
                </c:pt>
                <c:pt idx="621">
                  <c:v>11.692495361034883</c:v>
                </c:pt>
                <c:pt idx="622">
                  <c:v>0.5386253541978443</c:v>
                </c:pt>
                <c:pt idx="623">
                  <c:v>1.003354388680928</c:v>
                </c:pt>
                <c:pt idx="624">
                  <c:v>0.13314188598015453</c:v>
                </c:pt>
                <c:pt idx="625">
                  <c:v>0.2555748718203284</c:v>
                </c:pt>
                <c:pt idx="626">
                  <c:v>6.2597021547609252E-2</c:v>
                </c:pt>
                <c:pt idx="627">
                  <c:v>6.9534383909028635E-2</c:v>
                </c:pt>
                <c:pt idx="628">
                  <c:v>0.36863584868888832</c:v>
                </c:pt>
                <c:pt idx="629">
                  <c:v>0.29238251365688761</c:v>
                </c:pt>
                <c:pt idx="630">
                  <c:v>0.2293356417979284</c:v>
                </c:pt>
                <c:pt idx="631">
                  <c:v>0.29244654183266516</c:v>
                </c:pt>
                <c:pt idx="632">
                  <c:v>8.8937269462539097E-3</c:v>
                </c:pt>
                <c:pt idx="633">
                  <c:v>0.12931975252263855</c:v>
                </c:pt>
                <c:pt idx="634">
                  <c:v>8.9180173717430811E-3</c:v>
                </c:pt>
                <c:pt idx="635">
                  <c:v>4.6537384757439132E-3</c:v>
                </c:pt>
                <c:pt idx="636">
                  <c:v>2.0846233999931435E-2</c:v>
                </c:pt>
                <c:pt idx="637">
                  <c:v>1.4243479303640163E-2</c:v>
                </c:pt>
                <c:pt idx="638">
                  <c:v>3.7353386450441846E-2</c:v>
                </c:pt>
                <c:pt idx="639">
                  <c:v>3.3490970446652502E-2</c:v>
                </c:pt>
                <c:pt idx="640">
                  <c:v>1.9906891839252918</c:v>
                </c:pt>
                <c:pt idx="641">
                  <c:v>0.65832498247641957</c:v>
                </c:pt>
                <c:pt idx="642">
                  <c:v>1.3057611308743626</c:v>
                </c:pt>
                <c:pt idx="643">
                  <c:v>7.8568487380715144</c:v>
                </c:pt>
                <c:pt idx="644">
                  <c:v>10.644406995757748</c:v>
                </c:pt>
                <c:pt idx="645">
                  <c:v>177.27000973205969</c:v>
                </c:pt>
                <c:pt idx="646">
                  <c:v>155.10182705455037</c:v>
                </c:pt>
                <c:pt idx="647">
                  <c:v>2.0674940515077442</c:v>
                </c:pt>
                <c:pt idx="648">
                  <c:v>5.7415121991539451</c:v>
                </c:pt>
                <c:pt idx="649">
                  <c:v>0.84500811352758665</c:v>
                </c:pt>
                <c:pt idx="650">
                  <c:v>0.72239498729061702</c:v>
                </c:pt>
                <c:pt idx="651">
                  <c:v>0.38326496834713814</c:v>
                </c:pt>
                <c:pt idx="652">
                  <c:v>1.4113870519379823</c:v>
                </c:pt>
                <c:pt idx="653">
                  <c:v>5.7761160584414273E-2</c:v>
                </c:pt>
                <c:pt idx="654">
                  <c:v>2.5595015146258011</c:v>
                </c:pt>
                <c:pt idx="655">
                  <c:v>0.34038006142261112</c:v>
                </c:pt>
                <c:pt idx="656">
                  <c:v>0.66897864060902479</c:v>
                </c:pt>
                <c:pt idx="657">
                  <c:v>0.66259974433670876</c:v>
                </c:pt>
                <c:pt idx="658">
                  <c:v>0.8571336568430229</c:v>
                </c:pt>
                <c:pt idx="659">
                  <c:v>9.9032175709411945</c:v>
                </c:pt>
                <c:pt idx="660">
                  <c:v>2.6225696604152287</c:v>
                </c:pt>
                <c:pt idx="661">
                  <c:v>0.68583471099602211</c:v>
                </c:pt>
                <c:pt idx="662">
                  <c:v>9.2181455503095491E-2</c:v>
                </c:pt>
                <c:pt idx="663">
                  <c:v>9.4867585433333311E-3</c:v>
                </c:pt>
                <c:pt idx="664">
                  <c:v>4.2361106748349371E-2</c:v>
                </c:pt>
                <c:pt idx="665">
                  <c:v>0.30562374248336183</c:v>
                </c:pt>
                <c:pt idx="666">
                  <c:v>0.1746032570078854</c:v>
                </c:pt>
                <c:pt idx="667">
                  <c:v>3.4033074427236527E-2</c:v>
                </c:pt>
                <c:pt idx="668">
                  <c:v>0.21483972037155044</c:v>
                </c:pt>
                <c:pt idx="669">
                  <c:v>3.7888932246712796E-2</c:v>
                </c:pt>
                <c:pt idx="670">
                  <c:v>24.609336058072465</c:v>
                </c:pt>
                <c:pt idx="671">
                  <c:v>7.4991937536921974E-2</c:v>
                </c:pt>
                <c:pt idx="672">
                  <c:v>3.3144869933321372E-2</c:v>
                </c:pt>
                <c:pt idx="673">
                  <c:v>4.951492057045135E-2</c:v>
                </c:pt>
                <c:pt idx="674">
                  <c:v>0.37021398203126493</c:v>
                </c:pt>
                <c:pt idx="675">
                  <c:v>0.51781051429777059</c:v>
                </c:pt>
                <c:pt idx="676">
                  <c:v>0.19687453992499065</c:v>
                </c:pt>
                <c:pt idx="677">
                  <c:v>2.8526443870828668</c:v>
                </c:pt>
                <c:pt idx="678">
                  <c:v>11.999662323194229</c:v>
                </c:pt>
                <c:pt idx="679">
                  <c:v>83.029023758946153</c:v>
                </c:pt>
                <c:pt idx="680">
                  <c:v>9.5762914302091495</c:v>
                </c:pt>
                <c:pt idx="681">
                  <c:v>2.6841006351207765E-2</c:v>
                </c:pt>
                <c:pt idx="682">
                  <c:v>1.3616154883442269</c:v>
                </c:pt>
                <c:pt idx="683">
                  <c:v>4.5339728807168751E-2</c:v>
                </c:pt>
                <c:pt idx="684">
                  <c:v>5.5687159802168722</c:v>
                </c:pt>
                <c:pt idx="685">
                  <c:v>0.40724218751808861</c:v>
                </c:pt>
                <c:pt idx="686">
                  <c:v>2.280472295563067E-3</c:v>
                </c:pt>
                <c:pt idx="687">
                  <c:v>1.1796150350851222</c:v>
                </c:pt>
                <c:pt idx="688">
                  <c:v>7.3236196044839188</c:v>
                </c:pt>
                <c:pt idx="689">
                  <c:v>0.12742313011676723</c:v>
                </c:pt>
                <c:pt idx="690">
                  <c:v>0.25876749816913508</c:v>
                </c:pt>
                <c:pt idx="691">
                  <c:v>3.2812831141459393E-2</c:v>
                </c:pt>
                <c:pt idx="692">
                  <c:v>0.90041276655519209</c:v>
                </c:pt>
                <c:pt idx="693">
                  <c:v>5.908702130579354E-2</c:v>
                </c:pt>
                <c:pt idx="694">
                  <c:v>0.28115154359361622</c:v>
                </c:pt>
                <c:pt idx="695">
                  <c:v>8.7249740991803396E-2</c:v>
                </c:pt>
                <c:pt idx="696">
                  <c:v>1.9944481321149534E-2</c:v>
                </c:pt>
                <c:pt idx="697">
                  <c:v>7.8900925666380278E-3</c:v>
                </c:pt>
                <c:pt idx="698">
                  <c:v>0.17180042624485325</c:v>
                </c:pt>
                <c:pt idx="699">
                  <c:v>1.280801081664615E-2</c:v>
                </c:pt>
                <c:pt idx="700">
                  <c:v>0.14460302541268555</c:v>
                </c:pt>
                <c:pt idx="701">
                  <c:v>9.6842824724620163E-3</c:v>
                </c:pt>
                <c:pt idx="702">
                  <c:v>0.3342331503503162</c:v>
                </c:pt>
                <c:pt idx="703">
                  <c:v>1.9054947239161106</c:v>
                </c:pt>
                <c:pt idx="704">
                  <c:v>3.4045807069543667E-2</c:v>
                </c:pt>
                <c:pt idx="705">
                  <c:v>0.48343080255796445</c:v>
                </c:pt>
                <c:pt idx="706">
                  <c:v>0.11322909436084527</c:v>
                </c:pt>
                <c:pt idx="707">
                  <c:v>73.075481812664435</c:v>
                </c:pt>
                <c:pt idx="708">
                  <c:v>0.6613413485262859</c:v>
                </c:pt>
                <c:pt idx="709">
                  <c:v>87.004942778461626</c:v>
                </c:pt>
                <c:pt idx="710">
                  <c:v>3.1177774660664115</c:v>
                </c:pt>
                <c:pt idx="711">
                  <c:v>0.6419368297049205</c:v>
                </c:pt>
                <c:pt idx="712">
                  <c:v>0.2973346766514674</c:v>
                </c:pt>
                <c:pt idx="713">
                  <c:v>0.48766757820069651</c:v>
                </c:pt>
                <c:pt idx="714">
                  <c:v>1.6744869505119524</c:v>
                </c:pt>
                <c:pt idx="715">
                  <c:v>0.89624293441993408</c:v>
                </c:pt>
                <c:pt idx="716">
                  <c:v>0.43341088269341932</c:v>
                </c:pt>
                <c:pt idx="717">
                  <c:v>0.57395451905053751</c:v>
                </c:pt>
                <c:pt idx="718">
                  <c:v>0.23410283087750386</c:v>
                </c:pt>
                <c:pt idx="719">
                  <c:v>1.6158471941982737</c:v>
                </c:pt>
                <c:pt idx="720">
                  <c:v>0.27755284573428257</c:v>
                </c:pt>
                <c:pt idx="721">
                  <c:v>13.330702410995356</c:v>
                </c:pt>
                <c:pt idx="722">
                  <c:v>2.8003555033322133E-2</c:v>
                </c:pt>
                <c:pt idx="723">
                  <c:v>11.022928640043753</c:v>
                </c:pt>
                <c:pt idx="724">
                  <c:v>0.81603870190109862</c:v>
                </c:pt>
                <c:pt idx="725">
                  <c:v>2.2127414596374437E-2</c:v>
                </c:pt>
                <c:pt idx="726">
                  <c:v>1.4160567129578838</c:v>
                </c:pt>
                <c:pt idx="727">
                  <c:v>2.0284479913010602</c:v>
                </c:pt>
                <c:pt idx="728">
                  <c:v>0.76865968889814695</c:v>
                </c:pt>
                <c:pt idx="729">
                  <c:v>1.2203356433309492E-3</c:v>
                </c:pt>
                <c:pt idx="730">
                  <c:v>0.51676157951573087</c:v>
                </c:pt>
                <c:pt idx="731">
                  <c:v>1.0187422214411861E-2</c:v>
                </c:pt>
                <c:pt idx="732">
                  <c:v>0.19968774644898726</c:v>
                </c:pt>
                <c:pt idx="733">
                  <c:v>2.0260206234645408</c:v>
                </c:pt>
                <c:pt idx="734">
                  <c:v>0.91991262597336687</c:v>
                </c:pt>
                <c:pt idx="735">
                  <c:v>1.954352689051885</c:v>
                </c:pt>
                <c:pt idx="736">
                  <c:v>1.2846846066590423</c:v>
                </c:pt>
                <c:pt idx="737">
                  <c:v>4.2144609105352657</c:v>
                </c:pt>
                <c:pt idx="738">
                  <c:v>2.1571684380591178</c:v>
                </c:pt>
                <c:pt idx="739">
                  <c:v>0.91794877806946162</c:v>
                </c:pt>
                <c:pt idx="740">
                  <c:v>0.30418542816525684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A576-4A8E-9106-3490127D44FE}"/>
            </c:ext>
          </c:extLst>
        </c:ser>
        <c:ser>
          <c:idx val="4"/>
          <c:order val="6"/>
          <c:tx>
            <c:v>50 mm (Straight)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'50 mm_Straight_0.25mm_1E6_Imp'!$B$2:$B$721</c:f>
              <c:numCache>
                <c:formatCode>0.00E+00</c:formatCode>
                <c:ptCount val="720"/>
                <c:pt idx="0">
                  <c:v>9158030000</c:v>
                </c:pt>
                <c:pt idx="1">
                  <c:v>9224040000</c:v>
                </c:pt>
                <c:pt idx="2">
                  <c:v>9225110000</c:v>
                </c:pt>
                <c:pt idx="3">
                  <c:v>9228150000</c:v>
                </c:pt>
                <c:pt idx="4">
                  <c:v>9232510000</c:v>
                </c:pt>
                <c:pt idx="5">
                  <c:v>9238700000</c:v>
                </c:pt>
                <c:pt idx="6">
                  <c:v>9246810000</c:v>
                </c:pt>
                <c:pt idx="7">
                  <c:v>9255520000</c:v>
                </c:pt>
                <c:pt idx="8">
                  <c:v>9265470000</c:v>
                </c:pt>
                <c:pt idx="9">
                  <c:v>9275480000</c:v>
                </c:pt>
                <c:pt idx="10">
                  <c:v>9288180000</c:v>
                </c:pt>
                <c:pt idx="11">
                  <c:v>9299050000</c:v>
                </c:pt>
                <c:pt idx="12">
                  <c:v>9310180000</c:v>
                </c:pt>
                <c:pt idx="13">
                  <c:v>9320700000</c:v>
                </c:pt>
                <c:pt idx="14">
                  <c:v>9330720000</c:v>
                </c:pt>
                <c:pt idx="15">
                  <c:v>9340080000</c:v>
                </c:pt>
                <c:pt idx="16">
                  <c:v>9348200000</c:v>
                </c:pt>
                <c:pt idx="17">
                  <c:v>9355700000</c:v>
                </c:pt>
                <c:pt idx="18">
                  <c:v>9361660000</c:v>
                </c:pt>
                <c:pt idx="19">
                  <c:v>9366300000</c:v>
                </c:pt>
                <c:pt idx="20">
                  <c:v>9369880000</c:v>
                </c:pt>
                <c:pt idx="21">
                  <c:v>9384200000</c:v>
                </c:pt>
                <c:pt idx="22">
                  <c:v>9587990000</c:v>
                </c:pt>
                <c:pt idx="23">
                  <c:v>9602870000</c:v>
                </c:pt>
                <c:pt idx="24">
                  <c:v>9614710000</c:v>
                </c:pt>
                <c:pt idx="25">
                  <c:v>9686340000</c:v>
                </c:pt>
                <c:pt idx="26">
                  <c:v>9791350000</c:v>
                </c:pt>
                <c:pt idx="27">
                  <c:v>9814830000</c:v>
                </c:pt>
                <c:pt idx="28">
                  <c:v>9915010000</c:v>
                </c:pt>
                <c:pt idx="29">
                  <c:v>10008200000</c:v>
                </c:pt>
                <c:pt idx="30">
                  <c:v>10049400000</c:v>
                </c:pt>
                <c:pt idx="31">
                  <c:v>10175300000</c:v>
                </c:pt>
                <c:pt idx="32">
                  <c:v>10188800000</c:v>
                </c:pt>
                <c:pt idx="33">
                  <c:v>10306300000</c:v>
                </c:pt>
                <c:pt idx="34">
                  <c:v>10327000000</c:v>
                </c:pt>
                <c:pt idx="35">
                  <c:v>10397900000</c:v>
                </c:pt>
                <c:pt idx="36">
                  <c:v>10449300000</c:v>
                </c:pt>
                <c:pt idx="37">
                  <c:v>10463100000</c:v>
                </c:pt>
                <c:pt idx="38">
                  <c:v>10589600000</c:v>
                </c:pt>
                <c:pt idx="39">
                  <c:v>10703500000</c:v>
                </c:pt>
                <c:pt idx="40">
                  <c:v>10803700000</c:v>
                </c:pt>
                <c:pt idx="41">
                  <c:v>10887600000</c:v>
                </c:pt>
                <c:pt idx="42">
                  <c:v>10958900000</c:v>
                </c:pt>
                <c:pt idx="43">
                  <c:v>11026900000</c:v>
                </c:pt>
                <c:pt idx="44">
                  <c:v>11098500000</c:v>
                </c:pt>
                <c:pt idx="45">
                  <c:v>11186100000</c:v>
                </c:pt>
                <c:pt idx="46">
                  <c:v>11299600000</c:v>
                </c:pt>
                <c:pt idx="47">
                  <c:v>11442800000</c:v>
                </c:pt>
                <c:pt idx="48">
                  <c:v>11604200000</c:v>
                </c:pt>
                <c:pt idx="49">
                  <c:v>11707600000</c:v>
                </c:pt>
                <c:pt idx="50">
                  <c:v>11713500000</c:v>
                </c:pt>
                <c:pt idx="51">
                  <c:v>11713700000</c:v>
                </c:pt>
                <c:pt idx="52">
                  <c:v>11729300000</c:v>
                </c:pt>
                <c:pt idx="53">
                  <c:v>11733400000</c:v>
                </c:pt>
                <c:pt idx="54">
                  <c:v>11734700000</c:v>
                </c:pt>
                <c:pt idx="55">
                  <c:v>11752000000</c:v>
                </c:pt>
                <c:pt idx="56">
                  <c:v>11766900000</c:v>
                </c:pt>
                <c:pt idx="57">
                  <c:v>11780400000</c:v>
                </c:pt>
                <c:pt idx="58">
                  <c:v>11811200000</c:v>
                </c:pt>
                <c:pt idx="59">
                  <c:v>11811900000</c:v>
                </c:pt>
                <c:pt idx="60">
                  <c:v>11847400000</c:v>
                </c:pt>
                <c:pt idx="61">
                  <c:v>11859100000</c:v>
                </c:pt>
                <c:pt idx="62">
                  <c:v>11884800000</c:v>
                </c:pt>
                <c:pt idx="63">
                  <c:v>11904200000</c:v>
                </c:pt>
                <c:pt idx="64">
                  <c:v>11908700000</c:v>
                </c:pt>
                <c:pt idx="65">
                  <c:v>11928200000</c:v>
                </c:pt>
                <c:pt idx="66">
                  <c:v>11940300000</c:v>
                </c:pt>
                <c:pt idx="67">
                  <c:v>11952000000</c:v>
                </c:pt>
                <c:pt idx="68">
                  <c:v>11964100000</c:v>
                </c:pt>
                <c:pt idx="69">
                  <c:v>11964800000</c:v>
                </c:pt>
                <c:pt idx="70">
                  <c:v>11975200000</c:v>
                </c:pt>
                <c:pt idx="71">
                  <c:v>11989000000</c:v>
                </c:pt>
                <c:pt idx="72">
                  <c:v>12024000000</c:v>
                </c:pt>
                <c:pt idx="73">
                  <c:v>12058700000</c:v>
                </c:pt>
                <c:pt idx="74">
                  <c:v>12091500000</c:v>
                </c:pt>
                <c:pt idx="75">
                  <c:v>12124000000</c:v>
                </c:pt>
                <c:pt idx="76">
                  <c:v>12128400000</c:v>
                </c:pt>
                <c:pt idx="77">
                  <c:v>12130300000</c:v>
                </c:pt>
                <c:pt idx="78">
                  <c:v>12135200000</c:v>
                </c:pt>
                <c:pt idx="79">
                  <c:v>12142100000</c:v>
                </c:pt>
                <c:pt idx="80">
                  <c:v>12026800000</c:v>
                </c:pt>
                <c:pt idx="81">
                  <c:v>12061600000</c:v>
                </c:pt>
                <c:pt idx="82">
                  <c:v>12094400000</c:v>
                </c:pt>
                <c:pt idx="83">
                  <c:v>12127100000</c:v>
                </c:pt>
                <c:pt idx="84">
                  <c:v>12128400000</c:v>
                </c:pt>
                <c:pt idx="85">
                  <c:v>12130300000</c:v>
                </c:pt>
                <c:pt idx="86">
                  <c:v>12135200000</c:v>
                </c:pt>
                <c:pt idx="87">
                  <c:v>12142100000</c:v>
                </c:pt>
                <c:pt idx="88">
                  <c:v>12152100000</c:v>
                </c:pt>
                <c:pt idx="89">
                  <c:v>12158900000</c:v>
                </c:pt>
                <c:pt idx="90">
                  <c:v>12165600000</c:v>
                </c:pt>
                <c:pt idx="91">
                  <c:v>12179700000</c:v>
                </c:pt>
                <c:pt idx="92">
                  <c:v>12191700000</c:v>
                </c:pt>
                <c:pt idx="93">
                  <c:v>12196400000</c:v>
                </c:pt>
                <c:pt idx="94">
                  <c:v>12214400000</c:v>
                </c:pt>
                <c:pt idx="95">
                  <c:v>12226100000</c:v>
                </c:pt>
                <c:pt idx="96">
                  <c:v>12234000000</c:v>
                </c:pt>
                <c:pt idx="97">
                  <c:v>12253400000</c:v>
                </c:pt>
                <c:pt idx="98">
                  <c:v>12266100000</c:v>
                </c:pt>
                <c:pt idx="99">
                  <c:v>12272300000</c:v>
                </c:pt>
                <c:pt idx="100">
                  <c:v>12287200000</c:v>
                </c:pt>
                <c:pt idx="101">
                  <c:v>12291800000</c:v>
                </c:pt>
                <c:pt idx="102">
                  <c:v>12311500000</c:v>
                </c:pt>
                <c:pt idx="103">
                  <c:v>12315100000</c:v>
                </c:pt>
                <c:pt idx="104">
                  <c:v>12330700000</c:v>
                </c:pt>
                <c:pt idx="105">
                  <c:v>12347600000</c:v>
                </c:pt>
                <c:pt idx="106">
                  <c:v>12363800000</c:v>
                </c:pt>
                <c:pt idx="107">
                  <c:v>12374300000</c:v>
                </c:pt>
                <c:pt idx="108">
                  <c:v>12375700000</c:v>
                </c:pt>
                <c:pt idx="109">
                  <c:v>12382300000</c:v>
                </c:pt>
                <c:pt idx="110">
                  <c:v>12393700000</c:v>
                </c:pt>
                <c:pt idx="111">
                  <c:v>12436300000</c:v>
                </c:pt>
                <c:pt idx="112">
                  <c:v>12447600000</c:v>
                </c:pt>
                <c:pt idx="113">
                  <c:v>12541300000</c:v>
                </c:pt>
                <c:pt idx="114">
                  <c:v>12625000000</c:v>
                </c:pt>
                <c:pt idx="115">
                  <c:v>12649500000</c:v>
                </c:pt>
                <c:pt idx="116">
                  <c:v>12752400000</c:v>
                </c:pt>
                <c:pt idx="117">
                  <c:v>12878200000</c:v>
                </c:pt>
                <c:pt idx="118">
                  <c:v>12930300000</c:v>
                </c:pt>
                <c:pt idx="119">
                  <c:v>13059700000</c:v>
                </c:pt>
                <c:pt idx="120">
                  <c:v>13064600000</c:v>
                </c:pt>
                <c:pt idx="121">
                  <c:v>13169400000</c:v>
                </c:pt>
                <c:pt idx="122">
                  <c:v>13253500000</c:v>
                </c:pt>
                <c:pt idx="123">
                  <c:v>13382000000</c:v>
                </c:pt>
                <c:pt idx="124">
                  <c:v>13399300000</c:v>
                </c:pt>
                <c:pt idx="125">
                  <c:v>13415000000</c:v>
                </c:pt>
                <c:pt idx="126">
                  <c:v>13418800000</c:v>
                </c:pt>
                <c:pt idx="127">
                  <c:v>13426100000</c:v>
                </c:pt>
                <c:pt idx="128">
                  <c:v>13427900000</c:v>
                </c:pt>
                <c:pt idx="129">
                  <c:v>13427900000</c:v>
                </c:pt>
                <c:pt idx="130">
                  <c:v>13428600000</c:v>
                </c:pt>
                <c:pt idx="131">
                  <c:v>13429900000</c:v>
                </c:pt>
                <c:pt idx="132">
                  <c:v>13430300000</c:v>
                </c:pt>
                <c:pt idx="133">
                  <c:v>13431000000</c:v>
                </c:pt>
                <c:pt idx="134">
                  <c:v>13431200000</c:v>
                </c:pt>
                <c:pt idx="135">
                  <c:v>13432200000</c:v>
                </c:pt>
                <c:pt idx="136">
                  <c:v>13435500000</c:v>
                </c:pt>
                <c:pt idx="137">
                  <c:v>13439700000</c:v>
                </c:pt>
                <c:pt idx="138">
                  <c:v>13444500000</c:v>
                </c:pt>
                <c:pt idx="139">
                  <c:v>13450400000</c:v>
                </c:pt>
                <c:pt idx="140">
                  <c:v>13456200000</c:v>
                </c:pt>
                <c:pt idx="141">
                  <c:v>13462000000</c:v>
                </c:pt>
                <c:pt idx="142">
                  <c:v>13466800000</c:v>
                </c:pt>
                <c:pt idx="143">
                  <c:v>13470100000</c:v>
                </c:pt>
                <c:pt idx="144">
                  <c:v>13523300000</c:v>
                </c:pt>
                <c:pt idx="145">
                  <c:v>13598300000</c:v>
                </c:pt>
                <c:pt idx="146">
                  <c:v>13640700000</c:v>
                </c:pt>
                <c:pt idx="147">
                  <c:v>13646600000</c:v>
                </c:pt>
                <c:pt idx="148">
                  <c:v>13649600000</c:v>
                </c:pt>
                <c:pt idx="149">
                  <c:v>13667600000</c:v>
                </c:pt>
                <c:pt idx="150">
                  <c:v>13679900000</c:v>
                </c:pt>
                <c:pt idx="151">
                  <c:v>13682900000</c:v>
                </c:pt>
                <c:pt idx="152">
                  <c:v>13683900000</c:v>
                </c:pt>
                <c:pt idx="153">
                  <c:v>13688100000</c:v>
                </c:pt>
                <c:pt idx="154">
                  <c:v>13692100000</c:v>
                </c:pt>
                <c:pt idx="155">
                  <c:v>13699100000</c:v>
                </c:pt>
                <c:pt idx="156">
                  <c:v>13706500000</c:v>
                </c:pt>
                <c:pt idx="157">
                  <c:v>13711800000</c:v>
                </c:pt>
                <c:pt idx="158">
                  <c:v>13720400000</c:v>
                </c:pt>
                <c:pt idx="159">
                  <c:v>13722400000</c:v>
                </c:pt>
                <c:pt idx="160">
                  <c:v>17002000000</c:v>
                </c:pt>
                <c:pt idx="161">
                  <c:v>17021800000</c:v>
                </c:pt>
                <c:pt idx="162">
                  <c:v>17040700000</c:v>
                </c:pt>
                <c:pt idx="163">
                  <c:v>17053600000</c:v>
                </c:pt>
                <c:pt idx="164">
                  <c:v>17079700000</c:v>
                </c:pt>
                <c:pt idx="165">
                  <c:v>17089000000</c:v>
                </c:pt>
                <c:pt idx="166">
                  <c:v>17122400000</c:v>
                </c:pt>
                <c:pt idx="167">
                  <c:v>17154500000</c:v>
                </c:pt>
                <c:pt idx="168">
                  <c:v>17184700000</c:v>
                </c:pt>
                <c:pt idx="169">
                  <c:v>17200100000</c:v>
                </c:pt>
                <c:pt idx="170">
                  <c:v>17216000000</c:v>
                </c:pt>
                <c:pt idx="171">
                  <c:v>17217000000</c:v>
                </c:pt>
                <c:pt idx="172">
                  <c:v>17247100000</c:v>
                </c:pt>
                <c:pt idx="173">
                  <c:v>17281000000</c:v>
                </c:pt>
                <c:pt idx="174">
                  <c:v>17315900000</c:v>
                </c:pt>
                <c:pt idx="175">
                  <c:v>17324500000</c:v>
                </c:pt>
                <c:pt idx="176">
                  <c:v>17353700000</c:v>
                </c:pt>
                <c:pt idx="177">
                  <c:v>17383800000</c:v>
                </c:pt>
                <c:pt idx="178">
                  <c:v>17385300000</c:v>
                </c:pt>
                <c:pt idx="179">
                  <c:v>17394100000</c:v>
                </c:pt>
                <c:pt idx="180">
                  <c:v>17408800000</c:v>
                </c:pt>
                <c:pt idx="181">
                  <c:v>17434700000</c:v>
                </c:pt>
                <c:pt idx="182">
                  <c:v>17468400000</c:v>
                </c:pt>
                <c:pt idx="183">
                  <c:v>17474100000</c:v>
                </c:pt>
                <c:pt idx="184">
                  <c:v>17475500000</c:v>
                </c:pt>
                <c:pt idx="185">
                  <c:v>17480400000</c:v>
                </c:pt>
                <c:pt idx="186">
                  <c:v>17485600000</c:v>
                </c:pt>
                <c:pt idx="187">
                  <c:v>17485600000</c:v>
                </c:pt>
                <c:pt idx="188">
                  <c:v>17498800000</c:v>
                </c:pt>
                <c:pt idx="189">
                  <c:v>17502400000</c:v>
                </c:pt>
                <c:pt idx="190">
                  <c:v>17505100000</c:v>
                </c:pt>
                <c:pt idx="191">
                  <c:v>17510600000</c:v>
                </c:pt>
                <c:pt idx="192">
                  <c:v>17513200000</c:v>
                </c:pt>
                <c:pt idx="193">
                  <c:v>17513800000</c:v>
                </c:pt>
                <c:pt idx="194">
                  <c:v>17523700000</c:v>
                </c:pt>
                <c:pt idx="195">
                  <c:v>17527400000</c:v>
                </c:pt>
                <c:pt idx="196">
                  <c:v>17534200000</c:v>
                </c:pt>
                <c:pt idx="197">
                  <c:v>17544200000</c:v>
                </c:pt>
                <c:pt idx="198">
                  <c:v>17551800000</c:v>
                </c:pt>
                <c:pt idx="199">
                  <c:v>17554400000</c:v>
                </c:pt>
                <c:pt idx="200">
                  <c:v>17558000000</c:v>
                </c:pt>
                <c:pt idx="201">
                  <c:v>17563800000</c:v>
                </c:pt>
                <c:pt idx="202">
                  <c:v>17571300000</c:v>
                </c:pt>
                <c:pt idx="203">
                  <c:v>17576100000</c:v>
                </c:pt>
                <c:pt idx="204">
                  <c:v>17577100000</c:v>
                </c:pt>
                <c:pt idx="205">
                  <c:v>17577700000</c:v>
                </c:pt>
                <c:pt idx="206">
                  <c:v>17580300000</c:v>
                </c:pt>
                <c:pt idx="207">
                  <c:v>17580500000</c:v>
                </c:pt>
                <c:pt idx="208">
                  <c:v>17582600000</c:v>
                </c:pt>
                <c:pt idx="209">
                  <c:v>17585800000</c:v>
                </c:pt>
                <c:pt idx="210">
                  <c:v>17585800000</c:v>
                </c:pt>
                <c:pt idx="211">
                  <c:v>17585800000</c:v>
                </c:pt>
                <c:pt idx="212">
                  <c:v>17587100000</c:v>
                </c:pt>
                <c:pt idx="213">
                  <c:v>17591500000</c:v>
                </c:pt>
                <c:pt idx="214">
                  <c:v>17596700000</c:v>
                </c:pt>
                <c:pt idx="215">
                  <c:v>17597500000</c:v>
                </c:pt>
                <c:pt idx="216">
                  <c:v>17603600000</c:v>
                </c:pt>
                <c:pt idx="217">
                  <c:v>17609000000</c:v>
                </c:pt>
                <c:pt idx="218">
                  <c:v>17612000000</c:v>
                </c:pt>
                <c:pt idx="219">
                  <c:v>17613000000</c:v>
                </c:pt>
                <c:pt idx="220">
                  <c:v>17613700000</c:v>
                </c:pt>
                <c:pt idx="221">
                  <c:v>17617300000</c:v>
                </c:pt>
                <c:pt idx="222">
                  <c:v>17619100000</c:v>
                </c:pt>
                <c:pt idx="223">
                  <c:v>17620300000</c:v>
                </c:pt>
                <c:pt idx="224">
                  <c:v>17622400000</c:v>
                </c:pt>
                <c:pt idx="225">
                  <c:v>17645400000</c:v>
                </c:pt>
                <c:pt idx="226">
                  <c:v>17657700000</c:v>
                </c:pt>
                <c:pt idx="227">
                  <c:v>17667100000</c:v>
                </c:pt>
                <c:pt idx="228">
                  <c:v>17706200000</c:v>
                </c:pt>
                <c:pt idx="229">
                  <c:v>17712300000</c:v>
                </c:pt>
                <c:pt idx="230">
                  <c:v>17713700000</c:v>
                </c:pt>
                <c:pt idx="231">
                  <c:v>17713800000</c:v>
                </c:pt>
                <c:pt idx="232">
                  <c:v>17715600000</c:v>
                </c:pt>
                <c:pt idx="233">
                  <c:v>17716000000</c:v>
                </c:pt>
                <c:pt idx="234">
                  <c:v>17719200000</c:v>
                </c:pt>
                <c:pt idx="235">
                  <c:v>17721200000</c:v>
                </c:pt>
                <c:pt idx="236">
                  <c:v>17721900000</c:v>
                </c:pt>
                <c:pt idx="237">
                  <c:v>17723400000</c:v>
                </c:pt>
                <c:pt idx="238">
                  <c:v>17727700000</c:v>
                </c:pt>
                <c:pt idx="239">
                  <c:v>17729400000</c:v>
                </c:pt>
                <c:pt idx="240">
                  <c:v>20013900000</c:v>
                </c:pt>
                <c:pt idx="241">
                  <c:v>20019200000</c:v>
                </c:pt>
                <c:pt idx="242">
                  <c:v>20050400000</c:v>
                </c:pt>
                <c:pt idx="243">
                  <c:v>20068800000</c:v>
                </c:pt>
                <c:pt idx="244">
                  <c:v>20078000000</c:v>
                </c:pt>
                <c:pt idx="245">
                  <c:v>20105100000</c:v>
                </c:pt>
                <c:pt idx="246">
                  <c:v>20131500000</c:v>
                </c:pt>
                <c:pt idx="247">
                  <c:v>20140100000</c:v>
                </c:pt>
                <c:pt idx="248">
                  <c:v>20152400000</c:v>
                </c:pt>
                <c:pt idx="249">
                  <c:v>20155600000</c:v>
                </c:pt>
                <c:pt idx="250">
                  <c:v>20173300000</c:v>
                </c:pt>
                <c:pt idx="251">
                  <c:v>20179500000</c:v>
                </c:pt>
                <c:pt idx="252">
                  <c:v>20199600000</c:v>
                </c:pt>
                <c:pt idx="253">
                  <c:v>20214900000</c:v>
                </c:pt>
                <c:pt idx="254">
                  <c:v>20226200000</c:v>
                </c:pt>
                <c:pt idx="255">
                  <c:v>20249400000</c:v>
                </c:pt>
                <c:pt idx="256">
                  <c:v>20329200000</c:v>
                </c:pt>
                <c:pt idx="257">
                  <c:v>20349900000</c:v>
                </c:pt>
                <c:pt idx="258">
                  <c:v>20422700000</c:v>
                </c:pt>
                <c:pt idx="259">
                  <c:v>20430600000</c:v>
                </c:pt>
                <c:pt idx="260">
                  <c:v>20433400000</c:v>
                </c:pt>
                <c:pt idx="261">
                  <c:v>20437100000</c:v>
                </c:pt>
                <c:pt idx="262">
                  <c:v>20440400000</c:v>
                </c:pt>
                <c:pt idx="263">
                  <c:v>20444100000</c:v>
                </c:pt>
                <c:pt idx="264">
                  <c:v>20454600000</c:v>
                </c:pt>
                <c:pt idx="265">
                  <c:v>20465200000</c:v>
                </c:pt>
                <c:pt idx="266">
                  <c:v>20474200000</c:v>
                </c:pt>
                <c:pt idx="267">
                  <c:v>20475100000</c:v>
                </c:pt>
                <c:pt idx="268">
                  <c:v>20476800000</c:v>
                </c:pt>
                <c:pt idx="269">
                  <c:v>20483200000</c:v>
                </c:pt>
                <c:pt idx="270">
                  <c:v>20491000000</c:v>
                </c:pt>
                <c:pt idx="271">
                  <c:v>20494600000</c:v>
                </c:pt>
                <c:pt idx="272">
                  <c:v>20504700000</c:v>
                </c:pt>
                <c:pt idx="273">
                  <c:v>20515300000</c:v>
                </c:pt>
                <c:pt idx="274">
                  <c:v>20521700000</c:v>
                </c:pt>
                <c:pt idx="275">
                  <c:v>20543600000</c:v>
                </c:pt>
                <c:pt idx="276">
                  <c:v>20566400000</c:v>
                </c:pt>
                <c:pt idx="277">
                  <c:v>20590500000</c:v>
                </c:pt>
                <c:pt idx="278">
                  <c:v>20613800000</c:v>
                </c:pt>
                <c:pt idx="279">
                  <c:v>20633300000</c:v>
                </c:pt>
                <c:pt idx="280">
                  <c:v>20637200000</c:v>
                </c:pt>
                <c:pt idx="281">
                  <c:v>20638100000</c:v>
                </c:pt>
                <c:pt idx="282">
                  <c:v>20640600000</c:v>
                </c:pt>
                <c:pt idx="283">
                  <c:v>20644700000</c:v>
                </c:pt>
                <c:pt idx="284">
                  <c:v>20649500000</c:v>
                </c:pt>
                <c:pt idx="285">
                  <c:v>20650500000</c:v>
                </c:pt>
                <c:pt idx="286">
                  <c:v>20657700000</c:v>
                </c:pt>
                <c:pt idx="287">
                  <c:v>20659700000</c:v>
                </c:pt>
                <c:pt idx="288">
                  <c:v>20661700000</c:v>
                </c:pt>
                <c:pt idx="289">
                  <c:v>20661900000</c:v>
                </c:pt>
                <c:pt idx="290">
                  <c:v>20666400000</c:v>
                </c:pt>
                <c:pt idx="291">
                  <c:v>20674400000</c:v>
                </c:pt>
                <c:pt idx="292">
                  <c:v>20677500000</c:v>
                </c:pt>
                <c:pt idx="293">
                  <c:v>20681400000</c:v>
                </c:pt>
                <c:pt idx="294">
                  <c:v>20683200000</c:v>
                </c:pt>
                <c:pt idx="295">
                  <c:v>20695600000</c:v>
                </c:pt>
                <c:pt idx="296">
                  <c:v>20697400000</c:v>
                </c:pt>
                <c:pt idx="297">
                  <c:v>20702600000</c:v>
                </c:pt>
                <c:pt idx="298">
                  <c:v>20710200000</c:v>
                </c:pt>
                <c:pt idx="299">
                  <c:v>20710300000</c:v>
                </c:pt>
                <c:pt idx="300">
                  <c:v>20711700000</c:v>
                </c:pt>
                <c:pt idx="301">
                  <c:v>20719900000</c:v>
                </c:pt>
                <c:pt idx="302">
                  <c:v>20726700000</c:v>
                </c:pt>
                <c:pt idx="303">
                  <c:v>20731900000</c:v>
                </c:pt>
                <c:pt idx="304">
                  <c:v>20733300000</c:v>
                </c:pt>
                <c:pt idx="305">
                  <c:v>20736300000</c:v>
                </c:pt>
                <c:pt idx="306">
                  <c:v>20736800000</c:v>
                </c:pt>
                <c:pt idx="307">
                  <c:v>20738900000</c:v>
                </c:pt>
                <c:pt idx="308">
                  <c:v>20742600000</c:v>
                </c:pt>
                <c:pt idx="309">
                  <c:v>20745600000</c:v>
                </c:pt>
                <c:pt idx="310">
                  <c:v>20747400000</c:v>
                </c:pt>
                <c:pt idx="311">
                  <c:v>20758000000</c:v>
                </c:pt>
                <c:pt idx="312">
                  <c:v>20777900000</c:v>
                </c:pt>
                <c:pt idx="313">
                  <c:v>20778400000</c:v>
                </c:pt>
                <c:pt idx="314">
                  <c:v>20785400000</c:v>
                </c:pt>
                <c:pt idx="315">
                  <c:v>20797700000</c:v>
                </c:pt>
                <c:pt idx="316">
                  <c:v>20810100000</c:v>
                </c:pt>
                <c:pt idx="317">
                  <c:v>20815700000</c:v>
                </c:pt>
                <c:pt idx="318">
                  <c:v>20816400000</c:v>
                </c:pt>
                <c:pt idx="319">
                  <c:v>20820700000</c:v>
                </c:pt>
                <c:pt idx="320">
                  <c:v>23003500000</c:v>
                </c:pt>
                <c:pt idx="321">
                  <c:v>23004400000</c:v>
                </c:pt>
                <c:pt idx="322">
                  <c:v>23010900000</c:v>
                </c:pt>
                <c:pt idx="323">
                  <c:v>23016800000</c:v>
                </c:pt>
                <c:pt idx="324">
                  <c:v>23022300000</c:v>
                </c:pt>
                <c:pt idx="325">
                  <c:v>23027700000</c:v>
                </c:pt>
                <c:pt idx="326">
                  <c:v>23034700000</c:v>
                </c:pt>
                <c:pt idx="327">
                  <c:v>23045500000</c:v>
                </c:pt>
                <c:pt idx="328">
                  <c:v>23063800000</c:v>
                </c:pt>
                <c:pt idx="329">
                  <c:v>23088300000</c:v>
                </c:pt>
                <c:pt idx="330">
                  <c:v>23088600000</c:v>
                </c:pt>
                <c:pt idx="331">
                  <c:v>23092800000</c:v>
                </c:pt>
                <c:pt idx="332">
                  <c:v>23096100000</c:v>
                </c:pt>
                <c:pt idx="333">
                  <c:v>23100000000</c:v>
                </c:pt>
                <c:pt idx="334">
                  <c:v>23112500000</c:v>
                </c:pt>
                <c:pt idx="335">
                  <c:v>23115200000</c:v>
                </c:pt>
                <c:pt idx="336">
                  <c:v>23123400000</c:v>
                </c:pt>
                <c:pt idx="337">
                  <c:v>23176800000</c:v>
                </c:pt>
                <c:pt idx="338">
                  <c:v>23184900000</c:v>
                </c:pt>
                <c:pt idx="339">
                  <c:v>23188000000</c:v>
                </c:pt>
                <c:pt idx="340">
                  <c:v>23199300000</c:v>
                </c:pt>
                <c:pt idx="341">
                  <c:v>23203200000</c:v>
                </c:pt>
                <c:pt idx="342">
                  <c:v>23208200000</c:v>
                </c:pt>
                <c:pt idx="343">
                  <c:v>23221300000</c:v>
                </c:pt>
                <c:pt idx="344">
                  <c:v>23242100000</c:v>
                </c:pt>
                <c:pt idx="345">
                  <c:v>23275200000</c:v>
                </c:pt>
                <c:pt idx="346">
                  <c:v>23276000000</c:v>
                </c:pt>
                <c:pt idx="347">
                  <c:v>23292400000</c:v>
                </c:pt>
                <c:pt idx="348">
                  <c:v>23294800000</c:v>
                </c:pt>
                <c:pt idx="349">
                  <c:v>23298300000</c:v>
                </c:pt>
                <c:pt idx="350">
                  <c:v>23299700000</c:v>
                </c:pt>
                <c:pt idx="351">
                  <c:v>23300200000</c:v>
                </c:pt>
                <c:pt idx="352">
                  <c:v>23300600000</c:v>
                </c:pt>
                <c:pt idx="353">
                  <c:v>23301300000</c:v>
                </c:pt>
                <c:pt idx="354">
                  <c:v>23302000000</c:v>
                </c:pt>
                <c:pt idx="355">
                  <c:v>23302600000</c:v>
                </c:pt>
                <c:pt idx="356">
                  <c:v>23304300000</c:v>
                </c:pt>
                <c:pt idx="357">
                  <c:v>23304400000</c:v>
                </c:pt>
                <c:pt idx="358">
                  <c:v>23309000000</c:v>
                </c:pt>
                <c:pt idx="359">
                  <c:v>23313900000</c:v>
                </c:pt>
                <c:pt idx="360">
                  <c:v>23319700000</c:v>
                </c:pt>
                <c:pt idx="361">
                  <c:v>23325000000</c:v>
                </c:pt>
                <c:pt idx="362">
                  <c:v>23329300000</c:v>
                </c:pt>
                <c:pt idx="363">
                  <c:v>23330800000</c:v>
                </c:pt>
                <c:pt idx="364">
                  <c:v>23331600000</c:v>
                </c:pt>
                <c:pt idx="365">
                  <c:v>23335600000</c:v>
                </c:pt>
                <c:pt idx="366">
                  <c:v>23337200000</c:v>
                </c:pt>
                <c:pt idx="367">
                  <c:v>23368400000</c:v>
                </c:pt>
                <c:pt idx="368">
                  <c:v>23482900000</c:v>
                </c:pt>
                <c:pt idx="369">
                  <c:v>23488000000</c:v>
                </c:pt>
                <c:pt idx="370">
                  <c:v>23488900000</c:v>
                </c:pt>
                <c:pt idx="371">
                  <c:v>23488900000</c:v>
                </c:pt>
                <c:pt idx="372">
                  <c:v>23489000000</c:v>
                </c:pt>
                <c:pt idx="373">
                  <c:v>23489000000</c:v>
                </c:pt>
                <c:pt idx="374">
                  <c:v>23489300000</c:v>
                </c:pt>
                <c:pt idx="375">
                  <c:v>23489700000</c:v>
                </c:pt>
                <c:pt idx="376">
                  <c:v>23489800000</c:v>
                </c:pt>
                <c:pt idx="377">
                  <c:v>23490200000</c:v>
                </c:pt>
                <c:pt idx="378">
                  <c:v>23490400000</c:v>
                </c:pt>
                <c:pt idx="379">
                  <c:v>23490900000</c:v>
                </c:pt>
                <c:pt idx="380">
                  <c:v>23493000000</c:v>
                </c:pt>
                <c:pt idx="381">
                  <c:v>23495300000</c:v>
                </c:pt>
                <c:pt idx="382">
                  <c:v>23498500000</c:v>
                </c:pt>
                <c:pt idx="383">
                  <c:v>23503300000</c:v>
                </c:pt>
                <c:pt idx="384">
                  <c:v>23509600000</c:v>
                </c:pt>
                <c:pt idx="385">
                  <c:v>23515400000</c:v>
                </c:pt>
                <c:pt idx="386">
                  <c:v>23518700000</c:v>
                </c:pt>
                <c:pt idx="387">
                  <c:v>23519500000</c:v>
                </c:pt>
                <c:pt idx="388">
                  <c:v>23519700000</c:v>
                </c:pt>
                <c:pt idx="389">
                  <c:v>23608300000</c:v>
                </c:pt>
                <c:pt idx="390">
                  <c:v>23643500000</c:v>
                </c:pt>
                <c:pt idx="391">
                  <c:v>23647600000</c:v>
                </c:pt>
                <c:pt idx="392">
                  <c:v>23653700000</c:v>
                </c:pt>
                <c:pt idx="393">
                  <c:v>23655500000</c:v>
                </c:pt>
                <c:pt idx="394">
                  <c:v>23660700000</c:v>
                </c:pt>
                <c:pt idx="395">
                  <c:v>23667200000</c:v>
                </c:pt>
                <c:pt idx="396">
                  <c:v>23686300000</c:v>
                </c:pt>
                <c:pt idx="397">
                  <c:v>23701400000</c:v>
                </c:pt>
                <c:pt idx="398">
                  <c:v>23706700000</c:v>
                </c:pt>
                <c:pt idx="399">
                  <c:v>23727400000</c:v>
                </c:pt>
                <c:pt idx="400">
                  <c:v>34000200000</c:v>
                </c:pt>
                <c:pt idx="401">
                  <c:v>34003100000</c:v>
                </c:pt>
                <c:pt idx="402">
                  <c:v>34008900000</c:v>
                </c:pt>
                <c:pt idx="403">
                  <c:v>34014300000</c:v>
                </c:pt>
                <c:pt idx="404">
                  <c:v>34023000000</c:v>
                </c:pt>
                <c:pt idx="405">
                  <c:v>34030200000</c:v>
                </c:pt>
                <c:pt idx="406">
                  <c:v>34035100000</c:v>
                </c:pt>
                <c:pt idx="407">
                  <c:v>34048100000</c:v>
                </c:pt>
                <c:pt idx="408">
                  <c:v>34050900000</c:v>
                </c:pt>
                <c:pt idx="409">
                  <c:v>34052800000</c:v>
                </c:pt>
                <c:pt idx="410">
                  <c:v>34056300000</c:v>
                </c:pt>
                <c:pt idx="411">
                  <c:v>34060900000</c:v>
                </c:pt>
                <c:pt idx="412">
                  <c:v>34064000000</c:v>
                </c:pt>
                <c:pt idx="413">
                  <c:v>34064100000</c:v>
                </c:pt>
                <c:pt idx="414">
                  <c:v>34066100000</c:v>
                </c:pt>
                <c:pt idx="415">
                  <c:v>34071500000</c:v>
                </c:pt>
                <c:pt idx="416">
                  <c:v>34074700000</c:v>
                </c:pt>
                <c:pt idx="417">
                  <c:v>34075700000</c:v>
                </c:pt>
                <c:pt idx="418">
                  <c:v>34075800000</c:v>
                </c:pt>
                <c:pt idx="419">
                  <c:v>34082000000</c:v>
                </c:pt>
                <c:pt idx="420">
                  <c:v>34084200000</c:v>
                </c:pt>
                <c:pt idx="421">
                  <c:v>34111900000</c:v>
                </c:pt>
                <c:pt idx="422">
                  <c:v>34113400000</c:v>
                </c:pt>
                <c:pt idx="423">
                  <c:v>34117200000</c:v>
                </c:pt>
                <c:pt idx="424">
                  <c:v>34119000000</c:v>
                </c:pt>
                <c:pt idx="425">
                  <c:v>34129700000</c:v>
                </c:pt>
                <c:pt idx="426">
                  <c:v>34149800000</c:v>
                </c:pt>
                <c:pt idx="427">
                  <c:v>34153100000</c:v>
                </c:pt>
                <c:pt idx="428">
                  <c:v>34157400000</c:v>
                </c:pt>
                <c:pt idx="429">
                  <c:v>34165900000</c:v>
                </c:pt>
                <c:pt idx="430">
                  <c:v>34177200000</c:v>
                </c:pt>
                <c:pt idx="431">
                  <c:v>34181500000</c:v>
                </c:pt>
                <c:pt idx="432">
                  <c:v>34183600000</c:v>
                </c:pt>
                <c:pt idx="433">
                  <c:v>34186900000</c:v>
                </c:pt>
                <c:pt idx="434">
                  <c:v>34188200000</c:v>
                </c:pt>
                <c:pt idx="435">
                  <c:v>34193300000</c:v>
                </c:pt>
                <c:pt idx="436">
                  <c:v>34194900000</c:v>
                </c:pt>
                <c:pt idx="437">
                  <c:v>34195400000</c:v>
                </c:pt>
                <c:pt idx="438">
                  <c:v>34198400000</c:v>
                </c:pt>
                <c:pt idx="439">
                  <c:v>34199600000</c:v>
                </c:pt>
                <c:pt idx="440">
                  <c:v>34200300000</c:v>
                </c:pt>
                <c:pt idx="441">
                  <c:v>34203200000</c:v>
                </c:pt>
                <c:pt idx="442">
                  <c:v>34209500000</c:v>
                </c:pt>
                <c:pt idx="443">
                  <c:v>34213600000</c:v>
                </c:pt>
                <c:pt idx="444">
                  <c:v>34215200000</c:v>
                </c:pt>
                <c:pt idx="445">
                  <c:v>34220000000</c:v>
                </c:pt>
                <c:pt idx="446">
                  <c:v>34223000000</c:v>
                </c:pt>
                <c:pt idx="447">
                  <c:v>34224400000</c:v>
                </c:pt>
                <c:pt idx="448">
                  <c:v>34227000000</c:v>
                </c:pt>
                <c:pt idx="449">
                  <c:v>34229200000</c:v>
                </c:pt>
                <c:pt idx="450">
                  <c:v>34230200000</c:v>
                </c:pt>
                <c:pt idx="451">
                  <c:v>34231400000</c:v>
                </c:pt>
                <c:pt idx="452">
                  <c:v>34231900000</c:v>
                </c:pt>
                <c:pt idx="453">
                  <c:v>34239000000</c:v>
                </c:pt>
                <c:pt idx="454">
                  <c:v>34245700000</c:v>
                </c:pt>
                <c:pt idx="455">
                  <c:v>34247300000</c:v>
                </c:pt>
                <c:pt idx="456">
                  <c:v>34251500000</c:v>
                </c:pt>
                <c:pt idx="457">
                  <c:v>34253100000</c:v>
                </c:pt>
                <c:pt idx="458">
                  <c:v>34261600000</c:v>
                </c:pt>
                <c:pt idx="459">
                  <c:v>34267700000</c:v>
                </c:pt>
                <c:pt idx="460">
                  <c:v>34272900000</c:v>
                </c:pt>
                <c:pt idx="461">
                  <c:v>34274600000</c:v>
                </c:pt>
                <c:pt idx="462">
                  <c:v>34278600000</c:v>
                </c:pt>
                <c:pt idx="463">
                  <c:v>34280300000</c:v>
                </c:pt>
                <c:pt idx="464">
                  <c:v>34302800000</c:v>
                </c:pt>
                <c:pt idx="465">
                  <c:v>34318100000</c:v>
                </c:pt>
                <c:pt idx="466">
                  <c:v>34319500000</c:v>
                </c:pt>
                <c:pt idx="467">
                  <c:v>34325600000</c:v>
                </c:pt>
                <c:pt idx="468">
                  <c:v>34339800000</c:v>
                </c:pt>
                <c:pt idx="469">
                  <c:v>34345800000</c:v>
                </c:pt>
                <c:pt idx="470">
                  <c:v>34353700000</c:v>
                </c:pt>
                <c:pt idx="471">
                  <c:v>34362900000</c:v>
                </c:pt>
                <c:pt idx="472">
                  <c:v>34367500000</c:v>
                </c:pt>
                <c:pt idx="473">
                  <c:v>34372300000</c:v>
                </c:pt>
                <c:pt idx="474">
                  <c:v>34377100000</c:v>
                </c:pt>
                <c:pt idx="475">
                  <c:v>34377800000</c:v>
                </c:pt>
                <c:pt idx="476">
                  <c:v>34391400000</c:v>
                </c:pt>
                <c:pt idx="477">
                  <c:v>34395800000</c:v>
                </c:pt>
                <c:pt idx="478">
                  <c:v>34396000000</c:v>
                </c:pt>
                <c:pt idx="479">
                  <c:v>34399100000</c:v>
                </c:pt>
                <c:pt idx="480">
                  <c:v>34391400000</c:v>
                </c:pt>
                <c:pt idx="481">
                  <c:v>34395900000</c:v>
                </c:pt>
                <c:pt idx="482">
                  <c:v>34396100000</c:v>
                </c:pt>
                <c:pt idx="483">
                  <c:v>34399300000</c:v>
                </c:pt>
                <c:pt idx="484">
                  <c:v>34407100000</c:v>
                </c:pt>
                <c:pt idx="485">
                  <c:v>34414000000</c:v>
                </c:pt>
                <c:pt idx="486">
                  <c:v>34418400000</c:v>
                </c:pt>
                <c:pt idx="487">
                  <c:v>34422100000</c:v>
                </c:pt>
                <c:pt idx="488">
                  <c:v>34425400000</c:v>
                </c:pt>
                <c:pt idx="489">
                  <c:v>34427600000</c:v>
                </c:pt>
                <c:pt idx="490">
                  <c:v>34431500000</c:v>
                </c:pt>
                <c:pt idx="491">
                  <c:v>34434700000</c:v>
                </c:pt>
                <c:pt idx="492">
                  <c:v>34436000000</c:v>
                </c:pt>
                <c:pt idx="493">
                  <c:v>34436200000</c:v>
                </c:pt>
                <c:pt idx="494">
                  <c:v>34441600000</c:v>
                </c:pt>
                <c:pt idx="495">
                  <c:v>34444400000</c:v>
                </c:pt>
                <c:pt idx="496">
                  <c:v>34444800000</c:v>
                </c:pt>
                <c:pt idx="497">
                  <c:v>34457500000</c:v>
                </c:pt>
                <c:pt idx="498">
                  <c:v>34457500000</c:v>
                </c:pt>
                <c:pt idx="499">
                  <c:v>34463100000</c:v>
                </c:pt>
                <c:pt idx="500">
                  <c:v>34467200000</c:v>
                </c:pt>
                <c:pt idx="501">
                  <c:v>34469600000</c:v>
                </c:pt>
                <c:pt idx="502">
                  <c:v>34470000000</c:v>
                </c:pt>
                <c:pt idx="503">
                  <c:v>34472100000</c:v>
                </c:pt>
                <c:pt idx="504">
                  <c:v>34474700000</c:v>
                </c:pt>
                <c:pt idx="505">
                  <c:v>34476500000</c:v>
                </c:pt>
                <c:pt idx="506">
                  <c:v>34478100000</c:v>
                </c:pt>
                <c:pt idx="507">
                  <c:v>34479700000</c:v>
                </c:pt>
                <c:pt idx="508">
                  <c:v>34480200000</c:v>
                </c:pt>
                <c:pt idx="509">
                  <c:v>34480600000</c:v>
                </c:pt>
                <c:pt idx="510">
                  <c:v>34481000000</c:v>
                </c:pt>
                <c:pt idx="511">
                  <c:v>34482100000</c:v>
                </c:pt>
                <c:pt idx="512">
                  <c:v>34482700000</c:v>
                </c:pt>
                <c:pt idx="513">
                  <c:v>34484400000</c:v>
                </c:pt>
                <c:pt idx="514">
                  <c:v>34484900000</c:v>
                </c:pt>
                <c:pt idx="515">
                  <c:v>34485400000</c:v>
                </c:pt>
                <c:pt idx="516">
                  <c:v>34485900000</c:v>
                </c:pt>
                <c:pt idx="517">
                  <c:v>34487100000</c:v>
                </c:pt>
                <c:pt idx="518">
                  <c:v>34488300000</c:v>
                </c:pt>
                <c:pt idx="519">
                  <c:v>34492100000</c:v>
                </c:pt>
                <c:pt idx="520">
                  <c:v>34492800000</c:v>
                </c:pt>
                <c:pt idx="521">
                  <c:v>34493300000</c:v>
                </c:pt>
                <c:pt idx="522">
                  <c:v>34494200000</c:v>
                </c:pt>
                <c:pt idx="523">
                  <c:v>34494900000</c:v>
                </c:pt>
                <c:pt idx="524">
                  <c:v>34496300000</c:v>
                </c:pt>
                <c:pt idx="525">
                  <c:v>34496900000</c:v>
                </c:pt>
                <c:pt idx="526">
                  <c:v>34497000000</c:v>
                </c:pt>
                <c:pt idx="527">
                  <c:v>34499300000</c:v>
                </c:pt>
                <c:pt idx="528">
                  <c:v>34500200000</c:v>
                </c:pt>
                <c:pt idx="529">
                  <c:v>34510000000</c:v>
                </c:pt>
                <c:pt idx="530">
                  <c:v>34516200000</c:v>
                </c:pt>
                <c:pt idx="531">
                  <c:v>34520400000</c:v>
                </c:pt>
                <c:pt idx="532">
                  <c:v>34521200000</c:v>
                </c:pt>
                <c:pt idx="533">
                  <c:v>34538600000</c:v>
                </c:pt>
                <c:pt idx="534">
                  <c:v>34549000000</c:v>
                </c:pt>
                <c:pt idx="535">
                  <c:v>34549800000</c:v>
                </c:pt>
                <c:pt idx="536">
                  <c:v>34552100000</c:v>
                </c:pt>
                <c:pt idx="537">
                  <c:v>34553000000</c:v>
                </c:pt>
                <c:pt idx="538">
                  <c:v>34557900000</c:v>
                </c:pt>
                <c:pt idx="539">
                  <c:v>34559400000</c:v>
                </c:pt>
                <c:pt idx="540">
                  <c:v>34560000000</c:v>
                </c:pt>
                <c:pt idx="541">
                  <c:v>34562900000</c:v>
                </c:pt>
                <c:pt idx="542">
                  <c:v>34565900000</c:v>
                </c:pt>
                <c:pt idx="543">
                  <c:v>34567600000</c:v>
                </c:pt>
                <c:pt idx="544">
                  <c:v>34572000000</c:v>
                </c:pt>
                <c:pt idx="545">
                  <c:v>34572600000</c:v>
                </c:pt>
                <c:pt idx="546">
                  <c:v>34572800000</c:v>
                </c:pt>
                <c:pt idx="547">
                  <c:v>34574400000</c:v>
                </c:pt>
                <c:pt idx="548">
                  <c:v>34574600000</c:v>
                </c:pt>
                <c:pt idx="549">
                  <c:v>34575200000</c:v>
                </c:pt>
                <c:pt idx="550">
                  <c:v>34576800000</c:v>
                </c:pt>
                <c:pt idx="551">
                  <c:v>34580400000</c:v>
                </c:pt>
                <c:pt idx="552">
                  <c:v>34581800000</c:v>
                </c:pt>
                <c:pt idx="553">
                  <c:v>34583800000</c:v>
                </c:pt>
                <c:pt idx="554">
                  <c:v>34584100000</c:v>
                </c:pt>
                <c:pt idx="555">
                  <c:v>34584500000</c:v>
                </c:pt>
                <c:pt idx="556">
                  <c:v>34585100000</c:v>
                </c:pt>
                <c:pt idx="557">
                  <c:v>34585300000</c:v>
                </c:pt>
                <c:pt idx="558">
                  <c:v>34587200000</c:v>
                </c:pt>
                <c:pt idx="559">
                  <c:v>34606000000</c:v>
                </c:pt>
                <c:pt idx="560">
                  <c:v>34610300000</c:v>
                </c:pt>
                <c:pt idx="561">
                  <c:v>34610400000</c:v>
                </c:pt>
                <c:pt idx="562">
                  <c:v>34614200000</c:v>
                </c:pt>
                <c:pt idx="563">
                  <c:v>34614500000</c:v>
                </c:pt>
                <c:pt idx="564">
                  <c:v>34616000000</c:v>
                </c:pt>
                <c:pt idx="565">
                  <c:v>34617200000</c:v>
                </c:pt>
                <c:pt idx="566">
                  <c:v>34617900000</c:v>
                </c:pt>
                <c:pt idx="567">
                  <c:v>34617900000</c:v>
                </c:pt>
                <c:pt idx="568">
                  <c:v>34619400000</c:v>
                </c:pt>
                <c:pt idx="569">
                  <c:v>34620600000</c:v>
                </c:pt>
                <c:pt idx="570">
                  <c:v>34625400000</c:v>
                </c:pt>
                <c:pt idx="571">
                  <c:v>34631700000</c:v>
                </c:pt>
                <c:pt idx="572">
                  <c:v>34634000000</c:v>
                </c:pt>
                <c:pt idx="573">
                  <c:v>34634500000</c:v>
                </c:pt>
                <c:pt idx="574">
                  <c:v>34635300000</c:v>
                </c:pt>
                <c:pt idx="575">
                  <c:v>34640200000</c:v>
                </c:pt>
                <c:pt idx="576">
                  <c:v>34640600000</c:v>
                </c:pt>
                <c:pt idx="577">
                  <c:v>34650600000</c:v>
                </c:pt>
                <c:pt idx="578">
                  <c:v>34655800000</c:v>
                </c:pt>
                <c:pt idx="579">
                  <c:v>34670900000</c:v>
                </c:pt>
                <c:pt idx="580">
                  <c:v>34676500000</c:v>
                </c:pt>
                <c:pt idx="581">
                  <c:v>34682000000</c:v>
                </c:pt>
                <c:pt idx="582">
                  <c:v>34697400000</c:v>
                </c:pt>
                <c:pt idx="583">
                  <c:v>34703400000</c:v>
                </c:pt>
                <c:pt idx="584">
                  <c:v>34703800000</c:v>
                </c:pt>
                <c:pt idx="585">
                  <c:v>34709800000</c:v>
                </c:pt>
                <c:pt idx="586">
                  <c:v>34724000000</c:v>
                </c:pt>
                <c:pt idx="587">
                  <c:v>34724600000</c:v>
                </c:pt>
                <c:pt idx="588">
                  <c:v>34735500000</c:v>
                </c:pt>
                <c:pt idx="589">
                  <c:v>34736900000</c:v>
                </c:pt>
                <c:pt idx="590">
                  <c:v>34740500000</c:v>
                </c:pt>
                <c:pt idx="591">
                  <c:v>34744800000</c:v>
                </c:pt>
                <c:pt idx="592">
                  <c:v>34757600000</c:v>
                </c:pt>
                <c:pt idx="593">
                  <c:v>34761000000</c:v>
                </c:pt>
                <c:pt idx="594">
                  <c:v>34770200000</c:v>
                </c:pt>
                <c:pt idx="595">
                  <c:v>34771000000</c:v>
                </c:pt>
                <c:pt idx="596">
                  <c:v>34782900000</c:v>
                </c:pt>
                <c:pt idx="597">
                  <c:v>34786600000</c:v>
                </c:pt>
                <c:pt idx="598">
                  <c:v>34790900000</c:v>
                </c:pt>
                <c:pt idx="599">
                  <c:v>34795600000</c:v>
                </c:pt>
                <c:pt idx="600">
                  <c:v>34801000000</c:v>
                </c:pt>
                <c:pt idx="601">
                  <c:v>34803900000</c:v>
                </c:pt>
                <c:pt idx="602">
                  <c:v>34817200000</c:v>
                </c:pt>
                <c:pt idx="603">
                  <c:v>34834800000</c:v>
                </c:pt>
                <c:pt idx="604">
                  <c:v>34854000000</c:v>
                </c:pt>
                <c:pt idx="605">
                  <c:v>34863300000</c:v>
                </c:pt>
                <c:pt idx="606">
                  <c:v>34879900000</c:v>
                </c:pt>
                <c:pt idx="607">
                  <c:v>34900300000</c:v>
                </c:pt>
                <c:pt idx="608">
                  <c:v>34915800000</c:v>
                </c:pt>
                <c:pt idx="609">
                  <c:v>34917400000</c:v>
                </c:pt>
                <c:pt idx="610">
                  <c:v>34930000000</c:v>
                </c:pt>
                <c:pt idx="611">
                  <c:v>35013700000</c:v>
                </c:pt>
                <c:pt idx="612">
                  <c:v>35031100000</c:v>
                </c:pt>
                <c:pt idx="613">
                  <c:v>35033700000</c:v>
                </c:pt>
                <c:pt idx="614">
                  <c:v>35047200000</c:v>
                </c:pt>
                <c:pt idx="615">
                  <c:v>35051300000</c:v>
                </c:pt>
                <c:pt idx="616">
                  <c:v>35066300000</c:v>
                </c:pt>
                <c:pt idx="617">
                  <c:v>35066400000</c:v>
                </c:pt>
                <c:pt idx="618">
                  <c:v>35071900000</c:v>
                </c:pt>
                <c:pt idx="619">
                  <c:v>35076600000</c:v>
                </c:pt>
                <c:pt idx="620">
                  <c:v>35082100000</c:v>
                </c:pt>
                <c:pt idx="621">
                  <c:v>35092700000</c:v>
                </c:pt>
                <c:pt idx="622">
                  <c:v>35109300000</c:v>
                </c:pt>
                <c:pt idx="623">
                  <c:v>35111300000</c:v>
                </c:pt>
                <c:pt idx="624">
                  <c:v>35148400000</c:v>
                </c:pt>
                <c:pt idx="625">
                  <c:v>35176900000</c:v>
                </c:pt>
                <c:pt idx="626">
                  <c:v>35179600000</c:v>
                </c:pt>
                <c:pt idx="627">
                  <c:v>35189900000</c:v>
                </c:pt>
                <c:pt idx="628">
                  <c:v>35196600000</c:v>
                </c:pt>
                <c:pt idx="629">
                  <c:v>35198900000</c:v>
                </c:pt>
                <c:pt idx="630">
                  <c:v>35203900000</c:v>
                </c:pt>
                <c:pt idx="631">
                  <c:v>35204000000</c:v>
                </c:pt>
                <c:pt idx="632">
                  <c:v>35217800000</c:v>
                </c:pt>
                <c:pt idx="633">
                  <c:v>35218500000</c:v>
                </c:pt>
                <c:pt idx="634">
                  <c:v>35227800000</c:v>
                </c:pt>
                <c:pt idx="635">
                  <c:v>35228400000</c:v>
                </c:pt>
                <c:pt idx="636">
                  <c:v>35235000000</c:v>
                </c:pt>
                <c:pt idx="637">
                  <c:v>35242600000</c:v>
                </c:pt>
                <c:pt idx="638">
                  <c:v>35252300000</c:v>
                </c:pt>
                <c:pt idx="639">
                  <c:v>35261600000</c:v>
                </c:pt>
                <c:pt idx="640">
                  <c:v>39008300000</c:v>
                </c:pt>
                <c:pt idx="641">
                  <c:v>39013500000</c:v>
                </c:pt>
                <c:pt idx="642">
                  <c:v>39018200000</c:v>
                </c:pt>
                <c:pt idx="643">
                  <c:v>39022100000</c:v>
                </c:pt>
                <c:pt idx="644">
                  <c:v>39022200000</c:v>
                </c:pt>
                <c:pt idx="645">
                  <c:v>39030800000</c:v>
                </c:pt>
                <c:pt idx="646">
                  <c:v>39037400000</c:v>
                </c:pt>
                <c:pt idx="647">
                  <c:v>39039300000</c:v>
                </c:pt>
                <c:pt idx="648">
                  <c:v>39044700000</c:v>
                </c:pt>
                <c:pt idx="649">
                  <c:v>39045300000</c:v>
                </c:pt>
                <c:pt idx="650">
                  <c:v>39045700000</c:v>
                </c:pt>
                <c:pt idx="651">
                  <c:v>39051300000</c:v>
                </c:pt>
                <c:pt idx="652">
                  <c:v>39057500000</c:v>
                </c:pt>
                <c:pt idx="653">
                  <c:v>39057600000</c:v>
                </c:pt>
                <c:pt idx="654">
                  <c:v>39075200000</c:v>
                </c:pt>
                <c:pt idx="655">
                  <c:v>39075600000</c:v>
                </c:pt>
                <c:pt idx="656">
                  <c:v>39076400000</c:v>
                </c:pt>
                <c:pt idx="657">
                  <c:v>39077200000</c:v>
                </c:pt>
                <c:pt idx="658">
                  <c:v>39082500000</c:v>
                </c:pt>
                <c:pt idx="659">
                  <c:v>39091200000</c:v>
                </c:pt>
                <c:pt idx="660">
                  <c:v>39107800000</c:v>
                </c:pt>
                <c:pt idx="661">
                  <c:v>39112500000</c:v>
                </c:pt>
                <c:pt idx="662">
                  <c:v>39113200000</c:v>
                </c:pt>
                <c:pt idx="663">
                  <c:v>39115400000</c:v>
                </c:pt>
                <c:pt idx="664">
                  <c:v>39121800000</c:v>
                </c:pt>
                <c:pt idx="665">
                  <c:v>39130200000</c:v>
                </c:pt>
                <c:pt idx="666">
                  <c:v>39130600000</c:v>
                </c:pt>
                <c:pt idx="667">
                  <c:v>39134300000</c:v>
                </c:pt>
                <c:pt idx="668">
                  <c:v>39145200000</c:v>
                </c:pt>
                <c:pt idx="669">
                  <c:v>39153700000</c:v>
                </c:pt>
                <c:pt idx="670">
                  <c:v>39155200000</c:v>
                </c:pt>
                <c:pt idx="671">
                  <c:v>39161000000</c:v>
                </c:pt>
                <c:pt idx="672">
                  <c:v>39163800000</c:v>
                </c:pt>
                <c:pt idx="673">
                  <c:v>39166700000</c:v>
                </c:pt>
                <c:pt idx="674">
                  <c:v>39167900000</c:v>
                </c:pt>
                <c:pt idx="675">
                  <c:v>39170500000</c:v>
                </c:pt>
                <c:pt idx="676">
                  <c:v>39173300000</c:v>
                </c:pt>
                <c:pt idx="677">
                  <c:v>39175100000</c:v>
                </c:pt>
                <c:pt idx="678">
                  <c:v>39179000000</c:v>
                </c:pt>
                <c:pt idx="679">
                  <c:v>39179200000</c:v>
                </c:pt>
                <c:pt idx="680">
                  <c:v>39190800000</c:v>
                </c:pt>
                <c:pt idx="681">
                  <c:v>39195300000</c:v>
                </c:pt>
                <c:pt idx="682">
                  <c:v>39197000000</c:v>
                </c:pt>
                <c:pt idx="683">
                  <c:v>39211100000</c:v>
                </c:pt>
                <c:pt idx="684">
                  <c:v>39215000000</c:v>
                </c:pt>
                <c:pt idx="685">
                  <c:v>39215300000</c:v>
                </c:pt>
                <c:pt idx="686">
                  <c:v>39223700000</c:v>
                </c:pt>
                <c:pt idx="687">
                  <c:v>39235700000</c:v>
                </c:pt>
                <c:pt idx="688">
                  <c:v>39242300000</c:v>
                </c:pt>
                <c:pt idx="689">
                  <c:v>39243200000</c:v>
                </c:pt>
                <c:pt idx="690">
                  <c:v>39245200000</c:v>
                </c:pt>
                <c:pt idx="691">
                  <c:v>39248800000</c:v>
                </c:pt>
                <c:pt idx="692">
                  <c:v>39253300000</c:v>
                </c:pt>
                <c:pt idx="693">
                  <c:v>39253700000</c:v>
                </c:pt>
                <c:pt idx="694">
                  <c:v>39257200000</c:v>
                </c:pt>
                <c:pt idx="695">
                  <c:v>39259500000</c:v>
                </c:pt>
                <c:pt idx="696">
                  <c:v>39262400000</c:v>
                </c:pt>
                <c:pt idx="697">
                  <c:v>39262400000</c:v>
                </c:pt>
                <c:pt idx="698">
                  <c:v>39263700000</c:v>
                </c:pt>
                <c:pt idx="699">
                  <c:v>39266000000</c:v>
                </c:pt>
                <c:pt idx="700">
                  <c:v>39268200000</c:v>
                </c:pt>
                <c:pt idx="701">
                  <c:v>39271100000</c:v>
                </c:pt>
                <c:pt idx="702">
                  <c:v>39278300000</c:v>
                </c:pt>
                <c:pt idx="703">
                  <c:v>39279300000</c:v>
                </c:pt>
                <c:pt idx="704">
                  <c:v>39280300000</c:v>
                </c:pt>
                <c:pt idx="705">
                  <c:v>39280800000</c:v>
                </c:pt>
                <c:pt idx="706">
                  <c:v>39284500000</c:v>
                </c:pt>
                <c:pt idx="707">
                  <c:v>39287300000</c:v>
                </c:pt>
                <c:pt idx="708">
                  <c:v>39287800000</c:v>
                </c:pt>
                <c:pt idx="709">
                  <c:v>39288800000</c:v>
                </c:pt>
                <c:pt idx="710">
                  <c:v>39289300000</c:v>
                </c:pt>
                <c:pt idx="711">
                  <c:v>39293700000</c:v>
                </c:pt>
                <c:pt idx="712">
                  <c:v>39298100000</c:v>
                </c:pt>
                <c:pt idx="713">
                  <c:v>39299000000</c:v>
                </c:pt>
                <c:pt idx="714">
                  <c:v>39300700000</c:v>
                </c:pt>
                <c:pt idx="715">
                  <c:v>39303800000</c:v>
                </c:pt>
                <c:pt idx="716">
                  <c:v>39304700000</c:v>
                </c:pt>
                <c:pt idx="717">
                  <c:v>39305500000</c:v>
                </c:pt>
                <c:pt idx="718">
                  <c:v>39309400000</c:v>
                </c:pt>
                <c:pt idx="719">
                  <c:v>39313200000</c:v>
                </c:pt>
              </c:numCache>
              <c:extLst xmlns:c15="http://schemas.microsoft.com/office/drawing/2012/chart"/>
            </c:numRef>
          </c:xVal>
          <c:yVal>
            <c:numRef>
              <c:f>'50 mm_Straight_0.25mm_1E6_Imp'!$E$2:$E$721</c:f>
              <c:numCache>
                <c:formatCode>0.00E+00</c:formatCode>
                <c:ptCount val="720"/>
                <c:pt idx="0">
                  <c:v>6.0400759229729806</c:v>
                </c:pt>
                <c:pt idx="1">
                  <c:v>4065.0112135839668</c:v>
                </c:pt>
                <c:pt idx="2">
                  <c:v>30161.242874733849</c:v>
                </c:pt>
                <c:pt idx="3">
                  <c:v>9864.1000586811442</c:v>
                </c:pt>
                <c:pt idx="4">
                  <c:v>30303.300592332449</c:v>
                </c:pt>
                <c:pt idx="5">
                  <c:v>10874.703937501214</c:v>
                </c:pt>
                <c:pt idx="6">
                  <c:v>29060.198861586541</c:v>
                </c:pt>
                <c:pt idx="7">
                  <c:v>20685.480737827118</c:v>
                </c:pt>
                <c:pt idx="8">
                  <c:v>87745.674901082559</c:v>
                </c:pt>
                <c:pt idx="9">
                  <c:v>8993.3639530285436</c:v>
                </c:pt>
                <c:pt idx="10">
                  <c:v>591.69527403929703</c:v>
                </c:pt>
                <c:pt idx="11">
                  <c:v>785.33314139675531</c:v>
                </c:pt>
                <c:pt idx="12">
                  <c:v>172.21064537440651</c:v>
                </c:pt>
                <c:pt idx="13">
                  <c:v>191.36183511332666</c:v>
                </c:pt>
                <c:pt idx="14">
                  <c:v>24.507450959631925</c:v>
                </c:pt>
                <c:pt idx="15">
                  <c:v>25.980084015069515</c:v>
                </c:pt>
                <c:pt idx="16">
                  <c:v>0.59280727296945779</c:v>
                </c:pt>
                <c:pt idx="17">
                  <c:v>0.56039569645262588</c:v>
                </c:pt>
                <c:pt idx="18">
                  <c:v>0.37230240999041325</c:v>
                </c:pt>
                <c:pt idx="19">
                  <c:v>0.25111181554301232</c:v>
                </c:pt>
                <c:pt idx="20">
                  <c:v>0.18439093592878988</c:v>
                </c:pt>
                <c:pt idx="21">
                  <c:v>5.6098261009234855</c:v>
                </c:pt>
                <c:pt idx="22">
                  <c:v>4.5128296345791057E-4</c:v>
                </c:pt>
                <c:pt idx="23">
                  <c:v>13.606061279181654</c:v>
                </c:pt>
                <c:pt idx="24">
                  <c:v>7.9312037478844275E-3</c:v>
                </c:pt>
                <c:pt idx="25">
                  <c:v>6.0917158946618608E-4</c:v>
                </c:pt>
                <c:pt idx="26">
                  <c:v>5.4086423807600146E-3</c:v>
                </c:pt>
                <c:pt idx="27">
                  <c:v>23.668549806195848</c:v>
                </c:pt>
                <c:pt idx="28">
                  <c:v>6.8265878301783951E-3</c:v>
                </c:pt>
                <c:pt idx="29">
                  <c:v>35.322437339452215</c:v>
                </c:pt>
                <c:pt idx="30">
                  <c:v>8.3348600256596744E-4</c:v>
                </c:pt>
                <c:pt idx="31">
                  <c:v>39.444137296957315</c:v>
                </c:pt>
                <c:pt idx="32">
                  <c:v>1.4784393447256216E-2</c:v>
                </c:pt>
                <c:pt idx="33">
                  <c:v>23.069717650310007</c:v>
                </c:pt>
                <c:pt idx="34">
                  <c:v>0.12481250151177696</c:v>
                </c:pt>
                <c:pt idx="35">
                  <c:v>2.2075665493994419</c:v>
                </c:pt>
                <c:pt idx="36">
                  <c:v>0.49202223530058281</c:v>
                </c:pt>
                <c:pt idx="37">
                  <c:v>0.23168801726979316</c:v>
                </c:pt>
                <c:pt idx="38">
                  <c:v>4.2059900277204845E-3</c:v>
                </c:pt>
                <c:pt idx="39">
                  <c:v>0.26690543374889908</c:v>
                </c:pt>
                <c:pt idx="40">
                  <c:v>0.72727364773677738</c:v>
                </c:pt>
                <c:pt idx="41">
                  <c:v>5.3667694392126403E-2</c:v>
                </c:pt>
                <c:pt idx="42">
                  <c:v>1.09915879802491</c:v>
                </c:pt>
                <c:pt idx="43">
                  <c:v>1.3247897615434803</c:v>
                </c:pt>
                <c:pt idx="44">
                  <c:v>0.15104213177997985</c:v>
                </c:pt>
                <c:pt idx="45">
                  <c:v>2.9408836480766412</c:v>
                </c:pt>
                <c:pt idx="46">
                  <c:v>2.0382975957883489</c:v>
                </c:pt>
                <c:pt idx="47">
                  <c:v>3.7680289214561631E-2</c:v>
                </c:pt>
                <c:pt idx="48">
                  <c:v>5.9232215378805337</c:v>
                </c:pt>
                <c:pt idx="49">
                  <c:v>0.25779215992119031</c:v>
                </c:pt>
                <c:pt idx="50">
                  <c:v>4.1872682366555589E-3</c:v>
                </c:pt>
                <c:pt idx="51">
                  <c:v>3.3509834331795986E-3</c:v>
                </c:pt>
                <c:pt idx="52">
                  <c:v>0.23494345303673211</c:v>
                </c:pt>
                <c:pt idx="53">
                  <c:v>0.21859369736907922</c:v>
                </c:pt>
                <c:pt idx="54">
                  <c:v>1.3701153963240804E-2</c:v>
                </c:pt>
                <c:pt idx="55">
                  <c:v>2.6147058434014547E-3</c:v>
                </c:pt>
                <c:pt idx="56">
                  <c:v>1.4550007811206489E-2</c:v>
                </c:pt>
                <c:pt idx="57">
                  <c:v>0.1029410498454188</c:v>
                </c:pt>
                <c:pt idx="58">
                  <c:v>0.10072590683498751</c:v>
                </c:pt>
                <c:pt idx="59">
                  <c:v>2.8468185159913968E-2</c:v>
                </c:pt>
                <c:pt idx="60">
                  <c:v>1.1821618581282327E-2</c:v>
                </c:pt>
                <c:pt idx="61">
                  <c:v>3.8335731742036847E-2</c:v>
                </c:pt>
                <c:pt idx="62">
                  <c:v>2.0022114869051637E-2</c:v>
                </c:pt>
                <c:pt idx="63">
                  <c:v>4.1357195744662735E-3</c:v>
                </c:pt>
                <c:pt idx="64">
                  <c:v>0.30135880108394109</c:v>
                </c:pt>
                <c:pt idx="65">
                  <c:v>3.4626311826289634E-2</c:v>
                </c:pt>
                <c:pt idx="66">
                  <c:v>6.2801476447131056E-3</c:v>
                </c:pt>
                <c:pt idx="67">
                  <c:v>0.15896469612272032</c:v>
                </c:pt>
                <c:pt idx="68">
                  <c:v>0.27215430122112949</c:v>
                </c:pt>
                <c:pt idx="69">
                  <c:v>8.8310935488035772E-4</c:v>
                </c:pt>
                <c:pt idx="70">
                  <c:v>3.9362170643788288E-2</c:v>
                </c:pt>
                <c:pt idx="71">
                  <c:v>1.4681842983278004E-3</c:v>
                </c:pt>
                <c:pt idx="72">
                  <c:v>0.42382729400197644</c:v>
                </c:pt>
                <c:pt idx="73">
                  <c:v>5.5415359245542757E-2</c:v>
                </c:pt>
                <c:pt idx="74">
                  <c:v>0.53463232665458316</c:v>
                </c:pt>
                <c:pt idx="75">
                  <c:v>0.28894612247227019</c:v>
                </c:pt>
                <c:pt idx="76">
                  <c:v>7565.8045772351543</c:v>
                </c:pt>
                <c:pt idx="77">
                  <c:v>7462.5779056995734</c:v>
                </c:pt>
                <c:pt idx="78">
                  <c:v>2582.0906581678901</c:v>
                </c:pt>
                <c:pt idx="79">
                  <c:v>1252.5686954234798</c:v>
                </c:pt>
                <c:pt idx="80">
                  <c:v>0.49540980209098245</c:v>
                </c:pt>
                <c:pt idx="81">
                  <c:v>7.2744050736851418E-2</c:v>
                </c:pt>
                <c:pt idx="82">
                  <c:v>0.63879049198716242</c:v>
                </c:pt>
                <c:pt idx="83">
                  <c:v>0.3767409433152622</c:v>
                </c:pt>
                <c:pt idx="84">
                  <c:v>8527.4732809478464</c:v>
                </c:pt>
                <c:pt idx="85">
                  <c:v>8291.5488843573366</c:v>
                </c:pt>
                <c:pt idx="86">
                  <c:v>2829.7522700234731</c:v>
                </c:pt>
                <c:pt idx="87">
                  <c:v>1358.7663131852103</c:v>
                </c:pt>
                <c:pt idx="88">
                  <c:v>873.8818118669468</c:v>
                </c:pt>
                <c:pt idx="89">
                  <c:v>0.32742593987462587</c:v>
                </c:pt>
                <c:pt idx="90">
                  <c:v>409.53764240847562</c:v>
                </c:pt>
                <c:pt idx="91">
                  <c:v>814.29660639629697</c:v>
                </c:pt>
                <c:pt idx="92">
                  <c:v>0.30103715539394177</c:v>
                </c:pt>
                <c:pt idx="93">
                  <c:v>292.8813149485544</c:v>
                </c:pt>
                <c:pt idx="94">
                  <c:v>5369.5286889163062</c:v>
                </c:pt>
                <c:pt idx="95">
                  <c:v>8.1175099641392204E-2</c:v>
                </c:pt>
                <c:pt idx="96">
                  <c:v>48.597379292018154</c:v>
                </c:pt>
                <c:pt idx="97">
                  <c:v>150.139371165228</c:v>
                </c:pt>
                <c:pt idx="98">
                  <c:v>3.3400677135543968</c:v>
                </c:pt>
                <c:pt idx="99">
                  <c:v>0.63436381486533377</c:v>
                </c:pt>
                <c:pt idx="100">
                  <c:v>1.48867604177691E-3</c:v>
                </c:pt>
                <c:pt idx="101">
                  <c:v>375.65607124454408</c:v>
                </c:pt>
                <c:pt idx="102">
                  <c:v>22.120809206208765</c:v>
                </c:pt>
                <c:pt idx="103">
                  <c:v>5.8384497139132283E-2</c:v>
                </c:pt>
                <c:pt idx="104">
                  <c:v>1780.2438943290485</c:v>
                </c:pt>
                <c:pt idx="105">
                  <c:v>963.11064623835523</c:v>
                </c:pt>
                <c:pt idx="106">
                  <c:v>29409.007064157551</c:v>
                </c:pt>
                <c:pt idx="107">
                  <c:v>3.1950297335481865</c:v>
                </c:pt>
                <c:pt idx="108">
                  <c:v>29887.691362955582</c:v>
                </c:pt>
                <c:pt idx="109">
                  <c:v>577.73296841044964</c:v>
                </c:pt>
                <c:pt idx="110">
                  <c:v>47.529732377366912</c:v>
                </c:pt>
                <c:pt idx="111">
                  <c:v>0.80604525394570525</c:v>
                </c:pt>
                <c:pt idx="112">
                  <c:v>1.4196572176426696</c:v>
                </c:pt>
                <c:pt idx="113">
                  <c:v>3.8913417404470095E-2</c:v>
                </c:pt>
                <c:pt idx="114">
                  <c:v>3.2245969077313523E-2</c:v>
                </c:pt>
                <c:pt idx="115">
                  <c:v>4.2527691676617154</c:v>
                </c:pt>
                <c:pt idx="116">
                  <c:v>0.67408634899326492</c:v>
                </c:pt>
                <c:pt idx="117">
                  <c:v>0.15174080620074015</c:v>
                </c:pt>
                <c:pt idx="118">
                  <c:v>7.6155657482744454E-3</c:v>
                </c:pt>
                <c:pt idx="119">
                  <c:v>7.5699942198504773E-3</c:v>
                </c:pt>
                <c:pt idx="120">
                  <c:v>2.3893618342231604</c:v>
                </c:pt>
                <c:pt idx="121">
                  <c:v>2.3096028887931663E-2</c:v>
                </c:pt>
                <c:pt idx="122">
                  <c:v>10.166710532936078</c:v>
                </c:pt>
                <c:pt idx="123">
                  <c:v>0.11249560250193222</c:v>
                </c:pt>
                <c:pt idx="124">
                  <c:v>1.4249905709168387E-3</c:v>
                </c:pt>
                <c:pt idx="125">
                  <c:v>31.594104370037744</c:v>
                </c:pt>
                <c:pt idx="126">
                  <c:v>0.20171987670658517</c:v>
                </c:pt>
                <c:pt idx="127">
                  <c:v>118.84593766725813</c:v>
                </c:pt>
                <c:pt idx="128">
                  <c:v>0.82067385205090493</c:v>
                </c:pt>
                <c:pt idx="129">
                  <c:v>118.50954031504037</c:v>
                </c:pt>
                <c:pt idx="130">
                  <c:v>0.86227178348685485</c:v>
                </c:pt>
                <c:pt idx="131">
                  <c:v>6.7172875250738526</c:v>
                </c:pt>
                <c:pt idx="132">
                  <c:v>82.896532503679936</c:v>
                </c:pt>
                <c:pt idx="133">
                  <c:v>7.3282239990751528</c:v>
                </c:pt>
                <c:pt idx="134">
                  <c:v>0.35301485034793967</c:v>
                </c:pt>
                <c:pt idx="135">
                  <c:v>0.41924485225281871</c:v>
                </c:pt>
                <c:pt idx="136">
                  <c:v>3.9472462504246368</c:v>
                </c:pt>
                <c:pt idx="137">
                  <c:v>8.0522490186045806E-2</c:v>
                </c:pt>
                <c:pt idx="138">
                  <c:v>0.80727613343382587</c:v>
                </c:pt>
                <c:pt idx="139">
                  <c:v>4.1587595724833372E-2</c:v>
                </c:pt>
                <c:pt idx="140">
                  <c:v>6.123025457902638E-2</c:v>
                </c:pt>
                <c:pt idx="141">
                  <c:v>3.724033127889782E-3</c:v>
                </c:pt>
                <c:pt idx="142">
                  <c:v>9.3710901332184145E-4</c:v>
                </c:pt>
                <c:pt idx="143">
                  <c:v>9.089987485287547E-3</c:v>
                </c:pt>
                <c:pt idx="144">
                  <c:v>35.9772224256199</c:v>
                </c:pt>
                <c:pt idx="145">
                  <c:v>9.1004895367215433</c:v>
                </c:pt>
                <c:pt idx="146">
                  <c:v>6.5182577985250538E-3</c:v>
                </c:pt>
                <c:pt idx="147">
                  <c:v>0.70521581004960288</c:v>
                </c:pt>
                <c:pt idx="148">
                  <c:v>6.0542413335364392E-2</c:v>
                </c:pt>
                <c:pt idx="149">
                  <c:v>1.1502739042440497E-2</c:v>
                </c:pt>
                <c:pt idx="150">
                  <c:v>0.10910442609990863</c:v>
                </c:pt>
                <c:pt idx="151">
                  <c:v>0.26807945977619096</c:v>
                </c:pt>
                <c:pt idx="152">
                  <c:v>1.8681939415004529</c:v>
                </c:pt>
                <c:pt idx="153">
                  <c:v>6.8653313932170836E-3</c:v>
                </c:pt>
                <c:pt idx="154">
                  <c:v>0.47977543522131599</c:v>
                </c:pt>
                <c:pt idx="155">
                  <c:v>2.0383427275084728E-2</c:v>
                </c:pt>
                <c:pt idx="156">
                  <c:v>5.669106762015861E-2</c:v>
                </c:pt>
                <c:pt idx="157">
                  <c:v>3.5205681411823606E-2</c:v>
                </c:pt>
                <c:pt idx="158">
                  <c:v>5.0189881760929322E-3</c:v>
                </c:pt>
                <c:pt idx="159">
                  <c:v>0.24219133578037419</c:v>
                </c:pt>
                <c:pt idx="160">
                  <c:v>1.9842554147885922E-3</c:v>
                </c:pt>
                <c:pt idx="161">
                  <c:v>3.6353489545075993E-3</c:v>
                </c:pt>
                <c:pt idx="162">
                  <c:v>21.983612612062466</c:v>
                </c:pt>
                <c:pt idx="163">
                  <c:v>8.1340278421786857E-2</c:v>
                </c:pt>
                <c:pt idx="164">
                  <c:v>0.20554859502367065</c:v>
                </c:pt>
                <c:pt idx="165">
                  <c:v>1.9371147467757558E-3</c:v>
                </c:pt>
                <c:pt idx="166">
                  <c:v>0.11328766787309104</c:v>
                </c:pt>
                <c:pt idx="167">
                  <c:v>8.1125498293462646E-4</c:v>
                </c:pt>
                <c:pt idx="168">
                  <c:v>0.19525671229239333</c:v>
                </c:pt>
                <c:pt idx="169">
                  <c:v>4.9880553150147042</c:v>
                </c:pt>
                <c:pt idx="170">
                  <c:v>0.14675439975930277</c:v>
                </c:pt>
                <c:pt idx="171">
                  <c:v>2.348550253923428</c:v>
                </c:pt>
                <c:pt idx="172">
                  <c:v>0.17586056434651454</c:v>
                </c:pt>
                <c:pt idx="173">
                  <c:v>0.18368926555648468</c:v>
                </c:pt>
                <c:pt idx="174">
                  <c:v>0.24309099483354216</c:v>
                </c:pt>
                <c:pt idx="175">
                  <c:v>4.8319583377764781</c:v>
                </c:pt>
                <c:pt idx="176">
                  <c:v>0.44806532480160655</c:v>
                </c:pt>
                <c:pt idx="177">
                  <c:v>42.312519603943265</c:v>
                </c:pt>
                <c:pt idx="178">
                  <c:v>3.3387764736106034</c:v>
                </c:pt>
                <c:pt idx="179">
                  <c:v>0.22295820597703989</c:v>
                </c:pt>
                <c:pt idx="180">
                  <c:v>34.856463823213232</c:v>
                </c:pt>
                <c:pt idx="181">
                  <c:v>0.55808082289619942</c:v>
                </c:pt>
                <c:pt idx="182">
                  <c:v>0.17184301065937332</c:v>
                </c:pt>
                <c:pt idx="183">
                  <c:v>36846.720961497296</c:v>
                </c:pt>
                <c:pt idx="184">
                  <c:v>25186.825827020632</c:v>
                </c:pt>
                <c:pt idx="185">
                  <c:v>2625.2188171644234</c:v>
                </c:pt>
                <c:pt idx="186">
                  <c:v>58.706155751971423</c:v>
                </c:pt>
                <c:pt idx="187">
                  <c:v>12.530283629608439</c:v>
                </c:pt>
                <c:pt idx="188">
                  <c:v>17.435677032953866</c:v>
                </c:pt>
                <c:pt idx="189">
                  <c:v>0.32170238427437164</c:v>
                </c:pt>
                <c:pt idx="190">
                  <c:v>10.122119125424483</c:v>
                </c:pt>
                <c:pt idx="191">
                  <c:v>74.47341722250431</c:v>
                </c:pt>
                <c:pt idx="192">
                  <c:v>2.9087672095434849E-4</c:v>
                </c:pt>
                <c:pt idx="193">
                  <c:v>46.265182617253913</c:v>
                </c:pt>
                <c:pt idx="194">
                  <c:v>24.651737703149195</c:v>
                </c:pt>
                <c:pt idx="195">
                  <c:v>100.64507867762514</c:v>
                </c:pt>
                <c:pt idx="196">
                  <c:v>51.675092633240432</c:v>
                </c:pt>
                <c:pt idx="197">
                  <c:v>37.055267149991529</c:v>
                </c:pt>
                <c:pt idx="198">
                  <c:v>22.467994667823458</c:v>
                </c:pt>
                <c:pt idx="199">
                  <c:v>39.165548256246154</c:v>
                </c:pt>
                <c:pt idx="200">
                  <c:v>1.1433895476250103E-2</c:v>
                </c:pt>
                <c:pt idx="201">
                  <c:v>39.07713434064749</c:v>
                </c:pt>
                <c:pt idx="202">
                  <c:v>19.009360643267957</c:v>
                </c:pt>
                <c:pt idx="203">
                  <c:v>5.2264220459860566E-2</c:v>
                </c:pt>
                <c:pt idx="204">
                  <c:v>0.12508431967318812</c:v>
                </c:pt>
                <c:pt idx="205">
                  <c:v>10.439205230019933</c:v>
                </c:pt>
                <c:pt idx="206">
                  <c:v>0.23483797101629619</c:v>
                </c:pt>
                <c:pt idx="207">
                  <c:v>0.12288753476233436</c:v>
                </c:pt>
                <c:pt idx="208">
                  <c:v>3.881900428935471</c:v>
                </c:pt>
                <c:pt idx="209">
                  <c:v>2.3692417604121827</c:v>
                </c:pt>
                <c:pt idx="210">
                  <c:v>8.4631421663679582E-2</c:v>
                </c:pt>
                <c:pt idx="211">
                  <c:v>0.31573707105399218</c:v>
                </c:pt>
                <c:pt idx="212">
                  <c:v>0.46465458454998687</c:v>
                </c:pt>
                <c:pt idx="213">
                  <c:v>0.14722979967105712</c:v>
                </c:pt>
                <c:pt idx="214">
                  <c:v>0.11517225257429942</c:v>
                </c:pt>
                <c:pt idx="215">
                  <c:v>0.50360225178795059</c:v>
                </c:pt>
                <c:pt idx="216">
                  <c:v>0.15097898881825469</c:v>
                </c:pt>
                <c:pt idx="217">
                  <c:v>0.21227547409367548</c:v>
                </c:pt>
                <c:pt idx="218">
                  <c:v>2.2090183113818682</c:v>
                </c:pt>
                <c:pt idx="219">
                  <c:v>4.5224348019075764</c:v>
                </c:pt>
                <c:pt idx="220">
                  <c:v>1.4989877885658798</c:v>
                </c:pt>
                <c:pt idx="221">
                  <c:v>0.37598495015809003</c:v>
                </c:pt>
                <c:pt idx="222">
                  <c:v>0.30985660168347789</c:v>
                </c:pt>
                <c:pt idx="223">
                  <c:v>0.83385078346259323</c:v>
                </c:pt>
                <c:pt idx="224">
                  <c:v>5.9549792402851907</c:v>
                </c:pt>
                <c:pt idx="225">
                  <c:v>0.62227259944058277</c:v>
                </c:pt>
                <c:pt idx="226">
                  <c:v>0.17862048106115247</c:v>
                </c:pt>
                <c:pt idx="227">
                  <c:v>0.10322714145443027</c:v>
                </c:pt>
                <c:pt idx="228">
                  <c:v>0.52141190765286094</c:v>
                </c:pt>
                <c:pt idx="229">
                  <c:v>3.2524032865793822</c:v>
                </c:pt>
                <c:pt idx="230">
                  <c:v>8.3368388356761258</c:v>
                </c:pt>
                <c:pt idx="231">
                  <c:v>16.267796577617567</c:v>
                </c:pt>
                <c:pt idx="232">
                  <c:v>1.5253983624997411</c:v>
                </c:pt>
                <c:pt idx="233">
                  <c:v>4.2265087358061946</c:v>
                </c:pt>
                <c:pt idx="234">
                  <c:v>17.456626078560504</c:v>
                </c:pt>
                <c:pt idx="235">
                  <c:v>187.79814451546872</c:v>
                </c:pt>
                <c:pt idx="236">
                  <c:v>24.014666450546354</c:v>
                </c:pt>
                <c:pt idx="237">
                  <c:v>10.092403473194144</c:v>
                </c:pt>
                <c:pt idx="238">
                  <c:v>239.52610500376883</c:v>
                </c:pt>
                <c:pt idx="239">
                  <c:v>9.9736438364328954</c:v>
                </c:pt>
                <c:pt idx="240">
                  <c:v>245.19028335877849</c:v>
                </c:pt>
                <c:pt idx="241">
                  <c:v>11.009326232027101</c:v>
                </c:pt>
                <c:pt idx="242">
                  <c:v>1102.1976366846168</c:v>
                </c:pt>
                <c:pt idx="243">
                  <c:v>9.6519786778633848E-2</c:v>
                </c:pt>
                <c:pt idx="244">
                  <c:v>113.58619838564039</c:v>
                </c:pt>
                <c:pt idx="245">
                  <c:v>341.62662960030246</c:v>
                </c:pt>
                <c:pt idx="246">
                  <c:v>167.10263504632275</c:v>
                </c:pt>
                <c:pt idx="247">
                  <c:v>7.9904247240336455</c:v>
                </c:pt>
                <c:pt idx="248">
                  <c:v>0.42306011355807793</c:v>
                </c:pt>
                <c:pt idx="249">
                  <c:v>131.91107428792859</c:v>
                </c:pt>
                <c:pt idx="250">
                  <c:v>4.4383950762797782E-2</c:v>
                </c:pt>
                <c:pt idx="251">
                  <c:v>117.05462455761284</c:v>
                </c:pt>
                <c:pt idx="252">
                  <c:v>15.341398883348965</c:v>
                </c:pt>
                <c:pt idx="253">
                  <c:v>48.339510850256772</c:v>
                </c:pt>
                <c:pt idx="254">
                  <c:v>0.60096389013039186</c:v>
                </c:pt>
                <c:pt idx="255">
                  <c:v>3.4153472661416712E-3</c:v>
                </c:pt>
                <c:pt idx="256">
                  <c:v>0.32280022954446469</c:v>
                </c:pt>
                <c:pt idx="257">
                  <c:v>68.002418898017709</c:v>
                </c:pt>
                <c:pt idx="258">
                  <c:v>150.29375534555913</c:v>
                </c:pt>
                <c:pt idx="259">
                  <c:v>14.734163106557823</c:v>
                </c:pt>
                <c:pt idx="260">
                  <c:v>0.15173297130348906</c:v>
                </c:pt>
                <c:pt idx="261">
                  <c:v>0.57189170638535702</c:v>
                </c:pt>
                <c:pt idx="262">
                  <c:v>3.6262362019261838</c:v>
                </c:pt>
                <c:pt idx="263">
                  <c:v>0.42877035387571549</c:v>
                </c:pt>
                <c:pt idx="264">
                  <c:v>0.20808559224243392</c:v>
                </c:pt>
                <c:pt idx="265">
                  <c:v>6.0529572310014081E-2</c:v>
                </c:pt>
                <c:pt idx="266">
                  <c:v>9.9862622627470823E-2</c:v>
                </c:pt>
                <c:pt idx="267">
                  <c:v>13.034559350988395</c:v>
                </c:pt>
                <c:pt idx="268">
                  <c:v>1.0615488043376654E-2</c:v>
                </c:pt>
                <c:pt idx="269">
                  <c:v>6.3554844417178398</c:v>
                </c:pt>
                <c:pt idx="270">
                  <c:v>806.76360139667224</c:v>
                </c:pt>
                <c:pt idx="271">
                  <c:v>1642.7738124037658</c:v>
                </c:pt>
                <c:pt idx="272">
                  <c:v>60.884977927839095</c:v>
                </c:pt>
                <c:pt idx="273">
                  <c:v>51.701517808297083</c:v>
                </c:pt>
                <c:pt idx="274">
                  <c:v>294.49647918814873</c:v>
                </c:pt>
                <c:pt idx="275">
                  <c:v>3.9028454898680414</c:v>
                </c:pt>
                <c:pt idx="276">
                  <c:v>562.53728654176052</c:v>
                </c:pt>
                <c:pt idx="277">
                  <c:v>24.053237665866632</c:v>
                </c:pt>
                <c:pt idx="278">
                  <c:v>5274.563366193328</c:v>
                </c:pt>
                <c:pt idx="279">
                  <c:v>2922.8094061020934</c:v>
                </c:pt>
                <c:pt idx="280">
                  <c:v>238.46505893051983</c:v>
                </c:pt>
                <c:pt idx="281">
                  <c:v>343.84733689691063</c:v>
                </c:pt>
                <c:pt idx="282">
                  <c:v>313.96355298155049</c:v>
                </c:pt>
                <c:pt idx="283">
                  <c:v>1941.7902791757604</c:v>
                </c:pt>
                <c:pt idx="284">
                  <c:v>0.11720216905464385</c:v>
                </c:pt>
                <c:pt idx="285">
                  <c:v>789.25654911765241</c:v>
                </c:pt>
                <c:pt idx="286">
                  <c:v>1961.2519948387201</c:v>
                </c:pt>
                <c:pt idx="287">
                  <c:v>0.91716216704936204</c:v>
                </c:pt>
                <c:pt idx="288">
                  <c:v>0.49330054757836345</c:v>
                </c:pt>
                <c:pt idx="289">
                  <c:v>950.71856019530162</c:v>
                </c:pt>
                <c:pt idx="290">
                  <c:v>1643.7949441507958</c:v>
                </c:pt>
                <c:pt idx="291">
                  <c:v>8722.02618839967</c:v>
                </c:pt>
                <c:pt idx="292">
                  <c:v>536.585048291573</c:v>
                </c:pt>
                <c:pt idx="293">
                  <c:v>79.766097574510638</c:v>
                </c:pt>
                <c:pt idx="294">
                  <c:v>1.1780701251474139</c:v>
                </c:pt>
                <c:pt idx="295">
                  <c:v>9.1629499960706937</c:v>
                </c:pt>
                <c:pt idx="296">
                  <c:v>55.938582046574908</c:v>
                </c:pt>
                <c:pt idx="297">
                  <c:v>71.50156075286111</c:v>
                </c:pt>
                <c:pt idx="298">
                  <c:v>0.17102900086003597</c:v>
                </c:pt>
                <c:pt idx="299">
                  <c:v>22.857627061518667</c:v>
                </c:pt>
                <c:pt idx="300">
                  <c:v>15.221982359156996</c:v>
                </c:pt>
                <c:pt idx="301">
                  <c:v>0.20199239080174236</c:v>
                </c:pt>
                <c:pt idx="302">
                  <c:v>10.526716158617415</c:v>
                </c:pt>
                <c:pt idx="303">
                  <c:v>5.347034446823109</c:v>
                </c:pt>
                <c:pt idx="304">
                  <c:v>0.59097674359367769</c:v>
                </c:pt>
                <c:pt idx="305">
                  <c:v>7.0536593820385738</c:v>
                </c:pt>
                <c:pt idx="306">
                  <c:v>10.601638445926859</c:v>
                </c:pt>
                <c:pt idx="307">
                  <c:v>0.15590461006795131</c:v>
                </c:pt>
                <c:pt idx="308">
                  <c:v>0.63585714118198455</c:v>
                </c:pt>
                <c:pt idx="309">
                  <c:v>2.2521548185043549</c:v>
                </c:pt>
                <c:pt idx="310">
                  <c:v>0.16284392878136825</c:v>
                </c:pt>
                <c:pt idx="311">
                  <c:v>0.11788437751698146</c:v>
                </c:pt>
                <c:pt idx="312">
                  <c:v>1.7828528893880073</c:v>
                </c:pt>
                <c:pt idx="313">
                  <c:v>6.2795686719941277E-2</c:v>
                </c:pt>
                <c:pt idx="314">
                  <c:v>5.6824534283182704</c:v>
                </c:pt>
                <c:pt idx="315">
                  <c:v>3.1771009087988016E-2</c:v>
                </c:pt>
                <c:pt idx="316">
                  <c:v>0.22123100310915922</c:v>
                </c:pt>
                <c:pt idx="317">
                  <c:v>2.8541754921962066</c:v>
                </c:pt>
                <c:pt idx="318">
                  <c:v>0.23305288819207523</c:v>
                </c:pt>
                <c:pt idx="319">
                  <c:v>2.1501478720026616E-2</c:v>
                </c:pt>
                <c:pt idx="320">
                  <c:v>2.8310082183918825</c:v>
                </c:pt>
                <c:pt idx="321">
                  <c:v>4.0131870897602813</c:v>
                </c:pt>
                <c:pt idx="322">
                  <c:v>0.98585959208787133</c:v>
                </c:pt>
                <c:pt idx="323">
                  <c:v>0.39282199094178982</c:v>
                </c:pt>
                <c:pt idx="324">
                  <c:v>2.4121212220092505E-3</c:v>
                </c:pt>
                <c:pt idx="325">
                  <c:v>0.22184170507434375</c:v>
                </c:pt>
                <c:pt idx="326">
                  <c:v>0.21441098403668241</c:v>
                </c:pt>
                <c:pt idx="327">
                  <c:v>0.69571107114811193</c:v>
                </c:pt>
                <c:pt idx="328">
                  <c:v>0.11985808865316351</c:v>
                </c:pt>
                <c:pt idx="329">
                  <c:v>8.5335900213951241E-3</c:v>
                </c:pt>
                <c:pt idx="330">
                  <c:v>0.62709036942029994</c:v>
                </c:pt>
                <c:pt idx="331">
                  <c:v>1.3350787519212322E-2</c:v>
                </c:pt>
                <c:pt idx="332">
                  <c:v>11.850550509090114</c:v>
                </c:pt>
                <c:pt idx="333">
                  <c:v>0.1425729820147161</c:v>
                </c:pt>
                <c:pt idx="334">
                  <c:v>0.12748113317589882</c:v>
                </c:pt>
                <c:pt idx="335">
                  <c:v>7.5468375197394874E-3</c:v>
                </c:pt>
                <c:pt idx="336">
                  <c:v>0.35563816681142862</c:v>
                </c:pt>
                <c:pt idx="337">
                  <c:v>5.9121405469182535E-2</c:v>
                </c:pt>
                <c:pt idx="338">
                  <c:v>6.3045068969519143E-3</c:v>
                </c:pt>
                <c:pt idx="339">
                  <c:v>5.130643780094841E-3</c:v>
                </c:pt>
                <c:pt idx="340">
                  <c:v>0.16018633591849474</c:v>
                </c:pt>
                <c:pt idx="341">
                  <c:v>2.363576002953784</c:v>
                </c:pt>
                <c:pt idx="342">
                  <c:v>0.1515135518823327</c:v>
                </c:pt>
                <c:pt idx="343">
                  <c:v>0.15545181553414111</c:v>
                </c:pt>
                <c:pt idx="344">
                  <c:v>12.490928433561828</c:v>
                </c:pt>
                <c:pt idx="345">
                  <c:v>0.55423719213066502</c:v>
                </c:pt>
                <c:pt idx="346">
                  <c:v>12.927127336039607</c:v>
                </c:pt>
                <c:pt idx="347">
                  <c:v>3.0627655055127701E-2</c:v>
                </c:pt>
                <c:pt idx="348">
                  <c:v>1.3511220236585905E-2</c:v>
                </c:pt>
                <c:pt idx="349">
                  <c:v>6.3760352416590213E-2</c:v>
                </c:pt>
                <c:pt idx="350">
                  <c:v>0.58448610480854202</c:v>
                </c:pt>
                <c:pt idx="351">
                  <c:v>4.9055592958362114E-2</c:v>
                </c:pt>
                <c:pt idx="352">
                  <c:v>3.1095674349415905</c:v>
                </c:pt>
                <c:pt idx="353">
                  <c:v>1.1626875078242959E-2</c:v>
                </c:pt>
                <c:pt idx="354">
                  <c:v>9.0704807143268923E-2</c:v>
                </c:pt>
                <c:pt idx="355">
                  <c:v>6.4957016943926874E-2</c:v>
                </c:pt>
                <c:pt idx="356">
                  <c:v>0.46193173657605274</c:v>
                </c:pt>
                <c:pt idx="357">
                  <c:v>4.7894747107754316</c:v>
                </c:pt>
                <c:pt idx="358">
                  <c:v>18.355573998283987</c:v>
                </c:pt>
                <c:pt idx="359">
                  <c:v>11.381753369380746</c:v>
                </c:pt>
                <c:pt idx="360">
                  <c:v>66.494603434850546</c:v>
                </c:pt>
                <c:pt idx="361">
                  <c:v>37.469497402135175</c:v>
                </c:pt>
                <c:pt idx="362">
                  <c:v>1643.4623556762958</c:v>
                </c:pt>
                <c:pt idx="363">
                  <c:v>309.30083604510941</c:v>
                </c:pt>
                <c:pt idx="364">
                  <c:v>597.06975222921915</c:v>
                </c:pt>
                <c:pt idx="365">
                  <c:v>90.536604162849329</c:v>
                </c:pt>
                <c:pt idx="366">
                  <c:v>308.54400311007532</c:v>
                </c:pt>
                <c:pt idx="367">
                  <c:v>4.3536605892690275E-2</c:v>
                </c:pt>
                <c:pt idx="368">
                  <c:v>0.8210510283335366</c:v>
                </c:pt>
                <c:pt idx="369">
                  <c:v>0.30067126637404112</c:v>
                </c:pt>
                <c:pt idx="370">
                  <c:v>39.625563271768662</c:v>
                </c:pt>
                <c:pt idx="371">
                  <c:v>5.479383134347982</c:v>
                </c:pt>
                <c:pt idx="372">
                  <c:v>19.185608513037128</c:v>
                </c:pt>
                <c:pt idx="373">
                  <c:v>1.605833407645934</c:v>
                </c:pt>
                <c:pt idx="374">
                  <c:v>6.2020560974965138</c:v>
                </c:pt>
                <c:pt idx="375">
                  <c:v>51.11810732838854</c:v>
                </c:pt>
                <c:pt idx="376">
                  <c:v>18.188449637814706</c:v>
                </c:pt>
                <c:pt idx="377">
                  <c:v>1.4599498660214838</c:v>
                </c:pt>
                <c:pt idx="378">
                  <c:v>8.5538859359876476</c:v>
                </c:pt>
                <c:pt idx="379">
                  <c:v>3.2136038711507724</c:v>
                </c:pt>
                <c:pt idx="380">
                  <c:v>2.7809362967912032</c:v>
                </c:pt>
                <c:pt idx="381">
                  <c:v>0.55144140255006302</c:v>
                </c:pt>
                <c:pt idx="382">
                  <c:v>2.4310372249229166</c:v>
                </c:pt>
                <c:pt idx="383">
                  <c:v>0.40851036549623798</c:v>
                </c:pt>
                <c:pt idx="384">
                  <c:v>0.48619135633573951</c:v>
                </c:pt>
                <c:pt idx="385">
                  <c:v>4.6084240239211496E-2</c:v>
                </c:pt>
                <c:pt idx="386">
                  <c:v>1.8425839743528061E-2</c:v>
                </c:pt>
                <c:pt idx="387">
                  <c:v>4.7333579302402007E-2</c:v>
                </c:pt>
                <c:pt idx="388">
                  <c:v>3.842583155217192E-2</c:v>
                </c:pt>
                <c:pt idx="389">
                  <c:v>1.1922413860867176</c:v>
                </c:pt>
                <c:pt idx="390">
                  <c:v>2127.6520965452137</c:v>
                </c:pt>
                <c:pt idx="391">
                  <c:v>1589.790130306932</c:v>
                </c:pt>
                <c:pt idx="392">
                  <c:v>1.8794446633751447E-2</c:v>
                </c:pt>
                <c:pt idx="393">
                  <c:v>9153.0118134186559</c:v>
                </c:pt>
                <c:pt idx="394">
                  <c:v>2.9217601669831273E-2</c:v>
                </c:pt>
                <c:pt idx="395">
                  <c:v>387.14535461478954</c:v>
                </c:pt>
                <c:pt idx="396">
                  <c:v>3140.3316356120245</c:v>
                </c:pt>
                <c:pt idx="397">
                  <c:v>6.3298325793045702</c:v>
                </c:pt>
                <c:pt idx="398">
                  <c:v>6.0489227941408403</c:v>
                </c:pt>
                <c:pt idx="399">
                  <c:v>9.5703064127970403E-2</c:v>
                </c:pt>
                <c:pt idx="400">
                  <c:v>481.11103042881058</c:v>
                </c:pt>
                <c:pt idx="401">
                  <c:v>167.8373015985218</c:v>
                </c:pt>
                <c:pt idx="402">
                  <c:v>89.864408103800997</c:v>
                </c:pt>
                <c:pt idx="403">
                  <c:v>33.831336660868786</c:v>
                </c:pt>
                <c:pt idx="404">
                  <c:v>28.631154357047802</c:v>
                </c:pt>
                <c:pt idx="405">
                  <c:v>14.432827749534509</c:v>
                </c:pt>
                <c:pt idx="406">
                  <c:v>0.47910224651173561</c:v>
                </c:pt>
                <c:pt idx="407">
                  <c:v>5.6055156102928505</c:v>
                </c:pt>
                <c:pt idx="408">
                  <c:v>1.8257905092707105</c:v>
                </c:pt>
                <c:pt idx="409">
                  <c:v>16.116728835487926</c:v>
                </c:pt>
                <c:pt idx="410">
                  <c:v>7.8864387527096085</c:v>
                </c:pt>
                <c:pt idx="411">
                  <c:v>1.6982974523481611</c:v>
                </c:pt>
                <c:pt idx="412">
                  <c:v>0.26051802426790011</c:v>
                </c:pt>
                <c:pt idx="413">
                  <c:v>3.5822894155409926</c:v>
                </c:pt>
                <c:pt idx="414">
                  <c:v>19.510774171973658</c:v>
                </c:pt>
                <c:pt idx="415">
                  <c:v>12.344434622855413</c:v>
                </c:pt>
                <c:pt idx="416">
                  <c:v>2.075065425637292</c:v>
                </c:pt>
                <c:pt idx="417">
                  <c:v>1.1245703125936584</c:v>
                </c:pt>
                <c:pt idx="418">
                  <c:v>4.1000436062439007</c:v>
                </c:pt>
                <c:pt idx="419">
                  <c:v>32.335937892055526</c:v>
                </c:pt>
                <c:pt idx="420">
                  <c:v>149.98275063339997</c:v>
                </c:pt>
                <c:pt idx="421">
                  <c:v>2.7902273450840904</c:v>
                </c:pt>
                <c:pt idx="422">
                  <c:v>1.5215905943457331</c:v>
                </c:pt>
                <c:pt idx="423">
                  <c:v>0.16389317355532762</c:v>
                </c:pt>
                <c:pt idx="424">
                  <c:v>2.6199332440904337</c:v>
                </c:pt>
                <c:pt idx="425">
                  <c:v>1.1476736785584698</c:v>
                </c:pt>
                <c:pt idx="426">
                  <c:v>0.51840610033003165</c:v>
                </c:pt>
                <c:pt idx="427">
                  <c:v>1.6894084879518236</c:v>
                </c:pt>
                <c:pt idx="428">
                  <c:v>6.2211028773581916</c:v>
                </c:pt>
                <c:pt idx="429">
                  <c:v>3.0240776522316704E-2</c:v>
                </c:pt>
                <c:pt idx="430">
                  <c:v>1.7722111027009899</c:v>
                </c:pt>
                <c:pt idx="431">
                  <c:v>1.0221741014429464</c:v>
                </c:pt>
                <c:pt idx="432">
                  <c:v>0.25264372433600218</c:v>
                </c:pt>
                <c:pt idx="433">
                  <c:v>0.74867582294697999</c:v>
                </c:pt>
                <c:pt idx="434">
                  <c:v>1.7305177915996233</c:v>
                </c:pt>
                <c:pt idx="435">
                  <c:v>0.33576685515606153</c:v>
                </c:pt>
                <c:pt idx="436">
                  <c:v>0.30376088331371565</c:v>
                </c:pt>
                <c:pt idx="437">
                  <c:v>0.4575112307813945</c:v>
                </c:pt>
                <c:pt idx="438">
                  <c:v>3.2733865660414911E-2</c:v>
                </c:pt>
                <c:pt idx="439">
                  <c:v>0.88276052666505689</c:v>
                </c:pt>
                <c:pt idx="440">
                  <c:v>0.14827315979473341</c:v>
                </c:pt>
                <c:pt idx="441">
                  <c:v>0.42565750178624223</c:v>
                </c:pt>
                <c:pt idx="442">
                  <c:v>1.7730978154217147E-2</c:v>
                </c:pt>
                <c:pt idx="443">
                  <c:v>1.4277780228698059E-2</c:v>
                </c:pt>
                <c:pt idx="444">
                  <c:v>1.9383696695860722E-2</c:v>
                </c:pt>
                <c:pt idx="445">
                  <c:v>0.12564343948822299</c:v>
                </c:pt>
                <c:pt idx="446">
                  <c:v>0.18756812324414474</c:v>
                </c:pt>
                <c:pt idx="447">
                  <c:v>14.671304140552342</c:v>
                </c:pt>
                <c:pt idx="448">
                  <c:v>25.120848983214685</c:v>
                </c:pt>
                <c:pt idx="449">
                  <c:v>3.6155423815317457E-3</c:v>
                </c:pt>
                <c:pt idx="450">
                  <c:v>0.23433715959570814</c:v>
                </c:pt>
                <c:pt idx="451">
                  <c:v>5.3492746775536446</c:v>
                </c:pt>
                <c:pt idx="452">
                  <c:v>0.72742736610267722</c:v>
                </c:pt>
                <c:pt idx="453">
                  <c:v>4.8520702965965832</c:v>
                </c:pt>
                <c:pt idx="454">
                  <c:v>2.7289344702681611E-2</c:v>
                </c:pt>
                <c:pt idx="455">
                  <c:v>2.7845816047949813E-2</c:v>
                </c:pt>
                <c:pt idx="456">
                  <c:v>5.0522690267617014E-2</c:v>
                </c:pt>
                <c:pt idx="457">
                  <c:v>2.2439115958299279E-2</c:v>
                </c:pt>
                <c:pt idx="458">
                  <c:v>2.7720585851255581</c:v>
                </c:pt>
                <c:pt idx="459">
                  <c:v>4.8571294612118123</c:v>
                </c:pt>
                <c:pt idx="460">
                  <c:v>4.1263881427799957E-2</c:v>
                </c:pt>
                <c:pt idx="461">
                  <c:v>7.8120572809599928E-2</c:v>
                </c:pt>
                <c:pt idx="462">
                  <c:v>0.74198644004405989</c:v>
                </c:pt>
                <c:pt idx="463">
                  <c:v>3.6288134219083439E-2</c:v>
                </c:pt>
                <c:pt idx="464">
                  <c:v>1.8655450338148218E-2</c:v>
                </c:pt>
                <c:pt idx="465">
                  <c:v>9.7963248317670504E-2</c:v>
                </c:pt>
                <c:pt idx="466">
                  <c:v>5.0435499494950458</c:v>
                </c:pt>
                <c:pt idx="467">
                  <c:v>1.020712476470981</c:v>
                </c:pt>
                <c:pt idx="468">
                  <c:v>0.12100191617296889</c:v>
                </c:pt>
                <c:pt idx="469">
                  <c:v>0.10937378383835462</c:v>
                </c:pt>
                <c:pt idx="470">
                  <c:v>0.38753693589791144</c:v>
                </c:pt>
                <c:pt idx="471">
                  <c:v>0.62984862483600002</c:v>
                </c:pt>
                <c:pt idx="472">
                  <c:v>0.15374681559315273</c:v>
                </c:pt>
                <c:pt idx="473">
                  <c:v>5.4917449876563613E-2</c:v>
                </c:pt>
                <c:pt idx="474">
                  <c:v>0.25636622684017707</c:v>
                </c:pt>
                <c:pt idx="475">
                  <c:v>0.14137108247840066</c:v>
                </c:pt>
                <c:pt idx="476">
                  <c:v>3.5396557768236692E-2</c:v>
                </c:pt>
                <c:pt idx="477">
                  <c:v>2.1440654660118068</c:v>
                </c:pt>
                <c:pt idx="478">
                  <c:v>8.8047685469142226E-2</c:v>
                </c:pt>
                <c:pt idx="479">
                  <c:v>4.4832281669801327E-2</c:v>
                </c:pt>
                <c:pt idx="480">
                  <c:v>3.559480533364074E-2</c:v>
                </c:pt>
                <c:pt idx="481">
                  <c:v>2.1550921668330854</c:v>
                </c:pt>
                <c:pt idx="482">
                  <c:v>8.865476567818667E-2</c:v>
                </c:pt>
                <c:pt idx="483">
                  <c:v>4.4510977961680645E-2</c:v>
                </c:pt>
                <c:pt idx="484">
                  <c:v>0.13119959974906037</c:v>
                </c:pt>
                <c:pt idx="485">
                  <c:v>0.16386148301571765</c:v>
                </c:pt>
                <c:pt idx="486">
                  <c:v>2.1608852164073449</c:v>
                </c:pt>
                <c:pt idx="487">
                  <c:v>0.46748551450731773</c:v>
                </c:pt>
                <c:pt idx="488">
                  <c:v>0.53409964616389982</c:v>
                </c:pt>
                <c:pt idx="489">
                  <c:v>0.17408245462379288</c:v>
                </c:pt>
                <c:pt idx="490">
                  <c:v>0.82647022503851764</c:v>
                </c:pt>
                <c:pt idx="491">
                  <c:v>0.8253122641674614</c:v>
                </c:pt>
                <c:pt idx="492">
                  <c:v>0.69611369828217007</c:v>
                </c:pt>
                <c:pt idx="493">
                  <c:v>12.26428413568914</c:v>
                </c:pt>
                <c:pt idx="494">
                  <c:v>0.16131206801390005</c:v>
                </c:pt>
                <c:pt idx="495">
                  <c:v>2.1735244485603511</c:v>
                </c:pt>
                <c:pt idx="496">
                  <c:v>2.2299684173187076E-2</c:v>
                </c:pt>
                <c:pt idx="497">
                  <c:v>0.5654742045651695</c:v>
                </c:pt>
                <c:pt idx="498">
                  <c:v>0.25690936718507335</c:v>
                </c:pt>
                <c:pt idx="499">
                  <c:v>0.75555532440412609</c:v>
                </c:pt>
                <c:pt idx="500">
                  <c:v>2.9621840318694175</c:v>
                </c:pt>
                <c:pt idx="501">
                  <c:v>0.11218665436851553</c:v>
                </c:pt>
                <c:pt idx="502">
                  <c:v>1.3268674511095349</c:v>
                </c:pt>
                <c:pt idx="503">
                  <c:v>0.90690535137043948</c:v>
                </c:pt>
                <c:pt idx="504">
                  <c:v>0.29834664211626483</c:v>
                </c:pt>
                <c:pt idx="505">
                  <c:v>1.2703588085287924E-3</c:v>
                </c:pt>
                <c:pt idx="506">
                  <c:v>0.3193932157368487</c:v>
                </c:pt>
                <c:pt idx="507">
                  <c:v>13.583501855675214</c:v>
                </c:pt>
                <c:pt idx="508">
                  <c:v>0.20590178734438311</c:v>
                </c:pt>
                <c:pt idx="509">
                  <c:v>22.892721461517553</c:v>
                </c:pt>
                <c:pt idx="510">
                  <c:v>55.397464078765552</c:v>
                </c:pt>
                <c:pt idx="511">
                  <c:v>1.6065503567398856</c:v>
                </c:pt>
                <c:pt idx="512">
                  <c:v>0.51421437024118533</c:v>
                </c:pt>
                <c:pt idx="513">
                  <c:v>9.955232591126402E-2</c:v>
                </c:pt>
                <c:pt idx="514">
                  <c:v>3.6528065378280156E-2</c:v>
                </c:pt>
                <c:pt idx="515">
                  <c:v>1.0996650838271973E-2</c:v>
                </c:pt>
                <c:pt idx="516">
                  <c:v>0.26323258849858328</c:v>
                </c:pt>
                <c:pt idx="517">
                  <c:v>0.39754138930000332</c:v>
                </c:pt>
                <c:pt idx="518">
                  <c:v>0.17488228894713687</c:v>
                </c:pt>
                <c:pt idx="519">
                  <c:v>0.10984149746065748</c:v>
                </c:pt>
                <c:pt idx="520">
                  <c:v>2.7697962371809028E-2</c:v>
                </c:pt>
                <c:pt idx="521">
                  <c:v>0.55647266001592055</c:v>
                </c:pt>
                <c:pt idx="522">
                  <c:v>0.49780288668420419</c:v>
                </c:pt>
                <c:pt idx="523">
                  <c:v>0.75201858997562165</c:v>
                </c:pt>
                <c:pt idx="524">
                  <c:v>1.3105536335041208</c:v>
                </c:pt>
                <c:pt idx="525">
                  <c:v>2.6232659648605178E-2</c:v>
                </c:pt>
                <c:pt idx="526">
                  <c:v>3.0284630061452711E-2</c:v>
                </c:pt>
                <c:pt idx="527">
                  <c:v>0.46085805357925202</c:v>
                </c:pt>
                <c:pt idx="528">
                  <c:v>0.58583563089644364</c:v>
                </c:pt>
                <c:pt idx="529">
                  <c:v>1.73733240907938</c:v>
                </c:pt>
                <c:pt idx="530">
                  <c:v>3.0532958323642045</c:v>
                </c:pt>
                <c:pt idx="531">
                  <c:v>0.17244156678987838</c:v>
                </c:pt>
                <c:pt idx="532">
                  <c:v>0.30558243327733825</c:v>
                </c:pt>
                <c:pt idx="533">
                  <c:v>0.53897728764437747</c:v>
                </c:pt>
                <c:pt idx="534">
                  <c:v>3.0562014077691488</c:v>
                </c:pt>
                <c:pt idx="535">
                  <c:v>7.2889973857135975E-3</c:v>
                </c:pt>
                <c:pt idx="536">
                  <c:v>0.27352893730614797</c:v>
                </c:pt>
                <c:pt idx="537">
                  <c:v>0.3304740735171896</c:v>
                </c:pt>
                <c:pt idx="538">
                  <c:v>0.95351637904567987</c:v>
                </c:pt>
                <c:pt idx="539">
                  <c:v>5.3619212876431385E-2</c:v>
                </c:pt>
                <c:pt idx="540">
                  <c:v>1.6052679463776143E-2</c:v>
                </c:pt>
                <c:pt idx="541">
                  <c:v>2.3549752375677333E-2</c:v>
                </c:pt>
                <c:pt idx="542">
                  <c:v>3.0058315616756612</c:v>
                </c:pt>
                <c:pt idx="543">
                  <c:v>0.25812689199234928</c:v>
                </c:pt>
                <c:pt idx="544">
                  <c:v>5.878389049871325E-2</c:v>
                </c:pt>
                <c:pt idx="545">
                  <c:v>0.36275962972375358</c:v>
                </c:pt>
                <c:pt idx="546">
                  <c:v>0.14160283453190955</c:v>
                </c:pt>
                <c:pt idx="547">
                  <c:v>0.38297750636456096</c:v>
                </c:pt>
                <c:pt idx="548">
                  <c:v>3.7322583705069974</c:v>
                </c:pt>
                <c:pt idx="549">
                  <c:v>4.4547416568137814E-2</c:v>
                </c:pt>
                <c:pt idx="550">
                  <c:v>68.520701669585407</c:v>
                </c:pt>
                <c:pt idx="551">
                  <c:v>178.31238996971152</c:v>
                </c:pt>
                <c:pt idx="552">
                  <c:v>118.20112432120899</c:v>
                </c:pt>
                <c:pt idx="553">
                  <c:v>0.32580141407073138</c:v>
                </c:pt>
                <c:pt idx="554">
                  <c:v>0.17778042043432532</c:v>
                </c:pt>
                <c:pt idx="555">
                  <c:v>0.38300699542957539</c:v>
                </c:pt>
                <c:pt idx="556">
                  <c:v>0.29566893560626628</c:v>
                </c:pt>
                <c:pt idx="557">
                  <c:v>0.1647917129313542</c:v>
                </c:pt>
                <c:pt idx="558">
                  <c:v>0.18296898887652704</c:v>
                </c:pt>
                <c:pt idx="559">
                  <c:v>0.14332409242666247</c:v>
                </c:pt>
                <c:pt idx="560">
                  <c:v>0.20408409995232993</c:v>
                </c:pt>
                <c:pt idx="561">
                  <c:v>27.52836630315819</c:v>
                </c:pt>
                <c:pt idx="562">
                  <c:v>0.20446008083274136</c:v>
                </c:pt>
                <c:pt idx="563">
                  <c:v>0.77766722508755148</c:v>
                </c:pt>
                <c:pt idx="564">
                  <c:v>0.26413048263002431</c:v>
                </c:pt>
                <c:pt idx="565">
                  <c:v>8.7305142758060061E-2</c:v>
                </c:pt>
                <c:pt idx="566">
                  <c:v>3.613300701499722</c:v>
                </c:pt>
                <c:pt idx="567">
                  <c:v>1.3498114259199534E-2</c:v>
                </c:pt>
                <c:pt idx="568">
                  <c:v>0.35385415826626498</c:v>
                </c:pt>
                <c:pt idx="569">
                  <c:v>0.24163023614245424</c:v>
                </c:pt>
                <c:pt idx="570">
                  <c:v>0.57546030997350672</c:v>
                </c:pt>
                <c:pt idx="571">
                  <c:v>0.25832979490577301</c:v>
                </c:pt>
                <c:pt idx="572">
                  <c:v>0.76915154102295702</c:v>
                </c:pt>
                <c:pt idx="573">
                  <c:v>0.38442258197724866</c:v>
                </c:pt>
                <c:pt idx="574">
                  <c:v>1.0313523850449595</c:v>
                </c:pt>
                <c:pt idx="575">
                  <c:v>1.9365743807002087</c:v>
                </c:pt>
                <c:pt idx="576">
                  <c:v>0.50660446067386389</c:v>
                </c:pt>
                <c:pt idx="577">
                  <c:v>0.3221699226985959</c:v>
                </c:pt>
                <c:pt idx="578">
                  <c:v>7.6953530891609154E-2</c:v>
                </c:pt>
                <c:pt idx="579">
                  <c:v>1.2082056635002815E-2</c:v>
                </c:pt>
                <c:pt idx="580">
                  <c:v>0.50331449345936285</c:v>
                </c:pt>
                <c:pt idx="581">
                  <c:v>1.5497893718672242E-2</c:v>
                </c:pt>
                <c:pt idx="582">
                  <c:v>7.3152327519278748E-2</c:v>
                </c:pt>
                <c:pt idx="583">
                  <c:v>6.3539754529993331E-2</c:v>
                </c:pt>
                <c:pt idx="584">
                  <c:v>8.951323289120074</c:v>
                </c:pt>
                <c:pt idx="585">
                  <c:v>0.64166052180694555</c:v>
                </c:pt>
                <c:pt idx="586">
                  <c:v>1.1645804632485655</c:v>
                </c:pt>
                <c:pt idx="587">
                  <c:v>53.253588977378278</c:v>
                </c:pt>
                <c:pt idx="588">
                  <c:v>9366.7778472037826</c:v>
                </c:pt>
                <c:pt idx="589">
                  <c:v>0.13072403087496198</c:v>
                </c:pt>
                <c:pt idx="590">
                  <c:v>3.6343634955335302</c:v>
                </c:pt>
                <c:pt idx="591">
                  <c:v>25677.324737776798</c:v>
                </c:pt>
                <c:pt idx="592">
                  <c:v>15271.20363155315</c:v>
                </c:pt>
                <c:pt idx="593">
                  <c:v>19167.151800140517</c:v>
                </c:pt>
                <c:pt idx="594">
                  <c:v>0.77579757011605366</c:v>
                </c:pt>
                <c:pt idx="595">
                  <c:v>0.64996459616881741</c:v>
                </c:pt>
                <c:pt idx="596">
                  <c:v>2.2657084672220833</c:v>
                </c:pt>
                <c:pt idx="597">
                  <c:v>1.8970666987255473</c:v>
                </c:pt>
                <c:pt idx="598">
                  <c:v>0.40690382345540493</c:v>
                </c:pt>
                <c:pt idx="599">
                  <c:v>15.110951057709473</c:v>
                </c:pt>
                <c:pt idx="600">
                  <c:v>0.1093131412941882</c:v>
                </c:pt>
                <c:pt idx="601">
                  <c:v>0.57036442535610177</c:v>
                </c:pt>
                <c:pt idx="602">
                  <c:v>3.2920234536200042E-2</c:v>
                </c:pt>
                <c:pt idx="603">
                  <c:v>5.4333153736757581E-2</c:v>
                </c:pt>
                <c:pt idx="604">
                  <c:v>2.054048226107031E-2</c:v>
                </c:pt>
                <c:pt idx="605">
                  <c:v>0.1404626179307783</c:v>
                </c:pt>
                <c:pt idx="606">
                  <c:v>1.4186511109714247E-2</c:v>
                </c:pt>
                <c:pt idx="607">
                  <c:v>1.0399706560442346</c:v>
                </c:pt>
                <c:pt idx="608">
                  <c:v>5.4099987163013924E-3</c:v>
                </c:pt>
                <c:pt idx="609">
                  <c:v>3.2911951369499247E-3</c:v>
                </c:pt>
                <c:pt idx="610">
                  <c:v>6.927503118694231E-2</c:v>
                </c:pt>
                <c:pt idx="611">
                  <c:v>7.2695213990437546</c:v>
                </c:pt>
                <c:pt idx="612">
                  <c:v>1.8983675254063852E-2</c:v>
                </c:pt>
                <c:pt idx="613">
                  <c:v>1.4485466848189292E-2</c:v>
                </c:pt>
                <c:pt idx="614">
                  <c:v>1.9851717084755856E-2</c:v>
                </c:pt>
                <c:pt idx="615">
                  <c:v>0.14563874528403895</c:v>
                </c:pt>
                <c:pt idx="616">
                  <c:v>6.7091337030722079E-2</c:v>
                </c:pt>
                <c:pt idx="617">
                  <c:v>0.55014022133280538</c:v>
                </c:pt>
                <c:pt idx="618">
                  <c:v>0.16409480357331463</c:v>
                </c:pt>
                <c:pt idx="619">
                  <c:v>0.27438331351293921</c:v>
                </c:pt>
                <c:pt idx="620">
                  <c:v>2.9681336327932986</c:v>
                </c:pt>
                <c:pt idx="621">
                  <c:v>8.4415222103202993E-3</c:v>
                </c:pt>
                <c:pt idx="622">
                  <c:v>9.6509375807336904E-3</c:v>
                </c:pt>
                <c:pt idx="623">
                  <c:v>7.6957025870546383E-2</c:v>
                </c:pt>
                <c:pt idx="624">
                  <c:v>5.9954953333978206E-3</c:v>
                </c:pt>
                <c:pt idx="625">
                  <c:v>44.001981976659991</c:v>
                </c:pt>
                <c:pt idx="626">
                  <c:v>1.6169873423564631</c:v>
                </c:pt>
                <c:pt idx="627">
                  <c:v>124.11144833582652</c:v>
                </c:pt>
                <c:pt idx="628">
                  <c:v>20.657965008460852</c:v>
                </c:pt>
                <c:pt idx="629">
                  <c:v>1.3460072543451733</c:v>
                </c:pt>
                <c:pt idx="630">
                  <c:v>1.3827005764059466</c:v>
                </c:pt>
                <c:pt idx="631">
                  <c:v>4.3125067924122851</c:v>
                </c:pt>
                <c:pt idx="632">
                  <c:v>2.8250595238673189E-3</c:v>
                </c:pt>
                <c:pt idx="633">
                  <c:v>1.1938460149089725</c:v>
                </c:pt>
                <c:pt idx="634">
                  <c:v>1.1118793474500479</c:v>
                </c:pt>
                <c:pt idx="635">
                  <c:v>0.85395985708936939</c:v>
                </c:pt>
                <c:pt idx="636">
                  <c:v>0.27992223761486196</c:v>
                </c:pt>
                <c:pt idx="637">
                  <c:v>0.52854304570912536</c:v>
                </c:pt>
                <c:pt idx="638">
                  <c:v>0.31458547451722069</c:v>
                </c:pt>
                <c:pt idx="639">
                  <c:v>0.52367219065822534</c:v>
                </c:pt>
                <c:pt idx="640">
                  <c:v>0.97467901975098903</c:v>
                </c:pt>
                <c:pt idx="641">
                  <c:v>0.13319956356358459</c:v>
                </c:pt>
                <c:pt idx="642">
                  <c:v>0.15289615317141222</c:v>
                </c:pt>
                <c:pt idx="643">
                  <c:v>3.681326699583734E-2</c:v>
                </c:pt>
                <c:pt idx="644">
                  <c:v>6.1528631364559684E-4</c:v>
                </c:pt>
                <c:pt idx="645">
                  <c:v>1.2641883103119769E-2</c:v>
                </c:pt>
                <c:pt idx="646">
                  <c:v>9.2088364308088921E-2</c:v>
                </c:pt>
                <c:pt idx="647">
                  <c:v>0.43438631743063139</c:v>
                </c:pt>
                <c:pt idx="648">
                  <c:v>0.26754815847118307</c:v>
                </c:pt>
                <c:pt idx="649">
                  <c:v>0.1616663118984327</c:v>
                </c:pt>
                <c:pt idx="650">
                  <c:v>0.22113475074574376</c:v>
                </c:pt>
                <c:pt idx="651">
                  <c:v>0.12704568098454391</c:v>
                </c:pt>
                <c:pt idx="652">
                  <c:v>1.2708485248897183E-2</c:v>
                </c:pt>
                <c:pt idx="653">
                  <c:v>0.38535752470252893</c:v>
                </c:pt>
                <c:pt idx="654">
                  <c:v>102.66794835693825</c:v>
                </c:pt>
                <c:pt idx="655">
                  <c:v>9.1499160924820444</c:v>
                </c:pt>
                <c:pt idx="656">
                  <c:v>19.493295507990922</c:v>
                </c:pt>
                <c:pt idx="657">
                  <c:v>105.93700515297728</c:v>
                </c:pt>
                <c:pt idx="658">
                  <c:v>0.67748938304444728</c:v>
                </c:pt>
                <c:pt idx="659">
                  <c:v>50.700001177145431</c:v>
                </c:pt>
                <c:pt idx="660">
                  <c:v>2.1195781461343204E-2</c:v>
                </c:pt>
                <c:pt idx="661">
                  <c:v>4.1288834241648385E-3</c:v>
                </c:pt>
                <c:pt idx="662">
                  <c:v>0.15514372026623649</c:v>
                </c:pt>
                <c:pt idx="663">
                  <c:v>1.7028530064356879</c:v>
                </c:pt>
                <c:pt idx="664">
                  <c:v>2.9905671371963121</c:v>
                </c:pt>
                <c:pt idx="665">
                  <c:v>3.5140272659486393E-3</c:v>
                </c:pt>
                <c:pt idx="666">
                  <c:v>3.891848945667672E-3</c:v>
                </c:pt>
                <c:pt idx="667">
                  <c:v>0.54336396114521213</c:v>
                </c:pt>
                <c:pt idx="668">
                  <c:v>1.1467955921215144E-2</c:v>
                </c:pt>
                <c:pt idx="669">
                  <c:v>2.7732051625608996E-3</c:v>
                </c:pt>
                <c:pt idx="670">
                  <c:v>4.4381454113011379E-2</c:v>
                </c:pt>
                <c:pt idx="671">
                  <c:v>2.0634042599271069E-2</c:v>
                </c:pt>
                <c:pt idx="672">
                  <c:v>0.30694673190025012</c:v>
                </c:pt>
                <c:pt idx="673">
                  <c:v>4.6312827758752451E-2</c:v>
                </c:pt>
                <c:pt idx="674">
                  <c:v>1.372344061794115E-2</c:v>
                </c:pt>
                <c:pt idx="675">
                  <c:v>7.5600548991501926E-2</c:v>
                </c:pt>
                <c:pt idx="676">
                  <c:v>0.21768125270872818</c:v>
                </c:pt>
                <c:pt idx="677">
                  <c:v>3.0863836710220416</c:v>
                </c:pt>
                <c:pt idx="678">
                  <c:v>3.2483609266318741E-2</c:v>
                </c:pt>
                <c:pt idx="679">
                  <c:v>1.2483876168012659E-2</c:v>
                </c:pt>
                <c:pt idx="680">
                  <c:v>0.95839876687135672</c:v>
                </c:pt>
                <c:pt idx="681">
                  <c:v>1.0606387384020192E-2</c:v>
                </c:pt>
                <c:pt idx="682">
                  <c:v>9.5200256421761418E-3</c:v>
                </c:pt>
                <c:pt idx="683">
                  <c:v>5.7040730266990664E-2</c:v>
                </c:pt>
                <c:pt idx="684">
                  <c:v>3.4922670385668364</c:v>
                </c:pt>
                <c:pt idx="685">
                  <c:v>0.22681351730357602</c:v>
                </c:pt>
                <c:pt idx="686">
                  <c:v>1.9711413935179268E-2</c:v>
                </c:pt>
                <c:pt idx="687">
                  <c:v>1.7568951519964737E-2</c:v>
                </c:pt>
                <c:pt idx="688">
                  <c:v>7.1723423800815675</c:v>
                </c:pt>
                <c:pt idx="689">
                  <c:v>0.36364703464379511</c:v>
                </c:pt>
                <c:pt idx="690">
                  <c:v>7.8308441188081779E-2</c:v>
                </c:pt>
                <c:pt idx="691">
                  <c:v>10.13861753074014</c:v>
                </c:pt>
                <c:pt idx="692">
                  <c:v>0.2183961876211406</c:v>
                </c:pt>
                <c:pt idx="693">
                  <c:v>0.41418524576315935</c:v>
                </c:pt>
                <c:pt idx="694">
                  <c:v>0.30610088940339597</c:v>
                </c:pt>
                <c:pt idx="695">
                  <c:v>0.19198819431885308</c:v>
                </c:pt>
                <c:pt idx="696">
                  <c:v>7.4212519639077379E-2</c:v>
                </c:pt>
                <c:pt idx="697">
                  <c:v>0.30849381811658888</c:v>
                </c:pt>
                <c:pt idx="698">
                  <c:v>2.9511463477107855E-2</c:v>
                </c:pt>
                <c:pt idx="699">
                  <c:v>0.17805023936715675</c:v>
                </c:pt>
                <c:pt idx="700">
                  <c:v>8.8657141449644108E-2</c:v>
                </c:pt>
                <c:pt idx="701">
                  <c:v>0.32314787103628273</c:v>
                </c:pt>
                <c:pt idx="702">
                  <c:v>2.4645949952158377E-2</c:v>
                </c:pt>
                <c:pt idx="703">
                  <c:v>0.26840644707368855</c:v>
                </c:pt>
                <c:pt idx="704">
                  <c:v>9.9978202083386841E-2</c:v>
                </c:pt>
                <c:pt idx="705">
                  <c:v>2.6429959676715676E-2</c:v>
                </c:pt>
                <c:pt idx="706">
                  <c:v>1.0702645662504756E-2</c:v>
                </c:pt>
                <c:pt idx="707">
                  <c:v>0.106430635527616</c:v>
                </c:pt>
                <c:pt idx="708">
                  <c:v>1.2151202318421142E-2</c:v>
                </c:pt>
                <c:pt idx="709">
                  <c:v>1.2594230149805042E-3</c:v>
                </c:pt>
                <c:pt idx="710">
                  <c:v>0.50952106752551751</c:v>
                </c:pt>
                <c:pt idx="711">
                  <c:v>6.0580058490931815E-2</c:v>
                </c:pt>
                <c:pt idx="712">
                  <c:v>0.93997127016730664</c:v>
                </c:pt>
                <c:pt idx="713">
                  <c:v>0.24144120884369602</c:v>
                </c:pt>
                <c:pt idx="714">
                  <c:v>7.2362730405765102E-2</c:v>
                </c:pt>
                <c:pt idx="715">
                  <c:v>0.11289747487164702</c:v>
                </c:pt>
                <c:pt idx="716">
                  <c:v>1.6644343596010192E-2</c:v>
                </c:pt>
                <c:pt idx="717">
                  <c:v>1.6774662335845562E-2</c:v>
                </c:pt>
                <c:pt idx="718">
                  <c:v>1.1805949678394235E-3</c:v>
                </c:pt>
                <c:pt idx="719">
                  <c:v>0.53776968940720304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A576-4A8E-9106-3490127D44FE}"/>
            </c:ext>
          </c:extLst>
        </c:ser>
        <c:ser>
          <c:idx val="6"/>
          <c:order val="7"/>
          <c:tx>
            <c:v>50 mm Tapered (50 um)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'50 mm_Tapered_50um_1E6_Imp'!$B$2:$B$721</c:f>
              <c:numCache>
                <c:formatCode>0.00E+00</c:formatCode>
                <c:ptCount val="720"/>
                <c:pt idx="0">
                  <c:v>9162380000</c:v>
                </c:pt>
                <c:pt idx="1">
                  <c:v>9223960000</c:v>
                </c:pt>
                <c:pt idx="2">
                  <c:v>9224920000</c:v>
                </c:pt>
                <c:pt idx="3">
                  <c:v>9227910000</c:v>
                </c:pt>
                <c:pt idx="4">
                  <c:v>9232440000</c:v>
                </c:pt>
                <c:pt idx="5">
                  <c:v>9238660000</c:v>
                </c:pt>
                <c:pt idx="6">
                  <c:v>9246750000</c:v>
                </c:pt>
                <c:pt idx="7">
                  <c:v>9255650000</c:v>
                </c:pt>
                <c:pt idx="8">
                  <c:v>9265650000</c:v>
                </c:pt>
                <c:pt idx="9">
                  <c:v>9276240000</c:v>
                </c:pt>
                <c:pt idx="10">
                  <c:v>9286900000</c:v>
                </c:pt>
                <c:pt idx="11">
                  <c:v>9299410000</c:v>
                </c:pt>
                <c:pt idx="12">
                  <c:v>9310300000</c:v>
                </c:pt>
                <c:pt idx="13">
                  <c:v>9320900000</c:v>
                </c:pt>
                <c:pt idx="14">
                  <c:v>9330910000</c:v>
                </c:pt>
                <c:pt idx="15">
                  <c:v>9340520000</c:v>
                </c:pt>
                <c:pt idx="16">
                  <c:v>9349000000</c:v>
                </c:pt>
                <c:pt idx="17">
                  <c:v>9356910000</c:v>
                </c:pt>
                <c:pt idx="18">
                  <c:v>9363230000</c:v>
                </c:pt>
                <c:pt idx="19">
                  <c:v>9368290000</c:v>
                </c:pt>
                <c:pt idx="20">
                  <c:v>9371890000</c:v>
                </c:pt>
                <c:pt idx="21">
                  <c:v>9373820000</c:v>
                </c:pt>
                <c:pt idx="22">
                  <c:v>9587950000</c:v>
                </c:pt>
                <c:pt idx="23">
                  <c:v>9797990000</c:v>
                </c:pt>
                <c:pt idx="24">
                  <c:v>9874600000</c:v>
                </c:pt>
                <c:pt idx="25">
                  <c:v>9896540000</c:v>
                </c:pt>
                <c:pt idx="26">
                  <c:v>9958030000</c:v>
                </c:pt>
                <c:pt idx="27">
                  <c:v>9999530000</c:v>
                </c:pt>
                <c:pt idx="28">
                  <c:v>10050100000</c:v>
                </c:pt>
                <c:pt idx="29">
                  <c:v>10160400000</c:v>
                </c:pt>
                <c:pt idx="30">
                  <c:v>10182700000</c:v>
                </c:pt>
                <c:pt idx="31">
                  <c:v>10281000000</c:v>
                </c:pt>
                <c:pt idx="32">
                  <c:v>10338100000</c:v>
                </c:pt>
                <c:pt idx="33">
                  <c:v>10406000000</c:v>
                </c:pt>
                <c:pt idx="34">
                  <c:v>10457700000</c:v>
                </c:pt>
                <c:pt idx="35">
                  <c:v>10530200000</c:v>
                </c:pt>
                <c:pt idx="36">
                  <c:v>10538700000</c:v>
                </c:pt>
                <c:pt idx="37">
                  <c:v>10583700000</c:v>
                </c:pt>
                <c:pt idx="38">
                  <c:v>10651400000</c:v>
                </c:pt>
                <c:pt idx="39">
                  <c:v>10762600000</c:v>
                </c:pt>
                <c:pt idx="40">
                  <c:v>10863200000</c:v>
                </c:pt>
                <c:pt idx="41">
                  <c:v>10948400000</c:v>
                </c:pt>
                <c:pt idx="42">
                  <c:v>11022800000</c:v>
                </c:pt>
                <c:pt idx="43">
                  <c:v>11087300000</c:v>
                </c:pt>
                <c:pt idx="44">
                  <c:v>11151200000</c:v>
                </c:pt>
                <c:pt idx="45">
                  <c:v>11223800000</c:v>
                </c:pt>
                <c:pt idx="46">
                  <c:v>11314400000</c:v>
                </c:pt>
                <c:pt idx="47">
                  <c:v>11431900000</c:v>
                </c:pt>
                <c:pt idx="48">
                  <c:v>11577100000</c:v>
                </c:pt>
                <c:pt idx="49">
                  <c:v>11736400000</c:v>
                </c:pt>
                <c:pt idx="50">
                  <c:v>11778600000</c:v>
                </c:pt>
                <c:pt idx="51">
                  <c:v>11783500000</c:v>
                </c:pt>
                <c:pt idx="52">
                  <c:v>11784200000</c:v>
                </c:pt>
                <c:pt idx="53">
                  <c:v>11796700000</c:v>
                </c:pt>
                <c:pt idx="54">
                  <c:v>11801100000</c:v>
                </c:pt>
                <c:pt idx="55">
                  <c:v>11817300000</c:v>
                </c:pt>
                <c:pt idx="56">
                  <c:v>11828100000</c:v>
                </c:pt>
                <c:pt idx="57">
                  <c:v>11842700000</c:v>
                </c:pt>
                <c:pt idx="58">
                  <c:v>11862300000</c:v>
                </c:pt>
                <c:pt idx="59">
                  <c:v>11871400000</c:v>
                </c:pt>
                <c:pt idx="60">
                  <c:v>11888600000</c:v>
                </c:pt>
                <c:pt idx="61">
                  <c:v>11898500000</c:v>
                </c:pt>
                <c:pt idx="62">
                  <c:v>11901500000</c:v>
                </c:pt>
                <c:pt idx="63">
                  <c:v>11926100000</c:v>
                </c:pt>
                <c:pt idx="64">
                  <c:v>11932600000</c:v>
                </c:pt>
                <c:pt idx="65">
                  <c:v>11934700000</c:v>
                </c:pt>
                <c:pt idx="66">
                  <c:v>11961100000</c:v>
                </c:pt>
                <c:pt idx="67">
                  <c:v>11961100000</c:v>
                </c:pt>
                <c:pt idx="68">
                  <c:v>11982200000</c:v>
                </c:pt>
                <c:pt idx="69">
                  <c:v>11991700000</c:v>
                </c:pt>
                <c:pt idx="70">
                  <c:v>11993800000</c:v>
                </c:pt>
                <c:pt idx="71">
                  <c:v>12027900000</c:v>
                </c:pt>
                <c:pt idx="72">
                  <c:v>12054200000</c:v>
                </c:pt>
                <c:pt idx="73">
                  <c:v>12087700000</c:v>
                </c:pt>
                <c:pt idx="74">
                  <c:v>12124300000</c:v>
                </c:pt>
                <c:pt idx="75">
                  <c:v>12128100000</c:v>
                </c:pt>
                <c:pt idx="76">
                  <c:v>12129700000</c:v>
                </c:pt>
                <c:pt idx="77">
                  <c:v>12134500000</c:v>
                </c:pt>
                <c:pt idx="78">
                  <c:v>12141900000</c:v>
                </c:pt>
                <c:pt idx="79">
                  <c:v>12151600000</c:v>
                </c:pt>
                <c:pt idx="80">
                  <c:v>12039400000</c:v>
                </c:pt>
                <c:pt idx="81">
                  <c:v>12065000000</c:v>
                </c:pt>
                <c:pt idx="82">
                  <c:v>12097400000</c:v>
                </c:pt>
                <c:pt idx="83">
                  <c:v>12128100000</c:v>
                </c:pt>
                <c:pt idx="84">
                  <c:v>12129700000</c:v>
                </c:pt>
                <c:pt idx="85">
                  <c:v>12133600000</c:v>
                </c:pt>
                <c:pt idx="86">
                  <c:v>12134500000</c:v>
                </c:pt>
                <c:pt idx="87">
                  <c:v>12141900000</c:v>
                </c:pt>
                <c:pt idx="88">
                  <c:v>12151500000</c:v>
                </c:pt>
                <c:pt idx="89">
                  <c:v>12164100000</c:v>
                </c:pt>
                <c:pt idx="90">
                  <c:v>12170100000</c:v>
                </c:pt>
                <c:pt idx="91">
                  <c:v>12178800000</c:v>
                </c:pt>
                <c:pt idx="92">
                  <c:v>12196000000</c:v>
                </c:pt>
                <c:pt idx="93">
                  <c:v>12206400000</c:v>
                </c:pt>
                <c:pt idx="94">
                  <c:v>12214600000</c:v>
                </c:pt>
                <c:pt idx="95">
                  <c:v>12234000000</c:v>
                </c:pt>
                <c:pt idx="96">
                  <c:v>12244900000</c:v>
                </c:pt>
                <c:pt idx="97">
                  <c:v>12254200000</c:v>
                </c:pt>
                <c:pt idx="98">
                  <c:v>12274400000</c:v>
                </c:pt>
                <c:pt idx="99">
                  <c:v>12285600000</c:v>
                </c:pt>
                <c:pt idx="100">
                  <c:v>12294300000</c:v>
                </c:pt>
                <c:pt idx="101">
                  <c:v>12313500000</c:v>
                </c:pt>
                <c:pt idx="102">
                  <c:v>12331200000</c:v>
                </c:pt>
                <c:pt idx="103">
                  <c:v>12332300000</c:v>
                </c:pt>
                <c:pt idx="104">
                  <c:v>12349000000</c:v>
                </c:pt>
                <c:pt idx="105">
                  <c:v>12364900000</c:v>
                </c:pt>
                <c:pt idx="106">
                  <c:v>12376600000</c:v>
                </c:pt>
                <c:pt idx="107">
                  <c:v>12384700000</c:v>
                </c:pt>
                <c:pt idx="108">
                  <c:v>12384900000</c:v>
                </c:pt>
                <c:pt idx="109">
                  <c:v>12390300000</c:v>
                </c:pt>
                <c:pt idx="110">
                  <c:v>12417200000</c:v>
                </c:pt>
                <c:pt idx="111">
                  <c:v>12448100000</c:v>
                </c:pt>
                <c:pt idx="112">
                  <c:v>12525400000</c:v>
                </c:pt>
                <c:pt idx="113">
                  <c:v>12578500000</c:v>
                </c:pt>
                <c:pt idx="114">
                  <c:v>12615900000</c:v>
                </c:pt>
                <c:pt idx="115">
                  <c:v>12723100000</c:v>
                </c:pt>
                <c:pt idx="116">
                  <c:v>12774400000</c:v>
                </c:pt>
                <c:pt idx="117">
                  <c:v>12837900000</c:v>
                </c:pt>
                <c:pt idx="118">
                  <c:v>12925800000</c:v>
                </c:pt>
                <c:pt idx="119">
                  <c:v>13053100000</c:v>
                </c:pt>
                <c:pt idx="120">
                  <c:v>13124700000</c:v>
                </c:pt>
                <c:pt idx="121">
                  <c:v>13221100000</c:v>
                </c:pt>
                <c:pt idx="122">
                  <c:v>13246400000</c:v>
                </c:pt>
                <c:pt idx="123">
                  <c:v>13351600000</c:v>
                </c:pt>
                <c:pt idx="124">
                  <c:v>13399100000</c:v>
                </c:pt>
                <c:pt idx="125">
                  <c:v>13411600000</c:v>
                </c:pt>
                <c:pt idx="126">
                  <c:v>13417500000</c:v>
                </c:pt>
                <c:pt idx="127">
                  <c:v>13427100000</c:v>
                </c:pt>
                <c:pt idx="128">
                  <c:v>13428100000</c:v>
                </c:pt>
                <c:pt idx="129">
                  <c:v>13428600000</c:v>
                </c:pt>
                <c:pt idx="130">
                  <c:v>13431200000</c:v>
                </c:pt>
                <c:pt idx="131">
                  <c:v>13433000000</c:v>
                </c:pt>
                <c:pt idx="132">
                  <c:v>13434100000</c:v>
                </c:pt>
                <c:pt idx="133">
                  <c:v>13434900000</c:v>
                </c:pt>
                <c:pt idx="134">
                  <c:v>13436500000</c:v>
                </c:pt>
                <c:pt idx="135">
                  <c:v>13437100000</c:v>
                </c:pt>
                <c:pt idx="136">
                  <c:v>13440400000</c:v>
                </c:pt>
                <c:pt idx="137">
                  <c:v>13444400000</c:v>
                </c:pt>
                <c:pt idx="138">
                  <c:v>13448700000</c:v>
                </c:pt>
                <c:pt idx="139">
                  <c:v>13453500000</c:v>
                </c:pt>
                <c:pt idx="140">
                  <c:v>13458400000</c:v>
                </c:pt>
                <c:pt idx="141">
                  <c:v>13463000000</c:v>
                </c:pt>
                <c:pt idx="142">
                  <c:v>13467200000</c:v>
                </c:pt>
                <c:pt idx="143">
                  <c:v>13470700000</c:v>
                </c:pt>
                <c:pt idx="144">
                  <c:v>13472900000</c:v>
                </c:pt>
                <c:pt idx="145">
                  <c:v>13574700000</c:v>
                </c:pt>
                <c:pt idx="146">
                  <c:v>13676800000</c:v>
                </c:pt>
                <c:pt idx="147">
                  <c:v>13742400000</c:v>
                </c:pt>
                <c:pt idx="148">
                  <c:v>13785200000</c:v>
                </c:pt>
                <c:pt idx="149">
                  <c:v>13787400000</c:v>
                </c:pt>
                <c:pt idx="150">
                  <c:v>13790100000</c:v>
                </c:pt>
                <c:pt idx="151">
                  <c:v>13793200000</c:v>
                </c:pt>
                <c:pt idx="152">
                  <c:v>13794100000</c:v>
                </c:pt>
                <c:pt idx="153">
                  <c:v>13797500000</c:v>
                </c:pt>
                <c:pt idx="154">
                  <c:v>13798400000</c:v>
                </c:pt>
                <c:pt idx="155">
                  <c:v>13799800000</c:v>
                </c:pt>
                <c:pt idx="156">
                  <c:v>13806000000</c:v>
                </c:pt>
                <c:pt idx="157">
                  <c:v>13816900000</c:v>
                </c:pt>
                <c:pt idx="158">
                  <c:v>13821700000</c:v>
                </c:pt>
                <c:pt idx="159">
                  <c:v>13824300000</c:v>
                </c:pt>
                <c:pt idx="160">
                  <c:v>17024600000</c:v>
                </c:pt>
                <c:pt idx="161">
                  <c:v>17031500000</c:v>
                </c:pt>
                <c:pt idx="162">
                  <c:v>17043800000</c:v>
                </c:pt>
                <c:pt idx="163">
                  <c:v>17079900000</c:v>
                </c:pt>
                <c:pt idx="164">
                  <c:v>17123200000</c:v>
                </c:pt>
                <c:pt idx="165">
                  <c:v>17123900000</c:v>
                </c:pt>
                <c:pt idx="166">
                  <c:v>17162000000</c:v>
                </c:pt>
                <c:pt idx="167">
                  <c:v>17163800000</c:v>
                </c:pt>
                <c:pt idx="168">
                  <c:v>17199100000</c:v>
                </c:pt>
                <c:pt idx="169">
                  <c:v>17232900000</c:v>
                </c:pt>
                <c:pt idx="170">
                  <c:v>17263000000</c:v>
                </c:pt>
                <c:pt idx="171">
                  <c:v>17293000000</c:v>
                </c:pt>
                <c:pt idx="172">
                  <c:v>17293300000</c:v>
                </c:pt>
                <c:pt idx="173">
                  <c:v>17293700000</c:v>
                </c:pt>
                <c:pt idx="174">
                  <c:v>17324700000</c:v>
                </c:pt>
                <c:pt idx="175">
                  <c:v>17357700000</c:v>
                </c:pt>
                <c:pt idx="176">
                  <c:v>17387100000</c:v>
                </c:pt>
                <c:pt idx="177">
                  <c:v>17391800000</c:v>
                </c:pt>
                <c:pt idx="178">
                  <c:v>17427000000</c:v>
                </c:pt>
                <c:pt idx="179">
                  <c:v>17434900000</c:v>
                </c:pt>
                <c:pt idx="180">
                  <c:v>17440800000</c:v>
                </c:pt>
                <c:pt idx="181">
                  <c:v>17460300000</c:v>
                </c:pt>
                <c:pt idx="182">
                  <c:v>17461800000</c:v>
                </c:pt>
                <c:pt idx="183">
                  <c:v>17473700000</c:v>
                </c:pt>
                <c:pt idx="184">
                  <c:v>17475500000</c:v>
                </c:pt>
                <c:pt idx="185">
                  <c:v>17480300000</c:v>
                </c:pt>
                <c:pt idx="186">
                  <c:v>17484400000</c:v>
                </c:pt>
                <c:pt idx="187">
                  <c:v>17486400000</c:v>
                </c:pt>
                <c:pt idx="188">
                  <c:v>17491400000</c:v>
                </c:pt>
                <c:pt idx="189">
                  <c:v>17493200000</c:v>
                </c:pt>
                <c:pt idx="190">
                  <c:v>17507300000</c:v>
                </c:pt>
                <c:pt idx="191">
                  <c:v>17507800000</c:v>
                </c:pt>
                <c:pt idx="192">
                  <c:v>17510500000</c:v>
                </c:pt>
                <c:pt idx="193">
                  <c:v>17515000000</c:v>
                </c:pt>
                <c:pt idx="194">
                  <c:v>17519800000</c:v>
                </c:pt>
                <c:pt idx="195">
                  <c:v>17524500000</c:v>
                </c:pt>
                <c:pt idx="196">
                  <c:v>17534600000</c:v>
                </c:pt>
                <c:pt idx="197">
                  <c:v>17542400000</c:v>
                </c:pt>
                <c:pt idx="198">
                  <c:v>17544800000</c:v>
                </c:pt>
                <c:pt idx="199">
                  <c:v>17554500000</c:v>
                </c:pt>
                <c:pt idx="200">
                  <c:v>17561000000</c:v>
                </c:pt>
                <c:pt idx="201">
                  <c:v>17563700000</c:v>
                </c:pt>
                <c:pt idx="202">
                  <c:v>17571800000</c:v>
                </c:pt>
                <c:pt idx="203">
                  <c:v>17578600000</c:v>
                </c:pt>
                <c:pt idx="204">
                  <c:v>17582700000</c:v>
                </c:pt>
                <c:pt idx="205">
                  <c:v>17584200000</c:v>
                </c:pt>
                <c:pt idx="206">
                  <c:v>17584200000</c:v>
                </c:pt>
                <c:pt idx="207">
                  <c:v>17584800000</c:v>
                </c:pt>
                <c:pt idx="208">
                  <c:v>17588000000</c:v>
                </c:pt>
                <c:pt idx="209">
                  <c:v>17588800000</c:v>
                </c:pt>
                <c:pt idx="210">
                  <c:v>17593000000</c:v>
                </c:pt>
                <c:pt idx="211">
                  <c:v>17593300000</c:v>
                </c:pt>
                <c:pt idx="212">
                  <c:v>17597500000</c:v>
                </c:pt>
                <c:pt idx="213">
                  <c:v>17598400000</c:v>
                </c:pt>
                <c:pt idx="214">
                  <c:v>17598600000</c:v>
                </c:pt>
                <c:pt idx="215">
                  <c:v>17604300000</c:v>
                </c:pt>
                <c:pt idx="216">
                  <c:v>17605300000</c:v>
                </c:pt>
                <c:pt idx="217">
                  <c:v>17609600000</c:v>
                </c:pt>
                <c:pt idx="218">
                  <c:v>17611800000</c:v>
                </c:pt>
                <c:pt idx="219">
                  <c:v>17613700000</c:v>
                </c:pt>
                <c:pt idx="220">
                  <c:v>17614300000</c:v>
                </c:pt>
                <c:pt idx="221">
                  <c:v>17617800000</c:v>
                </c:pt>
                <c:pt idx="222">
                  <c:v>17620500000</c:v>
                </c:pt>
                <c:pt idx="223">
                  <c:v>17622200000</c:v>
                </c:pt>
                <c:pt idx="224">
                  <c:v>17637600000</c:v>
                </c:pt>
                <c:pt idx="225">
                  <c:v>17644600000</c:v>
                </c:pt>
                <c:pt idx="226">
                  <c:v>17695700000</c:v>
                </c:pt>
                <c:pt idx="227">
                  <c:v>17700200000</c:v>
                </c:pt>
                <c:pt idx="228">
                  <c:v>17725000000</c:v>
                </c:pt>
                <c:pt idx="229">
                  <c:v>17728500000</c:v>
                </c:pt>
                <c:pt idx="230">
                  <c:v>17728700000</c:v>
                </c:pt>
                <c:pt idx="231">
                  <c:v>17730500000</c:v>
                </c:pt>
                <c:pt idx="232">
                  <c:v>17731300000</c:v>
                </c:pt>
                <c:pt idx="233">
                  <c:v>17733600000</c:v>
                </c:pt>
                <c:pt idx="234">
                  <c:v>17734500000</c:v>
                </c:pt>
                <c:pt idx="235">
                  <c:v>17738400000</c:v>
                </c:pt>
                <c:pt idx="236">
                  <c:v>17740500000</c:v>
                </c:pt>
                <c:pt idx="237">
                  <c:v>17742600000</c:v>
                </c:pt>
                <c:pt idx="238">
                  <c:v>17744600000</c:v>
                </c:pt>
                <c:pt idx="239">
                  <c:v>17750700000</c:v>
                </c:pt>
                <c:pt idx="240">
                  <c:v>20018500000</c:v>
                </c:pt>
                <c:pt idx="241">
                  <c:v>20021200000</c:v>
                </c:pt>
                <c:pt idx="242">
                  <c:v>20021100000</c:v>
                </c:pt>
                <c:pt idx="243">
                  <c:v>20048900000</c:v>
                </c:pt>
                <c:pt idx="244">
                  <c:v>20051100000</c:v>
                </c:pt>
                <c:pt idx="245">
                  <c:v>20078300000</c:v>
                </c:pt>
                <c:pt idx="246">
                  <c:v>20104700000</c:v>
                </c:pt>
                <c:pt idx="247">
                  <c:v>20131400000</c:v>
                </c:pt>
                <c:pt idx="248">
                  <c:v>20140700000</c:v>
                </c:pt>
                <c:pt idx="249">
                  <c:v>20156200000</c:v>
                </c:pt>
                <c:pt idx="250">
                  <c:v>20180100000</c:v>
                </c:pt>
                <c:pt idx="251">
                  <c:v>20200200000</c:v>
                </c:pt>
                <c:pt idx="252">
                  <c:v>20215300000</c:v>
                </c:pt>
                <c:pt idx="253">
                  <c:v>20216100000</c:v>
                </c:pt>
                <c:pt idx="254">
                  <c:v>20227100000</c:v>
                </c:pt>
                <c:pt idx="255">
                  <c:v>20239600000</c:v>
                </c:pt>
                <c:pt idx="256">
                  <c:v>20241300000</c:v>
                </c:pt>
                <c:pt idx="257">
                  <c:v>20308700000</c:v>
                </c:pt>
                <c:pt idx="258">
                  <c:v>20409800000</c:v>
                </c:pt>
                <c:pt idx="259">
                  <c:v>20421500000</c:v>
                </c:pt>
                <c:pt idx="260">
                  <c:v>20474000000</c:v>
                </c:pt>
                <c:pt idx="261">
                  <c:v>20478300000</c:v>
                </c:pt>
                <c:pt idx="262">
                  <c:v>20483300000</c:v>
                </c:pt>
                <c:pt idx="263">
                  <c:v>20490100000</c:v>
                </c:pt>
                <c:pt idx="264">
                  <c:v>20490500000</c:v>
                </c:pt>
                <c:pt idx="265">
                  <c:v>20493800000</c:v>
                </c:pt>
                <c:pt idx="266">
                  <c:v>20500400000</c:v>
                </c:pt>
                <c:pt idx="267">
                  <c:v>20502300000</c:v>
                </c:pt>
                <c:pt idx="268">
                  <c:v>20506100000</c:v>
                </c:pt>
                <c:pt idx="269">
                  <c:v>20516600000</c:v>
                </c:pt>
                <c:pt idx="270">
                  <c:v>20521600000</c:v>
                </c:pt>
                <c:pt idx="271">
                  <c:v>20521800000</c:v>
                </c:pt>
                <c:pt idx="272">
                  <c:v>20526100000</c:v>
                </c:pt>
                <c:pt idx="273">
                  <c:v>20534100000</c:v>
                </c:pt>
                <c:pt idx="274">
                  <c:v>20539700000</c:v>
                </c:pt>
                <c:pt idx="275">
                  <c:v>20544700000</c:v>
                </c:pt>
                <c:pt idx="276">
                  <c:v>20549300000</c:v>
                </c:pt>
                <c:pt idx="277">
                  <c:v>20564700000</c:v>
                </c:pt>
                <c:pt idx="278">
                  <c:v>20566700000</c:v>
                </c:pt>
                <c:pt idx="279">
                  <c:v>20592600000</c:v>
                </c:pt>
                <c:pt idx="280">
                  <c:v>20616900000</c:v>
                </c:pt>
                <c:pt idx="281">
                  <c:v>20636400000</c:v>
                </c:pt>
                <c:pt idx="282">
                  <c:v>20637500000</c:v>
                </c:pt>
                <c:pt idx="283">
                  <c:v>20638500000</c:v>
                </c:pt>
                <c:pt idx="284">
                  <c:v>20640100000</c:v>
                </c:pt>
                <c:pt idx="285">
                  <c:v>20644900000</c:v>
                </c:pt>
                <c:pt idx="286">
                  <c:v>20650900000</c:v>
                </c:pt>
                <c:pt idx="287">
                  <c:v>20658200000</c:v>
                </c:pt>
                <c:pt idx="288">
                  <c:v>20666700000</c:v>
                </c:pt>
                <c:pt idx="289">
                  <c:v>20667100000</c:v>
                </c:pt>
                <c:pt idx="290">
                  <c:v>20675800000</c:v>
                </c:pt>
                <c:pt idx="291">
                  <c:v>20678700000</c:v>
                </c:pt>
                <c:pt idx="292">
                  <c:v>20682700000</c:v>
                </c:pt>
                <c:pt idx="293">
                  <c:v>20685500000</c:v>
                </c:pt>
                <c:pt idx="294">
                  <c:v>20689000000</c:v>
                </c:pt>
                <c:pt idx="295">
                  <c:v>20689500000</c:v>
                </c:pt>
                <c:pt idx="296">
                  <c:v>20701500000</c:v>
                </c:pt>
                <c:pt idx="297">
                  <c:v>20702400000</c:v>
                </c:pt>
                <c:pt idx="298">
                  <c:v>20707500000</c:v>
                </c:pt>
                <c:pt idx="299">
                  <c:v>20708100000</c:v>
                </c:pt>
                <c:pt idx="300">
                  <c:v>20712000000</c:v>
                </c:pt>
                <c:pt idx="301">
                  <c:v>20720800000</c:v>
                </c:pt>
                <c:pt idx="302">
                  <c:v>20725700000</c:v>
                </c:pt>
                <c:pt idx="303">
                  <c:v>20728800000</c:v>
                </c:pt>
                <c:pt idx="304">
                  <c:v>20734500000</c:v>
                </c:pt>
                <c:pt idx="305">
                  <c:v>20736200000</c:v>
                </c:pt>
                <c:pt idx="306">
                  <c:v>20737700000</c:v>
                </c:pt>
                <c:pt idx="307">
                  <c:v>20738400000</c:v>
                </c:pt>
                <c:pt idx="308">
                  <c:v>20742800000</c:v>
                </c:pt>
                <c:pt idx="309">
                  <c:v>20747700000</c:v>
                </c:pt>
                <c:pt idx="310">
                  <c:v>20752900000</c:v>
                </c:pt>
                <c:pt idx="311">
                  <c:v>20760400000</c:v>
                </c:pt>
                <c:pt idx="312">
                  <c:v>20772800000</c:v>
                </c:pt>
                <c:pt idx="313">
                  <c:v>20776500000</c:v>
                </c:pt>
                <c:pt idx="314">
                  <c:v>20783200000</c:v>
                </c:pt>
                <c:pt idx="315">
                  <c:v>20801300000</c:v>
                </c:pt>
                <c:pt idx="316">
                  <c:v>20801600000</c:v>
                </c:pt>
                <c:pt idx="317">
                  <c:v>20814800000</c:v>
                </c:pt>
                <c:pt idx="318">
                  <c:v>20829900000</c:v>
                </c:pt>
                <c:pt idx="319">
                  <c:v>20831600000</c:v>
                </c:pt>
                <c:pt idx="320">
                  <c:v>23002000000</c:v>
                </c:pt>
                <c:pt idx="321">
                  <c:v>23015200000</c:v>
                </c:pt>
                <c:pt idx="322">
                  <c:v>23022000000</c:v>
                </c:pt>
                <c:pt idx="323">
                  <c:v>23027800000</c:v>
                </c:pt>
                <c:pt idx="324">
                  <c:v>23034300000</c:v>
                </c:pt>
                <c:pt idx="325">
                  <c:v>23044100000</c:v>
                </c:pt>
                <c:pt idx="326">
                  <c:v>23060400000</c:v>
                </c:pt>
                <c:pt idx="327">
                  <c:v>23065900000</c:v>
                </c:pt>
                <c:pt idx="328">
                  <c:v>23087400000</c:v>
                </c:pt>
                <c:pt idx="329">
                  <c:v>23124300000</c:v>
                </c:pt>
                <c:pt idx="330">
                  <c:v>23146800000</c:v>
                </c:pt>
                <c:pt idx="331">
                  <c:v>23148600000</c:v>
                </c:pt>
                <c:pt idx="332">
                  <c:v>23154800000</c:v>
                </c:pt>
                <c:pt idx="333">
                  <c:v>23161500000</c:v>
                </c:pt>
                <c:pt idx="334">
                  <c:v>23166000000</c:v>
                </c:pt>
                <c:pt idx="335">
                  <c:v>23169200000</c:v>
                </c:pt>
                <c:pt idx="336">
                  <c:v>23180400000</c:v>
                </c:pt>
                <c:pt idx="337">
                  <c:v>23212500000</c:v>
                </c:pt>
                <c:pt idx="338">
                  <c:v>23223400000</c:v>
                </c:pt>
                <c:pt idx="339">
                  <c:v>23229400000</c:v>
                </c:pt>
                <c:pt idx="340">
                  <c:v>23234600000</c:v>
                </c:pt>
                <c:pt idx="341">
                  <c:v>23242600000</c:v>
                </c:pt>
                <c:pt idx="342">
                  <c:v>23272500000</c:v>
                </c:pt>
                <c:pt idx="343">
                  <c:v>23273700000</c:v>
                </c:pt>
                <c:pt idx="344">
                  <c:v>23295800000</c:v>
                </c:pt>
                <c:pt idx="345">
                  <c:v>23296900000</c:v>
                </c:pt>
                <c:pt idx="346">
                  <c:v>23297300000</c:v>
                </c:pt>
                <c:pt idx="347">
                  <c:v>23299700000</c:v>
                </c:pt>
                <c:pt idx="348">
                  <c:v>23300000000</c:v>
                </c:pt>
                <c:pt idx="349">
                  <c:v>23300800000</c:v>
                </c:pt>
                <c:pt idx="350">
                  <c:v>23302900000</c:v>
                </c:pt>
                <c:pt idx="351">
                  <c:v>23304300000</c:v>
                </c:pt>
                <c:pt idx="352">
                  <c:v>23306400000</c:v>
                </c:pt>
                <c:pt idx="353">
                  <c:v>23306900000</c:v>
                </c:pt>
                <c:pt idx="354">
                  <c:v>23306900000</c:v>
                </c:pt>
                <c:pt idx="355">
                  <c:v>23308700000</c:v>
                </c:pt>
                <c:pt idx="356">
                  <c:v>23311900000</c:v>
                </c:pt>
                <c:pt idx="357">
                  <c:v>23316100000</c:v>
                </c:pt>
                <c:pt idx="358">
                  <c:v>23321000000</c:v>
                </c:pt>
                <c:pt idx="359">
                  <c:v>23326700000</c:v>
                </c:pt>
                <c:pt idx="360">
                  <c:v>23331000000</c:v>
                </c:pt>
                <c:pt idx="361">
                  <c:v>23331800000</c:v>
                </c:pt>
                <c:pt idx="362">
                  <c:v>23332100000</c:v>
                </c:pt>
                <c:pt idx="363">
                  <c:v>23332400000</c:v>
                </c:pt>
                <c:pt idx="364">
                  <c:v>23337500000</c:v>
                </c:pt>
                <c:pt idx="365">
                  <c:v>23337800000</c:v>
                </c:pt>
                <c:pt idx="366">
                  <c:v>23341600000</c:v>
                </c:pt>
                <c:pt idx="367">
                  <c:v>23425400000</c:v>
                </c:pt>
                <c:pt idx="368">
                  <c:v>23488500000</c:v>
                </c:pt>
                <c:pt idx="369">
                  <c:v>23489500000</c:v>
                </c:pt>
                <c:pt idx="370">
                  <c:v>23489500000</c:v>
                </c:pt>
                <c:pt idx="371">
                  <c:v>23489600000</c:v>
                </c:pt>
                <c:pt idx="372">
                  <c:v>23489700000</c:v>
                </c:pt>
                <c:pt idx="373">
                  <c:v>23490100000</c:v>
                </c:pt>
                <c:pt idx="374">
                  <c:v>23490200000</c:v>
                </c:pt>
                <c:pt idx="375">
                  <c:v>23490800000</c:v>
                </c:pt>
                <c:pt idx="376">
                  <c:v>23490900000</c:v>
                </c:pt>
                <c:pt idx="377">
                  <c:v>23491600000</c:v>
                </c:pt>
                <c:pt idx="378">
                  <c:v>23492600000</c:v>
                </c:pt>
                <c:pt idx="379">
                  <c:v>23494300000</c:v>
                </c:pt>
                <c:pt idx="380">
                  <c:v>23497700000</c:v>
                </c:pt>
                <c:pt idx="381">
                  <c:v>23501300000</c:v>
                </c:pt>
                <c:pt idx="382">
                  <c:v>23506100000</c:v>
                </c:pt>
                <c:pt idx="383">
                  <c:v>23512200000</c:v>
                </c:pt>
                <c:pt idx="384">
                  <c:v>23517600000</c:v>
                </c:pt>
                <c:pt idx="385">
                  <c:v>23520900000</c:v>
                </c:pt>
                <c:pt idx="386">
                  <c:v>23521600000</c:v>
                </c:pt>
                <c:pt idx="387">
                  <c:v>23521600000</c:v>
                </c:pt>
                <c:pt idx="388">
                  <c:v>23541500000</c:v>
                </c:pt>
                <c:pt idx="389">
                  <c:v>23643600000</c:v>
                </c:pt>
                <c:pt idx="390">
                  <c:v>23647500000</c:v>
                </c:pt>
                <c:pt idx="391">
                  <c:v>23654400000</c:v>
                </c:pt>
                <c:pt idx="392">
                  <c:v>23666300000</c:v>
                </c:pt>
                <c:pt idx="393">
                  <c:v>23667300000</c:v>
                </c:pt>
                <c:pt idx="394">
                  <c:v>23684600000</c:v>
                </c:pt>
                <c:pt idx="395">
                  <c:v>23698600000</c:v>
                </c:pt>
                <c:pt idx="396">
                  <c:v>23706800000</c:v>
                </c:pt>
                <c:pt idx="397">
                  <c:v>23707900000</c:v>
                </c:pt>
                <c:pt idx="398">
                  <c:v>23733700000</c:v>
                </c:pt>
                <c:pt idx="399">
                  <c:v>23764000000</c:v>
                </c:pt>
                <c:pt idx="400">
                  <c:v>34000500000</c:v>
                </c:pt>
                <c:pt idx="401">
                  <c:v>34004600000</c:v>
                </c:pt>
                <c:pt idx="402">
                  <c:v>34009100000</c:v>
                </c:pt>
                <c:pt idx="403">
                  <c:v>34016200000</c:v>
                </c:pt>
                <c:pt idx="404">
                  <c:v>34023200000</c:v>
                </c:pt>
                <c:pt idx="405">
                  <c:v>34029700000</c:v>
                </c:pt>
                <c:pt idx="406">
                  <c:v>34036400000</c:v>
                </c:pt>
                <c:pt idx="407">
                  <c:v>34046400000</c:v>
                </c:pt>
                <c:pt idx="408">
                  <c:v>34046500000</c:v>
                </c:pt>
                <c:pt idx="409">
                  <c:v>34053800000</c:v>
                </c:pt>
                <c:pt idx="410">
                  <c:v>34053700000</c:v>
                </c:pt>
                <c:pt idx="411">
                  <c:v>34059600000</c:v>
                </c:pt>
                <c:pt idx="412">
                  <c:v>34063500000</c:v>
                </c:pt>
                <c:pt idx="413">
                  <c:v>34067700000</c:v>
                </c:pt>
                <c:pt idx="414">
                  <c:v>34071900000</c:v>
                </c:pt>
                <c:pt idx="415">
                  <c:v>34075300000</c:v>
                </c:pt>
                <c:pt idx="416">
                  <c:v>34076100000</c:v>
                </c:pt>
                <c:pt idx="417">
                  <c:v>34077300000</c:v>
                </c:pt>
                <c:pt idx="418">
                  <c:v>34080600000</c:v>
                </c:pt>
                <c:pt idx="419">
                  <c:v>34092200000</c:v>
                </c:pt>
                <c:pt idx="420">
                  <c:v>34102800000</c:v>
                </c:pt>
                <c:pt idx="421">
                  <c:v>34115700000</c:v>
                </c:pt>
                <c:pt idx="422">
                  <c:v>34117400000</c:v>
                </c:pt>
                <c:pt idx="423">
                  <c:v>34122400000</c:v>
                </c:pt>
                <c:pt idx="424">
                  <c:v>34132400000</c:v>
                </c:pt>
                <c:pt idx="425">
                  <c:v>34133100000</c:v>
                </c:pt>
                <c:pt idx="426">
                  <c:v>34151800000</c:v>
                </c:pt>
                <c:pt idx="427">
                  <c:v>34180400000</c:v>
                </c:pt>
                <c:pt idx="428">
                  <c:v>34181900000</c:v>
                </c:pt>
                <c:pt idx="429">
                  <c:v>34184400000</c:v>
                </c:pt>
                <c:pt idx="430">
                  <c:v>34187400000</c:v>
                </c:pt>
                <c:pt idx="431">
                  <c:v>34187600000</c:v>
                </c:pt>
                <c:pt idx="432">
                  <c:v>34187900000</c:v>
                </c:pt>
                <c:pt idx="433">
                  <c:v>34191400000</c:v>
                </c:pt>
                <c:pt idx="434">
                  <c:v>34195800000</c:v>
                </c:pt>
                <c:pt idx="435">
                  <c:v>34196100000</c:v>
                </c:pt>
                <c:pt idx="436">
                  <c:v>34196900000</c:v>
                </c:pt>
                <c:pt idx="437">
                  <c:v>34200000000</c:v>
                </c:pt>
                <c:pt idx="438">
                  <c:v>34200200000</c:v>
                </c:pt>
                <c:pt idx="439">
                  <c:v>34200400000</c:v>
                </c:pt>
                <c:pt idx="440">
                  <c:v>34200300000</c:v>
                </c:pt>
                <c:pt idx="441">
                  <c:v>34204100000</c:v>
                </c:pt>
                <c:pt idx="442">
                  <c:v>34208400000</c:v>
                </c:pt>
                <c:pt idx="443">
                  <c:v>34212300000</c:v>
                </c:pt>
                <c:pt idx="444">
                  <c:v>34215300000</c:v>
                </c:pt>
                <c:pt idx="445">
                  <c:v>34219800000</c:v>
                </c:pt>
                <c:pt idx="446">
                  <c:v>34220500000</c:v>
                </c:pt>
                <c:pt idx="447">
                  <c:v>34221500000</c:v>
                </c:pt>
                <c:pt idx="448">
                  <c:v>34222100000</c:v>
                </c:pt>
                <c:pt idx="449">
                  <c:v>34222600000</c:v>
                </c:pt>
                <c:pt idx="450">
                  <c:v>34227800000</c:v>
                </c:pt>
                <c:pt idx="451">
                  <c:v>34228700000</c:v>
                </c:pt>
                <c:pt idx="452">
                  <c:v>34234300000</c:v>
                </c:pt>
                <c:pt idx="453">
                  <c:v>34235900000</c:v>
                </c:pt>
                <c:pt idx="454">
                  <c:v>34243500000</c:v>
                </c:pt>
                <c:pt idx="455">
                  <c:v>34253100000</c:v>
                </c:pt>
                <c:pt idx="456">
                  <c:v>34253200000</c:v>
                </c:pt>
                <c:pt idx="457">
                  <c:v>34258200000</c:v>
                </c:pt>
                <c:pt idx="458">
                  <c:v>34262400000</c:v>
                </c:pt>
                <c:pt idx="459">
                  <c:v>34262600000</c:v>
                </c:pt>
                <c:pt idx="460">
                  <c:v>34271100000</c:v>
                </c:pt>
                <c:pt idx="461">
                  <c:v>34278400000</c:v>
                </c:pt>
                <c:pt idx="462">
                  <c:v>34279000000</c:v>
                </c:pt>
                <c:pt idx="463">
                  <c:v>34283300000</c:v>
                </c:pt>
                <c:pt idx="464">
                  <c:v>34299700000</c:v>
                </c:pt>
                <c:pt idx="465">
                  <c:v>34315300000</c:v>
                </c:pt>
                <c:pt idx="466">
                  <c:v>34328600000</c:v>
                </c:pt>
                <c:pt idx="467">
                  <c:v>34335600000</c:v>
                </c:pt>
                <c:pt idx="468">
                  <c:v>34337800000</c:v>
                </c:pt>
                <c:pt idx="469">
                  <c:v>34354800000</c:v>
                </c:pt>
                <c:pt idx="470">
                  <c:v>34362500000</c:v>
                </c:pt>
                <c:pt idx="471">
                  <c:v>34369500000</c:v>
                </c:pt>
                <c:pt idx="472">
                  <c:v>34370300000</c:v>
                </c:pt>
                <c:pt idx="473">
                  <c:v>34373600000</c:v>
                </c:pt>
                <c:pt idx="474">
                  <c:v>34379900000</c:v>
                </c:pt>
                <c:pt idx="475">
                  <c:v>34385000000</c:v>
                </c:pt>
                <c:pt idx="476">
                  <c:v>34392800000</c:v>
                </c:pt>
                <c:pt idx="477">
                  <c:v>34395600000</c:v>
                </c:pt>
                <c:pt idx="478">
                  <c:v>34397100000</c:v>
                </c:pt>
                <c:pt idx="479">
                  <c:v>34406900000</c:v>
                </c:pt>
                <c:pt idx="480">
                  <c:v>34392900000</c:v>
                </c:pt>
                <c:pt idx="481">
                  <c:v>34397100000</c:v>
                </c:pt>
                <c:pt idx="482">
                  <c:v>34407000000</c:v>
                </c:pt>
                <c:pt idx="483">
                  <c:v>34414800000</c:v>
                </c:pt>
                <c:pt idx="484">
                  <c:v>34420900000</c:v>
                </c:pt>
                <c:pt idx="485">
                  <c:v>34421300000</c:v>
                </c:pt>
                <c:pt idx="486">
                  <c:v>34429100000</c:v>
                </c:pt>
                <c:pt idx="487">
                  <c:v>34429500000</c:v>
                </c:pt>
                <c:pt idx="488">
                  <c:v>34435100000</c:v>
                </c:pt>
                <c:pt idx="489">
                  <c:v>34435800000</c:v>
                </c:pt>
                <c:pt idx="490">
                  <c:v>34436400000</c:v>
                </c:pt>
                <c:pt idx="491">
                  <c:v>34438400000</c:v>
                </c:pt>
                <c:pt idx="492">
                  <c:v>34445700000</c:v>
                </c:pt>
                <c:pt idx="493">
                  <c:v>34448000000</c:v>
                </c:pt>
                <c:pt idx="494">
                  <c:v>34450500000</c:v>
                </c:pt>
                <c:pt idx="495">
                  <c:v>34452900000</c:v>
                </c:pt>
                <c:pt idx="496">
                  <c:v>34458100000</c:v>
                </c:pt>
                <c:pt idx="497">
                  <c:v>34464200000</c:v>
                </c:pt>
                <c:pt idx="498">
                  <c:v>34475000000</c:v>
                </c:pt>
                <c:pt idx="499">
                  <c:v>34476100000</c:v>
                </c:pt>
                <c:pt idx="500">
                  <c:v>34476700000</c:v>
                </c:pt>
                <c:pt idx="501">
                  <c:v>34477400000</c:v>
                </c:pt>
                <c:pt idx="502">
                  <c:v>34480800000</c:v>
                </c:pt>
                <c:pt idx="503">
                  <c:v>34481300000</c:v>
                </c:pt>
                <c:pt idx="504">
                  <c:v>34481300000</c:v>
                </c:pt>
                <c:pt idx="505">
                  <c:v>34481700000</c:v>
                </c:pt>
                <c:pt idx="506">
                  <c:v>34481700000</c:v>
                </c:pt>
                <c:pt idx="507">
                  <c:v>34482100000</c:v>
                </c:pt>
                <c:pt idx="508">
                  <c:v>34482900000</c:v>
                </c:pt>
                <c:pt idx="509">
                  <c:v>34483100000</c:v>
                </c:pt>
                <c:pt idx="510">
                  <c:v>34483300000</c:v>
                </c:pt>
                <c:pt idx="511">
                  <c:v>34484200000</c:v>
                </c:pt>
                <c:pt idx="512">
                  <c:v>34484600000</c:v>
                </c:pt>
                <c:pt idx="513">
                  <c:v>34484800000</c:v>
                </c:pt>
                <c:pt idx="514">
                  <c:v>34485000000</c:v>
                </c:pt>
                <c:pt idx="515">
                  <c:v>34485500000</c:v>
                </c:pt>
                <c:pt idx="516">
                  <c:v>34486200000</c:v>
                </c:pt>
                <c:pt idx="517">
                  <c:v>34486900000</c:v>
                </c:pt>
                <c:pt idx="518">
                  <c:v>34487600000</c:v>
                </c:pt>
                <c:pt idx="519">
                  <c:v>34488200000</c:v>
                </c:pt>
                <c:pt idx="520">
                  <c:v>34490800000</c:v>
                </c:pt>
                <c:pt idx="521">
                  <c:v>34496500000</c:v>
                </c:pt>
                <c:pt idx="522">
                  <c:v>34498400000</c:v>
                </c:pt>
                <c:pt idx="523">
                  <c:v>34500400000</c:v>
                </c:pt>
                <c:pt idx="524">
                  <c:v>34501500000</c:v>
                </c:pt>
                <c:pt idx="525">
                  <c:v>34502100000</c:v>
                </c:pt>
                <c:pt idx="526">
                  <c:v>34502300000</c:v>
                </c:pt>
                <c:pt idx="527">
                  <c:v>34503100000</c:v>
                </c:pt>
                <c:pt idx="528">
                  <c:v>34503200000</c:v>
                </c:pt>
                <c:pt idx="529">
                  <c:v>34517300000</c:v>
                </c:pt>
                <c:pt idx="530">
                  <c:v>34519600000</c:v>
                </c:pt>
                <c:pt idx="531">
                  <c:v>34521000000</c:v>
                </c:pt>
                <c:pt idx="532">
                  <c:v>34539300000</c:v>
                </c:pt>
                <c:pt idx="533">
                  <c:v>34552300000</c:v>
                </c:pt>
                <c:pt idx="534">
                  <c:v>34554500000</c:v>
                </c:pt>
                <c:pt idx="535">
                  <c:v>34554800000</c:v>
                </c:pt>
                <c:pt idx="536">
                  <c:v>34555200000</c:v>
                </c:pt>
                <c:pt idx="537">
                  <c:v>34560600000</c:v>
                </c:pt>
                <c:pt idx="538">
                  <c:v>34560900000</c:v>
                </c:pt>
                <c:pt idx="539">
                  <c:v>34561900000</c:v>
                </c:pt>
                <c:pt idx="540">
                  <c:v>34566600000</c:v>
                </c:pt>
                <c:pt idx="541">
                  <c:v>34568500000</c:v>
                </c:pt>
                <c:pt idx="542">
                  <c:v>34572100000</c:v>
                </c:pt>
                <c:pt idx="543">
                  <c:v>34572700000</c:v>
                </c:pt>
                <c:pt idx="544">
                  <c:v>34573200000</c:v>
                </c:pt>
                <c:pt idx="545">
                  <c:v>34574800000</c:v>
                </c:pt>
                <c:pt idx="546">
                  <c:v>34575200000</c:v>
                </c:pt>
                <c:pt idx="547">
                  <c:v>34577000000</c:v>
                </c:pt>
                <c:pt idx="548">
                  <c:v>34580400000</c:v>
                </c:pt>
                <c:pt idx="549">
                  <c:v>34581700000</c:v>
                </c:pt>
                <c:pt idx="550">
                  <c:v>34583300000</c:v>
                </c:pt>
                <c:pt idx="551">
                  <c:v>34583400000</c:v>
                </c:pt>
                <c:pt idx="552">
                  <c:v>34584100000</c:v>
                </c:pt>
                <c:pt idx="553">
                  <c:v>34584400000</c:v>
                </c:pt>
                <c:pt idx="554">
                  <c:v>34584700000</c:v>
                </c:pt>
                <c:pt idx="555">
                  <c:v>34585100000</c:v>
                </c:pt>
                <c:pt idx="556">
                  <c:v>34585100000</c:v>
                </c:pt>
                <c:pt idx="557">
                  <c:v>34596800000</c:v>
                </c:pt>
                <c:pt idx="558">
                  <c:v>34606300000</c:v>
                </c:pt>
                <c:pt idx="559">
                  <c:v>34606800000</c:v>
                </c:pt>
                <c:pt idx="560">
                  <c:v>34610600000</c:v>
                </c:pt>
                <c:pt idx="561">
                  <c:v>34613500000</c:v>
                </c:pt>
                <c:pt idx="562">
                  <c:v>34614700000</c:v>
                </c:pt>
                <c:pt idx="563">
                  <c:v>34615400000</c:v>
                </c:pt>
                <c:pt idx="564">
                  <c:v>34617200000</c:v>
                </c:pt>
                <c:pt idx="565">
                  <c:v>34617400000</c:v>
                </c:pt>
                <c:pt idx="566">
                  <c:v>34618200000</c:v>
                </c:pt>
                <c:pt idx="567">
                  <c:v>34619700000</c:v>
                </c:pt>
                <c:pt idx="568">
                  <c:v>34619900000</c:v>
                </c:pt>
                <c:pt idx="569">
                  <c:v>34620100000</c:v>
                </c:pt>
                <c:pt idx="570">
                  <c:v>34625300000</c:v>
                </c:pt>
                <c:pt idx="571">
                  <c:v>34631500000</c:v>
                </c:pt>
                <c:pt idx="572">
                  <c:v>34634400000</c:v>
                </c:pt>
                <c:pt idx="573">
                  <c:v>34635800000</c:v>
                </c:pt>
                <c:pt idx="574">
                  <c:v>34636700000</c:v>
                </c:pt>
                <c:pt idx="575">
                  <c:v>34639800000</c:v>
                </c:pt>
                <c:pt idx="576">
                  <c:v>34643400000</c:v>
                </c:pt>
                <c:pt idx="577">
                  <c:v>34649100000</c:v>
                </c:pt>
                <c:pt idx="578">
                  <c:v>34654700000</c:v>
                </c:pt>
                <c:pt idx="579">
                  <c:v>34667500000</c:v>
                </c:pt>
                <c:pt idx="580">
                  <c:v>34674700000</c:v>
                </c:pt>
                <c:pt idx="581">
                  <c:v>34685200000</c:v>
                </c:pt>
                <c:pt idx="582">
                  <c:v>34688600000</c:v>
                </c:pt>
                <c:pt idx="583">
                  <c:v>34696900000</c:v>
                </c:pt>
                <c:pt idx="584">
                  <c:v>34709300000</c:v>
                </c:pt>
                <c:pt idx="585">
                  <c:v>34709400000</c:v>
                </c:pt>
                <c:pt idx="586">
                  <c:v>34712800000</c:v>
                </c:pt>
                <c:pt idx="587">
                  <c:v>34721800000</c:v>
                </c:pt>
                <c:pt idx="588">
                  <c:v>34730500000</c:v>
                </c:pt>
                <c:pt idx="589">
                  <c:v>34734800000</c:v>
                </c:pt>
                <c:pt idx="590">
                  <c:v>34735000000</c:v>
                </c:pt>
                <c:pt idx="591">
                  <c:v>34743600000</c:v>
                </c:pt>
                <c:pt idx="592">
                  <c:v>34753800000</c:v>
                </c:pt>
                <c:pt idx="593">
                  <c:v>34755200000</c:v>
                </c:pt>
                <c:pt idx="594">
                  <c:v>34767300000</c:v>
                </c:pt>
                <c:pt idx="595">
                  <c:v>34770100000</c:v>
                </c:pt>
                <c:pt idx="596">
                  <c:v>34780600000</c:v>
                </c:pt>
                <c:pt idx="597">
                  <c:v>34784300000</c:v>
                </c:pt>
                <c:pt idx="598">
                  <c:v>34785600000</c:v>
                </c:pt>
                <c:pt idx="599">
                  <c:v>34801300000</c:v>
                </c:pt>
                <c:pt idx="600">
                  <c:v>34802000000</c:v>
                </c:pt>
                <c:pt idx="601">
                  <c:v>34819200000</c:v>
                </c:pt>
                <c:pt idx="602">
                  <c:v>34820500000</c:v>
                </c:pt>
                <c:pt idx="603">
                  <c:v>34836700000</c:v>
                </c:pt>
                <c:pt idx="604">
                  <c:v>34852300000</c:v>
                </c:pt>
                <c:pt idx="605">
                  <c:v>34870200000</c:v>
                </c:pt>
                <c:pt idx="606">
                  <c:v>34883000000</c:v>
                </c:pt>
                <c:pt idx="607">
                  <c:v>34911900000</c:v>
                </c:pt>
                <c:pt idx="608">
                  <c:v>34926400000</c:v>
                </c:pt>
                <c:pt idx="609">
                  <c:v>34927900000</c:v>
                </c:pt>
                <c:pt idx="610">
                  <c:v>34935800000</c:v>
                </c:pt>
                <c:pt idx="611">
                  <c:v>35025000000</c:v>
                </c:pt>
                <c:pt idx="612">
                  <c:v>35032400000</c:v>
                </c:pt>
                <c:pt idx="613">
                  <c:v>35043200000</c:v>
                </c:pt>
                <c:pt idx="614">
                  <c:v>35062500000</c:v>
                </c:pt>
                <c:pt idx="615">
                  <c:v>35065400000</c:v>
                </c:pt>
                <c:pt idx="616">
                  <c:v>35074100000</c:v>
                </c:pt>
                <c:pt idx="617">
                  <c:v>35078600000</c:v>
                </c:pt>
                <c:pt idx="618">
                  <c:v>35082300000</c:v>
                </c:pt>
                <c:pt idx="619">
                  <c:v>35086000000</c:v>
                </c:pt>
                <c:pt idx="620">
                  <c:v>35087000000</c:v>
                </c:pt>
                <c:pt idx="621">
                  <c:v>35103500000</c:v>
                </c:pt>
                <c:pt idx="622">
                  <c:v>35121300000</c:v>
                </c:pt>
                <c:pt idx="623">
                  <c:v>35123900000</c:v>
                </c:pt>
                <c:pt idx="624">
                  <c:v>35155800000</c:v>
                </c:pt>
                <c:pt idx="625">
                  <c:v>35185700000</c:v>
                </c:pt>
                <c:pt idx="626">
                  <c:v>35191100000</c:v>
                </c:pt>
                <c:pt idx="627">
                  <c:v>35194600000</c:v>
                </c:pt>
                <c:pt idx="628">
                  <c:v>35199700000</c:v>
                </c:pt>
                <c:pt idx="629">
                  <c:v>35202000000</c:v>
                </c:pt>
                <c:pt idx="630">
                  <c:v>35206700000</c:v>
                </c:pt>
                <c:pt idx="631">
                  <c:v>35212400000</c:v>
                </c:pt>
                <c:pt idx="632">
                  <c:v>35224600000</c:v>
                </c:pt>
                <c:pt idx="633">
                  <c:v>35225200000</c:v>
                </c:pt>
                <c:pt idx="634">
                  <c:v>35232400000</c:v>
                </c:pt>
                <c:pt idx="635">
                  <c:v>35238000000</c:v>
                </c:pt>
                <c:pt idx="636">
                  <c:v>35239200000</c:v>
                </c:pt>
                <c:pt idx="637">
                  <c:v>35245100000</c:v>
                </c:pt>
                <c:pt idx="638">
                  <c:v>35255200000</c:v>
                </c:pt>
                <c:pt idx="639">
                  <c:v>35264600000</c:v>
                </c:pt>
                <c:pt idx="640">
                  <c:v>39003800000</c:v>
                </c:pt>
                <c:pt idx="641">
                  <c:v>39004200000</c:v>
                </c:pt>
                <c:pt idx="642">
                  <c:v>39013700000</c:v>
                </c:pt>
                <c:pt idx="643">
                  <c:v>39017800000</c:v>
                </c:pt>
                <c:pt idx="644">
                  <c:v>39021300000</c:v>
                </c:pt>
                <c:pt idx="645">
                  <c:v>39025700000</c:v>
                </c:pt>
                <c:pt idx="646">
                  <c:v>39028700000</c:v>
                </c:pt>
                <c:pt idx="647">
                  <c:v>39030500000</c:v>
                </c:pt>
                <c:pt idx="648">
                  <c:v>39037200000</c:v>
                </c:pt>
                <c:pt idx="649">
                  <c:v>39038800000</c:v>
                </c:pt>
                <c:pt idx="650">
                  <c:v>39044200000</c:v>
                </c:pt>
                <c:pt idx="651">
                  <c:v>39046000000</c:v>
                </c:pt>
                <c:pt idx="652">
                  <c:v>39051300000</c:v>
                </c:pt>
                <c:pt idx="653">
                  <c:v>39051500000</c:v>
                </c:pt>
                <c:pt idx="654">
                  <c:v>39059300000</c:v>
                </c:pt>
                <c:pt idx="655">
                  <c:v>39075400000</c:v>
                </c:pt>
                <c:pt idx="656">
                  <c:v>39076300000</c:v>
                </c:pt>
                <c:pt idx="657">
                  <c:v>39077500000</c:v>
                </c:pt>
                <c:pt idx="658">
                  <c:v>39078400000</c:v>
                </c:pt>
                <c:pt idx="659">
                  <c:v>39090200000</c:v>
                </c:pt>
                <c:pt idx="660">
                  <c:v>39090200000</c:v>
                </c:pt>
                <c:pt idx="661">
                  <c:v>39104100000</c:v>
                </c:pt>
                <c:pt idx="662">
                  <c:v>39108300000</c:v>
                </c:pt>
                <c:pt idx="663">
                  <c:v>39109200000</c:v>
                </c:pt>
                <c:pt idx="664">
                  <c:v>39113400000</c:v>
                </c:pt>
                <c:pt idx="665">
                  <c:v>39121900000</c:v>
                </c:pt>
                <c:pt idx="666">
                  <c:v>39130400000</c:v>
                </c:pt>
                <c:pt idx="667">
                  <c:v>39136900000</c:v>
                </c:pt>
                <c:pt idx="668">
                  <c:v>39138700000</c:v>
                </c:pt>
                <c:pt idx="669">
                  <c:v>39151500000</c:v>
                </c:pt>
                <c:pt idx="670">
                  <c:v>39153600000</c:v>
                </c:pt>
                <c:pt idx="671">
                  <c:v>39156000000</c:v>
                </c:pt>
                <c:pt idx="672">
                  <c:v>39158600000</c:v>
                </c:pt>
                <c:pt idx="673">
                  <c:v>39160700000</c:v>
                </c:pt>
                <c:pt idx="674">
                  <c:v>39161500000</c:v>
                </c:pt>
                <c:pt idx="675">
                  <c:v>39161500000</c:v>
                </c:pt>
                <c:pt idx="676">
                  <c:v>39166300000</c:v>
                </c:pt>
                <c:pt idx="677">
                  <c:v>39171000000</c:v>
                </c:pt>
                <c:pt idx="678">
                  <c:v>39173700000</c:v>
                </c:pt>
                <c:pt idx="679">
                  <c:v>39188800000</c:v>
                </c:pt>
                <c:pt idx="680">
                  <c:v>39188900000</c:v>
                </c:pt>
                <c:pt idx="681">
                  <c:v>39191800000</c:v>
                </c:pt>
                <c:pt idx="682">
                  <c:v>39192800000</c:v>
                </c:pt>
                <c:pt idx="683">
                  <c:v>39197800000</c:v>
                </c:pt>
                <c:pt idx="684">
                  <c:v>39198400000</c:v>
                </c:pt>
                <c:pt idx="685">
                  <c:v>39213100000</c:v>
                </c:pt>
                <c:pt idx="686">
                  <c:v>39214700000</c:v>
                </c:pt>
                <c:pt idx="687">
                  <c:v>39218600000</c:v>
                </c:pt>
                <c:pt idx="688">
                  <c:v>39234300000</c:v>
                </c:pt>
                <c:pt idx="689">
                  <c:v>39243400000</c:v>
                </c:pt>
                <c:pt idx="690">
                  <c:v>39245100000</c:v>
                </c:pt>
                <c:pt idx="691">
                  <c:v>39249800000</c:v>
                </c:pt>
                <c:pt idx="692">
                  <c:v>39251700000</c:v>
                </c:pt>
                <c:pt idx="693">
                  <c:v>39253500000</c:v>
                </c:pt>
                <c:pt idx="694">
                  <c:v>39254400000</c:v>
                </c:pt>
                <c:pt idx="695">
                  <c:v>39257300000</c:v>
                </c:pt>
                <c:pt idx="696">
                  <c:v>39259500000</c:v>
                </c:pt>
                <c:pt idx="697">
                  <c:v>39262300000</c:v>
                </c:pt>
                <c:pt idx="698">
                  <c:v>39265700000</c:v>
                </c:pt>
                <c:pt idx="699">
                  <c:v>39266700000</c:v>
                </c:pt>
                <c:pt idx="700">
                  <c:v>39268600000</c:v>
                </c:pt>
                <c:pt idx="701">
                  <c:v>39270700000</c:v>
                </c:pt>
                <c:pt idx="702">
                  <c:v>39273700000</c:v>
                </c:pt>
                <c:pt idx="703">
                  <c:v>39278200000</c:v>
                </c:pt>
                <c:pt idx="704">
                  <c:v>39278700000</c:v>
                </c:pt>
                <c:pt idx="705">
                  <c:v>39279900000</c:v>
                </c:pt>
                <c:pt idx="706">
                  <c:v>39280000000</c:v>
                </c:pt>
                <c:pt idx="707">
                  <c:v>39284000000</c:v>
                </c:pt>
                <c:pt idx="708">
                  <c:v>39286400000</c:v>
                </c:pt>
                <c:pt idx="709">
                  <c:v>39287300000</c:v>
                </c:pt>
                <c:pt idx="710">
                  <c:v>39287700000</c:v>
                </c:pt>
                <c:pt idx="711">
                  <c:v>39288200000</c:v>
                </c:pt>
                <c:pt idx="712">
                  <c:v>39293600000</c:v>
                </c:pt>
                <c:pt idx="713">
                  <c:v>39296300000</c:v>
                </c:pt>
                <c:pt idx="714">
                  <c:v>39298900000</c:v>
                </c:pt>
                <c:pt idx="715">
                  <c:v>39300700000</c:v>
                </c:pt>
                <c:pt idx="716">
                  <c:v>39301200000</c:v>
                </c:pt>
                <c:pt idx="717">
                  <c:v>39302800000</c:v>
                </c:pt>
                <c:pt idx="718">
                  <c:v>39305900000</c:v>
                </c:pt>
                <c:pt idx="719">
                  <c:v>39309500000</c:v>
                </c:pt>
              </c:numCache>
              <c:extLst xmlns:c15="http://schemas.microsoft.com/office/drawing/2012/chart"/>
            </c:numRef>
          </c:xVal>
          <c:yVal>
            <c:numRef>
              <c:f>'50 mm_Tapered_50um_1E6_Imp'!$E$2:$E$721</c:f>
              <c:numCache>
                <c:formatCode>0.00E+00</c:formatCode>
                <c:ptCount val="720"/>
                <c:pt idx="0">
                  <c:v>1.3700217004099045E-2</c:v>
                </c:pt>
                <c:pt idx="1">
                  <c:v>3955.2270356294707</c:v>
                </c:pt>
                <c:pt idx="2">
                  <c:v>30640.960791323898</c:v>
                </c:pt>
                <c:pt idx="3">
                  <c:v>7544.4651655896278</c:v>
                </c:pt>
                <c:pt idx="4">
                  <c:v>19288.16413605307</c:v>
                </c:pt>
                <c:pt idx="5">
                  <c:v>6056.3232435219315</c:v>
                </c:pt>
                <c:pt idx="6">
                  <c:v>14342.289927302598</c:v>
                </c:pt>
                <c:pt idx="7">
                  <c:v>10815.088131774708</c:v>
                </c:pt>
                <c:pt idx="8">
                  <c:v>63593.318205622993</c:v>
                </c:pt>
                <c:pt idx="9">
                  <c:v>23653.191968380484</c:v>
                </c:pt>
                <c:pt idx="10">
                  <c:v>302.59409695186088</c:v>
                </c:pt>
                <c:pt idx="11">
                  <c:v>194.61529924645023</c:v>
                </c:pt>
                <c:pt idx="12">
                  <c:v>67.766825638447187</c:v>
                </c:pt>
                <c:pt idx="13">
                  <c:v>70.323287051657971</c:v>
                </c:pt>
                <c:pt idx="14">
                  <c:v>9.3717407521429728</c:v>
                </c:pt>
                <c:pt idx="15">
                  <c:v>7.001386547835768</c:v>
                </c:pt>
                <c:pt idx="16">
                  <c:v>0.22645053306560939</c:v>
                </c:pt>
                <c:pt idx="17">
                  <c:v>2.4826018918468969E-2</c:v>
                </c:pt>
                <c:pt idx="18">
                  <c:v>0.16020138552719337</c:v>
                </c:pt>
                <c:pt idx="19">
                  <c:v>4.0362068391687107E-3</c:v>
                </c:pt>
                <c:pt idx="20">
                  <c:v>3.8674093489564854E-2</c:v>
                </c:pt>
                <c:pt idx="21">
                  <c:v>5.0909215465122476E-2</c:v>
                </c:pt>
                <c:pt idx="22">
                  <c:v>0.58658540716450369</c:v>
                </c:pt>
                <c:pt idx="23">
                  <c:v>2.4680168773884903</c:v>
                </c:pt>
                <c:pt idx="24">
                  <c:v>1.0998103435070803E-4</c:v>
                </c:pt>
                <c:pt idx="25">
                  <c:v>2.8695693670438051E-5</c:v>
                </c:pt>
                <c:pt idx="26">
                  <c:v>8.9156956615023318E-4</c:v>
                </c:pt>
                <c:pt idx="27">
                  <c:v>7.3570475083626921</c:v>
                </c:pt>
                <c:pt idx="28">
                  <c:v>6.0130412095040029E-4</c:v>
                </c:pt>
                <c:pt idx="29">
                  <c:v>5.4573305127629036E-4</c:v>
                </c:pt>
                <c:pt idx="30">
                  <c:v>17.502238866520681</c:v>
                </c:pt>
                <c:pt idx="31">
                  <c:v>8.1709882301148808E-3</c:v>
                </c:pt>
                <c:pt idx="32">
                  <c:v>30.522890365383457</c:v>
                </c:pt>
                <c:pt idx="33">
                  <c:v>1.0548118081349716E-2</c:v>
                </c:pt>
                <c:pt idx="34">
                  <c:v>29.786097873707007</c:v>
                </c:pt>
                <c:pt idx="35">
                  <c:v>1.173542756790056E-2</c:v>
                </c:pt>
                <c:pt idx="36">
                  <c:v>8.7879311987069766</c:v>
                </c:pt>
                <c:pt idx="37">
                  <c:v>9.3586078293256339E-3</c:v>
                </c:pt>
                <c:pt idx="38">
                  <c:v>0.14328782219266192</c:v>
                </c:pt>
                <c:pt idx="39">
                  <c:v>0.14361700356448828</c:v>
                </c:pt>
                <c:pt idx="40">
                  <c:v>1.0311069340190973E-3</c:v>
                </c:pt>
                <c:pt idx="41">
                  <c:v>0.28721190181549089</c:v>
                </c:pt>
                <c:pt idx="42">
                  <c:v>0.397481993253051</c:v>
                </c:pt>
                <c:pt idx="43">
                  <c:v>6.6242086982681692E-2</c:v>
                </c:pt>
                <c:pt idx="44">
                  <c:v>1.0498546687924604</c:v>
                </c:pt>
                <c:pt idx="45">
                  <c:v>0.25353315858107439</c:v>
                </c:pt>
                <c:pt idx="46">
                  <c:v>0.55767803157300755</c:v>
                </c:pt>
                <c:pt idx="47">
                  <c:v>1.8885805911001787</c:v>
                </c:pt>
                <c:pt idx="48">
                  <c:v>1.5913338808453661</c:v>
                </c:pt>
                <c:pt idx="49">
                  <c:v>3.044355240894058</c:v>
                </c:pt>
                <c:pt idx="50">
                  <c:v>9.5094996124295048E-2</c:v>
                </c:pt>
                <c:pt idx="51">
                  <c:v>2.3167147103143135E-2</c:v>
                </c:pt>
                <c:pt idx="52">
                  <c:v>2.4986609311636428E-2</c:v>
                </c:pt>
                <c:pt idx="53">
                  <c:v>8.6838733364198215E-2</c:v>
                </c:pt>
                <c:pt idx="54">
                  <c:v>9.4693530412962038E-2</c:v>
                </c:pt>
                <c:pt idx="55">
                  <c:v>1.5496853775786027E-2</c:v>
                </c:pt>
                <c:pt idx="56">
                  <c:v>2.9852363529312583E-2</c:v>
                </c:pt>
                <c:pt idx="57">
                  <c:v>3.8239647402404278E-2</c:v>
                </c:pt>
                <c:pt idx="58">
                  <c:v>2.6966358653638767E-2</c:v>
                </c:pt>
                <c:pt idx="59">
                  <c:v>1.8649432093995225E-2</c:v>
                </c:pt>
                <c:pt idx="60">
                  <c:v>1.3876059372073437E-3</c:v>
                </c:pt>
                <c:pt idx="61">
                  <c:v>1.630593850395318E-2</c:v>
                </c:pt>
                <c:pt idx="62">
                  <c:v>2.4368979927119885E-3</c:v>
                </c:pt>
                <c:pt idx="63">
                  <c:v>1.3203185805581533E-2</c:v>
                </c:pt>
                <c:pt idx="64">
                  <c:v>4.283594990319925E-4</c:v>
                </c:pt>
                <c:pt idx="65">
                  <c:v>9.5231421301211292E-3</c:v>
                </c:pt>
                <c:pt idx="66">
                  <c:v>4.7856402594197912E-2</c:v>
                </c:pt>
                <c:pt idx="67">
                  <c:v>1.0249202955440075E-2</c:v>
                </c:pt>
                <c:pt idx="68">
                  <c:v>9.8818877585506713E-4</c:v>
                </c:pt>
                <c:pt idx="69">
                  <c:v>0.13943716804992237</c:v>
                </c:pt>
                <c:pt idx="70">
                  <c:v>0.10598540155531476</c:v>
                </c:pt>
                <c:pt idx="71">
                  <c:v>5.2164264251835159E-2</c:v>
                </c:pt>
                <c:pt idx="72">
                  <c:v>8.8590648913364992E-3</c:v>
                </c:pt>
                <c:pt idx="73">
                  <c:v>0.17784047355409618</c:v>
                </c:pt>
                <c:pt idx="74">
                  <c:v>0.10981814309111169</c:v>
                </c:pt>
                <c:pt idx="75">
                  <c:v>5309.6394123491218</c:v>
                </c:pt>
                <c:pt idx="76">
                  <c:v>1927.7448391510691</c:v>
                </c:pt>
                <c:pt idx="77">
                  <c:v>449.95593141090023</c:v>
                </c:pt>
                <c:pt idx="78">
                  <c:v>178.13825484107051</c:v>
                </c:pt>
                <c:pt idx="79">
                  <c:v>139.30837073998018</c:v>
                </c:pt>
                <c:pt idx="80">
                  <c:v>6.4332005691672509E-2</c:v>
                </c:pt>
                <c:pt idx="81">
                  <c:v>1.6732555208052266E-2</c:v>
                </c:pt>
                <c:pt idx="82">
                  <c:v>0.22231985505634619</c:v>
                </c:pt>
                <c:pt idx="83">
                  <c:v>5918.7553907152414</c:v>
                </c:pt>
                <c:pt idx="84">
                  <c:v>1793.9193775420476</c:v>
                </c:pt>
                <c:pt idx="85">
                  <c:v>0.17545432355393073</c:v>
                </c:pt>
                <c:pt idx="86">
                  <c:v>397.78012274696874</c:v>
                </c:pt>
                <c:pt idx="87">
                  <c:v>148.68815565554542</c:v>
                </c:pt>
                <c:pt idx="88">
                  <c:v>113.50828864869044</c:v>
                </c:pt>
                <c:pt idx="89">
                  <c:v>79.543764142045234</c:v>
                </c:pt>
                <c:pt idx="90">
                  <c:v>0.10806353394464983</c:v>
                </c:pt>
                <c:pt idx="91">
                  <c:v>359.18004585248019</c:v>
                </c:pt>
                <c:pt idx="92">
                  <c:v>288.99055290850663</c:v>
                </c:pt>
                <c:pt idx="93">
                  <c:v>0.11712178509448859</c:v>
                </c:pt>
                <c:pt idx="94">
                  <c:v>2944.7426050615695</c:v>
                </c:pt>
                <c:pt idx="95">
                  <c:v>179.14482750239378</c:v>
                </c:pt>
                <c:pt idx="96">
                  <c:v>1.7716560777523583E-3</c:v>
                </c:pt>
                <c:pt idx="97">
                  <c:v>1265.4475115206492</c:v>
                </c:pt>
                <c:pt idx="98">
                  <c:v>5.0113755270321816</c:v>
                </c:pt>
                <c:pt idx="99">
                  <c:v>0.19626553183592282</c:v>
                </c:pt>
                <c:pt idx="100">
                  <c:v>1147.110723844748</c:v>
                </c:pt>
                <c:pt idx="101">
                  <c:v>35.999435277329376</c:v>
                </c:pt>
                <c:pt idx="102">
                  <c:v>5.843495479358367E-3</c:v>
                </c:pt>
                <c:pt idx="103">
                  <c:v>2464.457048468606</c:v>
                </c:pt>
                <c:pt idx="104">
                  <c:v>968.84552473084352</c:v>
                </c:pt>
                <c:pt idx="105">
                  <c:v>25976.605812293354</c:v>
                </c:pt>
                <c:pt idx="106">
                  <c:v>27427.80338909449</c:v>
                </c:pt>
                <c:pt idx="107">
                  <c:v>0.25988947493587006</c:v>
                </c:pt>
                <c:pt idx="108">
                  <c:v>1741.114122338038</c:v>
                </c:pt>
                <c:pt idx="109">
                  <c:v>16.002467551914275</c:v>
                </c:pt>
                <c:pt idx="110">
                  <c:v>5.8442483661982743E-2</c:v>
                </c:pt>
                <c:pt idx="111">
                  <c:v>0.25955673153590703</c:v>
                </c:pt>
                <c:pt idx="112">
                  <c:v>2.715672243258804E-2</c:v>
                </c:pt>
                <c:pt idx="113">
                  <c:v>2.3750081757706142E-4</c:v>
                </c:pt>
                <c:pt idx="114">
                  <c:v>0.49748061612131161</c:v>
                </c:pt>
                <c:pt idx="115">
                  <c:v>0.49316264536801069</c:v>
                </c:pt>
                <c:pt idx="116">
                  <c:v>6.7120596578289151E-4</c:v>
                </c:pt>
                <c:pt idx="117">
                  <c:v>1.225814684008613</c:v>
                </c:pt>
                <c:pt idx="118">
                  <c:v>4.1406561564047713E-2</c:v>
                </c:pt>
                <c:pt idx="119">
                  <c:v>5.7727342860961726E-3</c:v>
                </c:pt>
                <c:pt idx="120">
                  <c:v>2.4088368016986828E-2</c:v>
                </c:pt>
                <c:pt idx="121">
                  <c:v>0.32012694161872168</c:v>
                </c:pt>
                <c:pt idx="122">
                  <c:v>9.8601143897124998E-3</c:v>
                </c:pt>
                <c:pt idx="123">
                  <c:v>1.9268451298355327E-3</c:v>
                </c:pt>
                <c:pt idx="124">
                  <c:v>0.10571558630927951</c:v>
                </c:pt>
                <c:pt idx="125">
                  <c:v>6.1597825927655107E-4</c:v>
                </c:pt>
                <c:pt idx="126">
                  <c:v>3.3679038995874597</c:v>
                </c:pt>
                <c:pt idx="127">
                  <c:v>123.31356341882284</c:v>
                </c:pt>
                <c:pt idx="128">
                  <c:v>7.6612162093660202E-2</c:v>
                </c:pt>
                <c:pt idx="129">
                  <c:v>8.51899872452171</c:v>
                </c:pt>
                <c:pt idx="130">
                  <c:v>89.96391566131247</c:v>
                </c:pt>
                <c:pt idx="131">
                  <c:v>2.9925851612534835E-2</c:v>
                </c:pt>
                <c:pt idx="132">
                  <c:v>0.10823145859367862</c:v>
                </c:pt>
                <c:pt idx="133">
                  <c:v>2.7853611548878092</c:v>
                </c:pt>
                <c:pt idx="134">
                  <c:v>2.3071224994355408E-2</c:v>
                </c:pt>
                <c:pt idx="135">
                  <c:v>5.4276159070301375</c:v>
                </c:pt>
                <c:pt idx="136">
                  <c:v>1.1183488814819795E-2</c:v>
                </c:pt>
                <c:pt idx="137">
                  <c:v>1.035624176986105</c:v>
                </c:pt>
                <c:pt idx="138">
                  <c:v>7.2787527860956758E-3</c:v>
                </c:pt>
                <c:pt idx="139">
                  <c:v>0.45847327448804737</c:v>
                </c:pt>
                <c:pt idx="140">
                  <c:v>1.2961603897590532E-2</c:v>
                </c:pt>
                <c:pt idx="141">
                  <c:v>1.2702653783364022E-2</c:v>
                </c:pt>
                <c:pt idx="142">
                  <c:v>1.1636754247768032E-3</c:v>
                </c:pt>
                <c:pt idx="143">
                  <c:v>5.9068270275481659E-3</c:v>
                </c:pt>
                <c:pt idx="144">
                  <c:v>1.47709220083392E-3</c:v>
                </c:pt>
                <c:pt idx="145">
                  <c:v>15.184427137409282</c:v>
                </c:pt>
                <c:pt idx="146">
                  <c:v>28.254477544795648</c:v>
                </c:pt>
                <c:pt idx="147">
                  <c:v>17.002418845811917</c:v>
                </c:pt>
                <c:pt idx="148">
                  <c:v>6.6146707892671764E-3</c:v>
                </c:pt>
                <c:pt idx="149">
                  <c:v>0.1345915094996189</c:v>
                </c:pt>
                <c:pt idx="150">
                  <c:v>0.98777991467448101</c:v>
                </c:pt>
                <c:pt idx="151">
                  <c:v>3.184419509456568E-2</c:v>
                </c:pt>
                <c:pt idx="152">
                  <c:v>1.9568553647399244E-2</c:v>
                </c:pt>
                <c:pt idx="153">
                  <c:v>1.1919955335411242E-2</c:v>
                </c:pt>
                <c:pt idx="154">
                  <c:v>0.23201716643026229</c:v>
                </c:pt>
                <c:pt idx="155">
                  <c:v>1.4940070624541962E-3</c:v>
                </c:pt>
                <c:pt idx="156">
                  <c:v>1.7926739830897393E-2</c:v>
                </c:pt>
                <c:pt idx="157">
                  <c:v>8.8940513653025147E-2</c:v>
                </c:pt>
                <c:pt idx="158">
                  <c:v>2.1872766161812027E-2</c:v>
                </c:pt>
                <c:pt idx="159">
                  <c:v>1.0308410245973239</c:v>
                </c:pt>
                <c:pt idx="160">
                  <c:v>0.60674922216374338</c:v>
                </c:pt>
                <c:pt idx="161">
                  <c:v>2.4428467757387148E-3</c:v>
                </c:pt>
                <c:pt idx="162">
                  <c:v>4.0228165519133217E-3</c:v>
                </c:pt>
                <c:pt idx="163">
                  <c:v>3.5148157583608352E-3</c:v>
                </c:pt>
                <c:pt idx="164">
                  <c:v>17.792439521715465</c:v>
                </c:pt>
                <c:pt idx="165">
                  <c:v>7.9560625135629323E-2</c:v>
                </c:pt>
                <c:pt idx="166">
                  <c:v>1.9240719745655555E-2</c:v>
                </c:pt>
                <c:pt idx="167">
                  <c:v>3.2095018647475926E-3</c:v>
                </c:pt>
                <c:pt idx="168">
                  <c:v>3.7908661190470212E-2</c:v>
                </c:pt>
                <c:pt idx="169">
                  <c:v>1.3400521907134949E-2</c:v>
                </c:pt>
                <c:pt idx="170">
                  <c:v>3.3657065728376033E-2</c:v>
                </c:pt>
                <c:pt idx="171">
                  <c:v>4.8928465336486253</c:v>
                </c:pt>
                <c:pt idx="172">
                  <c:v>0.78168738916166491</c:v>
                </c:pt>
                <c:pt idx="173">
                  <c:v>7.9887654643608835E-2</c:v>
                </c:pt>
                <c:pt idx="174">
                  <c:v>6.4506109779966618E-3</c:v>
                </c:pt>
                <c:pt idx="175">
                  <c:v>0.12686734823363166</c:v>
                </c:pt>
                <c:pt idx="176">
                  <c:v>3.0430485046123774</c:v>
                </c:pt>
                <c:pt idx="177">
                  <c:v>1.6606087593379764E-2</c:v>
                </c:pt>
                <c:pt idx="178">
                  <c:v>0.2259438404277456</c:v>
                </c:pt>
                <c:pt idx="179">
                  <c:v>15.472945346127117</c:v>
                </c:pt>
                <c:pt idx="180">
                  <c:v>3.5965193530018182E-2</c:v>
                </c:pt>
                <c:pt idx="181">
                  <c:v>23.837415660374287</c:v>
                </c:pt>
                <c:pt idx="182">
                  <c:v>8.9025690819750078E-2</c:v>
                </c:pt>
                <c:pt idx="183">
                  <c:v>19581.449050230469</c:v>
                </c:pt>
                <c:pt idx="184">
                  <c:v>6705.3622606446752</c:v>
                </c:pt>
                <c:pt idx="185">
                  <c:v>603.06061787368878</c:v>
                </c:pt>
                <c:pt idx="186">
                  <c:v>0.34128032996892099</c:v>
                </c:pt>
                <c:pt idx="187">
                  <c:v>16.125305120585455</c:v>
                </c:pt>
                <c:pt idx="188">
                  <c:v>37.492803305267991</c:v>
                </c:pt>
                <c:pt idx="189">
                  <c:v>0.52007165580839709</c:v>
                </c:pt>
                <c:pt idx="190">
                  <c:v>1.7552529688395888</c:v>
                </c:pt>
                <c:pt idx="191">
                  <c:v>1.4041287581773156</c:v>
                </c:pt>
                <c:pt idx="192">
                  <c:v>1.5465108176971269</c:v>
                </c:pt>
                <c:pt idx="193">
                  <c:v>14.434227729178517</c:v>
                </c:pt>
                <c:pt idx="194">
                  <c:v>53.509597979390591</c:v>
                </c:pt>
                <c:pt idx="195">
                  <c:v>5.7545569997307986</c:v>
                </c:pt>
                <c:pt idx="196">
                  <c:v>17.816689601822397</c:v>
                </c:pt>
                <c:pt idx="197">
                  <c:v>59.524479514196422</c:v>
                </c:pt>
                <c:pt idx="198">
                  <c:v>19.287916359723894</c:v>
                </c:pt>
                <c:pt idx="199">
                  <c:v>23.848712839729579</c:v>
                </c:pt>
                <c:pt idx="200">
                  <c:v>8.035276708392642</c:v>
                </c:pt>
                <c:pt idx="201">
                  <c:v>21.081693950477561</c:v>
                </c:pt>
                <c:pt idx="202">
                  <c:v>10.909222709153006</c:v>
                </c:pt>
                <c:pt idx="203">
                  <c:v>8.259188571058969</c:v>
                </c:pt>
                <c:pt idx="204">
                  <c:v>6.2343302483676033E-2</c:v>
                </c:pt>
                <c:pt idx="205">
                  <c:v>2.5036098007079479E-2</c:v>
                </c:pt>
                <c:pt idx="206">
                  <c:v>2.8775800761345853</c:v>
                </c:pt>
                <c:pt idx="207">
                  <c:v>4.1079973323082115E-2</c:v>
                </c:pt>
                <c:pt idx="208">
                  <c:v>2.1975110726130754E-3</c:v>
                </c:pt>
                <c:pt idx="209">
                  <c:v>2.5778930711831909</c:v>
                </c:pt>
                <c:pt idx="210">
                  <c:v>3.2106519071425851E-2</c:v>
                </c:pt>
                <c:pt idx="211">
                  <c:v>0.67649358736087339</c:v>
                </c:pt>
                <c:pt idx="212">
                  <c:v>0.17017864100708452</c:v>
                </c:pt>
                <c:pt idx="213">
                  <c:v>1.2045175269855912</c:v>
                </c:pt>
                <c:pt idx="214">
                  <c:v>0.15317919769958918</c:v>
                </c:pt>
                <c:pt idx="215">
                  <c:v>2.67056051176255E-2</c:v>
                </c:pt>
                <c:pt idx="216">
                  <c:v>0.44727466714449476</c:v>
                </c:pt>
                <c:pt idx="217">
                  <c:v>9.1422727980474367E-6</c:v>
                </c:pt>
                <c:pt idx="218">
                  <c:v>2.0298050065466602</c:v>
                </c:pt>
                <c:pt idx="219">
                  <c:v>0.78169241082575169</c:v>
                </c:pt>
                <c:pt idx="220">
                  <c:v>0.7430106430637855</c:v>
                </c:pt>
                <c:pt idx="221">
                  <c:v>0.30702353226022411</c:v>
                </c:pt>
                <c:pt idx="222">
                  <c:v>0.13950291082218272</c:v>
                </c:pt>
                <c:pt idx="223">
                  <c:v>8.0314178286684808</c:v>
                </c:pt>
                <c:pt idx="224">
                  <c:v>7.2232734267835566E-2</c:v>
                </c:pt>
                <c:pt idx="225">
                  <c:v>4.0917010989486207E-3</c:v>
                </c:pt>
                <c:pt idx="226">
                  <c:v>8.3899369979386673</c:v>
                </c:pt>
                <c:pt idx="227">
                  <c:v>1.833956229621077E-4</c:v>
                </c:pt>
                <c:pt idx="228">
                  <c:v>0.43644701284783721</c:v>
                </c:pt>
                <c:pt idx="229">
                  <c:v>6.7442474105083017</c:v>
                </c:pt>
                <c:pt idx="230">
                  <c:v>0.14891373263221197</c:v>
                </c:pt>
                <c:pt idx="231">
                  <c:v>0.20820900301359746</c:v>
                </c:pt>
                <c:pt idx="232">
                  <c:v>12.709836147414492</c:v>
                </c:pt>
                <c:pt idx="233">
                  <c:v>1.4873691843358656</c:v>
                </c:pt>
                <c:pt idx="234">
                  <c:v>9.4344802545203416E-2</c:v>
                </c:pt>
                <c:pt idx="235">
                  <c:v>3.9196311012359355</c:v>
                </c:pt>
                <c:pt idx="236">
                  <c:v>0.27078233121371142</c:v>
                </c:pt>
                <c:pt idx="237">
                  <c:v>132.05886064641021</c:v>
                </c:pt>
                <c:pt idx="238">
                  <c:v>3.5017754027264467</c:v>
                </c:pt>
                <c:pt idx="239">
                  <c:v>0.12031021729632954</c:v>
                </c:pt>
                <c:pt idx="240">
                  <c:v>5.1801912706961319</c:v>
                </c:pt>
                <c:pt idx="241">
                  <c:v>3.0021185531193964E-3</c:v>
                </c:pt>
                <c:pt idx="242">
                  <c:v>357.24149253890852</c:v>
                </c:pt>
                <c:pt idx="243">
                  <c:v>0.22887394995605437</c:v>
                </c:pt>
                <c:pt idx="244">
                  <c:v>975.97073064250651</c:v>
                </c:pt>
                <c:pt idx="245">
                  <c:v>102.58774667122393</c:v>
                </c:pt>
                <c:pt idx="246">
                  <c:v>199.12738071405067</c:v>
                </c:pt>
                <c:pt idx="247">
                  <c:v>93.963472295015862</c:v>
                </c:pt>
                <c:pt idx="248">
                  <c:v>2.0587616886090777E-2</c:v>
                </c:pt>
                <c:pt idx="249">
                  <c:v>54.59548585772194</c:v>
                </c:pt>
                <c:pt idx="250">
                  <c:v>64.286162655764954</c:v>
                </c:pt>
                <c:pt idx="251">
                  <c:v>8.1457305708284018</c:v>
                </c:pt>
                <c:pt idx="252">
                  <c:v>4.7595725765075292</c:v>
                </c:pt>
                <c:pt idx="253">
                  <c:v>25.211942875158961</c:v>
                </c:pt>
                <c:pt idx="254">
                  <c:v>0.62639806332928272</c:v>
                </c:pt>
                <c:pt idx="255">
                  <c:v>3.1501152960051182E-2</c:v>
                </c:pt>
                <c:pt idx="256">
                  <c:v>0.36318230968327903</c:v>
                </c:pt>
                <c:pt idx="257">
                  <c:v>1.4497645545274166E-2</c:v>
                </c:pt>
                <c:pt idx="258">
                  <c:v>0.44351807747551392</c:v>
                </c:pt>
                <c:pt idx="259">
                  <c:v>43.205962384179898</c:v>
                </c:pt>
                <c:pt idx="260">
                  <c:v>83.020920841711145</c:v>
                </c:pt>
                <c:pt idx="261">
                  <c:v>11.051371052774446</c:v>
                </c:pt>
                <c:pt idx="262">
                  <c:v>0.40620392018260881</c:v>
                </c:pt>
                <c:pt idx="263">
                  <c:v>1.7336897788213881</c:v>
                </c:pt>
                <c:pt idx="264">
                  <c:v>1300.787421469355</c:v>
                </c:pt>
                <c:pt idx="265">
                  <c:v>3071.2632430652338</c:v>
                </c:pt>
                <c:pt idx="266">
                  <c:v>0.28532299846411463</c:v>
                </c:pt>
                <c:pt idx="267">
                  <c:v>66.171872242690853</c:v>
                </c:pt>
                <c:pt idx="268">
                  <c:v>0.16844730518733875</c:v>
                </c:pt>
                <c:pt idx="269">
                  <c:v>165.72013803736809</c:v>
                </c:pt>
                <c:pt idx="270">
                  <c:v>5.9511256532189254</c:v>
                </c:pt>
                <c:pt idx="271">
                  <c:v>1.5022791395197734</c:v>
                </c:pt>
                <c:pt idx="272">
                  <c:v>0.64679944759576324</c:v>
                </c:pt>
                <c:pt idx="273">
                  <c:v>2.4608606009934589E-2</c:v>
                </c:pt>
                <c:pt idx="274">
                  <c:v>1.7413126271798922</c:v>
                </c:pt>
                <c:pt idx="275">
                  <c:v>4.5459225988172376E-2</c:v>
                </c:pt>
                <c:pt idx="276">
                  <c:v>7.7554144818166313E-3</c:v>
                </c:pt>
                <c:pt idx="277">
                  <c:v>19.675537996885065</c:v>
                </c:pt>
                <c:pt idx="278">
                  <c:v>171.66047878289152</c:v>
                </c:pt>
                <c:pt idx="279">
                  <c:v>12.493806911167285</c:v>
                </c:pt>
                <c:pt idx="280">
                  <c:v>1964.8398662543598</c:v>
                </c:pt>
                <c:pt idx="281">
                  <c:v>6.8861038178132166</c:v>
                </c:pt>
                <c:pt idx="282">
                  <c:v>141.97133420552731</c:v>
                </c:pt>
                <c:pt idx="283">
                  <c:v>2328.450814586698</c:v>
                </c:pt>
                <c:pt idx="284">
                  <c:v>86.444260187876878</c:v>
                </c:pt>
                <c:pt idx="285">
                  <c:v>689.12494481447231</c:v>
                </c:pt>
                <c:pt idx="286">
                  <c:v>437.18462571987379</c:v>
                </c:pt>
                <c:pt idx="287">
                  <c:v>909.53062076701769</c:v>
                </c:pt>
                <c:pt idx="288">
                  <c:v>314.77141097754179</c:v>
                </c:pt>
                <c:pt idx="289">
                  <c:v>809.15717942802701</c:v>
                </c:pt>
                <c:pt idx="290">
                  <c:v>6926.2289786446017</c:v>
                </c:pt>
                <c:pt idx="291">
                  <c:v>0.34931996450027208</c:v>
                </c:pt>
                <c:pt idx="292">
                  <c:v>1624.4178095367727</c:v>
                </c:pt>
                <c:pt idx="293">
                  <c:v>39.242381748800057</c:v>
                </c:pt>
                <c:pt idx="294">
                  <c:v>0.31817971116264615</c:v>
                </c:pt>
                <c:pt idx="295">
                  <c:v>0.16670031381536551</c:v>
                </c:pt>
                <c:pt idx="296">
                  <c:v>22.368378295523073</c:v>
                </c:pt>
                <c:pt idx="297">
                  <c:v>54.101116723055497</c:v>
                </c:pt>
                <c:pt idx="298">
                  <c:v>2.6008317752850116</c:v>
                </c:pt>
                <c:pt idx="299">
                  <c:v>0.48276339492008152</c:v>
                </c:pt>
                <c:pt idx="300">
                  <c:v>8.051544229307499</c:v>
                </c:pt>
                <c:pt idx="301">
                  <c:v>5.0671212249586874</c:v>
                </c:pt>
                <c:pt idx="302">
                  <c:v>0.10381751663375355</c:v>
                </c:pt>
                <c:pt idx="303">
                  <c:v>3.0444276983662752</c:v>
                </c:pt>
                <c:pt idx="304">
                  <c:v>4.7481987438773325</c:v>
                </c:pt>
                <c:pt idx="305">
                  <c:v>0.89205198018161891</c:v>
                </c:pt>
                <c:pt idx="306">
                  <c:v>4.1768025162829376</c:v>
                </c:pt>
                <c:pt idx="307">
                  <c:v>1.5466916236118862</c:v>
                </c:pt>
                <c:pt idx="308">
                  <c:v>1.572216107769731</c:v>
                </c:pt>
                <c:pt idx="309">
                  <c:v>5.4207093591562033E-2</c:v>
                </c:pt>
                <c:pt idx="310">
                  <c:v>0.87061704136072227</c:v>
                </c:pt>
                <c:pt idx="311">
                  <c:v>2.1411709705630444E-3</c:v>
                </c:pt>
                <c:pt idx="312">
                  <c:v>0.26274034847327682</c:v>
                </c:pt>
                <c:pt idx="313">
                  <c:v>3.4680783258967867</c:v>
                </c:pt>
                <c:pt idx="314">
                  <c:v>1.80644651828747E-2</c:v>
                </c:pt>
                <c:pt idx="315">
                  <c:v>0.41215307182226635</c:v>
                </c:pt>
                <c:pt idx="316">
                  <c:v>1.9150342554503799</c:v>
                </c:pt>
                <c:pt idx="317">
                  <c:v>9.0987149306288692E-2</c:v>
                </c:pt>
                <c:pt idx="318">
                  <c:v>5.0756310463809809E-2</c:v>
                </c:pt>
                <c:pt idx="319">
                  <c:v>0.19883843498559114</c:v>
                </c:pt>
                <c:pt idx="320">
                  <c:v>1.265303323761036</c:v>
                </c:pt>
                <c:pt idx="321">
                  <c:v>0.45265063743513195</c:v>
                </c:pt>
                <c:pt idx="322">
                  <c:v>0.18456237190155228</c:v>
                </c:pt>
                <c:pt idx="323">
                  <c:v>5.163384252265369E-4</c:v>
                </c:pt>
                <c:pt idx="324">
                  <c:v>0.12481101499365248</c:v>
                </c:pt>
                <c:pt idx="325">
                  <c:v>6.8976059712992518E-2</c:v>
                </c:pt>
                <c:pt idx="326">
                  <c:v>0.3510404076702292</c:v>
                </c:pt>
                <c:pt idx="327">
                  <c:v>0.8335542497169488</c:v>
                </c:pt>
                <c:pt idx="328">
                  <c:v>1.7043725332561321E-2</c:v>
                </c:pt>
                <c:pt idx="329">
                  <c:v>0.2993260492325075</c:v>
                </c:pt>
                <c:pt idx="330">
                  <c:v>1.9516328257633324E-2</c:v>
                </c:pt>
                <c:pt idx="331">
                  <c:v>1.0228610282030143E-2</c:v>
                </c:pt>
                <c:pt idx="332">
                  <c:v>7.3189444708485513E-2</c:v>
                </c:pt>
                <c:pt idx="333">
                  <c:v>0.10354637792506162</c:v>
                </c:pt>
                <c:pt idx="334">
                  <c:v>7.5500321648292665</c:v>
                </c:pt>
                <c:pt idx="335">
                  <c:v>1.7720360131113094E-2</c:v>
                </c:pt>
                <c:pt idx="336">
                  <c:v>0.21170980622377622</c:v>
                </c:pt>
                <c:pt idx="337">
                  <c:v>1.0633366227455976E-2</c:v>
                </c:pt>
                <c:pt idx="338">
                  <c:v>1.4095894389605892E-2</c:v>
                </c:pt>
                <c:pt idx="339">
                  <c:v>5.5955173484867338E-2</c:v>
                </c:pt>
                <c:pt idx="340">
                  <c:v>0.11502507104092317</c:v>
                </c:pt>
                <c:pt idx="341">
                  <c:v>7.7800723977175384E-2</c:v>
                </c:pt>
                <c:pt idx="342">
                  <c:v>6.0770288761750653</c:v>
                </c:pt>
                <c:pt idx="343">
                  <c:v>5.4923148122050904E-3</c:v>
                </c:pt>
                <c:pt idx="344">
                  <c:v>3.9391497723172623E-2</c:v>
                </c:pt>
                <c:pt idx="345">
                  <c:v>3.7662653102089814</c:v>
                </c:pt>
                <c:pt idx="346">
                  <c:v>4.2321166517766851E-2</c:v>
                </c:pt>
                <c:pt idx="347">
                  <c:v>8.0510372571075989E-2</c:v>
                </c:pt>
                <c:pt idx="348">
                  <c:v>0.12163676012168222</c:v>
                </c:pt>
                <c:pt idx="349">
                  <c:v>1.8817528459128489E-2</c:v>
                </c:pt>
                <c:pt idx="350">
                  <c:v>3.7598847795522916E-2</c:v>
                </c:pt>
                <c:pt idx="351">
                  <c:v>1.2665862917917171E-2</c:v>
                </c:pt>
                <c:pt idx="352">
                  <c:v>3.2700754442953692</c:v>
                </c:pt>
                <c:pt idx="353">
                  <c:v>0.20854085028011335</c:v>
                </c:pt>
                <c:pt idx="354">
                  <c:v>0.65458128579089325</c:v>
                </c:pt>
                <c:pt idx="355">
                  <c:v>1.9592154887484596</c:v>
                </c:pt>
                <c:pt idx="356">
                  <c:v>8.678921756327723</c:v>
                </c:pt>
                <c:pt idx="357">
                  <c:v>7.4790138406451652</c:v>
                </c:pt>
                <c:pt idx="358">
                  <c:v>34.461638143258995</c:v>
                </c:pt>
                <c:pt idx="359">
                  <c:v>26.515950005492126</c:v>
                </c:pt>
                <c:pt idx="360">
                  <c:v>1161.9819443762317</c:v>
                </c:pt>
                <c:pt idx="361">
                  <c:v>0.3122253355328623</c:v>
                </c:pt>
                <c:pt idx="362">
                  <c:v>61.36475873678971</c:v>
                </c:pt>
                <c:pt idx="363">
                  <c:v>406.99611218330807</c:v>
                </c:pt>
                <c:pt idx="364">
                  <c:v>20.882179151298164</c:v>
                </c:pt>
                <c:pt idx="365">
                  <c:v>127.04106327899896</c:v>
                </c:pt>
                <c:pt idx="366">
                  <c:v>4.2409932441996006</c:v>
                </c:pt>
                <c:pt idx="367">
                  <c:v>1.1527091703221228E-2</c:v>
                </c:pt>
                <c:pt idx="368">
                  <c:v>5.2839660190842776E-2</c:v>
                </c:pt>
                <c:pt idx="369">
                  <c:v>14.636066797654387</c:v>
                </c:pt>
                <c:pt idx="370">
                  <c:v>0.18761959914978357</c:v>
                </c:pt>
                <c:pt idx="371">
                  <c:v>3.5019973824570223</c:v>
                </c:pt>
                <c:pt idx="372">
                  <c:v>5.6732601123240389</c:v>
                </c:pt>
                <c:pt idx="373">
                  <c:v>4.6940467579123792</c:v>
                </c:pt>
                <c:pt idx="374">
                  <c:v>32.243082962190641</c:v>
                </c:pt>
                <c:pt idx="375">
                  <c:v>7.2013807140476491E-2</c:v>
                </c:pt>
                <c:pt idx="376">
                  <c:v>5.1703786882158331</c:v>
                </c:pt>
                <c:pt idx="377">
                  <c:v>2.6249430741141082</c:v>
                </c:pt>
                <c:pt idx="378">
                  <c:v>0.52479016072919271</c:v>
                </c:pt>
                <c:pt idx="379">
                  <c:v>1.1605394940215468</c:v>
                </c:pt>
                <c:pt idx="380">
                  <c:v>0.30127232993749692</c:v>
                </c:pt>
                <c:pt idx="381">
                  <c:v>1.0138296058880198</c:v>
                </c:pt>
                <c:pt idx="382">
                  <c:v>0.1730555655853771</c:v>
                </c:pt>
                <c:pt idx="383">
                  <c:v>0.16484168298176544</c:v>
                </c:pt>
                <c:pt idx="384">
                  <c:v>6.641828771938153E-3</c:v>
                </c:pt>
                <c:pt idx="385">
                  <c:v>4.2690810843092918E-2</c:v>
                </c:pt>
                <c:pt idx="386">
                  <c:v>7.6008185414586787E-3</c:v>
                </c:pt>
                <c:pt idx="387">
                  <c:v>6.176103495592946E-2</c:v>
                </c:pt>
                <c:pt idx="388">
                  <c:v>0.30004612942242398</c:v>
                </c:pt>
                <c:pt idx="389">
                  <c:v>1397.4118834106994</c:v>
                </c:pt>
                <c:pt idx="390">
                  <c:v>391.89867957640649</c:v>
                </c:pt>
                <c:pt idx="391">
                  <c:v>4317.091953740457</c:v>
                </c:pt>
                <c:pt idx="392">
                  <c:v>0.90057765751398255</c:v>
                </c:pt>
                <c:pt idx="393">
                  <c:v>121.50206482192335</c:v>
                </c:pt>
                <c:pt idx="394">
                  <c:v>1853.5706990621154</c:v>
                </c:pt>
                <c:pt idx="395">
                  <c:v>4.9327620228755489E-3</c:v>
                </c:pt>
                <c:pt idx="396">
                  <c:v>0.62334651687951403</c:v>
                </c:pt>
                <c:pt idx="397">
                  <c:v>1.9753272554047449E-3</c:v>
                </c:pt>
                <c:pt idx="398">
                  <c:v>598.70627635593416</c:v>
                </c:pt>
                <c:pt idx="399">
                  <c:v>55.322423628762138</c:v>
                </c:pt>
                <c:pt idx="400">
                  <c:v>93.995306429144691</c:v>
                </c:pt>
                <c:pt idx="401">
                  <c:v>80.422435375180555</c:v>
                </c:pt>
                <c:pt idx="402">
                  <c:v>19.588760226747709</c:v>
                </c:pt>
                <c:pt idx="403">
                  <c:v>13.800778990328563</c:v>
                </c:pt>
                <c:pt idx="404">
                  <c:v>18.195381988498589</c:v>
                </c:pt>
                <c:pt idx="405">
                  <c:v>0.87360421218418249</c:v>
                </c:pt>
                <c:pt idx="406">
                  <c:v>11.124280439511161</c:v>
                </c:pt>
                <c:pt idx="407">
                  <c:v>11.742881442483121</c:v>
                </c:pt>
                <c:pt idx="408">
                  <c:v>0.63027984990880892</c:v>
                </c:pt>
                <c:pt idx="409">
                  <c:v>0.54936304988656459</c:v>
                </c:pt>
                <c:pt idx="410">
                  <c:v>3.1966523185539808</c:v>
                </c:pt>
                <c:pt idx="411">
                  <c:v>2.106686576275504E-2</c:v>
                </c:pt>
                <c:pt idx="412">
                  <c:v>19.835051969223734</c:v>
                </c:pt>
                <c:pt idx="413">
                  <c:v>5.0450346993101546E-2</c:v>
                </c:pt>
                <c:pt idx="414">
                  <c:v>9.712169288952623</c:v>
                </c:pt>
                <c:pt idx="415">
                  <c:v>0.11103969661585551</c:v>
                </c:pt>
                <c:pt idx="416">
                  <c:v>0.90197363231228922</c:v>
                </c:pt>
                <c:pt idx="417">
                  <c:v>0.93328518782722458</c:v>
                </c:pt>
                <c:pt idx="418">
                  <c:v>3.3047115622301247E-2</c:v>
                </c:pt>
                <c:pt idx="419">
                  <c:v>17.426010339684854</c:v>
                </c:pt>
                <c:pt idx="420">
                  <c:v>52.669582190673566</c:v>
                </c:pt>
                <c:pt idx="421">
                  <c:v>0.69955864147352231</c:v>
                </c:pt>
                <c:pt idx="422">
                  <c:v>0.87527386255562567</c:v>
                </c:pt>
                <c:pt idx="423">
                  <c:v>0.55640427953057392</c:v>
                </c:pt>
                <c:pt idx="424">
                  <c:v>0.81573330544420941</c:v>
                </c:pt>
                <c:pt idx="425">
                  <c:v>0.15868587674298748</c:v>
                </c:pt>
                <c:pt idx="426">
                  <c:v>0.4141827369621881</c:v>
                </c:pt>
                <c:pt idx="427">
                  <c:v>2.9780942325379338</c:v>
                </c:pt>
                <c:pt idx="428">
                  <c:v>0.37249456232431044</c:v>
                </c:pt>
                <c:pt idx="429">
                  <c:v>0.11861169639566747</c:v>
                </c:pt>
                <c:pt idx="430">
                  <c:v>0.30294367361346053</c:v>
                </c:pt>
                <c:pt idx="431">
                  <c:v>0.76094630940179153</c:v>
                </c:pt>
                <c:pt idx="432">
                  <c:v>0.43827340522294495</c:v>
                </c:pt>
                <c:pt idx="433">
                  <c:v>4.7928189747805043E-2</c:v>
                </c:pt>
                <c:pt idx="434">
                  <c:v>0.11055827382201573</c:v>
                </c:pt>
                <c:pt idx="435">
                  <c:v>2.6189248870826354E-2</c:v>
                </c:pt>
                <c:pt idx="436">
                  <c:v>0.14648255197586568</c:v>
                </c:pt>
                <c:pt idx="437">
                  <c:v>5.0945136044135567E-3</c:v>
                </c:pt>
                <c:pt idx="438">
                  <c:v>7.5289482472634103E-2</c:v>
                </c:pt>
                <c:pt idx="439">
                  <c:v>0.55825423510603267</c:v>
                </c:pt>
                <c:pt idx="440">
                  <c:v>0.75356954466621429</c:v>
                </c:pt>
                <c:pt idx="441">
                  <c:v>0.10936608367969033</c:v>
                </c:pt>
                <c:pt idx="442">
                  <c:v>8.8482346898923815E-4</c:v>
                </c:pt>
                <c:pt idx="443">
                  <c:v>5.5868415461858131E-3</c:v>
                </c:pt>
                <c:pt idx="444">
                  <c:v>2.8495927282191576E-2</c:v>
                </c:pt>
                <c:pt idx="445">
                  <c:v>0.27907297323575897</c:v>
                </c:pt>
                <c:pt idx="446">
                  <c:v>0.28629466017793992</c:v>
                </c:pt>
                <c:pt idx="447">
                  <c:v>13.543046529937667</c:v>
                </c:pt>
                <c:pt idx="448">
                  <c:v>10.111418968351494</c:v>
                </c:pt>
                <c:pt idx="449">
                  <c:v>0.20576935310813485</c:v>
                </c:pt>
                <c:pt idx="450">
                  <c:v>1.4788148592348904E-2</c:v>
                </c:pt>
                <c:pt idx="451">
                  <c:v>7.5518752380612869E-2</c:v>
                </c:pt>
                <c:pt idx="452">
                  <c:v>2.890245665088679</c:v>
                </c:pt>
                <c:pt idx="453">
                  <c:v>4.2399610345922413E-2</c:v>
                </c:pt>
                <c:pt idx="454">
                  <c:v>4.2332318497370305E-2</c:v>
                </c:pt>
                <c:pt idx="455">
                  <c:v>1.641283881944584E-2</c:v>
                </c:pt>
                <c:pt idx="456">
                  <c:v>2.5073858098089072</c:v>
                </c:pt>
                <c:pt idx="457">
                  <c:v>7.3236149377811381</c:v>
                </c:pt>
                <c:pt idx="458">
                  <c:v>0.91878953086702575</c:v>
                </c:pt>
                <c:pt idx="459">
                  <c:v>0.1908688596855492</c:v>
                </c:pt>
                <c:pt idx="460">
                  <c:v>1.4662405109125637E-2</c:v>
                </c:pt>
                <c:pt idx="461">
                  <c:v>1.6281241928726719E-2</c:v>
                </c:pt>
                <c:pt idx="462">
                  <c:v>1.6320708053325386E-2</c:v>
                </c:pt>
                <c:pt idx="463">
                  <c:v>0.21904651903466077</c:v>
                </c:pt>
                <c:pt idx="464">
                  <c:v>1.0537826232323569E-2</c:v>
                </c:pt>
                <c:pt idx="465">
                  <c:v>3.0081711277276404</c:v>
                </c:pt>
                <c:pt idx="466">
                  <c:v>4.2530704300864218E-2</c:v>
                </c:pt>
                <c:pt idx="467">
                  <c:v>0.27411070598083909</c:v>
                </c:pt>
                <c:pt idx="468">
                  <c:v>7.5902220324774825E-2</c:v>
                </c:pt>
                <c:pt idx="469">
                  <c:v>0.14601244401475205</c:v>
                </c:pt>
                <c:pt idx="470">
                  <c:v>0.40232921289574369</c:v>
                </c:pt>
                <c:pt idx="471">
                  <c:v>0.24563625633270214</c:v>
                </c:pt>
                <c:pt idx="472">
                  <c:v>0.2381595645706153</c:v>
                </c:pt>
                <c:pt idx="473">
                  <c:v>1.8027574352664551E-2</c:v>
                </c:pt>
                <c:pt idx="474">
                  <c:v>4.4172582908188505E-2</c:v>
                </c:pt>
                <c:pt idx="475">
                  <c:v>0.10675507915714873</c:v>
                </c:pt>
                <c:pt idx="476">
                  <c:v>8.5556316462865475E-2</c:v>
                </c:pt>
                <c:pt idx="477">
                  <c:v>1.1103706636400636</c:v>
                </c:pt>
                <c:pt idx="478">
                  <c:v>0.18909793022035509</c:v>
                </c:pt>
                <c:pt idx="479">
                  <c:v>8.4034176536555996E-2</c:v>
                </c:pt>
                <c:pt idx="480">
                  <c:v>8.5995387070332704E-2</c:v>
                </c:pt>
                <c:pt idx="481">
                  <c:v>0.19055580994089291</c:v>
                </c:pt>
                <c:pt idx="482">
                  <c:v>8.4598427750736699E-2</c:v>
                </c:pt>
                <c:pt idx="483">
                  <c:v>0.17825415822632953</c:v>
                </c:pt>
                <c:pt idx="484">
                  <c:v>0.82675144989937865</c:v>
                </c:pt>
                <c:pt idx="485">
                  <c:v>0.11672281570046346</c:v>
                </c:pt>
                <c:pt idx="486">
                  <c:v>0.15721775291154658</c:v>
                </c:pt>
                <c:pt idx="487">
                  <c:v>0.15683505832194505</c:v>
                </c:pt>
                <c:pt idx="488">
                  <c:v>0.34599380386097695</c:v>
                </c:pt>
                <c:pt idx="489">
                  <c:v>0.31338560461459791</c:v>
                </c:pt>
                <c:pt idx="490">
                  <c:v>0.41115495874817648</c:v>
                </c:pt>
                <c:pt idx="491">
                  <c:v>0.44388105269940675</c:v>
                </c:pt>
                <c:pt idx="492">
                  <c:v>1.8921418340540595E-2</c:v>
                </c:pt>
                <c:pt idx="493">
                  <c:v>1.3706230309278888</c:v>
                </c:pt>
                <c:pt idx="494">
                  <c:v>3.3701392892211815E-2</c:v>
                </c:pt>
                <c:pt idx="495">
                  <c:v>6.0023854325782091</c:v>
                </c:pt>
                <c:pt idx="496">
                  <c:v>0.62102148663593426</c:v>
                </c:pt>
                <c:pt idx="497">
                  <c:v>9.852550650890203E-2</c:v>
                </c:pt>
                <c:pt idx="498">
                  <c:v>0.19738536614919147</c:v>
                </c:pt>
                <c:pt idx="499">
                  <c:v>7.6010584716758853E-2</c:v>
                </c:pt>
                <c:pt idx="500">
                  <c:v>0.18225348034816763</c:v>
                </c:pt>
                <c:pt idx="501">
                  <c:v>1.0980136491230585</c:v>
                </c:pt>
                <c:pt idx="502">
                  <c:v>12.318769604486283</c:v>
                </c:pt>
                <c:pt idx="503">
                  <c:v>0.10106050869650779</c:v>
                </c:pt>
                <c:pt idx="504">
                  <c:v>3.1946883909809827E-2</c:v>
                </c:pt>
                <c:pt idx="505">
                  <c:v>0.47018897420127204</c:v>
                </c:pt>
                <c:pt idx="506">
                  <c:v>4.917716869198506E-2</c:v>
                </c:pt>
                <c:pt idx="507">
                  <c:v>21.275492046372289</c:v>
                </c:pt>
                <c:pt idx="508">
                  <c:v>1.2031598403239163</c:v>
                </c:pt>
                <c:pt idx="509">
                  <c:v>0.37797562156384595</c:v>
                </c:pt>
                <c:pt idx="510">
                  <c:v>9.8899618993412396E-3</c:v>
                </c:pt>
                <c:pt idx="511">
                  <c:v>0.22610695999052813</c:v>
                </c:pt>
                <c:pt idx="512">
                  <c:v>9.3967683793740112E-2</c:v>
                </c:pt>
                <c:pt idx="513">
                  <c:v>0.33973263293905293</c:v>
                </c:pt>
                <c:pt idx="514">
                  <c:v>5.5105105498516702E-2</c:v>
                </c:pt>
                <c:pt idx="515">
                  <c:v>3.4475790272401198E-2</c:v>
                </c:pt>
                <c:pt idx="516">
                  <c:v>0.41839214890645327</c:v>
                </c:pt>
                <c:pt idx="517">
                  <c:v>0.54220481243796548</c:v>
                </c:pt>
                <c:pt idx="518">
                  <c:v>0.14166585131565534</c:v>
                </c:pt>
                <c:pt idx="519">
                  <c:v>0.20328857248140608</c:v>
                </c:pt>
                <c:pt idx="520">
                  <c:v>0.46570656366538815</c:v>
                </c:pt>
                <c:pt idx="521">
                  <c:v>0.18678870068969555</c:v>
                </c:pt>
                <c:pt idx="522">
                  <c:v>0.48570492826357359</c:v>
                </c:pt>
                <c:pt idx="523">
                  <c:v>0.39160979735039136</c:v>
                </c:pt>
                <c:pt idx="524">
                  <c:v>9.407520762553738E-2</c:v>
                </c:pt>
                <c:pt idx="525">
                  <c:v>0.10196879344412965</c:v>
                </c:pt>
                <c:pt idx="526">
                  <c:v>0.12207795160866582</c:v>
                </c:pt>
                <c:pt idx="527">
                  <c:v>0.28877267577231575</c:v>
                </c:pt>
                <c:pt idx="528">
                  <c:v>0.79913130561438672</c:v>
                </c:pt>
                <c:pt idx="529">
                  <c:v>0.89593850066459813</c:v>
                </c:pt>
                <c:pt idx="530">
                  <c:v>6.4625864411566911E-2</c:v>
                </c:pt>
                <c:pt idx="531">
                  <c:v>0.19131615414821698</c:v>
                </c:pt>
                <c:pt idx="532">
                  <c:v>0.15227776585190778</c:v>
                </c:pt>
                <c:pt idx="533">
                  <c:v>9.4741965292876491E-3</c:v>
                </c:pt>
                <c:pt idx="534">
                  <c:v>5.1962378154511026E-2</c:v>
                </c:pt>
                <c:pt idx="535">
                  <c:v>0.18694156746474311</c:v>
                </c:pt>
                <c:pt idx="536">
                  <c:v>2.3243125826197684</c:v>
                </c:pt>
                <c:pt idx="537">
                  <c:v>7.0552926254673271E-2</c:v>
                </c:pt>
                <c:pt idx="538">
                  <c:v>0.17482187870161481</c:v>
                </c:pt>
                <c:pt idx="539">
                  <c:v>2.2729145930264091E-2</c:v>
                </c:pt>
                <c:pt idx="540">
                  <c:v>2.1700763816180459</c:v>
                </c:pt>
                <c:pt idx="541">
                  <c:v>0.11851357826950461</c:v>
                </c:pt>
                <c:pt idx="542">
                  <c:v>0.29859898550945896</c:v>
                </c:pt>
                <c:pt idx="543">
                  <c:v>0.63063793135947788</c:v>
                </c:pt>
                <c:pt idx="544">
                  <c:v>3.6494535492627141E-4</c:v>
                </c:pt>
                <c:pt idx="545">
                  <c:v>1.6682984752997754</c:v>
                </c:pt>
                <c:pt idx="546">
                  <c:v>0.53248971511903764</c:v>
                </c:pt>
                <c:pt idx="547">
                  <c:v>37.031627275711806</c:v>
                </c:pt>
                <c:pt idx="548">
                  <c:v>102.10871599649593</c:v>
                </c:pt>
                <c:pt idx="549">
                  <c:v>54.232685695296219</c:v>
                </c:pt>
                <c:pt idx="550">
                  <c:v>0.83443184200127551</c:v>
                </c:pt>
                <c:pt idx="551">
                  <c:v>4.9932551409451853E-2</c:v>
                </c:pt>
                <c:pt idx="552">
                  <c:v>0.42246090049955887</c:v>
                </c:pt>
                <c:pt idx="553">
                  <c:v>0.17703083605495612</c:v>
                </c:pt>
                <c:pt idx="554">
                  <c:v>0.10391091705169227</c:v>
                </c:pt>
                <c:pt idx="555">
                  <c:v>7.3228391373410306E-2</c:v>
                </c:pt>
                <c:pt idx="556">
                  <c:v>5.2363376404857782E-2</c:v>
                </c:pt>
                <c:pt idx="557">
                  <c:v>6.1751332199315723E-2</c:v>
                </c:pt>
                <c:pt idx="558">
                  <c:v>8.7906072202158427E-3</c:v>
                </c:pt>
                <c:pt idx="559">
                  <c:v>11.000127097487319</c:v>
                </c:pt>
                <c:pt idx="560">
                  <c:v>4.3502089427620114E-2</c:v>
                </c:pt>
                <c:pt idx="561">
                  <c:v>0.68585382201368672</c:v>
                </c:pt>
                <c:pt idx="562">
                  <c:v>0.12735019015629673</c:v>
                </c:pt>
                <c:pt idx="563">
                  <c:v>4.4429712029186205E-2</c:v>
                </c:pt>
                <c:pt idx="564">
                  <c:v>3.45805516097331E-3</c:v>
                </c:pt>
                <c:pt idx="565">
                  <c:v>1.6035830397692186</c:v>
                </c:pt>
                <c:pt idx="566">
                  <c:v>0.12659386199033981</c:v>
                </c:pt>
                <c:pt idx="567">
                  <c:v>3.1551335004291234E-2</c:v>
                </c:pt>
                <c:pt idx="568">
                  <c:v>1.5506381682613777</c:v>
                </c:pt>
                <c:pt idx="569">
                  <c:v>0.1591879298041263</c:v>
                </c:pt>
                <c:pt idx="570">
                  <c:v>0.59464545943030955</c:v>
                </c:pt>
                <c:pt idx="571">
                  <c:v>4.3353418318079144E-2</c:v>
                </c:pt>
                <c:pt idx="572">
                  <c:v>0.25551460310967322</c:v>
                </c:pt>
                <c:pt idx="573">
                  <c:v>0.4331352288121279</c:v>
                </c:pt>
                <c:pt idx="574">
                  <c:v>1.4226914640442991</c:v>
                </c:pt>
                <c:pt idx="575">
                  <c:v>0.12619126136691849</c:v>
                </c:pt>
                <c:pt idx="576">
                  <c:v>0.50513362286124153</c:v>
                </c:pt>
                <c:pt idx="577">
                  <c:v>0.32646356361705242</c:v>
                </c:pt>
                <c:pt idx="578">
                  <c:v>0.19091632733496255</c:v>
                </c:pt>
                <c:pt idx="579">
                  <c:v>0.13131494956425482</c:v>
                </c:pt>
                <c:pt idx="580">
                  <c:v>5.2595045689316127E-3</c:v>
                </c:pt>
                <c:pt idx="581">
                  <c:v>0.75898859377550243</c:v>
                </c:pt>
                <c:pt idx="582">
                  <c:v>2.3488797183954736E-2</c:v>
                </c:pt>
                <c:pt idx="583">
                  <c:v>1.5711829166362469E-2</c:v>
                </c:pt>
                <c:pt idx="584">
                  <c:v>0.63692909791602181</c:v>
                </c:pt>
                <c:pt idx="585">
                  <c:v>3.0838566451217484</c:v>
                </c:pt>
                <c:pt idx="586">
                  <c:v>4.4172727487758339</c:v>
                </c:pt>
                <c:pt idx="587">
                  <c:v>184.41867268911307</c:v>
                </c:pt>
                <c:pt idx="588">
                  <c:v>0.45623959447982648</c:v>
                </c:pt>
                <c:pt idx="589">
                  <c:v>3.384491123119264E-2</c:v>
                </c:pt>
                <c:pt idx="590">
                  <c:v>2383.7092119907315</c:v>
                </c:pt>
                <c:pt idx="591">
                  <c:v>20365.510062981179</c:v>
                </c:pt>
                <c:pt idx="592">
                  <c:v>24540.332552185751</c:v>
                </c:pt>
                <c:pt idx="593">
                  <c:v>11804.644464597422</c:v>
                </c:pt>
                <c:pt idx="594">
                  <c:v>6.4111476275454007E-2</c:v>
                </c:pt>
                <c:pt idx="595">
                  <c:v>6.1883714491559064E-2</c:v>
                </c:pt>
                <c:pt idx="596">
                  <c:v>1.0464214207778271</c:v>
                </c:pt>
                <c:pt idx="597">
                  <c:v>2.9803856283400361E-3</c:v>
                </c:pt>
                <c:pt idx="598">
                  <c:v>0.10141828375440849</c:v>
                </c:pt>
                <c:pt idx="599">
                  <c:v>3.5917467684837091E-2</c:v>
                </c:pt>
                <c:pt idx="600">
                  <c:v>4.3676092054521269E-2</c:v>
                </c:pt>
                <c:pt idx="601">
                  <c:v>6.0093511481006434</c:v>
                </c:pt>
                <c:pt idx="602">
                  <c:v>4.5248881981249982E-2</c:v>
                </c:pt>
                <c:pt idx="603">
                  <c:v>0.14192128661045575</c:v>
                </c:pt>
                <c:pt idx="604">
                  <c:v>1.2922082412746361E-3</c:v>
                </c:pt>
                <c:pt idx="605">
                  <c:v>0.10754257896149129</c:v>
                </c:pt>
                <c:pt idx="606">
                  <c:v>3.269561178545647E-2</c:v>
                </c:pt>
                <c:pt idx="607">
                  <c:v>1.3486451747684898</c:v>
                </c:pt>
                <c:pt idx="608">
                  <c:v>9.4605516154643065E-4</c:v>
                </c:pt>
                <c:pt idx="609">
                  <c:v>5.1755849060791739E-3</c:v>
                </c:pt>
                <c:pt idx="610">
                  <c:v>2.4265226959218476E-2</c:v>
                </c:pt>
                <c:pt idx="611">
                  <c:v>3.2913807489226441</c:v>
                </c:pt>
                <c:pt idx="612">
                  <c:v>1.5540423181828703E-2</c:v>
                </c:pt>
                <c:pt idx="613">
                  <c:v>5.4898198129982902E-3</c:v>
                </c:pt>
                <c:pt idx="614">
                  <c:v>4.9886134929076162E-2</c:v>
                </c:pt>
                <c:pt idx="615">
                  <c:v>1.342624063126407E-2</c:v>
                </c:pt>
                <c:pt idx="616">
                  <c:v>0.34859055733144262</c:v>
                </c:pt>
                <c:pt idx="617">
                  <c:v>3.5755051259628835E-2</c:v>
                </c:pt>
                <c:pt idx="618">
                  <c:v>1.5731945306409558</c:v>
                </c:pt>
                <c:pt idx="619">
                  <c:v>8.8059059869824832E-2</c:v>
                </c:pt>
                <c:pt idx="620">
                  <c:v>0.12993930881108251</c:v>
                </c:pt>
                <c:pt idx="621">
                  <c:v>6.8054293333938845E-3</c:v>
                </c:pt>
                <c:pt idx="622">
                  <c:v>1.7177357336295239E-2</c:v>
                </c:pt>
                <c:pt idx="623">
                  <c:v>8.6143382528269932E-2</c:v>
                </c:pt>
                <c:pt idx="624">
                  <c:v>1.2575867083817752E-2</c:v>
                </c:pt>
                <c:pt idx="625">
                  <c:v>26.925925376466626</c:v>
                </c:pt>
                <c:pt idx="626">
                  <c:v>0.63343134345002294</c:v>
                </c:pt>
                <c:pt idx="627">
                  <c:v>64.111626575559683</c:v>
                </c:pt>
                <c:pt idx="628">
                  <c:v>12.293600459917362</c:v>
                </c:pt>
                <c:pt idx="629">
                  <c:v>0.10121899267554661</c:v>
                </c:pt>
                <c:pt idx="630">
                  <c:v>0.49288562595838498</c:v>
                </c:pt>
                <c:pt idx="631">
                  <c:v>2.43036079890144</c:v>
                </c:pt>
                <c:pt idx="632">
                  <c:v>0.56827011295777985</c:v>
                </c:pt>
                <c:pt idx="633">
                  <c:v>1.5649909306795543E-3</c:v>
                </c:pt>
                <c:pt idx="634">
                  <c:v>0.57408022864867414</c:v>
                </c:pt>
                <c:pt idx="635">
                  <c:v>7.7468751638528441E-2</c:v>
                </c:pt>
                <c:pt idx="636">
                  <c:v>0.41933727000144005</c:v>
                </c:pt>
                <c:pt idx="637">
                  <c:v>0.15306325367573806</c:v>
                </c:pt>
                <c:pt idx="638">
                  <c:v>0.11055936526687239</c:v>
                </c:pt>
                <c:pt idx="639">
                  <c:v>0.21598325541124164</c:v>
                </c:pt>
                <c:pt idx="640">
                  <c:v>0.31504714908164372</c:v>
                </c:pt>
                <c:pt idx="641">
                  <c:v>0.61234740202002103</c:v>
                </c:pt>
                <c:pt idx="642">
                  <c:v>1.4984148803122375E-2</c:v>
                </c:pt>
                <c:pt idx="643">
                  <c:v>5.5519651170077532E-3</c:v>
                </c:pt>
                <c:pt idx="644">
                  <c:v>8.9115768407363937E-4</c:v>
                </c:pt>
                <c:pt idx="645">
                  <c:v>2.5399533366761401E-2</c:v>
                </c:pt>
                <c:pt idx="646">
                  <c:v>0.1359245662784003</c:v>
                </c:pt>
                <c:pt idx="647">
                  <c:v>2.2330877408577084E-3</c:v>
                </c:pt>
                <c:pt idx="648">
                  <c:v>0.20540586792888096</c:v>
                </c:pt>
                <c:pt idx="649">
                  <c:v>5.4542321235766272E-2</c:v>
                </c:pt>
                <c:pt idx="650">
                  <c:v>4.5012838883769474E-2</c:v>
                </c:pt>
                <c:pt idx="651">
                  <c:v>0.10011716520658892</c:v>
                </c:pt>
                <c:pt idx="652">
                  <c:v>7.4449215394557011E-2</c:v>
                </c:pt>
                <c:pt idx="653">
                  <c:v>1.2977721702094817E-2</c:v>
                </c:pt>
                <c:pt idx="654">
                  <c:v>0.177698121742767</c:v>
                </c:pt>
                <c:pt idx="655">
                  <c:v>5.6689540440578172</c:v>
                </c:pt>
                <c:pt idx="656">
                  <c:v>4.7443500482845691</c:v>
                </c:pt>
                <c:pt idx="657">
                  <c:v>60.092803078649098</c:v>
                </c:pt>
                <c:pt idx="658">
                  <c:v>84.464538578965204</c:v>
                </c:pt>
                <c:pt idx="659">
                  <c:v>0.15462080328256569</c:v>
                </c:pt>
                <c:pt idx="660">
                  <c:v>29.07959178959705</c:v>
                </c:pt>
                <c:pt idx="661">
                  <c:v>1.5623602249448213E-3</c:v>
                </c:pt>
                <c:pt idx="662">
                  <c:v>5.0263187431384335E-4</c:v>
                </c:pt>
                <c:pt idx="663">
                  <c:v>1.9436872313614535</c:v>
                </c:pt>
                <c:pt idx="664">
                  <c:v>7.2944492752885129E-2</c:v>
                </c:pt>
                <c:pt idx="665">
                  <c:v>1.93362877893998</c:v>
                </c:pt>
                <c:pt idx="666">
                  <c:v>4.6173475427622734E-3</c:v>
                </c:pt>
                <c:pt idx="667">
                  <c:v>1.1476574844729711E-3</c:v>
                </c:pt>
                <c:pt idx="668">
                  <c:v>0.43690214922695875</c:v>
                </c:pt>
                <c:pt idx="669">
                  <c:v>2.0393658408465257E-3</c:v>
                </c:pt>
                <c:pt idx="670">
                  <c:v>2.2315836690487381E-2</c:v>
                </c:pt>
                <c:pt idx="671">
                  <c:v>2.2052034724291199E-3</c:v>
                </c:pt>
                <c:pt idx="672">
                  <c:v>0.15520458377429258</c:v>
                </c:pt>
                <c:pt idx="673">
                  <c:v>1.9306672788000752E-2</c:v>
                </c:pt>
                <c:pt idx="674">
                  <c:v>3.2777354141376731E-2</c:v>
                </c:pt>
                <c:pt idx="675">
                  <c:v>4.1247643958141754E-4</c:v>
                </c:pt>
                <c:pt idx="676">
                  <c:v>7.7558216357914754E-3</c:v>
                </c:pt>
                <c:pt idx="677">
                  <c:v>1.4614977002935304E-2</c:v>
                </c:pt>
                <c:pt idx="678">
                  <c:v>6.9080120295735153E-2</c:v>
                </c:pt>
                <c:pt idx="679">
                  <c:v>2.2647783301965623</c:v>
                </c:pt>
                <c:pt idx="680">
                  <c:v>2.4097042435262558E-2</c:v>
                </c:pt>
                <c:pt idx="681">
                  <c:v>0.45189601238609861</c:v>
                </c:pt>
                <c:pt idx="682">
                  <c:v>7.1131397953864773E-3</c:v>
                </c:pt>
                <c:pt idx="683">
                  <c:v>5.2957252461039526E-3</c:v>
                </c:pt>
                <c:pt idx="684">
                  <c:v>3.0349202465696352E-2</c:v>
                </c:pt>
                <c:pt idx="685">
                  <c:v>5.7070499853181297E-3</c:v>
                </c:pt>
                <c:pt idx="686">
                  <c:v>0.12453791460263684</c:v>
                </c:pt>
                <c:pt idx="687">
                  <c:v>1.83178307038224</c:v>
                </c:pt>
                <c:pt idx="688">
                  <c:v>6.8456075147556097E-2</c:v>
                </c:pt>
                <c:pt idx="689">
                  <c:v>5.4874760238784761</c:v>
                </c:pt>
                <c:pt idx="690">
                  <c:v>7.1331707803876182E-2</c:v>
                </c:pt>
                <c:pt idx="691">
                  <c:v>4.832154449039745</c:v>
                </c:pt>
                <c:pt idx="692">
                  <c:v>2.2991168955952809E-2</c:v>
                </c:pt>
                <c:pt idx="693">
                  <c:v>9.8635115466104553E-2</c:v>
                </c:pt>
                <c:pt idx="694">
                  <c:v>0.20057189800289782</c:v>
                </c:pt>
                <c:pt idx="695">
                  <c:v>0.12078771824215759</c:v>
                </c:pt>
                <c:pt idx="696">
                  <c:v>0.10028701723111209</c:v>
                </c:pt>
                <c:pt idx="697">
                  <c:v>0.11071107043933257</c:v>
                </c:pt>
                <c:pt idx="698">
                  <c:v>0.15761700288695613</c:v>
                </c:pt>
                <c:pt idx="699">
                  <c:v>4.9069241531163953E-2</c:v>
                </c:pt>
                <c:pt idx="700">
                  <c:v>5.1158829733643607E-2</c:v>
                </c:pt>
                <c:pt idx="701">
                  <c:v>0.1153928800375756</c:v>
                </c:pt>
                <c:pt idx="702">
                  <c:v>1.8096334911829815E-2</c:v>
                </c:pt>
                <c:pt idx="703">
                  <c:v>2.1438191582469145E-2</c:v>
                </c:pt>
                <c:pt idx="704">
                  <c:v>0.19893177351870309</c:v>
                </c:pt>
                <c:pt idx="705">
                  <c:v>4.6005933426120228E-2</c:v>
                </c:pt>
                <c:pt idx="706">
                  <c:v>4.5178385560695034E-2</c:v>
                </c:pt>
                <c:pt idx="707">
                  <c:v>1.1201647683361398E-3</c:v>
                </c:pt>
                <c:pt idx="708">
                  <c:v>1.8072703919013503E-3</c:v>
                </c:pt>
                <c:pt idx="709">
                  <c:v>9.1303616352802097E-2</c:v>
                </c:pt>
                <c:pt idx="710">
                  <c:v>0.35468013925665159</c:v>
                </c:pt>
                <c:pt idx="711">
                  <c:v>3.7171718508244062E-3</c:v>
                </c:pt>
                <c:pt idx="712">
                  <c:v>3.6968731538915917E-2</c:v>
                </c:pt>
                <c:pt idx="713">
                  <c:v>0.17150520670581604</c:v>
                </c:pt>
                <c:pt idx="714">
                  <c:v>0.4349762833184192</c:v>
                </c:pt>
                <c:pt idx="715">
                  <c:v>5.1732136763354628E-2</c:v>
                </c:pt>
                <c:pt idx="716">
                  <c:v>2.9490497607135523E-2</c:v>
                </c:pt>
                <c:pt idx="717">
                  <c:v>7.4685593251415744E-2</c:v>
                </c:pt>
                <c:pt idx="718">
                  <c:v>1.3580345024158044E-2</c:v>
                </c:pt>
                <c:pt idx="719">
                  <c:v>5.5841521678049811E-4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A576-4A8E-9106-3490127D44FE}"/>
            </c:ext>
          </c:extLst>
        </c:ser>
        <c:ser>
          <c:idx val="1"/>
          <c:order val="8"/>
          <c:tx>
            <c:v>50 mm Tapered (0.5 um)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'50 mm_Tapered_0.5um_1E6_Imp'!$B$3:$B$721</c:f>
              <c:numCache>
                <c:formatCode>0.00E+00</c:formatCode>
                <c:ptCount val="719"/>
                <c:pt idx="0">
                  <c:v>9119510000</c:v>
                </c:pt>
                <c:pt idx="1">
                  <c:v>9152010000</c:v>
                </c:pt>
                <c:pt idx="2">
                  <c:v>9170110000</c:v>
                </c:pt>
                <c:pt idx="3">
                  <c:v>9200080000</c:v>
                </c:pt>
                <c:pt idx="4">
                  <c:v>9224000000</c:v>
                </c:pt>
                <c:pt idx="5">
                  <c:v>9224970000</c:v>
                </c:pt>
                <c:pt idx="6">
                  <c:v>9227970000</c:v>
                </c:pt>
                <c:pt idx="7">
                  <c:v>9232630000</c:v>
                </c:pt>
                <c:pt idx="8">
                  <c:v>9238880000</c:v>
                </c:pt>
                <c:pt idx="9">
                  <c:v>9246970000</c:v>
                </c:pt>
                <c:pt idx="10">
                  <c:v>9251270000</c:v>
                </c:pt>
                <c:pt idx="11">
                  <c:v>9255940000</c:v>
                </c:pt>
                <c:pt idx="12">
                  <c:v>9266160000</c:v>
                </c:pt>
                <c:pt idx="13">
                  <c:v>9276900000</c:v>
                </c:pt>
                <c:pt idx="14">
                  <c:v>9279100000</c:v>
                </c:pt>
                <c:pt idx="15">
                  <c:v>9288240000</c:v>
                </c:pt>
                <c:pt idx="16">
                  <c:v>9299160000</c:v>
                </c:pt>
                <c:pt idx="17">
                  <c:v>9299750000</c:v>
                </c:pt>
                <c:pt idx="18">
                  <c:v>9311000000</c:v>
                </c:pt>
                <c:pt idx="19">
                  <c:v>9322030000</c:v>
                </c:pt>
                <c:pt idx="20">
                  <c:v>9332710000</c:v>
                </c:pt>
                <c:pt idx="21">
                  <c:v>9335990000</c:v>
                </c:pt>
                <c:pt idx="22">
                  <c:v>9342930000</c:v>
                </c:pt>
                <c:pt idx="23">
                  <c:v>9352420000</c:v>
                </c:pt>
                <c:pt idx="24">
                  <c:v>9361250000</c:v>
                </c:pt>
                <c:pt idx="25">
                  <c:v>9368330000</c:v>
                </c:pt>
                <c:pt idx="26">
                  <c:v>9372860000</c:v>
                </c:pt>
                <c:pt idx="27">
                  <c:v>9373350000</c:v>
                </c:pt>
                <c:pt idx="28">
                  <c:v>9434910000</c:v>
                </c:pt>
                <c:pt idx="29">
                  <c:v>9618640000</c:v>
                </c:pt>
                <c:pt idx="30">
                  <c:v>9816540000</c:v>
                </c:pt>
                <c:pt idx="31">
                  <c:v>10017800000</c:v>
                </c:pt>
                <c:pt idx="32">
                  <c:v>10217400000</c:v>
                </c:pt>
                <c:pt idx="33">
                  <c:v>10404800000</c:v>
                </c:pt>
                <c:pt idx="34">
                  <c:v>10427100000</c:v>
                </c:pt>
                <c:pt idx="35">
                  <c:v>10443700000</c:v>
                </c:pt>
                <c:pt idx="36">
                  <c:v>10491700000</c:v>
                </c:pt>
                <c:pt idx="37">
                  <c:v>10566800000</c:v>
                </c:pt>
                <c:pt idx="38">
                  <c:v>10574000000</c:v>
                </c:pt>
                <c:pt idx="39">
                  <c:v>10659000000</c:v>
                </c:pt>
                <c:pt idx="40">
                  <c:v>10714300000</c:v>
                </c:pt>
                <c:pt idx="41">
                  <c:v>10761400000</c:v>
                </c:pt>
                <c:pt idx="42">
                  <c:v>10817700000</c:v>
                </c:pt>
                <c:pt idx="43">
                  <c:v>10869800000</c:v>
                </c:pt>
                <c:pt idx="44">
                  <c:v>10878700000</c:v>
                </c:pt>
                <c:pt idx="45">
                  <c:v>10977400000</c:v>
                </c:pt>
                <c:pt idx="46">
                  <c:v>11084200000</c:v>
                </c:pt>
                <c:pt idx="47">
                  <c:v>11181800000</c:v>
                </c:pt>
                <c:pt idx="48">
                  <c:v>11270400000</c:v>
                </c:pt>
                <c:pt idx="49">
                  <c:v>11343800000</c:v>
                </c:pt>
                <c:pt idx="50">
                  <c:v>11405400000</c:v>
                </c:pt>
                <c:pt idx="51">
                  <c:v>11454900000</c:v>
                </c:pt>
                <c:pt idx="52">
                  <c:v>11501600000</c:v>
                </c:pt>
                <c:pt idx="53">
                  <c:v>11548100000</c:v>
                </c:pt>
                <c:pt idx="54">
                  <c:v>11605000000</c:v>
                </c:pt>
                <c:pt idx="55">
                  <c:v>11678500000</c:v>
                </c:pt>
                <c:pt idx="56">
                  <c:v>11771700000</c:v>
                </c:pt>
                <c:pt idx="57">
                  <c:v>11866000000</c:v>
                </c:pt>
                <c:pt idx="58">
                  <c:v>11882700000</c:v>
                </c:pt>
                <c:pt idx="59">
                  <c:v>11884300000</c:v>
                </c:pt>
                <c:pt idx="60">
                  <c:v>11888500000</c:v>
                </c:pt>
                <c:pt idx="61">
                  <c:v>11891500000</c:v>
                </c:pt>
                <c:pt idx="62">
                  <c:v>11902100000</c:v>
                </c:pt>
                <c:pt idx="63">
                  <c:v>11902600000</c:v>
                </c:pt>
                <c:pt idx="64">
                  <c:v>11915700000</c:v>
                </c:pt>
                <c:pt idx="65">
                  <c:v>11923000000</c:v>
                </c:pt>
                <c:pt idx="66">
                  <c:v>11929300000</c:v>
                </c:pt>
                <c:pt idx="67">
                  <c:v>11941700000</c:v>
                </c:pt>
                <c:pt idx="68">
                  <c:v>11948500000</c:v>
                </c:pt>
                <c:pt idx="69">
                  <c:v>11951700000</c:v>
                </c:pt>
                <c:pt idx="70">
                  <c:v>11958200000</c:v>
                </c:pt>
                <c:pt idx="71">
                  <c:v>11960400000</c:v>
                </c:pt>
                <c:pt idx="72">
                  <c:v>11975500000</c:v>
                </c:pt>
                <c:pt idx="73">
                  <c:v>12000500000</c:v>
                </c:pt>
                <c:pt idx="74">
                  <c:v>12021200000</c:v>
                </c:pt>
                <c:pt idx="75">
                  <c:v>12030900000</c:v>
                </c:pt>
                <c:pt idx="76">
                  <c:v>12030900000</c:v>
                </c:pt>
                <c:pt idx="77">
                  <c:v>12034600000</c:v>
                </c:pt>
                <c:pt idx="78">
                  <c:v>12038400000</c:v>
                </c:pt>
                <c:pt idx="79">
                  <c:v>12004400000</c:v>
                </c:pt>
                <c:pt idx="80">
                  <c:v>12025900000</c:v>
                </c:pt>
                <c:pt idx="81">
                  <c:v>12040600000</c:v>
                </c:pt>
                <c:pt idx="82">
                  <c:v>12043200000</c:v>
                </c:pt>
                <c:pt idx="83">
                  <c:v>12043200000</c:v>
                </c:pt>
                <c:pt idx="84">
                  <c:v>12046600000</c:v>
                </c:pt>
                <c:pt idx="85">
                  <c:v>12128200000</c:v>
                </c:pt>
                <c:pt idx="86">
                  <c:v>12129700000</c:v>
                </c:pt>
                <c:pt idx="87">
                  <c:v>12134200000</c:v>
                </c:pt>
                <c:pt idx="88">
                  <c:v>12141600000</c:v>
                </c:pt>
                <c:pt idx="89">
                  <c:v>12151400000</c:v>
                </c:pt>
                <c:pt idx="90">
                  <c:v>12164700000</c:v>
                </c:pt>
                <c:pt idx="91">
                  <c:v>12179700000</c:v>
                </c:pt>
                <c:pt idx="92">
                  <c:v>12197000000</c:v>
                </c:pt>
                <c:pt idx="93">
                  <c:v>12215400000</c:v>
                </c:pt>
                <c:pt idx="94">
                  <c:v>12235400000</c:v>
                </c:pt>
                <c:pt idx="95">
                  <c:v>12256000000</c:v>
                </c:pt>
                <c:pt idx="96">
                  <c:v>12276600000</c:v>
                </c:pt>
                <c:pt idx="97">
                  <c:v>12297100000</c:v>
                </c:pt>
                <c:pt idx="98">
                  <c:v>12316400000</c:v>
                </c:pt>
                <c:pt idx="99">
                  <c:v>12335100000</c:v>
                </c:pt>
                <c:pt idx="100">
                  <c:v>12351700000</c:v>
                </c:pt>
                <c:pt idx="101">
                  <c:v>12367000000</c:v>
                </c:pt>
                <c:pt idx="102">
                  <c:v>12378500000</c:v>
                </c:pt>
                <c:pt idx="103">
                  <c:v>12387400000</c:v>
                </c:pt>
                <c:pt idx="104">
                  <c:v>12393000000</c:v>
                </c:pt>
                <c:pt idx="105">
                  <c:v>12460100000</c:v>
                </c:pt>
                <c:pt idx="106">
                  <c:v>12470200000</c:v>
                </c:pt>
                <c:pt idx="107">
                  <c:v>12486600000</c:v>
                </c:pt>
                <c:pt idx="108">
                  <c:v>12510900000</c:v>
                </c:pt>
                <c:pt idx="109">
                  <c:v>12540100000</c:v>
                </c:pt>
                <c:pt idx="110">
                  <c:v>12576200000</c:v>
                </c:pt>
                <c:pt idx="111">
                  <c:v>12616600000</c:v>
                </c:pt>
                <c:pt idx="112">
                  <c:v>12665500000</c:v>
                </c:pt>
                <c:pt idx="113">
                  <c:v>12681200000</c:v>
                </c:pt>
                <c:pt idx="114">
                  <c:v>12722100000</c:v>
                </c:pt>
                <c:pt idx="115">
                  <c:v>12789000000</c:v>
                </c:pt>
                <c:pt idx="116">
                  <c:v>12814200000</c:v>
                </c:pt>
                <c:pt idx="117">
                  <c:v>12865300000</c:v>
                </c:pt>
                <c:pt idx="118">
                  <c:v>12953600000</c:v>
                </c:pt>
                <c:pt idx="119">
                  <c:v>12984100000</c:v>
                </c:pt>
                <c:pt idx="120">
                  <c:v>13048500000</c:v>
                </c:pt>
                <c:pt idx="121">
                  <c:v>13144700000</c:v>
                </c:pt>
                <c:pt idx="122">
                  <c:v>13146600000</c:v>
                </c:pt>
                <c:pt idx="123">
                  <c:v>13210100000</c:v>
                </c:pt>
                <c:pt idx="124">
                  <c:v>13411200000</c:v>
                </c:pt>
                <c:pt idx="125">
                  <c:v>13412100000</c:v>
                </c:pt>
                <c:pt idx="126">
                  <c:v>13415800000</c:v>
                </c:pt>
                <c:pt idx="127">
                  <c:v>13424500000</c:v>
                </c:pt>
                <c:pt idx="128">
                  <c:v>13431400000</c:v>
                </c:pt>
                <c:pt idx="129">
                  <c:v>13431600000</c:v>
                </c:pt>
                <c:pt idx="130">
                  <c:v>13434800000</c:v>
                </c:pt>
                <c:pt idx="131">
                  <c:v>13439300000</c:v>
                </c:pt>
                <c:pt idx="132">
                  <c:v>13443400000</c:v>
                </c:pt>
                <c:pt idx="133">
                  <c:v>13444200000</c:v>
                </c:pt>
                <c:pt idx="134">
                  <c:v>13445900000</c:v>
                </c:pt>
                <c:pt idx="135">
                  <c:v>13449300000</c:v>
                </c:pt>
                <c:pt idx="136">
                  <c:v>13454600000</c:v>
                </c:pt>
                <c:pt idx="137">
                  <c:v>13459700000</c:v>
                </c:pt>
                <c:pt idx="138">
                  <c:v>13464600000</c:v>
                </c:pt>
                <c:pt idx="139">
                  <c:v>13469200000</c:v>
                </c:pt>
                <c:pt idx="140">
                  <c:v>13473400000</c:v>
                </c:pt>
                <c:pt idx="141">
                  <c:v>13476800000</c:v>
                </c:pt>
                <c:pt idx="142">
                  <c:v>13479300000</c:v>
                </c:pt>
                <c:pt idx="143">
                  <c:v>13481000000</c:v>
                </c:pt>
                <c:pt idx="144">
                  <c:v>13534400000</c:v>
                </c:pt>
                <c:pt idx="145">
                  <c:v>13552500000</c:v>
                </c:pt>
                <c:pt idx="146">
                  <c:v>13645800000</c:v>
                </c:pt>
                <c:pt idx="147">
                  <c:v>13728400000</c:v>
                </c:pt>
                <c:pt idx="148">
                  <c:v>13781700000</c:v>
                </c:pt>
                <c:pt idx="149">
                  <c:v>13905700000</c:v>
                </c:pt>
                <c:pt idx="150">
                  <c:v>13916000000</c:v>
                </c:pt>
                <c:pt idx="151">
                  <c:v>13917700000</c:v>
                </c:pt>
                <c:pt idx="152">
                  <c:v>13922700000</c:v>
                </c:pt>
                <c:pt idx="153">
                  <c:v>13930700000</c:v>
                </c:pt>
                <c:pt idx="154">
                  <c:v>13941300000</c:v>
                </c:pt>
                <c:pt idx="155">
                  <c:v>13943700000</c:v>
                </c:pt>
                <c:pt idx="156">
                  <c:v>13954100000</c:v>
                </c:pt>
                <c:pt idx="157">
                  <c:v>13967800000</c:v>
                </c:pt>
                <c:pt idx="158">
                  <c:v>13970900000</c:v>
                </c:pt>
                <c:pt idx="159">
                  <c:v>17010100000</c:v>
                </c:pt>
                <c:pt idx="160">
                  <c:v>17060100000</c:v>
                </c:pt>
                <c:pt idx="161">
                  <c:v>17088200000</c:v>
                </c:pt>
                <c:pt idx="162">
                  <c:v>17139800000</c:v>
                </c:pt>
                <c:pt idx="163">
                  <c:v>17217000000</c:v>
                </c:pt>
                <c:pt idx="164">
                  <c:v>17257500000</c:v>
                </c:pt>
                <c:pt idx="165">
                  <c:v>17376600000</c:v>
                </c:pt>
                <c:pt idx="166">
                  <c:v>17395700000</c:v>
                </c:pt>
                <c:pt idx="167">
                  <c:v>17418900000</c:v>
                </c:pt>
                <c:pt idx="168">
                  <c:v>17422100000</c:v>
                </c:pt>
                <c:pt idx="169">
                  <c:v>17473600000</c:v>
                </c:pt>
                <c:pt idx="170">
                  <c:v>17473800000</c:v>
                </c:pt>
                <c:pt idx="171">
                  <c:v>17474600000</c:v>
                </c:pt>
                <c:pt idx="172">
                  <c:v>17476500000</c:v>
                </c:pt>
                <c:pt idx="173">
                  <c:v>17481000000</c:v>
                </c:pt>
                <c:pt idx="174">
                  <c:v>17487100000</c:v>
                </c:pt>
                <c:pt idx="175">
                  <c:v>17495900000</c:v>
                </c:pt>
                <c:pt idx="176">
                  <c:v>17500600000</c:v>
                </c:pt>
                <c:pt idx="177">
                  <c:v>17507000000</c:v>
                </c:pt>
                <c:pt idx="178">
                  <c:v>17512000000</c:v>
                </c:pt>
                <c:pt idx="179">
                  <c:v>17517000000</c:v>
                </c:pt>
                <c:pt idx="180">
                  <c:v>17517100000</c:v>
                </c:pt>
                <c:pt idx="181">
                  <c:v>17521000000</c:v>
                </c:pt>
                <c:pt idx="182">
                  <c:v>17524700000</c:v>
                </c:pt>
                <c:pt idx="183">
                  <c:v>17526100000</c:v>
                </c:pt>
                <c:pt idx="184">
                  <c:v>17528500000</c:v>
                </c:pt>
                <c:pt idx="185">
                  <c:v>17534900000</c:v>
                </c:pt>
                <c:pt idx="186">
                  <c:v>17541200000</c:v>
                </c:pt>
                <c:pt idx="187">
                  <c:v>17541400000</c:v>
                </c:pt>
                <c:pt idx="188">
                  <c:v>17544500000</c:v>
                </c:pt>
                <c:pt idx="189">
                  <c:v>17547700000</c:v>
                </c:pt>
                <c:pt idx="190">
                  <c:v>17553500000</c:v>
                </c:pt>
                <c:pt idx="191">
                  <c:v>17554600000</c:v>
                </c:pt>
                <c:pt idx="192">
                  <c:v>17562300000</c:v>
                </c:pt>
                <c:pt idx="193">
                  <c:v>17562800000</c:v>
                </c:pt>
                <c:pt idx="194">
                  <c:v>17563900000</c:v>
                </c:pt>
                <c:pt idx="195">
                  <c:v>17572600000</c:v>
                </c:pt>
                <c:pt idx="196">
                  <c:v>17573300000</c:v>
                </c:pt>
                <c:pt idx="197">
                  <c:v>17580200000</c:v>
                </c:pt>
                <c:pt idx="198">
                  <c:v>17585200000</c:v>
                </c:pt>
                <c:pt idx="199">
                  <c:v>17586900000</c:v>
                </c:pt>
                <c:pt idx="200">
                  <c:v>17588000000</c:v>
                </c:pt>
                <c:pt idx="201">
                  <c:v>17589200000</c:v>
                </c:pt>
                <c:pt idx="202">
                  <c:v>17590700000</c:v>
                </c:pt>
                <c:pt idx="203">
                  <c:v>17593200000</c:v>
                </c:pt>
                <c:pt idx="204">
                  <c:v>17600600000</c:v>
                </c:pt>
                <c:pt idx="205">
                  <c:v>17602400000</c:v>
                </c:pt>
                <c:pt idx="206">
                  <c:v>17602500000</c:v>
                </c:pt>
                <c:pt idx="207">
                  <c:v>17605700000</c:v>
                </c:pt>
                <c:pt idx="208">
                  <c:v>17606100000</c:v>
                </c:pt>
                <c:pt idx="209">
                  <c:v>17608200000</c:v>
                </c:pt>
                <c:pt idx="210">
                  <c:v>17609200000</c:v>
                </c:pt>
                <c:pt idx="211">
                  <c:v>17610500000</c:v>
                </c:pt>
                <c:pt idx="212">
                  <c:v>17611000000</c:v>
                </c:pt>
                <c:pt idx="213">
                  <c:v>17612600000</c:v>
                </c:pt>
                <c:pt idx="214">
                  <c:v>17616500000</c:v>
                </c:pt>
                <c:pt idx="215">
                  <c:v>17617100000</c:v>
                </c:pt>
                <c:pt idx="216">
                  <c:v>17618800000</c:v>
                </c:pt>
                <c:pt idx="217">
                  <c:v>17620100000</c:v>
                </c:pt>
                <c:pt idx="218">
                  <c:v>17621800000</c:v>
                </c:pt>
                <c:pt idx="219">
                  <c:v>17621800000</c:v>
                </c:pt>
                <c:pt idx="220">
                  <c:v>17623400000</c:v>
                </c:pt>
                <c:pt idx="221">
                  <c:v>17623500000</c:v>
                </c:pt>
                <c:pt idx="222">
                  <c:v>17636800000</c:v>
                </c:pt>
                <c:pt idx="223">
                  <c:v>17646800000</c:v>
                </c:pt>
                <c:pt idx="224">
                  <c:v>17655600000</c:v>
                </c:pt>
                <c:pt idx="225">
                  <c:v>17665800000</c:v>
                </c:pt>
                <c:pt idx="226">
                  <c:v>17680100000</c:v>
                </c:pt>
                <c:pt idx="227">
                  <c:v>17705300000</c:v>
                </c:pt>
                <c:pt idx="228">
                  <c:v>17763100000</c:v>
                </c:pt>
                <c:pt idx="229">
                  <c:v>17819500000</c:v>
                </c:pt>
                <c:pt idx="230">
                  <c:v>17843800000</c:v>
                </c:pt>
                <c:pt idx="231">
                  <c:v>17852800000</c:v>
                </c:pt>
                <c:pt idx="232">
                  <c:v>17865900000</c:v>
                </c:pt>
                <c:pt idx="233">
                  <c:v>17874800000</c:v>
                </c:pt>
                <c:pt idx="234">
                  <c:v>17883200000</c:v>
                </c:pt>
                <c:pt idx="235">
                  <c:v>17900400000</c:v>
                </c:pt>
                <c:pt idx="236">
                  <c:v>17923600000</c:v>
                </c:pt>
                <c:pt idx="237">
                  <c:v>17947400000</c:v>
                </c:pt>
                <c:pt idx="238">
                  <c:v>17975400000</c:v>
                </c:pt>
                <c:pt idx="239">
                  <c:v>20003300000</c:v>
                </c:pt>
                <c:pt idx="240">
                  <c:v>20028700000</c:v>
                </c:pt>
                <c:pt idx="241">
                  <c:v>20052300000</c:v>
                </c:pt>
                <c:pt idx="242">
                  <c:v>20055900000</c:v>
                </c:pt>
                <c:pt idx="243">
                  <c:v>20083000000</c:v>
                </c:pt>
                <c:pt idx="244">
                  <c:v>20097000000</c:v>
                </c:pt>
                <c:pt idx="245">
                  <c:v>20109600000</c:v>
                </c:pt>
                <c:pt idx="246">
                  <c:v>20128400000</c:v>
                </c:pt>
                <c:pt idx="247">
                  <c:v>20136400000</c:v>
                </c:pt>
                <c:pt idx="248">
                  <c:v>20150200000</c:v>
                </c:pt>
                <c:pt idx="249">
                  <c:v>20152800000</c:v>
                </c:pt>
                <c:pt idx="250">
                  <c:v>20153400000</c:v>
                </c:pt>
                <c:pt idx="251">
                  <c:v>20155000000</c:v>
                </c:pt>
                <c:pt idx="252">
                  <c:v>20161400000</c:v>
                </c:pt>
                <c:pt idx="253">
                  <c:v>20185300000</c:v>
                </c:pt>
                <c:pt idx="254">
                  <c:v>20205300000</c:v>
                </c:pt>
                <c:pt idx="255">
                  <c:v>20221800000</c:v>
                </c:pt>
                <c:pt idx="256">
                  <c:v>20233200000</c:v>
                </c:pt>
                <c:pt idx="257">
                  <c:v>20282200000</c:v>
                </c:pt>
                <c:pt idx="258">
                  <c:v>20363400000</c:v>
                </c:pt>
                <c:pt idx="259">
                  <c:v>20380700000</c:v>
                </c:pt>
                <c:pt idx="260">
                  <c:v>20422000000</c:v>
                </c:pt>
                <c:pt idx="261">
                  <c:v>20490500000</c:v>
                </c:pt>
                <c:pt idx="262">
                  <c:v>20494100000</c:v>
                </c:pt>
                <c:pt idx="263">
                  <c:v>20503600000</c:v>
                </c:pt>
                <c:pt idx="264">
                  <c:v>20517000000</c:v>
                </c:pt>
                <c:pt idx="265">
                  <c:v>20528100000</c:v>
                </c:pt>
                <c:pt idx="266">
                  <c:v>20533100000</c:v>
                </c:pt>
                <c:pt idx="267">
                  <c:v>20551100000</c:v>
                </c:pt>
                <c:pt idx="268">
                  <c:v>20552300000</c:v>
                </c:pt>
                <c:pt idx="269">
                  <c:v>20569200000</c:v>
                </c:pt>
                <c:pt idx="270">
                  <c:v>20586500000</c:v>
                </c:pt>
                <c:pt idx="271">
                  <c:v>20602000000</c:v>
                </c:pt>
                <c:pt idx="272">
                  <c:v>20603100000</c:v>
                </c:pt>
                <c:pt idx="273">
                  <c:v>20619500000</c:v>
                </c:pt>
                <c:pt idx="274">
                  <c:v>20621900000</c:v>
                </c:pt>
                <c:pt idx="275">
                  <c:v>20634200000</c:v>
                </c:pt>
                <c:pt idx="276">
                  <c:v>20635100000</c:v>
                </c:pt>
                <c:pt idx="277">
                  <c:v>20636300000</c:v>
                </c:pt>
                <c:pt idx="278">
                  <c:v>20638300000</c:v>
                </c:pt>
                <c:pt idx="279">
                  <c:v>20642800000</c:v>
                </c:pt>
                <c:pt idx="280">
                  <c:v>20643700000</c:v>
                </c:pt>
                <c:pt idx="281">
                  <c:v>20649600000</c:v>
                </c:pt>
                <c:pt idx="282">
                  <c:v>20650200000</c:v>
                </c:pt>
                <c:pt idx="283">
                  <c:v>20658500000</c:v>
                </c:pt>
                <c:pt idx="284">
                  <c:v>20663100000</c:v>
                </c:pt>
                <c:pt idx="285">
                  <c:v>20668000000</c:v>
                </c:pt>
                <c:pt idx="286">
                  <c:v>20677400000</c:v>
                </c:pt>
                <c:pt idx="287">
                  <c:v>20684600000</c:v>
                </c:pt>
                <c:pt idx="288">
                  <c:v>20685900000</c:v>
                </c:pt>
                <c:pt idx="289">
                  <c:v>20702800000</c:v>
                </c:pt>
                <c:pt idx="290">
                  <c:v>20715400000</c:v>
                </c:pt>
                <c:pt idx="291">
                  <c:v>20717000000</c:v>
                </c:pt>
                <c:pt idx="292">
                  <c:v>20724000000</c:v>
                </c:pt>
                <c:pt idx="293">
                  <c:v>20726300000</c:v>
                </c:pt>
                <c:pt idx="294">
                  <c:v>20734600000</c:v>
                </c:pt>
                <c:pt idx="295">
                  <c:v>20735700000</c:v>
                </c:pt>
                <c:pt idx="296">
                  <c:v>20743700000</c:v>
                </c:pt>
                <c:pt idx="297">
                  <c:v>20743800000</c:v>
                </c:pt>
                <c:pt idx="298">
                  <c:v>20749700000</c:v>
                </c:pt>
                <c:pt idx="299">
                  <c:v>20750200000</c:v>
                </c:pt>
                <c:pt idx="300">
                  <c:v>20752300000</c:v>
                </c:pt>
                <c:pt idx="301">
                  <c:v>20753100000</c:v>
                </c:pt>
                <c:pt idx="302">
                  <c:v>20753400000</c:v>
                </c:pt>
                <c:pt idx="303">
                  <c:v>20753500000</c:v>
                </c:pt>
                <c:pt idx="304">
                  <c:v>20755600000</c:v>
                </c:pt>
                <c:pt idx="305">
                  <c:v>20759200000</c:v>
                </c:pt>
                <c:pt idx="306">
                  <c:v>20761700000</c:v>
                </c:pt>
                <c:pt idx="307">
                  <c:v>20769700000</c:v>
                </c:pt>
                <c:pt idx="308">
                  <c:v>20772300000</c:v>
                </c:pt>
                <c:pt idx="309">
                  <c:v>20775300000</c:v>
                </c:pt>
                <c:pt idx="310">
                  <c:v>20778500000</c:v>
                </c:pt>
                <c:pt idx="311">
                  <c:v>20779500000</c:v>
                </c:pt>
                <c:pt idx="312">
                  <c:v>20787900000</c:v>
                </c:pt>
                <c:pt idx="313">
                  <c:v>20793200000</c:v>
                </c:pt>
                <c:pt idx="314">
                  <c:v>20793600000</c:v>
                </c:pt>
                <c:pt idx="315">
                  <c:v>20797000000</c:v>
                </c:pt>
                <c:pt idx="316">
                  <c:v>20802200000</c:v>
                </c:pt>
                <c:pt idx="317">
                  <c:v>20823200000</c:v>
                </c:pt>
                <c:pt idx="318">
                  <c:v>20855100000</c:v>
                </c:pt>
                <c:pt idx="319">
                  <c:v>23001100000</c:v>
                </c:pt>
                <c:pt idx="320">
                  <c:v>23001300000</c:v>
                </c:pt>
                <c:pt idx="321">
                  <c:v>23006000000</c:v>
                </c:pt>
                <c:pt idx="322">
                  <c:v>23010900000</c:v>
                </c:pt>
                <c:pt idx="323">
                  <c:v>23021900000</c:v>
                </c:pt>
                <c:pt idx="324">
                  <c:v>23038500000</c:v>
                </c:pt>
                <c:pt idx="325">
                  <c:v>23055800000</c:v>
                </c:pt>
                <c:pt idx="326">
                  <c:v>23072400000</c:v>
                </c:pt>
                <c:pt idx="327">
                  <c:v>23073600000</c:v>
                </c:pt>
                <c:pt idx="328">
                  <c:v>23081100000</c:v>
                </c:pt>
                <c:pt idx="329">
                  <c:v>23112200000</c:v>
                </c:pt>
                <c:pt idx="330">
                  <c:v>23145400000</c:v>
                </c:pt>
                <c:pt idx="331">
                  <c:v>23174400000</c:v>
                </c:pt>
                <c:pt idx="332">
                  <c:v>23198000000</c:v>
                </c:pt>
                <c:pt idx="333">
                  <c:v>23245100000</c:v>
                </c:pt>
                <c:pt idx="334">
                  <c:v>23246800000</c:v>
                </c:pt>
                <c:pt idx="335">
                  <c:v>23253000000</c:v>
                </c:pt>
                <c:pt idx="336">
                  <c:v>23262800000</c:v>
                </c:pt>
                <c:pt idx="337">
                  <c:v>23276300000</c:v>
                </c:pt>
                <c:pt idx="338">
                  <c:v>23294000000</c:v>
                </c:pt>
                <c:pt idx="339">
                  <c:v>23312800000</c:v>
                </c:pt>
                <c:pt idx="340">
                  <c:v>23318700000</c:v>
                </c:pt>
                <c:pt idx="341">
                  <c:v>23319400000</c:v>
                </c:pt>
                <c:pt idx="342">
                  <c:v>23322900000</c:v>
                </c:pt>
                <c:pt idx="343">
                  <c:v>23323900000</c:v>
                </c:pt>
                <c:pt idx="344">
                  <c:v>23328700000</c:v>
                </c:pt>
                <c:pt idx="345">
                  <c:v>23329800000</c:v>
                </c:pt>
                <c:pt idx="346">
                  <c:v>23331000000</c:v>
                </c:pt>
                <c:pt idx="347">
                  <c:v>23334400000</c:v>
                </c:pt>
                <c:pt idx="348">
                  <c:v>23339000000</c:v>
                </c:pt>
                <c:pt idx="349">
                  <c:v>23339300000</c:v>
                </c:pt>
                <c:pt idx="350">
                  <c:v>23341100000</c:v>
                </c:pt>
                <c:pt idx="351">
                  <c:v>23344500000</c:v>
                </c:pt>
                <c:pt idx="352">
                  <c:v>23344500000</c:v>
                </c:pt>
                <c:pt idx="353">
                  <c:v>23385200000</c:v>
                </c:pt>
                <c:pt idx="354">
                  <c:v>23386300000</c:v>
                </c:pt>
                <c:pt idx="355">
                  <c:v>23393700000</c:v>
                </c:pt>
                <c:pt idx="356">
                  <c:v>23396500000</c:v>
                </c:pt>
                <c:pt idx="357">
                  <c:v>23413800000</c:v>
                </c:pt>
                <c:pt idx="358">
                  <c:v>23414400000</c:v>
                </c:pt>
                <c:pt idx="359">
                  <c:v>23443400000</c:v>
                </c:pt>
                <c:pt idx="360">
                  <c:v>23456100000</c:v>
                </c:pt>
                <c:pt idx="361">
                  <c:v>23463400000</c:v>
                </c:pt>
                <c:pt idx="362">
                  <c:v>23477600000</c:v>
                </c:pt>
                <c:pt idx="363">
                  <c:v>23477700000</c:v>
                </c:pt>
                <c:pt idx="364">
                  <c:v>23477800000</c:v>
                </c:pt>
                <c:pt idx="365">
                  <c:v>23478500000</c:v>
                </c:pt>
                <c:pt idx="366">
                  <c:v>23479400000</c:v>
                </c:pt>
                <c:pt idx="367">
                  <c:v>23481800000</c:v>
                </c:pt>
                <c:pt idx="368">
                  <c:v>23484800000</c:v>
                </c:pt>
                <c:pt idx="369">
                  <c:v>23486700000</c:v>
                </c:pt>
                <c:pt idx="370">
                  <c:v>23487000000</c:v>
                </c:pt>
                <c:pt idx="371">
                  <c:v>23487600000</c:v>
                </c:pt>
                <c:pt idx="372">
                  <c:v>23491400000</c:v>
                </c:pt>
                <c:pt idx="373">
                  <c:v>23491800000</c:v>
                </c:pt>
                <c:pt idx="374">
                  <c:v>23492600000</c:v>
                </c:pt>
                <c:pt idx="375">
                  <c:v>23493300000</c:v>
                </c:pt>
                <c:pt idx="376">
                  <c:v>23493300000</c:v>
                </c:pt>
                <c:pt idx="377">
                  <c:v>23493300000</c:v>
                </c:pt>
                <c:pt idx="378">
                  <c:v>23493900000</c:v>
                </c:pt>
                <c:pt idx="379">
                  <c:v>23494600000</c:v>
                </c:pt>
                <c:pt idx="380">
                  <c:v>23495400000</c:v>
                </c:pt>
                <c:pt idx="381">
                  <c:v>23495700000</c:v>
                </c:pt>
                <c:pt idx="382">
                  <c:v>23495900000</c:v>
                </c:pt>
                <c:pt idx="383">
                  <c:v>23522700000</c:v>
                </c:pt>
                <c:pt idx="384">
                  <c:v>23537700000</c:v>
                </c:pt>
                <c:pt idx="385">
                  <c:v>23549900000</c:v>
                </c:pt>
                <c:pt idx="386">
                  <c:v>23616500000</c:v>
                </c:pt>
                <c:pt idx="387">
                  <c:v>23643900000</c:v>
                </c:pt>
                <c:pt idx="388">
                  <c:v>23647100000</c:v>
                </c:pt>
                <c:pt idx="389">
                  <c:v>23649200000</c:v>
                </c:pt>
                <c:pt idx="390">
                  <c:v>23651000000</c:v>
                </c:pt>
                <c:pt idx="391">
                  <c:v>23655100000</c:v>
                </c:pt>
                <c:pt idx="392">
                  <c:v>23659300000</c:v>
                </c:pt>
                <c:pt idx="393">
                  <c:v>23667300000</c:v>
                </c:pt>
                <c:pt idx="394">
                  <c:v>23676300000</c:v>
                </c:pt>
                <c:pt idx="395">
                  <c:v>23676700000</c:v>
                </c:pt>
                <c:pt idx="396">
                  <c:v>23683800000</c:v>
                </c:pt>
                <c:pt idx="397">
                  <c:v>23707100000</c:v>
                </c:pt>
                <c:pt idx="398">
                  <c:v>23734000000</c:v>
                </c:pt>
                <c:pt idx="399">
                  <c:v>34001300000</c:v>
                </c:pt>
                <c:pt idx="400">
                  <c:v>34002500000</c:v>
                </c:pt>
                <c:pt idx="401">
                  <c:v>34004100000</c:v>
                </c:pt>
                <c:pt idx="402">
                  <c:v>34005200000</c:v>
                </c:pt>
                <c:pt idx="403">
                  <c:v>34009000000</c:v>
                </c:pt>
                <c:pt idx="404">
                  <c:v>34014200000</c:v>
                </c:pt>
                <c:pt idx="405">
                  <c:v>34019500000</c:v>
                </c:pt>
                <c:pt idx="406">
                  <c:v>34025800000</c:v>
                </c:pt>
                <c:pt idx="407">
                  <c:v>34031700000</c:v>
                </c:pt>
                <c:pt idx="408">
                  <c:v>34038600000</c:v>
                </c:pt>
                <c:pt idx="409">
                  <c:v>34045000000</c:v>
                </c:pt>
                <c:pt idx="410">
                  <c:v>34050800000</c:v>
                </c:pt>
                <c:pt idx="411">
                  <c:v>34056500000</c:v>
                </c:pt>
                <c:pt idx="412">
                  <c:v>34065300000</c:v>
                </c:pt>
                <c:pt idx="413">
                  <c:v>34071900000</c:v>
                </c:pt>
                <c:pt idx="414">
                  <c:v>34076600000</c:v>
                </c:pt>
                <c:pt idx="415">
                  <c:v>34078100000</c:v>
                </c:pt>
                <c:pt idx="416">
                  <c:v>34078800000</c:v>
                </c:pt>
                <c:pt idx="417">
                  <c:v>34081000000</c:v>
                </c:pt>
                <c:pt idx="418">
                  <c:v>34107700000</c:v>
                </c:pt>
                <c:pt idx="419">
                  <c:v>34125100000</c:v>
                </c:pt>
                <c:pt idx="420">
                  <c:v>34126000000</c:v>
                </c:pt>
                <c:pt idx="421">
                  <c:v>34133100000</c:v>
                </c:pt>
                <c:pt idx="422">
                  <c:v>34136100000</c:v>
                </c:pt>
                <c:pt idx="423">
                  <c:v>34145000000</c:v>
                </c:pt>
                <c:pt idx="424">
                  <c:v>34146600000</c:v>
                </c:pt>
                <c:pt idx="425">
                  <c:v>34150400000</c:v>
                </c:pt>
                <c:pt idx="426">
                  <c:v>34153200000</c:v>
                </c:pt>
                <c:pt idx="427">
                  <c:v>34154400000</c:v>
                </c:pt>
                <c:pt idx="428">
                  <c:v>34168600000</c:v>
                </c:pt>
                <c:pt idx="429">
                  <c:v>34173400000</c:v>
                </c:pt>
                <c:pt idx="430">
                  <c:v>34179800000</c:v>
                </c:pt>
                <c:pt idx="431">
                  <c:v>34180200000</c:v>
                </c:pt>
                <c:pt idx="432">
                  <c:v>34180700000</c:v>
                </c:pt>
                <c:pt idx="433">
                  <c:v>34181800000</c:v>
                </c:pt>
                <c:pt idx="434">
                  <c:v>34186200000</c:v>
                </c:pt>
                <c:pt idx="435">
                  <c:v>34191000000</c:v>
                </c:pt>
                <c:pt idx="436">
                  <c:v>34192300000</c:v>
                </c:pt>
                <c:pt idx="437">
                  <c:v>34193400000</c:v>
                </c:pt>
                <c:pt idx="438">
                  <c:v>34194400000</c:v>
                </c:pt>
                <c:pt idx="439">
                  <c:v>34200100000</c:v>
                </c:pt>
                <c:pt idx="440">
                  <c:v>34200600000</c:v>
                </c:pt>
                <c:pt idx="441">
                  <c:v>34207000000</c:v>
                </c:pt>
                <c:pt idx="442">
                  <c:v>34207600000</c:v>
                </c:pt>
                <c:pt idx="443">
                  <c:v>34208700000</c:v>
                </c:pt>
                <c:pt idx="444">
                  <c:v>34209200000</c:v>
                </c:pt>
                <c:pt idx="445">
                  <c:v>34209700000</c:v>
                </c:pt>
                <c:pt idx="446">
                  <c:v>34210000000</c:v>
                </c:pt>
                <c:pt idx="447">
                  <c:v>34212200000</c:v>
                </c:pt>
                <c:pt idx="448">
                  <c:v>34212800000</c:v>
                </c:pt>
                <c:pt idx="449">
                  <c:v>34216700000</c:v>
                </c:pt>
                <c:pt idx="450">
                  <c:v>34218200000</c:v>
                </c:pt>
                <c:pt idx="451">
                  <c:v>34224700000</c:v>
                </c:pt>
                <c:pt idx="452">
                  <c:v>34235600000</c:v>
                </c:pt>
                <c:pt idx="453">
                  <c:v>34236500000</c:v>
                </c:pt>
                <c:pt idx="454">
                  <c:v>34240800000</c:v>
                </c:pt>
                <c:pt idx="455">
                  <c:v>34241600000</c:v>
                </c:pt>
                <c:pt idx="456">
                  <c:v>34242900000</c:v>
                </c:pt>
                <c:pt idx="457">
                  <c:v>34247700000</c:v>
                </c:pt>
                <c:pt idx="458">
                  <c:v>34257200000</c:v>
                </c:pt>
                <c:pt idx="459">
                  <c:v>34257700000</c:v>
                </c:pt>
                <c:pt idx="460">
                  <c:v>34279100000</c:v>
                </c:pt>
                <c:pt idx="461">
                  <c:v>34288600000</c:v>
                </c:pt>
                <c:pt idx="462">
                  <c:v>34299500000</c:v>
                </c:pt>
                <c:pt idx="463">
                  <c:v>34299700000</c:v>
                </c:pt>
                <c:pt idx="464">
                  <c:v>34315300000</c:v>
                </c:pt>
                <c:pt idx="465">
                  <c:v>34316900000</c:v>
                </c:pt>
                <c:pt idx="466">
                  <c:v>34323400000</c:v>
                </c:pt>
                <c:pt idx="467">
                  <c:v>34371600000</c:v>
                </c:pt>
                <c:pt idx="468">
                  <c:v>34376100000</c:v>
                </c:pt>
                <c:pt idx="469">
                  <c:v>34389200000</c:v>
                </c:pt>
                <c:pt idx="470">
                  <c:v>34390100000</c:v>
                </c:pt>
                <c:pt idx="471">
                  <c:v>34390500000</c:v>
                </c:pt>
                <c:pt idx="472">
                  <c:v>34390800000</c:v>
                </c:pt>
                <c:pt idx="473">
                  <c:v>34394600000</c:v>
                </c:pt>
                <c:pt idx="474">
                  <c:v>34407100000</c:v>
                </c:pt>
                <c:pt idx="475">
                  <c:v>34407500000</c:v>
                </c:pt>
                <c:pt idx="476">
                  <c:v>34409200000</c:v>
                </c:pt>
                <c:pt idx="477">
                  <c:v>34425700000</c:v>
                </c:pt>
                <c:pt idx="478">
                  <c:v>34440500000</c:v>
                </c:pt>
                <c:pt idx="479">
                  <c:v>34394600000</c:v>
                </c:pt>
                <c:pt idx="480">
                  <c:v>34407300000</c:v>
                </c:pt>
                <c:pt idx="481">
                  <c:v>34407600000</c:v>
                </c:pt>
                <c:pt idx="482">
                  <c:v>34425800000</c:v>
                </c:pt>
                <c:pt idx="483">
                  <c:v>34440400000</c:v>
                </c:pt>
                <c:pt idx="484">
                  <c:v>34444700000</c:v>
                </c:pt>
                <c:pt idx="485">
                  <c:v>34446100000</c:v>
                </c:pt>
                <c:pt idx="486">
                  <c:v>34448400000</c:v>
                </c:pt>
                <c:pt idx="487">
                  <c:v>34449200000</c:v>
                </c:pt>
                <c:pt idx="488">
                  <c:v>34453000000</c:v>
                </c:pt>
                <c:pt idx="489">
                  <c:v>34456200000</c:v>
                </c:pt>
                <c:pt idx="490">
                  <c:v>34458500000</c:v>
                </c:pt>
                <c:pt idx="491">
                  <c:v>34460400000</c:v>
                </c:pt>
                <c:pt idx="492">
                  <c:v>34484300000</c:v>
                </c:pt>
                <c:pt idx="493">
                  <c:v>34490200000</c:v>
                </c:pt>
                <c:pt idx="494">
                  <c:v>34490400000</c:v>
                </c:pt>
                <c:pt idx="495">
                  <c:v>34490400000</c:v>
                </c:pt>
                <c:pt idx="496">
                  <c:v>34490600000</c:v>
                </c:pt>
                <c:pt idx="497">
                  <c:v>34490900000</c:v>
                </c:pt>
                <c:pt idx="498">
                  <c:v>34491400000</c:v>
                </c:pt>
                <c:pt idx="499">
                  <c:v>34491500000</c:v>
                </c:pt>
                <c:pt idx="500">
                  <c:v>34491600000</c:v>
                </c:pt>
                <c:pt idx="501">
                  <c:v>34492100000</c:v>
                </c:pt>
                <c:pt idx="502">
                  <c:v>34492500000</c:v>
                </c:pt>
                <c:pt idx="503">
                  <c:v>34493800000</c:v>
                </c:pt>
                <c:pt idx="504">
                  <c:v>34493800000</c:v>
                </c:pt>
                <c:pt idx="505">
                  <c:v>34494400000</c:v>
                </c:pt>
                <c:pt idx="506">
                  <c:v>34495200000</c:v>
                </c:pt>
                <c:pt idx="507">
                  <c:v>34496000000</c:v>
                </c:pt>
                <c:pt idx="508">
                  <c:v>34496500000</c:v>
                </c:pt>
                <c:pt idx="509">
                  <c:v>34500000000</c:v>
                </c:pt>
                <c:pt idx="510">
                  <c:v>34501000000</c:v>
                </c:pt>
                <c:pt idx="511">
                  <c:v>34505300000</c:v>
                </c:pt>
                <c:pt idx="512">
                  <c:v>34511600000</c:v>
                </c:pt>
                <c:pt idx="513">
                  <c:v>34511900000</c:v>
                </c:pt>
                <c:pt idx="514">
                  <c:v>34519600000</c:v>
                </c:pt>
                <c:pt idx="515">
                  <c:v>34522000000</c:v>
                </c:pt>
                <c:pt idx="516">
                  <c:v>34526700000</c:v>
                </c:pt>
                <c:pt idx="517">
                  <c:v>34534000000</c:v>
                </c:pt>
                <c:pt idx="518">
                  <c:v>34536800000</c:v>
                </c:pt>
                <c:pt idx="519">
                  <c:v>34542200000</c:v>
                </c:pt>
                <c:pt idx="520">
                  <c:v>34551200000</c:v>
                </c:pt>
                <c:pt idx="521">
                  <c:v>34559200000</c:v>
                </c:pt>
                <c:pt idx="522">
                  <c:v>34559200000</c:v>
                </c:pt>
                <c:pt idx="523">
                  <c:v>34563500000</c:v>
                </c:pt>
                <c:pt idx="524">
                  <c:v>34563700000</c:v>
                </c:pt>
                <c:pt idx="525">
                  <c:v>34564900000</c:v>
                </c:pt>
                <c:pt idx="526">
                  <c:v>34565900000</c:v>
                </c:pt>
                <c:pt idx="527">
                  <c:v>34568600000</c:v>
                </c:pt>
                <c:pt idx="528">
                  <c:v>34569300000</c:v>
                </c:pt>
                <c:pt idx="529">
                  <c:v>34569500000</c:v>
                </c:pt>
                <c:pt idx="530">
                  <c:v>34569500000</c:v>
                </c:pt>
                <c:pt idx="531">
                  <c:v>34571600000</c:v>
                </c:pt>
                <c:pt idx="532">
                  <c:v>34571800000</c:v>
                </c:pt>
                <c:pt idx="533">
                  <c:v>34571800000</c:v>
                </c:pt>
                <c:pt idx="534">
                  <c:v>34573800000</c:v>
                </c:pt>
                <c:pt idx="535">
                  <c:v>34574300000</c:v>
                </c:pt>
                <c:pt idx="536">
                  <c:v>34575700000</c:v>
                </c:pt>
                <c:pt idx="537">
                  <c:v>34577100000</c:v>
                </c:pt>
                <c:pt idx="538">
                  <c:v>34579800000</c:v>
                </c:pt>
                <c:pt idx="539">
                  <c:v>34580000000</c:v>
                </c:pt>
                <c:pt idx="540">
                  <c:v>34580800000</c:v>
                </c:pt>
                <c:pt idx="541">
                  <c:v>34582800000</c:v>
                </c:pt>
                <c:pt idx="542">
                  <c:v>34583500000</c:v>
                </c:pt>
                <c:pt idx="543">
                  <c:v>34584300000</c:v>
                </c:pt>
                <c:pt idx="544">
                  <c:v>34585200000</c:v>
                </c:pt>
                <c:pt idx="545">
                  <c:v>34585200000</c:v>
                </c:pt>
                <c:pt idx="546">
                  <c:v>34585500000</c:v>
                </c:pt>
                <c:pt idx="547">
                  <c:v>34586000000</c:v>
                </c:pt>
                <c:pt idx="548">
                  <c:v>34586400000</c:v>
                </c:pt>
                <c:pt idx="549">
                  <c:v>34586500000</c:v>
                </c:pt>
                <c:pt idx="550">
                  <c:v>34587300000</c:v>
                </c:pt>
                <c:pt idx="551">
                  <c:v>34587600000</c:v>
                </c:pt>
                <c:pt idx="552">
                  <c:v>34588000000</c:v>
                </c:pt>
                <c:pt idx="553">
                  <c:v>34588200000</c:v>
                </c:pt>
                <c:pt idx="554">
                  <c:v>34588800000</c:v>
                </c:pt>
                <c:pt idx="555">
                  <c:v>34589900000</c:v>
                </c:pt>
                <c:pt idx="556">
                  <c:v>34591900000</c:v>
                </c:pt>
                <c:pt idx="557">
                  <c:v>34592500000</c:v>
                </c:pt>
                <c:pt idx="558">
                  <c:v>34592800000</c:v>
                </c:pt>
                <c:pt idx="559">
                  <c:v>34611600000</c:v>
                </c:pt>
                <c:pt idx="560">
                  <c:v>34615600000</c:v>
                </c:pt>
                <c:pt idx="561">
                  <c:v>34619200000</c:v>
                </c:pt>
                <c:pt idx="562">
                  <c:v>34619800000</c:v>
                </c:pt>
                <c:pt idx="563">
                  <c:v>34620100000</c:v>
                </c:pt>
                <c:pt idx="564">
                  <c:v>34621500000</c:v>
                </c:pt>
                <c:pt idx="565">
                  <c:v>34624700000</c:v>
                </c:pt>
                <c:pt idx="566">
                  <c:v>34625000000</c:v>
                </c:pt>
                <c:pt idx="567">
                  <c:v>34638200000</c:v>
                </c:pt>
                <c:pt idx="568">
                  <c:v>34658100000</c:v>
                </c:pt>
                <c:pt idx="569">
                  <c:v>34662300000</c:v>
                </c:pt>
                <c:pt idx="570">
                  <c:v>34666400000</c:v>
                </c:pt>
                <c:pt idx="571">
                  <c:v>34669600000</c:v>
                </c:pt>
                <c:pt idx="572">
                  <c:v>34671800000</c:v>
                </c:pt>
                <c:pt idx="573">
                  <c:v>34674900000</c:v>
                </c:pt>
                <c:pt idx="574">
                  <c:v>34680600000</c:v>
                </c:pt>
                <c:pt idx="575">
                  <c:v>34683200000</c:v>
                </c:pt>
                <c:pt idx="576">
                  <c:v>34683900000</c:v>
                </c:pt>
                <c:pt idx="577">
                  <c:v>34689200000</c:v>
                </c:pt>
                <c:pt idx="578">
                  <c:v>34695300000</c:v>
                </c:pt>
                <c:pt idx="579">
                  <c:v>34696000000</c:v>
                </c:pt>
                <c:pt idx="580">
                  <c:v>34713500000</c:v>
                </c:pt>
                <c:pt idx="581">
                  <c:v>34723700000</c:v>
                </c:pt>
                <c:pt idx="582">
                  <c:v>34735900000</c:v>
                </c:pt>
                <c:pt idx="583">
                  <c:v>34746900000</c:v>
                </c:pt>
                <c:pt idx="584">
                  <c:v>34753500000</c:v>
                </c:pt>
                <c:pt idx="585">
                  <c:v>34754400000</c:v>
                </c:pt>
                <c:pt idx="586">
                  <c:v>34771200000</c:v>
                </c:pt>
                <c:pt idx="587">
                  <c:v>34842900000</c:v>
                </c:pt>
                <c:pt idx="588">
                  <c:v>34881600000</c:v>
                </c:pt>
                <c:pt idx="589">
                  <c:v>34895900000</c:v>
                </c:pt>
                <c:pt idx="590">
                  <c:v>34927400000</c:v>
                </c:pt>
                <c:pt idx="591">
                  <c:v>34981700000</c:v>
                </c:pt>
                <c:pt idx="592">
                  <c:v>35000100000</c:v>
                </c:pt>
                <c:pt idx="593">
                  <c:v>35005900000</c:v>
                </c:pt>
                <c:pt idx="594">
                  <c:v>35016400000</c:v>
                </c:pt>
                <c:pt idx="595">
                  <c:v>35026400000</c:v>
                </c:pt>
                <c:pt idx="596">
                  <c:v>35031800000</c:v>
                </c:pt>
                <c:pt idx="597">
                  <c:v>35035100000</c:v>
                </c:pt>
                <c:pt idx="598">
                  <c:v>35058600000</c:v>
                </c:pt>
                <c:pt idx="599">
                  <c:v>35058000000</c:v>
                </c:pt>
                <c:pt idx="600">
                  <c:v>35065100000</c:v>
                </c:pt>
                <c:pt idx="601">
                  <c:v>35113500000</c:v>
                </c:pt>
                <c:pt idx="602">
                  <c:v>35117300000</c:v>
                </c:pt>
                <c:pt idx="603">
                  <c:v>35154900000</c:v>
                </c:pt>
                <c:pt idx="604">
                  <c:v>35179300000</c:v>
                </c:pt>
                <c:pt idx="605">
                  <c:v>35183400000</c:v>
                </c:pt>
                <c:pt idx="606">
                  <c:v>35222200000</c:v>
                </c:pt>
                <c:pt idx="607">
                  <c:v>35225800000</c:v>
                </c:pt>
                <c:pt idx="608">
                  <c:v>35264600000</c:v>
                </c:pt>
                <c:pt idx="609">
                  <c:v>35265800000</c:v>
                </c:pt>
                <c:pt idx="610">
                  <c:v>35266700000</c:v>
                </c:pt>
                <c:pt idx="611">
                  <c:v>35269100000</c:v>
                </c:pt>
                <c:pt idx="612">
                  <c:v>35278100000</c:v>
                </c:pt>
                <c:pt idx="613">
                  <c:v>35283900000</c:v>
                </c:pt>
                <c:pt idx="614">
                  <c:v>35285200000</c:v>
                </c:pt>
                <c:pt idx="615">
                  <c:v>35296800000</c:v>
                </c:pt>
                <c:pt idx="616">
                  <c:v>35316800000</c:v>
                </c:pt>
                <c:pt idx="617">
                  <c:v>35318000000</c:v>
                </c:pt>
                <c:pt idx="618">
                  <c:v>35322300000</c:v>
                </c:pt>
                <c:pt idx="619">
                  <c:v>35322600000</c:v>
                </c:pt>
                <c:pt idx="620">
                  <c:v>35322800000</c:v>
                </c:pt>
                <c:pt idx="621">
                  <c:v>35323600000</c:v>
                </c:pt>
                <c:pt idx="622">
                  <c:v>35323700000</c:v>
                </c:pt>
                <c:pt idx="623">
                  <c:v>35324400000</c:v>
                </c:pt>
                <c:pt idx="624">
                  <c:v>35324800000</c:v>
                </c:pt>
                <c:pt idx="625">
                  <c:v>35327100000</c:v>
                </c:pt>
                <c:pt idx="626">
                  <c:v>35328000000</c:v>
                </c:pt>
                <c:pt idx="627">
                  <c:v>35333300000</c:v>
                </c:pt>
                <c:pt idx="628">
                  <c:v>35333600000</c:v>
                </c:pt>
                <c:pt idx="629">
                  <c:v>35334000000</c:v>
                </c:pt>
                <c:pt idx="630">
                  <c:v>35334800000</c:v>
                </c:pt>
                <c:pt idx="631">
                  <c:v>35335200000</c:v>
                </c:pt>
                <c:pt idx="632">
                  <c:v>35340300000</c:v>
                </c:pt>
                <c:pt idx="633">
                  <c:v>35341500000</c:v>
                </c:pt>
                <c:pt idx="634">
                  <c:v>35344700000</c:v>
                </c:pt>
                <c:pt idx="635">
                  <c:v>35348500000</c:v>
                </c:pt>
                <c:pt idx="636">
                  <c:v>35349800000</c:v>
                </c:pt>
                <c:pt idx="637">
                  <c:v>35356300000</c:v>
                </c:pt>
                <c:pt idx="638">
                  <c:v>35360200000</c:v>
                </c:pt>
                <c:pt idx="639">
                  <c:v>39010300000</c:v>
                </c:pt>
                <c:pt idx="640">
                  <c:v>39023000000</c:v>
                </c:pt>
                <c:pt idx="641">
                  <c:v>39033900000</c:v>
                </c:pt>
                <c:pt idx="642">
                  <c:v>39035200000</c:v>
                </c:pt>
                <c:pt idx="643">
                  <c:v>39041200000</c:v>
                </c:pt>
                <c:pt idx="644">
                  <c:v>39041900000</c:v>
                </c:pt>
                <c:pt idx="645">
                  <c:v>39058400000</c:v>
                </c:pt>
                <c:pt idx="646">
                  <c:v>39078700000</c:v>
                </c:pt>
                <c:pt idx="647">
                  <c:v>39079700000</c:v>
                </c:pt>
                <c:pt idx="648">
                  <c:v>39082900000</c:v>
                </c:pt>
                <c:pt idx="649">
                  <c:v>39087300000</c:v>
                </c:pt>
                <c:pt idx="650">
                  <c:v>39088400000</c:v>
                </c:pt>
                <c:pt idx="651">
                  <c:v>39093300000</c:v>
                </c:pt>
                <c:pt idx="652">
                  <c:v>39094000000</c:v>
                </c:pt>
                <c:pt idx="653">
                  <c:v>39096900000</c:v>
                </c:pt>
                <c:pt idx="654">
                  <c:v>39099100000</c:v>
                </c:pt>
                <c:pt idx="655">
                  <c:v>39099600000</c:v>
                </c:pt>
                <c:pt idx="656">
                  <c:v>39109000000</c:v>
                </c:pt>
                <c:pt idx="657">
                  <c:v>39109200000</c:v>
                </c:pt>
                <c:pt idx="658">
                  <c:v>39110100000</c:v>
                </c:pt>
                <c:pt idx="659">
                  <c:v>39115800000</c:v>
                </c:pt>
                <c:pt idx="660">
                  <c:v>39117500000</c:v>
                </c:pt>
                <c:pt idx="661">
                  <c:v>39120000000</c:v>
                </c:pt>
                <c:pt idx="662">
                  <c:v>39124300000</c:v>
                </c:pt>
                <c:pt idx="663">
                  <c:v>39130900000</c:v>
                </c:pt>
                <c:pt idx="664">
                  <c:v>39132900000</c:v>
                </c:pt>
                <c:pt idx="665">
                  <c:v>39137500000</c:v>
                </c:pt>
                <c:pt idx="666">
                  <c:v>39137800000</c:v>
                </c:pt>
                <c:pt idx="667">
                  <c:v>39145000000</c:v>
                </c:pt>
                <c:pt idx="668">
                  <c:v>39145300000</c:v>
                </c:pt>
                <c:pt idx="669">
                  <c:v>39147400000</c:v>
                </c:pt>
                <c:pt idx="670">
                  <c:v>39149000000</c:v>
                </c:pt>
                <c:pt idx="671">
                  <c:v>39151900000</c:v>
                </c:pt>
                <c:pt idx="672">
                  <c:v>39157400000</c:v>
                </c:pt>
                <c:pt idx="673">
                  <c:v>39163200000</c:v>
                </c:pt>
                <c:pt idx="674">
                  <c:v>39168700000</c:v>
                </c:pt>
                <c:pt idx="675">
                  <c:v>39170000000</c:v>
                </c:pt>
                <c:pt idx="676">
                  <c:v>39171800000</c:v>
                </c:pt>
                <c:pt idx="677">
                  <c:v>39172000000</c:v>
                </c:pt>
                <c:pt idx="678">
                  <c:v>39175900000</c:v>
                </c:pt>
                <c:pt idx="679">
                  <c:v>39181400000</c:v>
                </c:pt>
                <c:pt idx="680">
                  <c:v>39184300000</c:v>
                </c:pt>
                <c:pt idx="681">
                  <c:v>39225800000</c:v>
                </c:pt>
                <c:pt idx="682">
                  <c:v>39237200000</c:v>
                </c:pt>
                <c:pt idx="683">
                  <c:v>39237300000</c:v>
                </c:pt>
                <c:pt idx="684">
                  <c:v>39263400000</c:v>
                </c:pt>
                <c:pt idx="685">
                  <c:v>39268100000</c:v>
                </c:pt>
                <c:pt idx="686">
                  <c:v>39268900000</c:v>
                </c:pt>
                <c:pt idx="687">
                  <c:v>39269900000</c:v>
                </c:pt>
                <c:pt idx="688">
                  <c:v>39270400000</c:v>
                </c:pt>
                <c:pt idx="689">
                  <c:v>39271700000</c:v>
                </c:pt>
                <c:pt idx="690">
                  <c:v>39273600000</c:v>
                </c:pt>
                <c:pt idx="691">
                  <c:v>39279200000</c:v>
                </c:pt>
                <c:pt idx="692">
                  <c:v>39279400000</c:v>
                </c:pt>
                <c:pt idx="693">
                  <c:v>39281200000</c:v>
                </c:pt>
                <c:pt idx="694">
                  <c:v>39282600000</c:v>
                </c:pt>
                <c:pt idx="695">
                  <c:v>39283100000</c:v>
                </c:pt>
                <c:pt idx="696">
                  <c:v>39283400000</c:v>
                </c:pt>
                <c:pt idx="697">
                  <c:v>39285300000</c:v>
                </c:pt>
                <c:pt idx="698">
                  <c:v>39286600000</c:v>
                </c:pt>
                <c:pt idx="699">
                  <c:v>39288300000</c:v>
                </c:pt>
                <c:pt idx="700">
                  <c:v>39288500000</c:v>
                </c:pt>
                <c:pt idx="701">
                  <c:v>39288800000</c:v>
                </c:pt>
                <c:pt idx="702">
                  <c:v>39291700000</c:v>
                </c:pt>
                <c:pt idx="703">
                  <c:v>39297000000</c:v>
                </c:pt>
                <c:pt idx="704">
                  <c:v>39305600000</c:v>
                </c:pt>
                <c:pt idx="705">
                  <c:v>39305700000</c:v>
                </c:pt>
                <c:pt idx="706">
                  <c:v>39306200000</c:v>
                </c:pt>
                <c:pt idx="707">
                  <c:v>39306600000</c:v>
                </c:pt>
                <c:pt idx="708">
                  <c:v>39306800000</c:v>
                </c:pt>
                <c:pt idx="709">
                  <c:v>39307300000</c:v>
                </c:pt>
                <c:pt idx="710">
                  <c:v>39307600000</c:v>
                </c:pt>
                <c:pt idx="711">
                  <c:v>39308500000</c:v>
                </c:pt>
                <c:pt idx="712">
                  <c:v>39310100000</c:v>
                </c:pt>
                <c:pt idx="713">
                  <c:v>39317200000</c:v>
                </c:pt>
                <c:pt idx="714">
                  <c:v>39318400000</c:v>
                </c:pt>
                <c:pt idx="715">
                  <c:v>39319000000</c:v>
                </c:pt>
                <c:pt idx="716">
                  <c:v>39321200000</c:v>
                </c:pt>
                <c:pt idx="717">
                  <c:v>39323000000</c:v>
                </c:pt>
                <c:pt idx="718">
                  <c:v>39324300000</c:v>
                </c:pt>
              </c:numCache>
              <c:extLst xmlns:c15="http://schemas.microsoft.com/office/drawing/2012/chart"/>
            </c:numRef>
          </c:xVal>
          <c:yVal>
            <c:numRef>
              <c:f>'50 mm_Tapered_0.5um_1E6_Imp'!$E$2:$E$721</c:f>
              <c:numCache>
                <c:formatCode>0.00E+00</c:formatCode>
                <c:ptCount val="720"/>
                <c:pt idx="0">
                  <c:v>1.5617604708894513E-3</c:v>
                </c:pt>
                <c:pt idx="1">
                  <c:v>2.7286346218202914E-2</c:v>
                </c:pt>
                <c:pt idx="2">
                  <c:v>2.6810313160270424E-2</c:v>
                </c:pt>
                <c:pt idx="3">
                  <c:v>9.4027846128417331E-5</c:v>
                </c:pt>
                <c:pt idx="4">
                  <c:v>2.2530178489231114E-3</c:v>
                </c:pt>
                <c:pt idx="5">
                  <c:v>4540.0417102665715</c:v>
                </c:pt>
                <c:pt idx="6">
                  <c:v>23517.369274549004</c:v>
                </c:pt>
                <c:pt idx="7">
                  <c:v>4457.8740975544142</c:v>
                </c:pt>
                <c:pt idx="8">
                  <c:v>9044.2908196467415</c:v>
                </c:pt>
                <c:pt idx="9">
                  <c:v>2497.3779463661372</c:v>
                </c:pt>
                <c:pt idx="10">
                  <c:v>5807.3070635007507</c:v>
                </c:pt>
                <c:pt idx="11">
                  <c:v>1.2945498378462825E-2</c:v>
                </c:pt>
                <c:pt idx="12">
                  <c:v>4255.5608427091902</c:v>
                </c:pt>
                <c:pt idx="13">
                  <c:v>27016.054233411211</c:v>
                </c:pt>
                <c:pt idx="14">
                  <c:v>14122.017608815318</c:v>
                </c:pt>
                <c:pt idx="15">
                  <c:v>2.0632094180649181E-3</c:v>
                </c:pt>
                <c:pt idx="16">
                  <c:v>685.94553574619022</c:v>
                </c:pt>
                <c:pt idx="17">
                  <c:v>4.5342080309409135E-3</c:v>
                </c:pt>
                <c:pt idx="18">
                  <c:v>188.60449078022242</c:v>
                </c:pt>
                <c:pt idx="19">
                  <c:v>25.046664716458821</c:v>
                </c:pt>
                <c:pt idx="20">
                  <c:v>11.768578155581665</c:v>
                </c:pt>
                <c:pt idx="21">
                  <c:v>0.82649634733269373</c:v>
                </c:pt>
                <c:pt idx="22">
                  <c:v>9.0854865287455166E-5</c:v>
                </c:pt>
                <c:pt idx="23">
                  <c:v>0.8739134959837197</c:v>
                </c:pt>
                <c:pt idx="24">
                  <c:v>1.094359197731385E-2</c:v>
                </c:pt>
                <c:pt idx="25">
                  <c:v>3.428197493258909E-3</c:v>
                </c:pt>
                <c:pt idx="26">
                  <c:v>9.7155319470411654E-3</c:v>
                </c:pt>
                <c:pt idx="27">
                  <c:v>1.7996478832996908E-4</c:v>
                </c:pt>
                <c:pt idx="28">
                  <c:v>1.5291086932035214E-3</c:v>
                </c:pt>
                <c:pt idx="29">
                  <c:v>3.6597964546428122E-2</c:v>
                </c:pt>
                <c:pt idx="30">
                  <c:v>9.8271028338780028E-2</c:v>
                </c:pt>
                <c:pt idx="31">
                  <c:v>9.2263367966648233E-2</c:v>
                </c:pt>
                <c:pt idx="32">
                  <c:v>6.2556448647559919E-3</c:v>
                </c:pt>
                <c:pt idx="33">
                  <c:v>0.17373396736759428</c:v>
                </c:pt>
                <c:pt idx="34">
                  <c:v>1.8822356227649908</c:v>
                </c:pt>
                <c:pt idx="35">
                  <c:v>2.5511610054978372E-4</c:v>
                </c:pt>
                <c:pt idx="36">
                  <c:v>2.1453055756370887E-4</c:v>
                </c:pt>
                <c:pt idx="37">
                  <c:v>2.1961609535244902E-3</c:v>
                </c:pt>
                <c:pt idx="38">
                  <c:v>1.4731632050103333E-4</c:v>
                </c:pt>
                <c:pt idx="39">
                  <c:v>7.9955701373871957</c:v>
                </c:pt>
                <c:pt idx="40">
                  <c:v>3.8103575580227824E-3</c:v>
                </c:pt>
                <c:pt idx="41">
                  <c:v>19.440151467694008</c:v>
                </c:pt>
                <c:pt idx="42">
                  <c:v>1.3060517620269345E-2</c:v>
                </c:pt>
                <c:pt idx="43">
                  <c:v>22.344735185627187</c:v>
                </c:pt>
                <c:pt idx="44">
                  <c:v>8.2433108237234297E-4</c:v>
                </c:pt>
                <c:pt idx="45">
                  <c:v>5.9905895871556964</c:v>
                </c:pt>
                <c:pt idx="46">
                  <c:v>3.8114631817449923E-2</c:v>
                </c:pt>
                <c:pt idx="47">
                  <c:v>5.7638856368827325E-2</c:v>
                </c:pt>
                <c:pt idx="48">
                  <c:v>4.7696937765423315E-3</c:v>
                </c:pt>
                <c:pt idx="49">
                  <c:v>0.1102428075568013</c:v>
                </c:pt>
                <c:pt idx="50">
                  <c:v>0.24381490107002421</c:v>
                </c:pt>
                <c:pt idx="51">
                  <c:v>6.4445920718779817E-3</c:v>
                </c:pt>
                <c:pt idx="52">
                  <c:v>0.5778021956471332</c:v>
                </c:pt>
                <c:pt idx="53">
                  <c:v>0.13889257874840019</c:v>
                </c:pt>
                <c:pt idx="54">
                  <c:v>0.73767749258055415</c:v>
                </c:pt>
                <c:pt idx="55">
                  <c:v>1.200272087996785</c:v>
                </c:pt>
                <c:pt idx="56">
                  <c:v>9.6865331971100949E-2</c:v>
                </c:pt>
                <c:pt idx="57">
                  <c:v>9.359517619770914</c:v>
                </c:pt>
                <c:pt idx="58">
                  <c:v>4.0368645908911551</c:v>
                </c:pt>
                <c:pt idx="59">
                  <c:v>9.3558784563893257E-2</c:v>
                </c:pt>
                <c:pt idx="60">
                  <c:v>3.7231553496194489E-2</c:v>
                </c:pt>
                <c:pt idx="61">
                  <c:v>3.9466227576316897E-2</c:v>
                </c:pt>
                <c:pt idx="62">
                  <c:v>6.7517352349201296E-2</c:v>
                </c:pt>
                <c:pt idx="63">
                  <c:v>5.2280131522877381E-2</c:v>
                </c:pt>
                <c:pt idx="64">
                  <c:v>1.6577987506628668E-2</c:v>
                </c:pt>
                <c:pt idx="65">
                  <c:v>2.4803832214242014E-2</c:v>
                </c:pt>
                <c:pt idx="66">
                  <c:v>3.1565695102271558E-3</c:v>
                </c:pt>
                <c:pt idx="67">
                  <c:v>1.8939082007383978E-3</c:v>
                </c:pt>
                <c:pt idx="68">
                  <c:v>2.0752280528651222E-4</c:v>
                </c:pt>
                <c:pt idx="69">
                  <c:v>2.9579176998352472E-2</c:v>
                </c:pt>
                <c:pt idx="70">
                  <c:v>6.5805906451118687E-4</c:v>
                </c:pt>
                <c:pt idx="71">
                  <c:v>3.6047558038985864E-2</c:v>
                </c:pt>
                <c:pt idx="72">
                  <c:v>1.1227871206290734E-3</c:v>
                </c:pt>
                <c:pt idx="73">
                  <c:v>1.7861702027796428E-3</c:v>
                </c:pt>
                <c:pt idx="74">
                  <c:v>0.31529787850979007</c:v>
                </c:pt>
                <c:pt idx="75">
                  <c:v>1.1078689440040068E-2</c:v>
                </c:pt>
                <c:pt idx="76">
                  <c:v>3.2610369234592142E-5</c:v>
                </c:pt>
                <c:pt idx="77">
                  <c:v>0.15690975546701494</c:v>
                </c:pt>
                <c:pt idx="78">
                  <c:v>2.4819441611591979</c:v>
                </c:pt>
                <c:pt idx="79">
                  <c:v>2.2684670519687113</c:v>
                </c:pt>
                <c:pt idx="80">
                  <c:v>0.3993349044234501</c:v>
                </c:pt>
                <c:pt idx="81">
                  <c:v>2.0392063942091851E-2</c:v>
                </c:pt>
                <c:pt idx="82">
                  <c:v>3.1418090525895934</c:v>
                </c:pt>
                <c:pt idx="83">
                  <c:v>4.1425462996399931E-5</c:v>
                </c:pt>
                <c:pt idx="84">
                  <c:v>0.15863707827866463</c:v>
                </c:pt>
                <c:pt idx="85">
                  <c:v>2.7066853670825699</c:v>
                </c:pt>
                <c:pt idx="86">
                  <c:v>3143.3896318973589</c:v>
                </c:pt>
                <c:pt idx="87">
                  <c:v>3670.6216149314109</c:v>
                </c:pt>
                <c:pt idx="88">
                  <c:v>1536.0072496847579</c:v>
                </c:pt>
                <c:pt idx="89">
                  <c:v>943.85008391254803</c:v>
                </c:pt>
                <c:pt idx="90">
                  <c:v>916.24874660552382</c:v>
                </c:pt>
                <c:pt idx="91">
                  <c:v>565.39630891425782</c:v>
                </c:pt>
                <c:pt idx="92">
                  <c:v>1089.444105298996</c:v>
                </c:pt>
                <c:pt idx="93">
                  <c:v>255.63173114001938</c:v>
                </c:pt>
                <c:pt idx="94">
                  <c:v>1210.0234667644327</c:v>
                </c:pt>
                <c:pt idx="95">
                  <c:v>95.684029142141114</c:v>
                </c:pt>
                <c:pt idx="96">
                  <c:v>1186.1603157258994</c:v>
                </c:pt>
                <c:pt idx="97">
                  <c:v>3.4875979379399538</c:v>
                </c:pt>
                <c:pt idx="98">
                  <c:v>1471.7342556651477</c:v>
                </c:pt>
                <c:pt idx="99">
                  <c:v>59.928800242383652</c:v>
                </c:pt>
                <c:pt idx="100">
                  <c:v>2861.3029616235285</c:v>
                </c:pt>
                <c:pt idx="101">
                  <c:v>947.19542873002422</c:v>
                </c:pt>
                <c:pt idx="102">
                  <c:v>25255.092350353603</c:v>
                </c:pt>
                <c:pt idx="103">
                  <c:v>27051.461397000305</c:v>
                </c:pt>
                <c:pt idx="104">
                  <c:v>2839.1530079143695</c:v>
                </c:pt>
                <c:pt idx="105">
                  <c:v>86.789448413877636</c:v>
                </c:pt>
                <c:pt idx="106">
                  <c:v>2.7137230276411337E-3</c:v>
                </c:pt>
                <c:pt idx="107">
                  <c:v>1.6558667701028359E-2</c:v>
                </c:pt>
                <c:pt idx="108">
                  <c:v>1.1657463795665336E-2</c:v>
                </c:pt>
                <c:pt idx="109">
                  <c:v>6.3505713006009228E-3</c:v>
                </c:pt>
                <c:pt idx="110">
                  <c:v>3.0974007646050211E-2</c:v>
                </c:pt>
                <c:pt idx="111">
                  <c:v>5.6046559222453917E-4</c:v>
                </c:pt>
                <c:pt idx="112">
                  <c:v>8.2519782438312553E-2</c:v>
                </c:pt>
                <c:pt idx="113">
                  <c:v>3.7645204124913921E-2</c:v>
                </c:pt>
                <c:pt idx="114">
                  <c:v>1.7720181869659294E-2</c:v>
                </c:pt>
                <c:pt idx="115">
                  <c:v>6.6573005534379878E-2</c:v>
                </c:pt>
                <c:pt idx="116">
                  <c:v>0.18512564163533593</c:v>
                </c:pt>
                <c:pt idx="117">
                  <c:v>3.6800254208845376E-2</c:v>
                </c:pt>
                <c:pt idx="118">
                  <c:v>6.257677592346973E-4</c:v>
                </c:pt>
                <c:pt idx="119">
                  <c:v>0.32934045676516943</c:v>
                </c:pt>
                <c:pt idx="120">
                  <c:v>1.4809152582364728E-2</c:v>
                </c:pt>
                <c:pt idx="121">
                  <c:v>0.85928534734374917</c:v>
                </c:pt>
                <c:pt idx="122">
                  <c:v>2.2742563917686211E-3</c:v>
                </c:pt>
                <c:pt idx="123">
                  <c:v>2.328842963415414</c:v>
                </c:pt>
                <c:pt idx="124">
                  <c:v>0.13707453927779123</c:v>
                </c:pt>
                <c:pt idx="125">
                  <c:v>0.24642460378807418</c:v>
                </c:pt>
                <c:pt idx="126">
                  <c:v>1.4327507960762759E-3</c:v>
                </c:pt>
                <c:pt idx="127">
                  <c:v>0.27450908070130925</c:v>
                </c:pt>
                <c:pt idx="128">
                  <c:v>2.0557975630130167E-3</c:v>
                </c:pt>
                <c:pt idx="129">
                  <c:v>10.105884991488008</c:v>
                </c:pt>
                <c:pt idx="130">
                  <c:v>72.683118349535079</c:v>
                </c:pt>
                <c:pt idx="131">
                  <c:v>60.436285624307303</c:v>
                </c:pt>
                <c:pt idx="132">
                  <c:v>0.46733384971927983</c:v>
                </c:pt>
                <c:pt idx="133">
                  <c:v>0.39797979150751867</c:v>
                </c:pt>
                <c:pt idx="134">
                  <c:v>4.8423088475595222</c:v>
                </c:pt>
                <c:pt idx="135">
                  <c:v>1.32335139526346E-2</c:v>
                </c:pt>
                <c:pt idx="136">
                  <c:v>3.976172852174252E-2</c:v>
                </c:pt>
                <c:pt idx="137">
                  <c:v>0.51550433959498088</c:v>
                </c:pt>
                <c:pt idx="138">
                  <c:v>1.3987793328420279E-2</c:v>
                </c:pt>
                <c:pt idx="139">
                  <c:v>0.1835496057046366</c:v>
                </c:pt>
                <c:pt idx="140">
                  <c:v>5.0687125730837128E-3</c:v>
                </c:pt>
                <c:pt idx="141">
                  <c:v>6.4106419220029149E-3</c:v>
                </c:pt>
                <c:pt idx="142">
                  <c:v>1.2936304755445163E-3</c:v>
                </c:pt>
                <c:pt idx="143">
                  <c:v>6.9485084650128259E-3</c:v>
                </c:pt>
                <c:pt idx="144">
                  <c:v>3.6787579834494147E-3</c:v>
                </c:pt>
                <c:pt idx="145">
                  <c:v>7.365784956601275E-3</c:v>
                </c:pt>
                <c:pt idx="146">
                  <c:v>1.2982325808734884E-2</c:v>
                </c:pt>
                <c:pt idx="147">
                  <c:v>4.9673605185128738E-4</c:v>
                </c:pt>
                <c:pt idx="148">
                  <c:v>5.0807074531225896E-4</c:v>
                </c:pt>
                <c:pt idx="149">
                  <c:v>1.0567236166878947E-4</c:v>
                </c:pt>
                <c:pt idx="150">
                  <c:v>1.8598099411337653E-4</c:v>
                </c:pt>
                <c:pt idx="151">
                  <c:v>0.17678769286633009</c:v>
                </c:pt>
                <c:pt idx="152">
                  <c:v>7.1403726806090861E-2</c:v>
                </c:pt>
                <c:pt idx="153">
                  <c:v>0.36996455861112931</c:v>
                </c:pt>
                <c:pt idx="154">
                  <c:v>6.452056482142722E-2</c:v>
                </c:pt>
                <c:pt idx="155">
                  <c:v>0.3824027393864271</c:v>
                </c:pt>
                <c:pt idx="156">
                  <c:v>4.126573684560688E-2</c:v>
                </c:pt>
                <c:pt idx="157">
                  <c:v>1.2476152467258951E-2</c:v>
                </c:pt>
                <c:pt idx="158">
                  <c:v>0.44429233628227682</c:v>
                </c:pt>
                <c:pt idx="159">
                  <c:v>5.0239974245364188E-6</c:v>
                </c:pt>
                <c:pt idx="160">
                  <c:v>1.7867487157446582</c:v>
                </c:pt>
                <c:pt idx="161">
                  <c:v>2.587006886038236E-3</c:v>
                </c:pt>
                <c:pt idx="162">
                  <c:v>2.0968741085336366E-2</c:v>
                </c:pt>
                <c:pt idx="163">
                  <c:v>2.1230041409424001E-3</c:v>
                </c:pt>
                <c:pt idx="164">
                  <c:v>14.648897149967922</c:v>
                </c:pt>
                <c:pt idx="165">
                  <c:v>0.17036874081295167</c:v>
                </c:pt>
                <c:pt idx="166">
                  <c:v>6.9716960088415902</c:v>
                </c:pt>
                <c:pt idx="167">
                  <c:v>1.6045363592166839E-3</c:v>
                </c:pt>
                <c:pt idx="168">
                  <c:v>0.42466874542169458</c:v>
                </c:pt>
                <c:pt idx="169">
                  <c:v>8.5331776590537865E-4</c:v>
                </c:pt>
                <c:pt idx="170">
                  <c:v>5296.3699944295877</c:v>
                </c:pt>
                <c:pt idx="171">
                  <c:v>4866.8119711222289</c:v>
                </c:pt>
                <c:pt idx="172">
                  <c:v>8.9449503399453185E-3</c:v>
                </c:pt>
                <c:pt idx="173">
                  <c:v>2497.8139084899885</c:v>
                </c:pt>
                <c:pt idx="174">
                  <c:v>22.529376167122493</c:v>
                </c:pt>
                <c:pt idx="175">
                  <c:v>43.586448366997594</c:v>
                </c:pt>
                <c:pt idx="176">
                  <c:v>1.8197368311005298</c:v>
                </c:pt>
                <c:pt idx="177">
                  <c:v>13.464746743479798</c:v>
                </c:pt>
                <c:pt idx="178">
                  <c:v>12.333853125422223</c:v>
                </c:pt>
                <c:pt idx="179">
                  <c:v>6.216104741223238</c:v>
                </c:pt>
                <c:pt idx="180">
                  <c:v>3.9370139201214398</c:v>
                </c:pt>
                <c:pt idx="181">
                  <c:v>0.22926710893834359</c:v>
                </c:pt>
                <c:pt idx="182">
                  <c:v>0.14679448796511826</c:v>
                </c:pt>
                <c:pt idx="183">
                  <c:v>1.7981956378992146E-3</c:v>
                </c:pt>
                <c:pt idx="184">
                  <c:v>0.11375651731441502</c:v>
                </c:pt>
                <c:pt idx="185">
                  <c:v>3.3515065340553276</c:v>
                </c:pt>
                <c:pt idx="186">
                  <c:v>0.33622276727139477</c:v>
                </c:pt>
                <c:pt idx="187">
                  <c:v>0.31578186737092978</c:v>
                </c:pt>
                <c:pt idx="188">
                  <c:v>1.7171933123222964</c:v>
                </c:pt>
                <c:pt idx="189">
                  <c:v>0.32663235368194288</c:v>
                </c:pt>
                <c:pt idx="190">
                  <c:v>0.29191858549400174</c:v>
                </c:pt>
                <c:pt idx="191">
                  <c:v>1.5926372156526913</c:v>
                </c:pt>
                <c:pt idx="192">
                  <c:v>0.1012626262823338</c:v>
                </c:pt>
                <c:pt idx="193">
                  <c:v>5.6838416774532857E-2</c:v>
                </c:pt>
                <c:pt idx="194">
                  <c:v>1.447988044190226E-2</c:v>
                </c:pt>
                <c:pt idx="195">
                  <c:v>3.003130473306145</c:v>
                </c:pt>
                <c:pt idx="196">
                  <c:v>3.9682426974650657</c:v>
                </c:pt>
                <c:pt idx="197">
                  <c:v>2.1037920775114835E-2</c:v>
                </c:pt>
                <c:pt idx="198">
                  <c:v>4.2255297380615104</c:v>
                </c:pt>
                <c:pt idx="199">
                  <c:v>2.1879885502415846</c:v>
                </c:pt>
                <c:pt idx="200">
                  <c:v>1.3311171949425529</c:v>
                </c:pt>
                <c:pt idx="201">
                  <c:v>1.8830607929117203E-2</c:v>
                </c:pt>
                <c:pt idx="202">
                  <c:v>1.304500798629025E-2</c:v>
                </c:pt>
                <c:pt idx="203">
                  <c:v>0.54032266113083816</c:v>
                </c:pt>
                <c:pt idx="204">
                  <c:v>1.2487508565237282</c:v>
                </c:pt>
                <c:pt idx="205">
                  <c:v>0.3183762860190974</c:v>
                </c:pt>
                <c:pt idx="206">
                  <c:v>2.3593506393037183E-2</c:v>
                </c:pt>
                <c:pt idx="207">
                  <c:v>0.13925420446580328</c:v>
                </c:pt>
                <c:pt idx="208">
                  <c:v>1.6790991102771196</c:v>
                </c:pt>
                <c:pt idx="209">
                  <c:v>6.6718612221235389</c:v>
                </c:pt>
                <c:pt idx="210">
                  <c:v>4.6379887519198144E-2</c:v>
                </c:pt>
                <c:pt idx="211">
                  <c:v>0.61330005138704136</c:v>
                </c:pt>
                <c:pt idx="212">
                  <c:v>6.8429714876879003E-2</c:v>
                </c:pt>
                <c:pt idx="213">
                  <c:v>10.456125516813181</c:v>
                </c:pt>
                <c:pt idx="214">
                  <c:v>7.8078185519592849E-2</c:v>
                </c:pt>
                <c:pt idx="215">
                  <c:v>0.19210703644077204</c:v>
                </c:pt>
                <c:pt idx="216">
                  <c:v>0.19783046033761589</c:v>
                </c:pt>
                <c:pt idx="217">
                  <c:v>0.88104465173470015</c:v>
                </c:pt>
                <c:pt idx="218">
                  <c:v>0.19657414884740965</c:v>
                </c:pt>
                <c:pt idx="219">
                  <c:v>1.4495715315608888</c:v>
                </c:pt>
                <c:pt idx="220">
                  <c:v>0.54945216268439356</c:v>
                </c:pt>
                <c:pt idx="221">
                  <c:v>5.4079871574366743E-3</c:v>
                </c:pt>
                <c:pt idx="222">
                  <c:v>6.1504410111292956E-2</c:v>
                </c:pt>
                <c:pt idx="223">
                  <c:v>0.31122405662689984</c:v>
                </c:pt>
                <c:pt idx="224">
                  <c:v>9.6439436559808578E-2</c:v>
                </c:pt>
                <c:pt idx="225">
                  <c:v>1.4143917808776931</c:v>
                </c:pt>
                <c:pt idx="226">
                  <c:v>0.21614401512914516</c:v>
                </c:pt>
                <c:pt idx="227">
                  <c:v>4.0929122071872355</c:v>
                </c:pt>
                <c:pt idx="228">
                  <c:v>4.0557878114657052E-4</c:v>
                </c:pt>
                <c:pt idx="229">
                  <c:v>5.545033912946062</c:v>
                </c:pt>
                <c:pt idx="230">
                  <c:v>3.8234805251948196</c:v>
                </c:pt>
                <c:pt idx="231">
                  <c:v>9.0449845274062232E-2</c:v>
                </c:pt>
                <c:pt idx="232">
                  <c:v>9.5647094436960581E-2</c:v>
                </c:pt>
                <c:pt idx="233">
                  <c:v>8.8904607784995662E-2</c:v>
                </c:pt>
                <c:pt idx="234">
                  <c:v>10.229057362673876</c:v>
                </c:pt>
                <c:pt idx="235">
                  <c:v>4.7495743662975057E-2</c:v>
                </c:pt>
                <c:pt idx="236">
                  <c:v>0.28180201500250385</c:v>
                </c:pt>
                <c:pt idx="237">
                  <c:v>0.18213232723380068</c:v>
                </c:pt>
                <c:pt idx="238">
                  <c:v>1.8061476454782829E-2</c:v>
                </c:pt>
                <c:pt idx="239">
                  <c:v>68.744119588484551</c:v>
                </c:pt>
                <c:pt idx="240">
                  <c:v>15.725024118811014</c:v>
                </c:pt>
                <c:pt idx="241">
                  <c:v>242.33768754835046</c:v>
                </c:pt>
                <c:pt idx="242">
                  <c:v>2.6739064233368179E-2</c:v>
                </c:pt>
                <c:pt idx="243">
                  <c:v>427.73299903657971</c:v>
                </c:pt>
                <c:pt idx="244">
                  <c:v>41.517726275882708</c:v>
                </c:pt>
                <c:pt idx="245">
                  <c:v>0.14728259145465075</c:v>
                </c:pt>
                <c:pt idx="246">
                  <c:v>55.097669281115657</c:v>
                </c:pt>
                <c:pt idx="247">
                  <c:v>5.290217892710284E-2</c:v>
                </c:pt>
                <c:pt idx="248">
                  <c:v>25.507675172856018</c:v>
                </c:pt>
                <c:pt idx="249">
                  <c:v>1.3389750844454661E-2</c:v>
                </c:pt>
                <c:pt idx="250">
                  <c:v>6.5199204791826587E-2</c:v>
                </c:pt>
                <c:pt idx="251">
                  <c:v>0.13611755561601196</c:v>
                </c:pt>
                <c:pt idx="252">
                  <c:v>3.2598120911742204E-2</c:v>
                </c:pt>
                <c:pt idx="253">
                  <c:v>11.567675920496367</c:v>
                </c:pt>
                <c:pt idx="254">
                  <c:v>15.565546270787335</c:v>
                </c:pt>
                <c:pt idx="255">
                  <c:v>1.1058459895285719</c:v>
                </c:pt>
                <c:pt idx="256">
                  <c:v>4.6406484147043932</c:v>
                </c:pt>
                <c:pt idx="257">
                  <c:v>0.13546606639797137</c:v>
                </c:pt>
                <c:pt idx="258">
                  <c:v>1.190705255079478E-3</c:v>
                </c:pt>
                <c:pt idx="259">
                  <c:v>8.6303370862667594E-3</c:v>
                </c:pt>
                <c:pt idx="260">
                  <c:v>0.18749666999995213</c:v>
                </c:pt>
                <c:pt idx="261">
                  <c:v>4.7367995403544118E-2</c:v>
                </c:pt>
                <c:pt idx="262">
                  <c:v>4780.5079227035885</c:v>
                </c:pt>
                <c:pt idx="263">
                  <c:v>7829.8013518551406</c:v>
                </c:pt>
                <c:pt idx="264">
                  <c:v>298.0531178289861</c:v>
                </c:pt>
                <c:pt idx="265">
                  <c:v>1221.4960920044343</c:v>
                </c:pt>
                <c:pt idx="266">
                  <c:v>5.4362908249000939E-2</c:v>
                </c:pt>
                <c:pt idx="267">
                  <c:v>21.142526243849847</c:v>
                </c:pt>
                <c:pt idx="268">
                  <c:v>454.11714181610591</c:v>
                </c:pt>
                <c:pt idx="269">
                  <c:v>1.5633190174269241E-3</c:v>
                </c:pt>
                <c:pt idx="270">
                  <c:v>0.79930083803045382</c:v>
                </c:pt>
                <c:pt idx="271">
                  <c:v>759.36227170773122</c:v>
                </c:pt>
                <c:pt idx="272">
                  <c:v>1.7318290315267111E-2</c:v>
                </c:pt>
                <c:pt idx="273">
                  <c:v>567.80106530400462</c:v>
                </c:pt>
                <c:pt idx="274">
                  <c:v>3.0579067331694532</c:v>
                </c:pt>
                <c:pt idx="275">
                  <c:v>46.167573858470007</c:v>
                </c:pt>
                <c:pt idx="276">
                  <c:v>149.59469208116863</c:v>
                </c:pt>
                <c:pt idx="277">
                  <c:v>1306.8216662606071</c:v>
                </c:pt>
                <c:pt idx="278">
                  <c:v>0.82653472692663976</c:v>
                </c:pt>
                <c:pt idx="279">
                  <c:v>240.01237225350314</c:v>
                </c:pt>
                <c:pt idx="280">
                  <c:v>5.3293607910294152E-2</c:v>
                </c:pt>
                <c:pt idx="281">
                  <c:v>868.29706189453464</c:v>
                </c:pt>
                <c:pt idx="282">
                  <c:v>0.7990267219089906</c:v>
                </c:pt>
                <c:pt idx="283">
                  <c:v>206.54946485911492</c:v>
                </c:pt>
                <c:pt idx="284">
                  <c:v>807.80030915068232</c:v>
                </c:pt>
                <c:pt idx="285">
                  <c:v>0.57190560881169994</c:v>
                </c:pt>
                <c:pt idx="286">
                  <c:v>525.08495902080506</c:v>
                </c:pt>
                <c:pt idx="287">
                  <c:v>5617.2744466264503</c:v>
                </c:pt>
                <c:pt idx="288">
                  <c:v>0.54305217570871078</c:v>
                </c:pt>
                <c:pt idx="289">
                  <c:v>2530.8238115918703</c:v>
                </c:pt>
                <c:pt idx="290">
                  <c:v>86.486090639050659</c:v>
                </c:pt>
                <c:pt idx="291">
                  <c:v>3.7587182921219688E-2</c:v>
                </c:pt>
                <c:pt idx="292">
                  <c:v>12.208898110432628</c:v>
                </c:pt>
                <c:pt idx="293">
                  <c:v>2.4269467104253768E-2</c:v>
                </c:pt>
                <c:pt idx="294">
                  <c:v>3.598346730389788</c:v>
                </c:pt>
                <c:pt idx="295">
                  <c:v>1.1203604420043274</c:v>
                </c:pt>
                <c:pt idx="296">
                  <c:v>2.2454060057178866</c:v>
                </c:pt>
                <c:pt idx="297">
                  <c:v>0.70953867242502022</c:v>
                </c:pt>
                <c:pt idx="298">
                  <c:v>0.24341250163897618</c:v>
                </c:pt>
                <c:pt idx="299">
                  <c:v>0.1639339739320349</c:v>
                </c:pt>
                <c:pt idx="300">
                  <c:v>0.19299234057100209</c:v>
                </c:pt>
                <c:pt idx="301">
                  <c:v>1.199300769896174</c:v>
                </c:pt>
                <c:pt idx="302">
                  <c:v>372.81582072732675</c:v>
                </c:pt>
                <c:pt idx="303">
                  <c:v>0.28898247505234004</c:v>
                </c:pt>
                <c:pt idx="304">
                  <c:v>1.2820244569315695</c:v>
                </c:pt>
                <c:pt idx="305">
                  <c:v>334.32560967304227</c:v>
                </c:pt>
                <c:pt idx="306">
                  <c:v>79.190267579671911</c:v>
                </c:pt>
                <c:pt idx="307">
                  <c:v>1.658280370565977</c:v>
                </c:pt>
                <c:pt idx="308">
                  <c:v>0.63959503833325271</c:v>
                </c:pt>
                <c:pt idx="309">
                  <c:v>1.1975104446192661</c:v>
                </c:pt>
                <c:pt idx="310">
                  <c:v>11.061213054630736</c:v>
                </c:pt>
                <c:pt idx="311">
                  <c:v>0.54389729792372143</c:v>
                </c:pt>
                <c:pt idx="312">
                  <c:v>26.762074723907208</c:v>
                </c:pt>
                <c:pt idx="313">
                  <c:v>0.21802377698270473</c:v>
                </c:pt>
                <c:pt idx="314">
                  <c:v>6.3602940325240401E-2</c:v>
                </c:pt>
                <c:pt idx="315">
                  <c:v>5.7707876279528048</c:v>
                </c:pt>
                <c:pt idx="316">
                  <c:v>0.1797042021179143</c:v>
                </c:pt>
                <c:pt idx="317">
                  <c:v>2.2136301350484073</c:v>
                </c:pt>
                <c:pt idx="318">
                  <c:v>2.9333355312862607E-3</c:v>
                </c:pt>
                <c:pt idx="319">
                  <c:v>0.51092993644475537</c:v>
                </c:pt>
                <c:pt idx="320">
                  <c:v>0.51650277702139491</c:v>
                </c:pt>
                <c:pt idx="321">
                  <c:v>0.1447421226590557</c:v>
                </c:pt>
                <c:pt idx="322">
                  <c:v>6.7114078433916291E-3</c:v>
                </c:pt>
                <c:pt idx="323">
                  <c:v>5.7173568472260079E-3</c:v>
                </c:pt>
                <c:pt idx="324">
                  <c:v>9.0058860640313182E-2</c:v>
                </c:pt>
                <c:pt idx="325">
                  <c:v>1.637960526894305E-2</c:v>
                </c:pt>
                <c:pt idx="326">
                  <c:v>6.1703776774430306E-2</c:v>
                </c:pt>
                <c:pt idx="327">
                  <c:v>8.2068390040912612E-2</c:v>
                </c:pt>
                <c:pt idx="328">
                  <c:v>0.18917367293662951</c:v>
                </c:pt>
                <c:pt idx="329">
                  <c:v>1.6567610242175405E-2</c:v>
                </c:pt>
                <c:pt idx="330">
                  <c:v>0.62191645195362721</c:v>
                </c:pt>
                <c:pt idx="331">
                  <c:v>18.443169955757057</c:v>
                </c:pt>
                <c:pt idx="332">
                  <c:v>0.12655933156021923</c:v>
                </c:pt>
                <c:pt idx="333">
                  <c:v>20.851315731930985</c:v>
                </c:pt>
                <c:pt idx="334">
                  <c:v>5.8295412799368632E-2</c:v>
                </c:pt>
                <c:pt idx="335">
                  <c:v>0.20347044223977936</c:v>
                </c:pt>
                <c:pt idx="336">
                  <c:v>9.061245081667188E-2</c:v>
                </c:pt>
                <c:pt idx="337">
                  <c:v>8.3985514479500062E-2</c:v>
                </c:pt>
                <c:pt idx="338">
                  <c:v>8.9914896245103529E-2</c:v>
                </c:pt>
                <c:pt idx="339">
                  <c:v>6.7148271234673609E-3</c:v>
                </c:pt>
                <c:pt idx="340">
                  <c:v>4.0560434669451181E-2</c:v>
                </c:pt>
                <c:pt idx="341">
                  <c:v>1.5142170712090239</c:v>
                </c:pt>
                <c:pt idx="342">
                  <c:v>1.3557883925219301</c:v>
                </c:pt>
                <c:pt idx="343">
                  <c:v>0.24889123385659792</c:v>
                </c:pt>
                <c:pt idx="344">
                  <c:v>5.5208772418691163</c:v>
                </c:pt>
                <c:pt idx="345">
                  <c:v>0.18507014871852154</c:v>
                </c:pt>
                <c:pt idx="346">
                  <c:v>0.46711513352543832</c:v>
                </c:pt>
                <c:pt idx="347">
                  <c:v>3.9132602482572625</c:v>
                </c:pt>
                <c:pt idx="348">
                  <c:v>0.25343923491244452</c:v>
                </c:pt>
                <c:pt idx="349">
                  <c:v>369.81487204360155</c:v>
                </c:pt>
                <c:pt idx="350">
                  <c:v>19.263864202935785</c:v>
                </c:pt>
                <c:pt idx="351">
                  <c:v>123.3437259557537</c:v>
                </c:pt>
                <c:pt idx="352">
                  <c:v>144.36565516918171</c:v>
                </c:pt>
                <c:pt idx="353">
                  <c:v>9.4037551724340442</c:v>
                </c:pt>
                <c:pt idx="354">
                  <c:v>1.4719198651228429</c:v>
                </c:pt>
                <c:pt idx="355">
                  <c:v>0.81471221662596749</c:v>
                </c:pt>
                <c:pt idx="356">
                  <c:v>1.7124047790668773E-2</c:v>
                </c:pt>
                <c:pt idx="357">
                  <c:v>0.53910029914218349</c:v>
                </c:pt>
                <c:pt idx="358">
                  <c:v>1.0359564667062686E-2</c:v>
                </c:pt>
                <c:pt idx="359">
                  <c:v>4.8381597474890548</c:v>
                </c:pt>
                <c:pt idx="360">
                  <c:v>0.34153849087688776</c:v>
                </c:pt>
                <c:pt idx="361">
                  <c:v>0.46380045988748753</c:v>
                </c:pt>
                <c:pt idx="362">
                  <c:v>3.0589836565647701</c:v>
                </c:pt>
                <c:pt idx="363">
                  <c:v>0.10282496533005464</c:v>
                </c:pt>
                <c:pt idx="364">
                  <c:v>4.2171578339111331E-2</c:v>
                </c:pt>
                <c:pt idx="365">
                  <c:v>0.3178027901758837</c:v>
                </c:pt>
                <c:pt idx="366">
                  <c:v>2.5332635607569366E-2</c:v>
                </c:pt>
                <c:pt idx="367">
                  <c:v>0.61869076053423444</c:v>
                </c:pt>
                <c:pt idx="368">
                  <c:v>6.7179905565979692E-2</c:v>
                </c:pt>
                <c:pt idx="369">
                  <c:v>1.3210809520861104</c:v>
                </c:pt>
                <c:pt idx="370">
                  <c:v>9.0702783994908009E-3</c:v>
                </c:pt>
                <c:pt idx="371">
                  <c:v>0.35317579054547177</c:v>
                </c:pt>
                <c:pt idx="372">
                  <c:v>3.662411249784761</c:v>
                </c:pt>
                <c:pt idx="373">
                  <c:v>0.55446369745594659</c:v>
                </c:pt>
                <c:pt idx="374">
                  <c:v>6.8891134097418772E-3</c:v>
                </c:pt>
                <c:pt idx="375">
                  <c:v>0.30191639892473254</c:v>
                </c:pt>
                <c:pt idx="376">
                  <c:v>2.9566239025124172</c:v>
                </c:pt>
                <c:pt idx="377">
                  <c:v>6.9620992536197551E-2</c:v>
                </c:pt>
                <c:pt idx="378">
                  <c:v>0.67817618553947823</c:v>
                </c:pt>
                <c:pt idx="379">
                  <c:v>2.2343275295888239</c:v>
                </c:pt>
                <c:pt idx="380">
                  <c:v>0.27224442253967146</c:v>
                </c:pt>
                <c:pt idx="381">
                  <c:v>1.2413740084494096</c:v>
                </c:pt>
                <c:pt idx="382">
                  <c:v>0.58192011116456799</c:v>
                </c:pt>
                <c:pt idx="383">
                  <c:v>0.17115280177806932</c:v>
                </c:pt>
                <c:pt idx="384">
                  <c:v>19.237086168903843</c:v>
                </c:pt>
                <c:pt idx="385">
                  <c:v>0.20164445500832323</c:v>
                </c:pt>
                <c:pt idx="386">
                  <c:v>5.0933264901493233E-2</c:v>
                </c:pt>
                <c:pt idx="387">
                  <c:v>0.17986736920511912</c:v>
                </c:pt>
                <c:pt idx="388">
                  <c:v>1055.2904607120802</c:v>
                </c:pt>
                <c:pt idx="389">
                  <c:v>69.445540348683778</c:v>
                </c:pt>
                <c:pt idx="390">
                  <c:v>5.9688299543293175E-2</c:v>
                </c:pt>
                <c:pt idx="391">
                  <c:v>0.34586922233482598</c:v>
                </c:pt>
                <c:pt idx="392">
                  <c:v>738.9629895628816</c:v>
                </c:pt>
                <c:pt idx="393">
                  <c:v>0.17676245112769648</c:v>
                </c:pt>
                <c:pt idx="394">
                  <c:v>18.89628054898176</c:v>
                </c:pt>
                <c:pt idx="395">
                  <c:v>1.5756307039757403E-2</c:v>
                </c:pt>
                <c:pt idx="396">
                  <c:v>5.7145382150488981E-4</c:v>
                </c:pt>
                <c:pt idx="397">
                  <c:v>278.67809072103125</c:v>
                </c:pt>
                <c:pt idx="398">
                  <c:v>2.0267636850212121</c:v>
                </c:pt>
                <c:pt idx="399">
                  <c:v>160.64115593430299</c:v>
                </c:pt>
                <c:pt idx="400">
                  <c:v>3171.934131347371</c:v>
                </c:pt>
                <c:pt idx="401">
                  <c:v>2667.8001217242531</c:v>
                </c:pt>
                <c:pt idx="402">
                  <c:v>39.213990281876583</c:v>
                </c:pt>
                <c:pt idx="403">
                  <c:v>205.75442708808433</c:v>
                </c:pt>
                <c:pt idx="404">
                  <c:v>129.90632403072436</c:v>
                </c:pt>
                <c:pt idx="405">
                  <c:v>225.00597006430024</c:v>
                </c:pt>
                <c:pt idx="406">
                  <c:v>10.675512397029916</c:v>
                </c:pt>
                <c:pt idx="407">
                  <c:v>1.7304661131012</c:v>
                </c:pt>
                <c:pt idx="408">
                  <c:v>2.1724993847832734</c:v>
                </c:pt>
                <c:pt idx="409">
                  <c:v>7.0009480543976705</c:v>
                </c:pt>
                <c:pt idx="410">
                  <c:v>2.7379616776129363</c:v>
                </c:pt>
                <c:pt idx="411">
                  <c:v>6.5635234686232637</c:v>
                </c:pt>
                <c:pt idx="412">
                  <c:v>3.2035247268667821</c:v>
                </c:pt>
                <c:pt idx="413">
                  <c:v>2.9363503139762499</c:v>
                </c:pt>
                <c:pt idx="414">
                  <c:v>0.96215843681567481</c:v>
                </c:pt>
                <c:pt idx="415">
                  <c:v>3.2502515565813508</c:v>
                </c:pt>
                <c:pt idx="416">
                  <c:v>0.25037402532369485</c:v>
                </c:pt>
                <c:pt idx="417">
                  <c:v>0.47330141038584056</c:v>
                </c:pt>
                <c:pt idx="418">
                  <c:v>0.15658668583877908</c:v>
                </c:pt>
                <c:pt idx="419">
                  <c:v>5.2852441962233536E-2</c:v>
                </c:pt>
                <c:pt idx="420">
                  <c:v>0.25107323403457626</c:v>
                </c:pt>
                <c:pt idx="421">
                  <c:v>0.27380506375278069</c:v>
                </c:pt>
                <c:pt idx="422">
                  <c:v>0.31154453578219782</c:v>
                </c:pt>
                <c:pt idx="423">
                  <c:v>3.3710278699948491E-2</c:v>
                </c:pt>
                <c:pt idx="424">
                  <c:v>0.29136467081403633</c:v>
                </c:pt>
                <c:pt idx="425">
                  <c:v>3.5124641025515838E-2</c:v>
                </c:pt>
                <c:pt idx="426">
                  <c:v>0.10347538417761336</c:v>
                </c:pt>
                <c:pt idx="427">
                  <c:v>8.8455357999965803E-2</c:v>
                </c:pt>
                <c:pt idx="428">
                  <c:v>3.8123899697115389E-2</c:v>
                </c:pt>
                <c:pt idx="429">
                  <c:v>0.51062352934843624</c:v>
                </c:pt>
                <c:pt idx="430">
                  <c:v>3.809139754371775E-2</c:v>
                </c:pt>
                <c:pt idx="431">
                  <c:v>1.7025250466528141E-2</c:v>
                </c:pt>
                <c:pt idx="432">
                  <c:v>2.0097415906572248E-2</c:v>
                </c:pt>
                <c:pt idx="433">
                  <c:v>1.6080612717951061E-2</c:v>
                </c:pt>
                <c:pt idx="434">
                  <c:v>1.6947859122843885E-3</c:v>
                </c:pt>
                <c:pt idx="435">
                  <c:v>2.1894587598470022E-3</c:v>
                </c:pt>
                <c:pt idx="436">
                  <c:v>1.3134781381781577E-2</c:v>
                </c:pt>
                <c:pt idx="437">
                  <c:v>1.672752560792228E-3</c:v>
                </c:pt>
                <c:pt idx="438">
                  <c:v>27.150709450931704</c:v>
                </c:pt>
                <c:pt idx="439">
                  <c:v>2.7798486570130614E-2</c:v>
                </c:pt>
                <c:pt idx="440">
                  <c:v>0.11936338855166036</c:v>
                </c:pt>
                <c:pt idx="441">
                  <c:v>6.9643815328799347E-2</c:v>
                </c:pt>
                <c:pt idx="442">
                  <c:v>7.3794541285908139E-3</c:v>
                </c:pt>
                <c:pt idx="443">
                  <c:v>3.3958731467245359E-2</c:v>
                </c:pt>
                <c:pt idx="444">
                  <c:v>0.50314835313394501</c:v>
                </c:pt>
                <c:pt idx="445">
                  <c:v>9.2994213743542997E-3</c:v>
                </c:pt>
                <c:pt idx="446">
                  <c:v>2.5293218581569191E-2</c:v>
                </c:pt>
                <c:pt idx="447">
                  <c:v>3.2494668187757092E-2</c:v>
                </c:pt>
                <c:pt idx="448">
                  <c:v>0.1044251196647919</c:v>
                </c:pt>
                <c:pt idx="449">
                  <c:v>7.6012022847350659E-4</c:v>
                </c:pt>
                <c:pt idx="450">
                  <c:v>2.2836082078748158E-2</c:v>
                </c:pt>
                <c:pt idx="451">
                  <c:v>5.6708496819721224E-3</c:v>
                </c:pt>
                <c:pt idx="452">
                  <c:v>3.3289380936362023E-2</c:v>
                </c:pt>
                <c:pt idx="453">
                  <c:v>2.7203319624660352E-4</c:v>
                </c:pt>
                <c:pt idx="454">
                  <c:v>2.454342434595088E-2</c:v>
                </c:pt>
                <c:pt idx="455">
                  <c:v>6.5623761374619791E-4</c:v>
                </c:pt>
                <c:pt idx="456">
                  <c:v>5.2422318297585969E-3</c:v>
                </c:pt>
                <c:pt idx="457">
                  <c:v>3.5025571781199097E-2</c:v>
                </c:pt>
                <c:pt idx="458">
                  <c:v>1.0923796822126649E-2</c:v>
                </c:pt>
                <c:pt idx="459">
                  <c:v>7.0973554905574165E-2</c:v>
                </c:pt>
                <c:pt idx="460">
                  <c:v>6.5314661573839083E-2</c:v>
                </c:pt>
                <c:pt idx="461">
                  <c:v>1.9758405127823699E-3</c:v>
                </c:pt>
                <c:pt idx="462">
                  <c:v>5.2082508532564837</c:v>
                </c:pt>
                <c:pt idx="463">
                  <c:v>2.7777336223547309E-2</c:v>
                </c:pt>
                <c:pt idx="464">
                  <c:v>0.43173810464225176</c:v>
                </c:pt>
                <c:pt idx="465">
                  <c:v>0.47428265824224963</c:v>
                </c:pt>
                <c:pt idx="466">
                  <c:v>6.1137086386948781E-3</c:v>
                </c:pt>
                <c:pt idx="467">
                  <c:v>4.1325443176945809E-3</c:v>
                </c:pt>
                <c:pt idx="468">
                  <c:v>5.1551091870276726E-2</c:v>
                </c:pt>
                <c:pt idx="469">
                  <c:v>0.22588392335932764</c:v>
                </c:pt>
                <c:pt idx="470">
                  <c:v>4.9647201753023978E-2</c:v>
                </c:pt>
                <c:pt idx="471">
                  <c:v>0.13530585084927846</c:v>
                </c:pt>
                <c:pt idx="472">
                  <c:v>1.1127669354180907E-2</c:v>
                </c:pt>
                <c:pt idx="473">
                  <c:v>6.5029211937595893E-2</c:v>
                </c:pt>
                <c:pt idx="474">
                  <c:v>0.11996204630246214</c:v>
                </c:pt>
                <c:pt idx="475">
                  <c:v>3.2762278907444049E-2</c:v>
                </c:pt>
                <c:pt idx="476">
                  <c:v>0.2028087582891353</c:v>
                </c:pt>
                <c:pt idx="477">
                  <c:v>1.9236543147839662E-2</c:v>
                </c:pt>
                <c:pt idx="478">
                  <c:v>0.21612674715518002</c:v>
                </c:pt>
                <c:pt idx="479">
                  <c:v>5.5946447395047609E-2</c:v>
                </c:pt>
                <c:pt idx="480">
                  <c:v>0.12069882346449723</c:v>
                </c:pt>
                <c:pt idx="481">
                  <c:v>3.2467140139728283E-2</c:v>
                </c:pt>
                <c:pt idx="482">
                  <c:v>0.20366047877184065</c:v>
                </c:pt>
                <c:pt idx="483">
                  <c:v>0.21653674350888336</c:v>
                </c:pt>
                <c:pt idx="484">
                  <c:v>5.5827336364693489E-2</c:v>
                </c:pt>
                <c:pt idx="485">
                  <c:v>6.6238665047655437E-2</c:v>
                </c:pt>
                <c:pt idx="486">
                  <c:v>0.13336899358579468</c:v>
                </c:pt>
                <c:pt idx="487">
                  <c:v>0.10680558544644345</c:v>
                </c:pt>
                <c:pt idx="488">
                  <c:v>0.25876148062423493</c:v>
                </c:pt>
                <c:pt idx="489">
                  <c:v>0.39221771334946087</c:v>
                </c:pt>
                <c:pt idx="490">
                  <c:v>4.858013555316483E-2</c:v>
                </c:pt>
                <c:pt idx="491">
                  <c:v>3.4272634745228694</c:v>
                </c:pt>
                <c:pt idx="492">
                  <c:v>0.17216049066790301</c:v>
                </c:pt>
                <c:pt idx="493">
                  <c:v>7.1224112100321438E-2</c:v>
                </c:pt>
                <c:pt idx="494">
                  <c:v>0.38210732324874558</c:v>
                </c:pt>
                <c:pt idx="495">
                  <c:v>0.20359033691438017</c:v>
                </c:pt>
                <c:pt idx="496">
                  <c:v>0.33512460000395422</c:v>
                </c:pt>
                <c:pt idx="497">
                  <c:v>0.48124444304549846</c:v>
                </c:pt>
                <c:pt idx="498">
                  <c:v>0.33195292037721519</c:v>
                </c:pt>
                <c:pt idx="499">
                  <c:v>0.55121463367315637</c:v>
                </c:pt>
                <c:pt idx="500">
                  <c:v>0.42711593059743486</c:v>
                </c:pt>
                <c:pt idx="501">
                  <c:v>7.2599864497684366E-2</c:v>
                </c:pt>
                <c:pt idx="502">
                  <c:v>0.32374471011053552</c:v>
                </c:pt>
                <c:pt idx="503">
                  <c:v>0.16304536101750652</c:v>
                </c:pt>
                <c:pt idx="504">
                  <c:v>1.0423791045193311</c:v>
                </c:pt>
                <c:pt idx="505">
                  <c:v>4.606128973903858</c:v>
                </c:pt>
                <c:pt idx="506">
                  <c:v>0.69537561958200722</c:v>
                </c:pt>
                <c:pt idx="507">
                  <c:v>7.1327637276043743E-2</c:v>
                </c:pt>
                <c:pt idx="508">
                  <c:v>0.6069407135951268</c:v>
                </c:pt>
                <c:pt idx="509">
                  <c:v>1.0101839200781362</c:v>
                </c:pt>
                <c:pt idx="510">
                  <c:v>5.4352258559842548E-2</c:v>
                </c:pt>
                <c:pt idx="511">
                  <c:v>9.296656387729035E-3</c:v>
                </c:pt>
                <c:pt idx="512">
                  <c:v>5.0302181025699631E-2</c:v>
                </c:pt>
                <c:pt idx="513">
                  <c:v>4.2656970401735703E-2</c:v>
                </c:pt>
                <c:pt idx="514">
                  <c:v>0.28702683964601677</c:v>
                </c:pt>
                <c:pt idx="515">
                  <c:v>7.0518335498278475</c:v>
                </c:pt>
                <c:pt idx="516">
                  <c:v>0.21647500187647445</c:v>
                </c:pt>
                <c:pt idx="517">
                  <c:v>6.6971141183170491E-2</c:v>
                </c:pt>
                <c:pt idx="518">
                  <c:v>0.6212739241519869</c:v>
                </c:pt>
                <c:pt idx="519">
                  <c:v>1.7477638264600506</c:v>
                </c:pt>
                <c:pt idx="520">
                  <c:v>4.6250841583534673E-2</c:v>
                </c:pt>
                <c:pt idx="521">
                  <c:v>0.89677570786360872</c:v>
                </c:pt>
                <c:pt idx="522">
                  <c:v>0.2421270651486859</c:v>
                </c:pt>
                <c:pt idx="523">
                  <c:v>4.5850212841048822E-2</c:v>
                </c:pt>
                <c:pt idx="524">
                  <c:v>6.2624820388626251E-4</c:v>
                </c:pt>
                <c:pt idx="525">
                  <c:v>3.8758266662619559E-3</c:v>
                </c:pt>
                <c:pt idx="526">
                  <c:v>0.74399339076603965</c:v>
                </c:pt>
                <c:pt idx="527">
                  <c:v>2.0450092198712917E-2</c:v>
                </c:pt>
                <c:pt idx="528">
                  <c:v>2.8899900866032882E-3</c:v>
                </c:pt>
                <c:pt idx="529">
                  <c:v>3.1422376371008603E-3</c:v>
                </c:pt>
                <c:pt idx="530">
                  <c:v>3.5846045903210515E-3</c:v>
                </c:pt>
                <c:pt idx="531">
                  <c:v>0.17800078393442703</c:v>
                </c:pt>
                <c:pt idx="532">
                  <c:v>2.6236229804841336E-2</c:v>
                </c:pt>
                <c:pt idx="533">
                  <c:v>0.10067067491476275</c:v>
                </c:pt>
                <c:pt idx="534">
                  <c:v>0.1937428957533493</c:v>
                </c:pt>
                <c:pt idx="535">
                  <c:v>0.75430535914384433</c:v>
                </c:pt>
                <c:pt idx="536">
                  <c:v>0.14417085816587125</c:v>
                </c:pt>
                <c:pt idx="537">
                  <c:v>3.2011615071688621E-2</c:v>
                </c:pt>
                <c:pt idx="538">
                  <c:v>0.13579532157621818</c:v>
                </c:pt>
                <c:pt idx="539">
                  <c:v>0.48982876937892667</c:v>
                </c:pt>
                <c:pt idx="540">
                  <c:v>0.20322219048727994</c:v>
                </c:pt>
                <c:pt idx="541">
                  <c:v>3.9278473366957086E-3</c:v>
                </c:pt>
                <c:pt idx="542">
                  <c:v>9.2112815969540521E-3</c:v>
                </c:pt>
                <c:pt idx="543">
                  <c:v>6.8363077807900973E-3</c:v>
                </c:pt>
                <c:pt idx="544">
                  <c:v>0.58709521209852988</c:v>
                </c:pt>
                <c:pt idx="545">
                  <c:v>0.1651256441160639</c:v>
                </c:pt>
                <c:pt idx="546">
                  <c:v>0.37454462408391953</c:v>
                </c:pt>
                <c:pt idx="547">
                  <c:v>3.7383490987495465E-3</c:v>
                </c:pt>
                <c:pt idx="548">
                  <c:v>0.56896499275643431</c:v>
                </c:pt>
                <c:pt idx="549">
                  <c:v>0.24060528982270202</c:v>
                </c:pt>
                <c:pt idx="550">
                  <c:v>1.9226974043779699E-2</c:v>
                </c:pt>
                <c:pt idx="551">
                  <c:v>5.9815116694442144E-2</c:v>
                </c:pt>
                <c:pt idx="552">
                  <c:v>1.602742894732859E-2</c:v>
                </c:pt>
                <c:pt idx="553">
                  <c:v>0.54585506987511057</c:v>
                </c:pt>
                <c:pt idx="554">
                  <c:v>9.9779459453658212</c:v>
                </c:pt>
                <c:pt idx="555">
                  <c:v>0.12614863584890798</c:v>
                </c:pt>
                <c:pt idx="556">
                  <c:v>13.874627258847431</c:v>
                </c:pt>
                <c:pt idx="557">
                  <c:v>20.56517568318101</c:v>
                </c:pt>
                <c:pt idx="558">
                  <c:v>9.6158461947621308E-3</c:v>
                </c:pt>
                <c:pt idx="559">
                  <c:v>0.27397488769058559</c:v>
                </c:pt>
                <c:pt idx="560">
                  <c:v>5.5966596809621039E-3</c:v>
                </c:pt>
                <c:pt idx="561">
                  <c:v>7.1018902986141497E-2</c:v>
                </c:pt>
                <c:pt idx="562">
                  <c:v>0.12399939307599298</c:v>
                </c:pt>
                <c:pt idx="563">
                  <c:v>1.381427118308819E-2</c:v>
                </c:pt>
                <c:pt idx="564">
                  <c:v>0.10677772383310111</c:v>
                </c:pt>
                <c:pt idx="565">
                  <c:v>2.1501792965956577E-2</c:v>
                </c:pt>
                <c:pt idx="566">
                  <c:v>0.10586839859214579</c:v>
                </c:pt>
                <c:pt idx="567">
                  <c:v>1.636903460011609E-2</c:v>
                </c:pt>
                <c:pt idx="568">
                  <c:v>4.3932011146530382E-3</c:v>
                </c:pt>
                <c:pt idx="569">
                  <c:v>2.2517592945518732E-2</c:v>
                </c:pt>
                <c:pt idx="570">
                  <c:v>1.2023320208664112E-3</c:v>
                </c:pt>
                <c:pt idx="571">
                  <c:v>1.0777108677345153</c:v>
                </c:pt>
                <c:pt idx="572">
                  <c:v>0.51689717551789671</c:v>
                </c:pt>
                <c:pt idx="573">
                  <c:v>0.53923265416852084</c:v>
                </c:pt>
                <c:pt idx="574">
                  <c:v>0.20403266305432841</c:v>
                </c:pt>
                <c:pt idx="575">
                  <c:v>6.4612225963640997</c:v>
                </c:pt>
                <c:pt idx="576">
                  <c:v>0.15024140275980077</c:v>
                </c:pt>
                <c:pt idx="577">
                  <c:v>4.3874228840369352E-2</c:v>
                </c:pt>
                <c:pt idx="578">
                  <c:v>9.7042309839088574</c:v>
                </c:pt>
                <c:pt idx="579">
                  <c:v>0.54011407897369368</c:v>
                </c:pt>
                <c:pt idx="580">
                  <c:v>2.1273386632346662</c:v>
                </c:pt>
                <c:pt idx="581">
                  <c:v>1.482597499891408</c:v>
                </c:pt>
                <c:pt idx="582">
                  <c:v>33.010849663841086</c:v>
                </c:pt>
                <c:pt idx="583">
                  <c:v>710.10128518125146</c:v>
                </c:pt>
                <c:pt idx="584">
                  <c:v>11378.02752976396</c:v>
                </c:pt>
                <c:pt idx="585">
                  <c:v>32468.821673937528</c:v>
                </c:pt>
                <c:pt idx="586">
                  <c:v>592.05842845482141</c:v>
                </c:pt>
                <c:pt idx="587">
                  <c:v>4.335160772352087E-3</c:v>
                </c:pt>
                <c:pt idx="588">
                  <c:v>2.5887158102851004</c:v>
                </c:pt>
                <c:pt idx="589">
                  <c:v>1.263055491094946E-2</c:v>
                </c:pt>
                <c:pt idx="590">
                  <c:v>5.675709827689885</c:v>
                </c:pt>
                <c:pt idx="591">
                  <c:v>1.2450906085091274E-2</c:v>
                </c:pt>
                <c:pt idx="592">
                  <c:v>4.3902539894743325E-2</c:v>
                </c:pt>
                <c:pt idx="593">
                  <c:v>1.4419842855356274E-3</c:v>
                </c:pt>
                <c:pt idx="594">
                  <c:v>1.0714110461257596E-4</c:v>
                </c:pt>
                <c:pt idx="595">
                  <c:v>1.9423986003927888E-3</c:v>
                </c:pt>
                <c:pt idx="596">
                  <c:v>0.21499767333247594</c:v>
                </c:pt>
                <c:pt idx="597">
                  <c:v>0.80837214550120251</c:v>
                </c:pt>
                <c:pt idx="598">
                  <c:v>2.362518727686128E-3</c:v>
                </c:pt>
                <c:pt idx="599">
                  <c:v>0.28468337273123112</c:v>
                </c:pt>
                <c:pt idx="600">
                  <c:v>0.18196040898427576</c:v>
                </c:pt>
                <c:pt idx="601">
                  <c:v>1.2172160075136439E-3</c:v>
                </c:pt>
                <c:pt idx="602">
                  <c:v>7.0134168845270421E-4</c:v>
                </c:pt>
                <c:pt idx="603">
                  <c:v>4.4782746406788227</c:v>
                </c:pt>
                <c:pt idx="604">
                  <c:v>0.20903124146573371</c:v>
                </c:pt>
                <c:pt idx="605">
                  <c:v>6.9396820300324531E-3</c:v>
                </c:pt>
                <c:pt idx="606">
                  <c:v>5.843895257016244E-2</c:v>
                </c:pt>
                <c:pt idx="607">
                  <c:v>1.4747103488778755E-2</c:v>
                </c:pt>
                <c:pt idx="608">
                  <c:v>1.9655446904569204E-2</c:v>
                </c:pt>
                <c:pt idx="609">
                  <c:v>1.2597157275629209</c:v>
                </c:pt>
                <c:pt idx="610">
                  <c:v>0.40073938043834917</c:v>
                </c:pt>
                <c:pt idx="611">
                  <c:v>21.433286557943571</c:v>
                </c:pt>
                <c:pt idx="612">
                  <c:v>7.1337104268234142E-2</c:v>
                </c:pt>
                <c:pt idx="613">
                  <c:v>17.177964125024463</c:v>
                </c:pt>
                <c:pt idx="614">
                  <c:v>0.89534443730773849</c:v>
                </c:pt>
                <c:pt idx="615">
                  <c:v>0.24047125696495622</c:v>
                </c:pt>
                <c:pt idx="616">
                  <c:v>0.24298663123845179</c:v>
                </c:pt>
                <c:pt idx="617">
                  <c:v>3.5546174937494755E-2</c:v>
                </c:pt>
                <c:pt idx="618">
                  <c:v>2.0372926450372622</c:v>
                </c:pt>
                <c:pt idx="619">
                  <c:v>0.9249906103684159</c:v>
                </c:pt>
                <c:pt idx="620">
                  <c:v>1.0598800937734378</c:v>
                </c:pt>
                <c:pt idx="621">
                  <c:v>2.9444058918719065E-2</c:v>
                </c:pt>
                <c:pt idx="622">
                  <c:v>0.40163957639573877</c:v>
                </c:pt>
                <c:pt idx="623">
                  <c:v>0.11666968774450555</c:v>
                </c:pt>
                <c:pt idx="624">
                  <c:v>0.25946511483568718</c:v>
                </c:pt>
                <c:pt idx="625">
                  <c:v>2.1507964025048457E-2</c:v>
                </c:pt>
                <c:pt idx="626">
                  <c:v>0.14136814097521461</c:v>
                </c:pt>
                <c:pt idx="627">
                  <c:v>1.3794015903562911</c:v>
                </c:pt>
                <c:pt idx="628">
                  <c:v>1.3239405962639341</c:v>
                </c:pt>
                <c:pt idx="629">
                  <c:v>0.19861040766510768</c:v>
                </c:pt>
                <c:pt idx="630">
                  <c:v>0.37848441397979576</c:v>
                </c:pt>
                <c:pt idx="631">
                  <c:v>0.15541484655299753</c:v>
                </c:pt>
                <c:pt idx="632">
                  <c:v>0.39853604992668451</c:v>
                </c:pt>
                <c:pt idx="633">
                  <c:v>0.65971346966224331</c:v>
                </c:pt>
                <c:pt idx="634">
                  <c:v>0.72051994326722213</c:v>
                </c:pt>
                <c:pt idx="635">
                  <c:v>3.1489251284639455</c:v>
                </c:pt>
                <c:pt idx="636">
                  <c:v>0.13294904492015022</c:v>
                </c:pt>
                <c:pt idx="637">
                  <c:v>8.7156826971836576E-2</c:v>
                </c:pt>
                <c:pt idx="638">
                  <c:v>0.88275556466609773</c:v>
                </c:pt>
                <c:pt idx="639">
                  <c:v>0.31958525610646121</c:v>
                </c:pt>
                <c:pt idx="640">
                  <c:v>4.9086608365377796E-3</c:v>
                </c:pt>
                <c:pt idx="641">
                  <c:v>0.166919697982367</c:v>
                </c:pt>
                <c:pt idx="642">
                  <c:v>2.0931886530914229E-2</c:v>
                </c:pt>
                <c:pt idx="643">
                  <c:v>1.7150413724531546E-2</c:v>
                </c:pt>
                <c:pt idx="644">
                  <c:v>7.359167677041892E-3</c:v>
                </c:pt>
                <c:pt idx="645">
                  <c:v>3.3909336481396692E-2</c:v>
                </c:pt>
                <c:pt idx="646">
                  <c:v>0.1061678464653238</c:v>
                </c:pt>
                <c:pt idx="647">
                  <c:v>0.85044024639440741</c:v>
                </c:pt>
                <c:pt idx="648">
                  <c:v>0.16269068841478532</c:v>
                </c:pt>
                <c:pt idx="649">
                  <c:v>8.2946146804934475</c:v>
                </c:pt>
                <c:pt idx="650">
                  <c:v>6.9828650265877715E-3</c:v>
                </c:pt>
                <c:pt idx="651">
                  <c:v>19.681767435394139</c:v>
                </c:pt>
                <c:pt idx="652">
                  <c:v>0.33073809880892086</c:v>
                </c:pt>
                <c:pt idx="653">
                  <c:v>9.862801864830054E-3</c:v>
                </c:pt>
                <c:pt idx="654">
                  <c:v>8.4505661846424989</c:v>
                </c:pt>
                <c:pt idx="655">
                  <c:v>4.5404011852785628E-2</c:v>
                </c:pt>
                <c:pt idx="656">
                  <c:v>4.4732512294125816E-2</c:v>
                </c:pt>
                <c:pt idx="657">
                  <c:v>8.1204199003476554E-4</c:v>
                </c:pt>
                <c:pt idx="658">
                  <c:v>2.404683199411799E-3</c:v>
                </c:pt>
                <c:pt idx="659">
                  <c:v>0.75785268609978063</c:v>
                </c:pt>
                <c:pt idx="660">
                  <c:v>9.947519624494059E-3</c:v>
                </c:pt>
                <c:pt idx="661">
                  <c:v>9.4920285415321017E-3</c:v>
                </c:pt>
                <c:pt idx="662">
                  <c:v>8.9360010823320863E-3</c:v>
                </c:pt>
                <c:pt idx="663">
                  <c:v>2.9733662042567876E-3</c:v>
                </c:pt>
                <c:pt idx="664">
                  <c:v>0.25641540153719133</c:v>
                </c:pt>
                <c:pt idx="665">
                  <c:v>8.1447136343124643E-2</c:v>
                </c:pt>
                <c:pt idx="666">
                  <c:v>0.76299742095898815</c:v>
                </c:pt>
                <c:pt idx="667">
                  <c:v>4.4779966777389853E-3</c:v>
                </c:pt>
                <c:pt idx="668">
                  <c:v>2.9419790600021911E-3</c:v>
                </c:pt>
                <c:pt idx="669">
                  <c:v>7.7768660530040216E-3</c:v>
                </c:pt>
                <c:pt idx="670">
                  <c:v>1.8288526063975346E-3</c:v>
                </c:pt>
                <c:pt idx="671">
                  <c:v>6.1257984743128191E-3</c:v>
                </c:pt>
                <c:pt idx="672">
                  <c:v>0.13471017367674842</c:v>
                </c:pt>
                <c:pt idx="673">
                  <c:v>4.3239727257837913E-3</c:v>
                </c:pt>
                <c:pt idx="674">
                  <c:v>9.9485614874294304E-2</c:v>
                </c:pt>
                <c:pt idx="675">
                  <c:v>4.9261194294115919E-4</c:v>
                </c:pt>
                <c:pt idx="676">
                  <c:v>1.6351295393772262E-3</c:v>
                </c:pt>
                <c:pt idx="677">
                  <c:v>3.2436588972944221E-2</c:v>
                </c:pt>
                <c:pt idx="678">
                  <c:v>1.9274150354937757E-2</c:v>
                </c:pt>
                <c:pt idx="679">
                  <c:v>2.070428487438972E-2</c:v>
                </c:pt>
                <c:pt idx="680">
                  <c:v>1.438205171904594E-3</c:v>
                </c:pt>
                <c:pt idx="681">
                  <c:v>1.3792866477291579E-2</c:v>
                </c:pt>
                <c:pt idx="682">
                  <c:v>5.314770486561509E-2</c:v>
                </c:pt>
                <c:pt idx="683">
                  <c:v>0.22581553883470043</c:v>
                </c:pt>
                <c:pt idx="684">
                  <c:v>5.2654326687269264E-2</c:v>
                </c:pt>
                <c:pt idx="685">
                  <c:v>0.15127425142516829</c:v>
                </c:pt>
                <c:pt idx="686">
                  <c:v>0.46159917753685709</c:v>
                </c:pt>
                <c:pt idx="687">
                  <c:v>2.7518072659624493</c:v>
                </c:pt>
                <c:pt idx="688">
                  <c:v>2.1327260975141806</c:v>
                </c:pt>
                <c:pt idx="689">
                  <c:v>3.6916574259994304E-2</c:v>
                </c:pt>
                <c:pt idx="690">
                  <c:v>2.1851443731206739E-2</c:v>
                </c:pt>
                <c:pt idx="691">
                  <c:v>6.6520039261868086E-2</c:v>
                </c:pt>
                <c:pt idx="692">
                  <c:v>2.797771778126806E-2</c:v>
                </c:pt>
                <c:pt idx="693">
                  <c:v>2.530832649042369E-2</c:v>
                </c:pt>
                <c:pt idx="694">
                  <c:v>4.0372318251705841E-2</c:v>
                </c:pt>
                <c:pt idx="695">
                  <c:v>1.7634162087287287E-2</c:v>
                </c:pt>
                <c:pt idx="696">
                  <c:v>5.788136346088564E-2</c:v>
                </c:pt>
                <c:pt idx="697">
                  <c:v>1.4071068063732586E-2</c:v>
                </c:pt>
                <c:pt idx="698">
                  <c:v>5.2860942075645102E-2</c:v>
                </c:pt>
                <c:pt idx="699">
                  <c:v>4.5144167874158779E-2</c:v>
                </c:pt>
                <c:pt idx="700">
                  <c:v>0.1185290403401929</c:v>
                </c:pt>
                <c:pt idx="701">
                  <c:v>0.11268019507836587</c:v>
                </c:pt>
                <c:pt idx="702">
                  <c:v>9.2170988780962235E-2</c:v>
                </c:pt>
                <c:pt idx="703">
                  <c:v>3.593121880277849E-2</c:v>
                </c:pt>
                <c:pt idx="704">
                  <c:v>2.133770637940027E-2</c:v>
                </c:pt>
                <c:pt idx="705">
                  <c:v>1.7036268294002672E-3</c:v>
                </c:pt>
                <c:pt idx="706">
                  <c:v>1.7756358008237945E-2</c:v>
                </c:pt>
                <c:pt idx="707">
                  <c:v>9.1405647432176065E-2</c:v>
                </c:pt>
                <c:pt idx="708">
                  <c:v>1.5598429364924662E-2</c:v>
                </c:pt>
                <c:pt idx="709">
                  <c:v>1.9846954113916029E-2</c:v>
                </c:pt>
                <c:pt idx="710">
                  <c:v>3.8348136349034188E-2</c:v>
                </c:pt>
                <c:pt idx="711">
                  <c:v>3.1886770674112164E-2</c:v>
                </c:pt>
                <c:pt idx="712">
                  <c:v>1.0463911470596989E-4</c:v>
                </c:pt>
                <c:pt idx="713">
                  <c:v>5.9898269627916391E-3</c:v>
                </c:pt>
                <c:pt idx="714">
                  <c:v>3.165129086269023E-2</c:v>
                </c:pt>
                <c:pt idx="715">
                  <c:v>2.0835345471352129E-2</c:v>
                </c:pt>
                <c:pt idx="716">
                  <c:v>2.7241552073331236E-2</c:v>
                </c:pt>
                <c:pt idx="717">
                  <c:v>0.27965815097560442</c:v>
                </c:pt>
                <c:pt idx="718">
                  <c:v>0.2273129871361885</c:v>
                </c:pt>
                <c:pt idx="719">
                  <c:v>2.7692002952156215E-2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A576-4A8E-9106-3490127D4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899871"/>
        <c:axId val="1661911519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3"/>
                <c:tx>
                  <c:v>34 mm (Imp_1E2)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'34 mm_1E2_Imp'!$B$2:$B$2917</c15:sqref>
                        </c15:formulaRef>
                      </c:ext>
                    </c:extLst>
                    <c:numCache>
                      <c:formatCode>0.00000E+00</c:formatCode>
                      <c:ptCount val="2916"/>
                      <c:pt idx="0">
                        <c:v>5182330000</c:v>
                      </c:pt>
                      <c:pt idx="1">
                        <c:v>5281580000</c:v>
                      </c:pt>
                      <c:pt idx="2">
                        <c:v>5364570000</c:v>
                      </c:pt>
                      <c:pt idx="3">
                        <c:v>5705180000</c:v>
                      </c:pt>
                      <c:pt idx="4">
                        <c:v>5739930000</c:v>
                      </c:pt>
                      <c:pt idx="5">
                        <c:v>5838500000</c:v>
                      </c:pt>
                      <c:pt idx="6">
                        <c:v>5969330000</c:v>
                      </c:pt>
                      <c:pt idx="7">
                        <c:v>6111050000</c:v>
                      </c:pt>
                      <c:pt idx="8">
                        <c:v>6259570000</c:v>
                      </c:pt>
                      <c:pt idx="9">
                        <c:v>6411960000</c:v>
                      </c:pt>
                      <c:pt idx="10">
                        <c:v>6567040000</c:v>
                      </c:pt>
                      <c:pt idx="11">
                        <c:v>6724810000</c:v>
                      </c:pt>
                      <c:pt idx="12">
                        <c:v>6883340000</c:v>
                      </c:pt>
                      <c:pt idx="13">
                        <c:v>7043690000</c:v>
                      </c:pt>
                      <c:pt idx="14">
                        <c:v>7204600000</c:v>
                      </c:pt>
                      <c:pt idx="15">
                        <c:v>7365140000</c:v>
                      </c:pt>
                      <c:pt idx="16">
                        <c:v>7525420000</c:v>
                      </c:pt>
                      <c:pt idx="17">
                        <c:v>7684020000</c:v>
                      </c:pt>
                      <c:pt idx="18">
                        <c:v>7839390000</c:v>
                      </c:pt>
                      <c:pt idx="19">
                        <c:v>7863510000</c:v>
                      </c:pt>
                      <c:pt idx="20">
                        <c:v>7864670000</c:v>
                      </c:pt>
                      <c:pt idx="21">
                        <c:v>7868010000</c:v>
                      </c:pt>
                      <c:pt idx="22">
                        <c:v>7873110000</c:v>
                      </c:pt>
                      <c:pt idx="23">
                        <c:v>7991380000</c:v>
                      </c:pt>
                      <c:pt idx="24">
                        <c:v>7880590000</c:v>
                      </c:pt>
                      <c:pt idx="25">
                        <c:v>7889570000</c:v>
                      </c:pt>
                      <c:pt idx="26">
                        <c:v>7900330000</c:v>
                      </c:pt>
                      <c:pt idx="27">
                        <c:v>7911790000</c:v>
                      </c:pt>
                      <c:pt idx="28">
                        <c:v>7924930000</c:v>
                      </c:pt>
                      <c:pt idx="29">
                        <c:v>7938230000</c:v>
                      </c:pt>
                      <c:pt idx="30">
                        <c:v>7952100000</c:v>
                      </c:pt>
                      <c:pt idx="31">
                        <c:v>7966280000</c:v>
                      </c:pt>
                      <c:pt idx="32">
                        <c:v>7979790000</c:v>
                      </c:pt>
                      <c:pt idx="33">
                        <c:v>7993160000</c:v>
                      </c:pt>
                      <c:pt idx="34">
                        <c:v>8005350000</c:v>
                      </c:pt>
                      <c:pt idx="35">
                        <c:v>8016690000</c:v>
                      </c:pt>
                      <c:pt idx="36">
                        <c:v>8026670000</c:v>
                      </c:pt>
                      <c:pt idx="37">
                        <c:v>8035100000</c:v>
                      </c:pt>
                      <c:pt idx="38">
                        <c:v>8040960000</c:v>
                      </c:pt>
                      <c:pt idx="39">
                        <c:v>8044880000</c:v>
                      </c:pt>
                      <c:pt idx="40">
                        <c:v>8015940000</c:v>
                      </c:pt>
                      <c:pt idx="41">
                        <c:v>8026220000</c:v>
                      </c:pt>
                      <c:pt idx="42">
                        <c:v>8034920000</c:v>
                      </c:pt>
                      <c:pt idx="43">
                        <c:v>8041000000</c:v>
                      </c:pt>
                      <c:pt idx="44">
                        <c:v>8045040000</c:v>
                      </c:pt>
                      <c:pt idx="45">
                        <c:v>8531010000</c:v>
                      </c:pt>
                      <c:pt idx="46">
                        <c:v>8658880000</c:v>
                      </c:pt>
                      <c:pt idx="47">
                        <c:v>8753120000</c:v>
                      </c:pt>
                      <c:pt idx="48">
                        <c:v>9344640000</c:v>
                      </c:pt>
                      <c:pt idx="49">
                        <c:v>9365960000</c:v>
                      </c:pt>
                      <c:pt idx="50">
                        <c:v>9223490000</c:v>
                      </c:pt>
                      <c:pt idx="51">
                        <c:v>9224540000</c:v>
                      </c:pt>
                      <c:pt idx="52">
                        <c:v>9227510000</c:v>
                      </c:pt>
                      <c:pt idx="53">
                        <c:v>9231940000</c:v>
                      </c:pt>
                      <c:pt idx="54">
                        <c:v>9238370000</c:v>
                      </c:pt>
                      <c:pt idx="55">
                        <c:v>9246100000</c:v>
                      </c:pt>
                      <c:pt idx="56">
                        <c:v>9255220000</c:v>
                      </c:pt>
                      <c:pt idx="57">
                        <c:v>9264820000</c:v>
                      </c:pt>
                      <c:pt idx="58">
                        <c:v>9420970000</c:v>
                      </c:pt>
                      <c:pt idx="59">
                        <c:v>9275860000</c:v>
                      </c:pt>
                      <c:pt idx="60">
                        <c:v>9286870000</c:v>
                      </c:pt>
                      <c:pt idx="61">
                        <c:v>9298230000</c:v>
                      </c:pt>
                      <c:pt idx="62">
                        <c:v>9309580000</c:v>
                      </c:pt>
                      <c:pt idx="63">
                        <c:v>9474890000</c:v>
                      </c:pt>
                      <c:pt idx="64">
                        <c:v>9320220000</c:v>
                      </c:pt>
                      <c:pt idx="65">
                        <c:v>9330580000</c:v>
                      </c:pt>
                      <c:pt idx="66">
                        <c:v>9339490000</c:v>
                      </c:pt>
                      <c:pt idx="67">
                        <c:v>9510570000</c:v>
                      </c:pt>
                      <c:pt idx="68">
                        <c:v>9347800000</c:v>
                      </c:pt>
                      <c:pt idx="69">
                        <c:v>9354790000</c:v>
                      </c:pt>
                      <c:pt idx="70">
                        <c:v>9528650000</c:v>
                      </c:pt>
                      <c:pt idx="71">
                        <c:v>9360510000</c:v>
                      </c:pt>
                      <c:pt idx="72">
                        <c:v>9364250000</c:v>
                      </c:pt>
                      <c:pt idx="73">
                        <c:v>9367100000</c:v>
                      </c:pt>
                      <c:pt idx="74">
                        <c:v>9700880000</c:v>
                      </c:pt>
                      <c:pt idx="75">
                        <c:v>9717140000</c:v>
                      </c:pt>
                      <c:pt idx="76">
                        <c:v>9730660000</c:v>
                      </c:pt>
                      <c:pt idx="77">
                        <c:v>9739280000</c:v>
                      </c:pt>
                      <c:pt idx="78">
                        <c:v>9745220000</c:v>
                      </c:pt>
                      <c:pt idx="79">
                        <c:v>11960400000</c:v>
                      </c:pt>
                      <c:pt idx="80">
                        <c:v>11960400000</c:v>
                      </c:pt>
                      <c:pt idx="81">
                        <c:v>11960800000</c:v>
                      </c:pt>
                      <c:pt idx="82">
                        <c:v>11961200000</c:v>
                      </c:pt>
                      <c:pt idx="83">
                        <c:v>11961800000</c:v>
                      </c:pt>
                      <c:pt idx="84">
                        <c:v>11962500000</c:v>
                      </c:pt>
                      <c:pt idx="85">
                        <c:v>11963300000</c:v>
                      </c:pt>
                      <c:pt idx="86">
                        <c:v>11964200000</c:v>
                      </c:pt>
                      <c:pt idx="87">
                        <c:v>11965100000</c:v>
                      </c:pt>
                      <c:pt idx="88">
                        <c:v>11966000000</c:v>
                      </c:pt>
                      <c:pt idx="89">
                        <c:v>11966900000</c:v>
                      </c:pt>
                      <c:pt idx="90">
                        <c:v>11967800000</c:v>
                      </c:pt>
                      <c:pt idx="91">
                        <c:v>11968700000</c:v>
                      </c:pt>
                      <c:pt idx="92">
                        <c:v>11969500000</c:v>
                      </c:pt>
                      <c:pt idx="93">
                        <c:v>11970200000</c:v>
                      </c:pt>
                      <c:pt idx="94">
                        <c:v>11970900000</c:v>
                      </c:pt>
                      <c:pt idx="95">
                        <c:v>11971600000</c:v>
                      </c:pt>
                      <c:pt idx="96">
                        <c:v>11972000000</c:v>
                      </c:pt>
                      <c:pt idx="97">
                        <c:v>11972400000</c:v>
                      </c:pt>
                      <c:pt idx="98">
                        <c:v>11972600000</c:v>
                      </c:pt>
                      <c:pt idx="99">
                        <c:v>12126800000</c:v>
                      </c:pt>
                      <c:pt idx="100">
                        <c:v>12128900000</c:v>
                      </c:pt>
                      <c:pt idx="101">
                        <c:v>12133400000</c:v>
                      </c:pt>
                      <c:pt idx="102">
                        <c:v>12140200000</c:v>
                      </c:pt>
                      <c:pt idx="103">
                        <c:v>12150500000</c:v>
                      </c:pt>
                      <c:pt idx="104">
                        <c:v>12163000000</c:v>
                      </c:pt>
                      <c:pt idx="105">
                        <c:v>12178300000</c:v>
                      </c:pt>
                      <c:pt idx="106">
                        <c:v>12194100000</c:v>
                      </c:pt>
                      <c:pt idx="107">
                        <c:v>12213400000</c:v>
                      </c:pt>
                      <c:pt idx="108">
                        <c:v>12232900000</c:v>
                      </c:pt>
                      <c:pt idx="109">
                        <c:v>12253800000</c:v>
                      </c:pt>
                      <c:pt idx="110">
                        <c:v>12275200000</c:v>
                      </c:pt>
                      <c:pt idx="111">
                        <c:v>12295700000</c:v>
                      </c:pt>
                      <c:pt idx="112">
                        <c:v>12316600000</c:v>
                      </c:pt>
                      <c:pt idx="113">
                        <c:v>12334300000</c:v>
                      </c:pt>
                      <c:pt idx="114">
                        <c:v>12351600000</c:v>
                      </c:pt>
                      <c:pt idx="115">
                        <c:v>12366400000</c:v>
                      </c:pt>
                      <c:pt idx="116">
                        <c:v>12378900000</c:v>
                      </c:pt>
                      <c:pt idx="117">
                        <c:v>12387000000</c:v>
                      </c:pt>
                      <c:pt idx="118">
                        <c:v>12393400000</c:v>
                      </c:pt>
                      <c:pt idx="119">
                        <c:v>13420900000</c:v>
                      </c:pt>
                      <c:pt idx="120">
                        <c:v>13421200000</c:v>
                      </c:pt>
                      <c:pt idx="121">
                        <c:v>13422300000</c:v>
                      </c:pt>
                      <c:pt idx="122">
                        <c:v>13423800000</c:v>
                      </c:pt>
                      <c:pt idx="123">
                        <c:v>13426100000</c:v>
                      </c:pt>
                      <c:pt idx="124">
                        <c:v>13428700000</c:v>
                      </c:pt>
                      <c:pt idx="125">
                        <c:v>13431700000</c:v>
                      </c:pt>
                      <c:pt idx="126">
                        <c:v>13435000000</c:v>
                      </c:pt>
                      <c:pt idx="127">
                        <c:v>13438400000</c:v>
                      </c:pt>
                      <c:pt idx="128">
                        <c:v>13441800000</c:v>
                      </c:pt>
                      <c:pt idx="129">
                        <c:v>13442300000</c:v>
                      </c:pt>
                      <c:pt idx="130">
                        <c:v>13445700000</c:v>
                      </c:pt>
                      <c:pt idx="131">
                        <c:v>13449000000</c:v>
                      </c:pt>
                      <c:pt idx="132">
                        <c:v>13452200000</c:v>
                      </c:pt>
                      <c:pt idx="133">
                        <c:v>13454900000</c:v>
                      </c:pt>
                      <c:pt idx="134">
                        <c:v>13457600000</c:v>
                      </c:pt>
                      <c:pt idx="135">
                        <c:v>13459800000</c:v>
                      </c:pt>
                      <c:pt idx="136">
                        <c:v>13461700000</c:v>
                      </c:pt>
                      <c:pt idx="137">
                        <c:v>13463300000</c:v>
                      </c:pt>
                      <c:pt idx="138">
                        <c:v>13464400000</c:v>
                      </c:pt>
                      <c:pt idx="139">
                        <c:v>13465000000</c:v>
                      </c:pt>
                      <c:pt idx="140">
                        <c:v>13970300000</c:v>
                      </c:pt>
                      <c:pt idx="141">
                        <c:v>13971100000</c:v>
                      </c:pt>
                      <c:pt idx="142">
                        <c:v>13971600000</c:v>
                      </c:pt>
                      <c:pt idx="143">
                        <c:v>13972000000</c:v>
                      </c:pt>
                      <c:pt idx="144">
                        <c:v>13973000000</c:v>
                      </c:pt>
                      <c:pt idx="145">
                        <c:v>13974300000</c:v>
                      </c:pt>
                      <c:pt idx="146">
                        <c:v>13976200000</c:v>
                      </c:pt>
                      <c:pt idx="147">
                        <c:v>13977500000</c:v>
                      </c:pt>
                      <c:pt idx="148">
                        <c:v>13979400000</c:v>
                      </c:pt>
                      <c:pt idx="149">
                        <c:v>13980900000</c:v>
                      </c:pt>
                      <c:pt idx="150">
                        <c:v>13982600000</c:v>
                      </c:pt>
                      <c:pt idx="151">
                        <c:v>13984300000</c:v>
                      </c:pt>
                      <c:pt idx="152">
                        <c:v>13985400000</c:v>
                      </c:pt>
                      <c:pt idx="153">
                        <c:v>13986800000</c:v>
                      </c:pt>
                      <c:pt idx="154">
                        <c:v>13987300000</c:v>
                      </c:pt>
                      <c:pt idx="155">
                        <c:v>13987700000</c:v>
                      </c:pt>
                      <c:pt idx="156">
                        <c:v>13987900000</c:v>
                      </c:pt>
                      <c:pt idx="157">
                        <c:v>13987900000</c:v>
                      </c:pt>
                      <c:pt idx="158">
                        <c:v>13988400000</c:v>
                      </c:pt>
                      <c:pt idx="159">
                        <c:v>13988500000</c:v>
                      </c:pt>
                      <c:pt idx="160">
                        <c:v>14737300000</c:v>
                      </c:pt>
                      <c:pt idx="161">
                        <c:v>14737400000</c:v>
                      </c:pt>
                      <c:pt idx="162">
                        <c:v>14738000000</c:v>
                      </c:pt>
                      <c:pt idx="163">
                        <c:v>14738700000</c:v>
                      </c:pt>
                      <c:pt idx="164">
                        <c:v>14739900000</c:v>
                      </c:pt>
                      <c:pt idx="165">
                        <c:v>14741600000</c:v>
                      </c:pt>
                      <c:pt idx="166">
                        <c:v>14743900000</c:v>
                      </c:pt>
                      <c:pt idx="167">
                        <c:v>14746900000</c:v>
                      </c:pt>
                      <c:pt idx="168">
                        <c:v>14750700000</c:v>
                      </c:pt>
                      <c:pt idx="169">
                        <c:v>14755400000</c:v>
                      </c:pt>
                      <c:pt idx="170">
                        <c:v>14760900000</c:v>
                      </c:pt>
                      <c:pt idx="171">
                        <c:v>14767100000</c:v>
                      </c:pt>
                      <c:pt idx="172">
                        <c:v>14773800000</c:v>
                      </c:pt>
                      <c:pt idx="173">
                        <c:v>14780700000</c:v>
                      </c:pt>
                      <c:pt idx="174">
                        <c:v>14787400000</c:v>
                      </c:pt>
                      <c:pt idx="175">
                        <c:v>14793700000</c:v>
                      </c:pt>
                      <c:pt idx="176">
                        <c:v>14799400000</c:v>
                      </c:pt>
                      <c:pt idx="177">
                        <c:v>14804200000</c:v>
                      </c:pt>
                      <c:pt idx="178">
                        <c:v>14807600000</c:v>
                      </c:pt>
                      <c:pt idx="179">
                        <c:v>14809100000</c:v>
                      </c:pt>
                      <c:pt idx="180">
                        <c:v>15408400000</c:v>
                      </c:pt>
                      <c:pt idx="181">
                        <c:v>15412400000</c:v>
                      </c:pt>
                      <c:pt idx="182">
                        <c:v>15419800000</c:v>
                      </c:pt>
                      <c:pt idx="183">
                        <c:v>15431300000</c:v>
                      </c:pt>
                      <c:pt idx="184">
                        <c:v>15448700000</c:v>
                      </c:pt>
                      <c:pt idx="185">
                        <c:v>15469200000</c:v>
                      </c:pt>
                      <c:pt idx="186">
                        <c:v>15494200000</c:v>
                      </c:pt>
                      <c:pt idx="187">
                        <c:v>15518900000</c:v>
                      </c:pt>
                      <c:pt idx="188">
                        <c:v>15550200000</c:v>
                      </c:pt>
                      <c:pt idx="189">
                        <c:v>15580400000</c:v>
                      </c:pt>
                      <c:pt idx="190">
                        <c:v>15612900000</c:v>
                      </c:pt>
                      <c:pt idx="191">
                        <c:v>15645700000</c:v>
                      </c:pt>
                      <c:pt idx="192">
                        <c:v>15676400000</c:v>
                      </c:pt>
                      <c:pt idx="193">
                        <c:v>15707900000</c:v>
                      </c:pt>
                      <c:pt idx="194">
                        <c:v>15733300000</c:v>
                      </c:pt>
                      <c:pt idx="195">
                        <c:v>15759000000</c:v>
                      </c:pt>
                      <c:pt idx="196">
                        <c:v>15780300000</c:v>
                      </c:pt>
                      <c:pt idx="197">
                        <c:v>15798600000</c:v>
                      </c:pt>
                      <c:pt idx="198">
                        <c:v>15809700000</c:v>
                      </c:pt>
                      <c:pt idx="199">
                        <c:v>15819800000</c:v>
                      </c:pt>
                      <c:pt idx="200">
                        <c:v>16565400000</c:v>
                      </c:pt>
                      <c:pt idx="201">
                        <c:v>16565500000</c:v>
                      </c:pt>
                      <c:pt idx="202">
                        <c:v>16565500000</c:v>
                      </c:pt>
                      <c:pt idx="203">
                        <c:v>16565600000</c:v>
                      </c:pt>
                      <c:pt idx="204">
                        <c:v>16565600000</c:v>
                      </c:pt>
                      <c:pt idx="205">
                        <c:v>16565600000</c:v>
                      </c:pt>
                      <c:pt idx="206">
                        <c:v>16565700000</c:v>
                      </c:pt>
                      <c:pt idx="207">
                        <c:v>16565800000</c:v>
                      </c:pt>
                      <c:pt idx="208">
                        <c:v>16566000000</c:v>
                      </c:pt>
                      <c:pt idx="209">
                        <c:v>16566400000</c:v>
                      </c:pt>
                      <c:pt idx="210">
                        <c:v>16566900000</c:v>
                      </c:pt>
                      <c:pt idx="211">
                        <c:v>16567400000</c:v>
                      </c:pt>
                      <c:pt idx="212">
                        <c:v>16568000000</c:v>
                      </c:pt>
                      <c:pt idx="213">
                        <c:v>16568800000</c:v>
                      </c:pt>
                      <c:pt idx="214">
                        <c:v>16569500000</c:v>
                      </c:pt>
                      <c:pt idx="215">
                        <c:v>16570300000</c:v>
                      </c:pt>
                      <c:pt idx="216">
                        <c:v>16571000000</c:v>
                      </c:pt>
                      <c:pt idx="217">
                        <c:v>16571500000</c:v>
                      </c:pt>
                      <c:pt idx="218">
                        <c:v>16572000000</c:v>
                      </c:pt>
                      <c:pt idx="219">
                        <c:v>16572300000</c:v>
                      </c:pt>
                      <c:pt idx="220">
                        <c:v>16912100000</c:v>
                      </c:pt>
                      <c:pt idx="221">
                        <c:v>16912200000</c:v>
                      </c:pt>
                      <c:pt idx="222">
                        <c:v>16912600000</c:v>
                      </c:pt>
                      <c:pt idx="223">
                        <c:v>16913300000</c:v>
                      </c:pt>
                      <c:pt idx="224">
                        <c:v>16914100000</c:v>
                      </c:pt>
                      <c:pt idx="225">
                        <c:v>16915100000</c:v>
                      </c:pt>
                      <c:pt idx="226">
                        <c:v>16916300000</c:v>
                      </c:pt>
                      <c:pt idx="227">
                        <c:v>16916400000</c:v>
                      </c:pt>
                      <c:pt idx="228">
                        <c:v>16917600000</c:v>
                      </c:pt>
                      <c:pt idx="229">
                        <c:v>16918700000</c:v>
                      </c:pt>
                      <c:pt idx="230">
                        <c:v>16919900000</c:v>
                      </c:pt>
                      <c:pt idx="231">
                        <c:v>16921000000</c:v>
                      </c:pt>
                      <c:pt idx="232">
                        <c:v>16922000000</c:v>
                      </c:pt>
                      <c:pt idx="233">
                        <c:v>16923000000</c:v>
                      </c:pt>
                      <c:pt idx="234">
                        <c:v>16923800000</c:v>
                      </c:pt>
                      <c:pt idx="235">
                        <c:v>16924600000</c:v>
                      </c:pt>
                      <c:pt idx="236">
                        <c:v>16925200000</c:v>
                      </c:pt>
                      <c:pt idx="237">
                        <c:v>16925700000</c:v>
                      </c:pt>
                      <c:pt idx="238">
                        <c:v>16926100000</c:v>
                      </c:pt>
                      <c:pt idx="239">
                        <c:v>16926400000</c:v>
                      </c:pt>
                      <c:pt idx="240">
                        <c:v>16926600000</c:v>
                      </c:pt>
                      <c:pt idx="241">
                        <c:v>17473400000</c:v>
                      </c:pt>
                      <c:pt idx="242">
                        <c:v>17474700000</c:v>
                      </c:pt>
                      <c:pt idx="243">
                        <c:v>17478000000</c:v>
                      </c:pt>
                      <c:pt idx="244">
                        <c:v>17483000000</c:v>
                      </c:pt>
                      <c:pt idx="245">
                        <c:v>17490200000</c:v>
                      </c:pt>
                      <c:pt idx="246">
                        <c:v>17498600000</c:v>
                      </c:pt>
                      <c:pt idx="247">
                        <c:v>17508500000</c:v>
                      </c:pt>
                      <c:pt idx="248">
                        <c:v>17519300000</c:v>
                      </c:pt>
                      <c:pt idx="249">
                        <c:v>17529300000</c:v>
                      </c:pt>
                      <c:pt idx="250">
                        <c:v>17529800000</c:v>
                      </c:pt>
                      <c:pt idx="251">
                        <c:v>17530600000</c:v>
                      </c:pt>
                      <c:pt idx="252">
                        <c:v>17531400000</c:v>
                      </c:pt>
                      <c:pt idx="253">
                        <c:v>17533900000</c:v>
                      </c:pt>
                      <c:pt idx="254">
                        <c:v>17537400000</c:v>
                      </c:pt>
                      <c:pt idx="255">
                        <c:v>17541800000</c:v>
                      </c:pt>
                      <c:pt idx="256">
                        <c:v>17542500000</c:v>
                      </c:pt>
                      <c:pt idx="257">
                        <c:v>17547100000</c:v>
                      </c:pt>
                      <c:pt idx="258">
                        <c:v>17552900000</c:v>
                      </c:pt>
                      <c:pt idx="259">
                        <c:v>17553500000</c:v>
                      </c:pt>
                      <c:pt idx="260">
                        <c:v>17559700000</c:v>
                      </c:pt>
                      <c:pt idx="261">
                        <c:v>17563900000</c:v>
                      </c:pt>
                      <c:pt idx="262">
                        <c:v>17567200000</c:v>
                      </c:pt>
                      <c:pt idx="263">
                        <c:v>17573200000</c:v>
                      </c:pt>
                      <c:pt idx="264">
                        <c:v>17575200000</c:v>
                      </c:pt>
                      <c:pt idx="265">
                        <c:v>17581400000</c:v>
                      </c:pt>
                      <c:pt idx="266">
                        <c:v>17583600000</c:v>
                      </c:pt>
                      <c:pt idx="267">
                        <c:v>17588400000</c:v>
                      </c:pt>
                      <c:pt idx="268">
                        <c:v>17592000000</c:v>
                      </c:pt>
                      <c:pt idx="269">
                        <c:v>17594200000</c:v>
                      </c:pt>
                      <c:pt idx="270">
                        <c:v>17598900000</c:v>
                      </c:pt>
                      <c:pt idx="271">
                        <c:v>17599400000</c:v>
                      </c:pt>
                      <c:pt idx="272">
                        <c:v>17602500000</c:v>
                      </c:pt>
                      <c:pt idx="273">
                        <c:v>17605000000</c:v>
                      </c:pt>
                      <c:pt idx="274">
                        <c:v>17605700000</c:v>
                      </c:pt>
                      <c:pt idx="275">
                        <c:v>17606500000</c:v>
                      </c:pt>
                      <c:pt idx="276">
                        <c:v>17607000000</c:v>
                      </c:pt>
                      <c:pt idx="277">
                        <c:v>17610900000</c:v>
                      </c:pt>
                      <c:pt idx="278">
                        <c:v>17614900000</c:v>
                      </c:pt>
                      <c:pt idx="279">
                        <c:v>17618200000</c:v>
                      </c:pt>
                      <c:pt idx="280">
                        <c:v>17620200000</c:v>
                      </c:pt>
                      <c:pt idx="281">
                        <c:v>17621500000</c:v>
                      </c:pt>
                      <c:pt idx="282">
                        <c:v>17664800000</c:v>
                      </c:pt>
                      <c:pt idx="283">
                        <c:v>17664800000</c:v>
                      </c:pt>
                      <c:pt idx="284">
                        <c:v>17664800000</c:v>
                      </c:pt>
                      <c:pt idx="285">
                        <c:v>17665700000</c:v>
                      </c:pt>
                      <c:pt idx="286">
                        <c:v>17666200000</c:v>
                      </c:pt>
                      <c:pt idx="287">
                        <c:v>17666800000</c:v>
                      </c:pt>
                      <c:pt idx="288">
                        <c:v>17667600000</c:v>
                      </c:pt>
                      <c:pt idx="289">
                        <c:v>17668600000</c:v>
                      </c:pt>
                      <c:pt idx="290">
                        <c:v>17670200000</c:v>
                      </c:pt>
                      <c:pt idx="291">
                        <c:v>17672200000</c:v>
                      </c:pt>
                      <c:pt idx="292">
                        <c:v>17674000000</c:v>
                      </c:pt>
                      <c:pt idx="293">
                        <c:v>17677000000</c:v>
                      </c:pt>
                      <c:pt idx="294">
                        <c:v>17681700000</c:v>
                      </c:pt>
                      <c:pt idx="295">
                        <c:v>17686500000</c:v>
                      </c:pt>
                      <c:pt idx="296">
                        <c:v>17692700000</c:v>
                      </c:pt>
                      <c:pt idx="297">
                        <c:v>17698200000</c:v>
                      </c:pt>
                      <c:pt idx="298">
                        <c:v>17703400000</c:v>
                      </c:pt>
                      <c:pt idx="299">
                        <c:v>17707200000</c:v>
                      </c:pt>
                      <c:pt idx="300">
                        <c:v>17710900000</c:v>
                      </c:pt>
                      <c:pt idx="301">
                        <c:v>18325000000</c:v>
                      </c:pt>
                      <c:pt idx="302">
                        <c:v>18328000000</c:v>
                      </c:pt>
                      <c:pt idx="303">
                        <c:v>18331200000</c:v>
                      </c:pt>
                      <c:pt idx="304">
                        <c:v>18336600000</c:v>
                      </c:pt>
                      <c:pt idx="305">
                        <c:v>18345200000</c:v>
                      </c:pt>
                      <c:pt idx="306">
                        <c:v>18354500000</c:v>
                      </c:pt>
                      <c:pt idx="307">
                        <c:v>18365400000</c:v>
                      </c:pt>
                      <c:pt idx="308">
                        <c:v>18375700000</c:v>
                      </c:pt>
                      <c:pt idx="309">
                        <c:v>18388700000</c:v>
                      </c:pt>
                      <c:pt idx="310">
                        <c:v>18400000000</c:v>
                      </c:pt>
                      <c:pt idx="311">
                        <c:v>18412700000</c:v>
                      </c:pt>
                      <c:pt idx="312">
                        <c:v>18424400000</c:v>
                      </c:pt>
                      <c:pt idx="313">
                        <c:v>18434600000</c:v>
                      </c:pt>
                      <c:pt idx="314">
                        <c:v>18445900000</c:v>
                      </c:pt>
                      <c:pt idx="315">
                        <c:v>18453700000</c:v>
                      </c:pt>
                      <c:pt idx="316">
                        <c:v>18462600000</c:v>
                      </c:pt>
                      <c:pt idx="317">
                        <c:v>18469300000</c:v>
                      </c:pt>
                      <c:pt idx="318">
                        <c:v>18475400000</c:v>
                      </c:pt>
                      <c:pt idx="319">
                        <c:v>18478900000</c:v>
                      </c:pt>
                      <c:pt idx="320">
                        <c:v>18483000000</c:v>
                      </c:pt>
                      <c:pt idx="321">
                        <c:v>19517200000</c:v>
                      </c:pt>
                      <c:pt idx="322">
                        <c:v>19517500000</c:v>
                      </c:pt>
                      <c:pt idx="323">
                        <c:v>19518500000</c:v>
                      </c:pt>
                      <c:pt idx="324">
                        <c:v>19520000000</c:v>
                      </c:pt>
                      <c:pt idx="325">
                        <c:v>19522000000</c:v>
                      </c:pt>
                      <c:pt idx="326">
                        <c:v>19524500000</c:v>
                      </c:pt>
                      <c:pt idx="327">
                        <c:v>19527200000</c:v>
                      </c:pt>
                      <c:pt idx="328">
                        <c:v>19530200000</c:v>
                      </c:pt>
                      <c:pt idx="329">
                        <c:v>19533200000</c:v>
                      </c:pt>
                      <c:pt idx="330">
                        <c:v>19536200000</c:v>
                      </c:pt>
                      <c:pt idx="331">
                        <c:v>19537600000</c:v>
                      </c:pt>
                      <c:pt idx="332">
                        <c:v>19537700000</c:v>
                      </c:pt>
                      <c:pt idx="333">
                        <c:v>19537800000</c:v>
                      </c:pt>
                      <c:pt idx="334">
                        <c:v>19537800000</c:v>
                      </c:pt>
                      <c:pt idx="335">
                        <c:v>19537900000</c:v>
                      </c:pt>
                      <c:pt idx="336">
                        <c:v>19538200000</c:v>
                      </c:pt>
                      <c:pt idx="337">
                        <c:v>19538400000</c:v>
                      </c:pt>
                      <c:pt idx="338">
                        <c:v>19538600000</c:v>
                      </c:pt>
                      <c:pt idx="339">
                        <c:v>19538900000</c:v>
                      </c:pt>
                      <c:pt idx="340">
                        <c:v>19539100000</c:v>
                      </c:pt>
                      <c:pt idx="341">
                        <c:v>19539300000</c:v>
                      </c:pt>
                      <c:pt idx="342">
                        <c:v>19539400000</c:v>
                      </c:pt>
                      <c:pt idx="343">
                        <c:v>19539500000</c:v>
                      </c:pt>
                      <c:pt idx="344">
                        <c:v>19539500000</c:v>
                      </c:pt>
                      <c:pt idx="345">
                        <c:v>19539500000</c:v>
                      </c:pt>
                      <c:pt idx="346">
                        <c:v>19539600000</c:v>
                      </c:pt>
                      <c:pt idx="347">
                        <c:v>19539700000</c:v>
                      </c:pt>
                      <c:pt idx="348">
                        <c:v>19539700000</c:v>
                      </c:pt>
                      <c:pt idx="349">
                        <c:v>19539700000</c:v>
                      </c:pt>
                      <c:pt idx="350">
                        <c:v>19539700000</c:v>
                      </c:pt>
                      <c:pt idx="351">
                        <c:v>19539800000</c:v>
                      </c:pt>
                      <c:pt idx="352">
                        <c:v>19541900000</c:v>
                      </c:pt>
                      <c:pt idx="353">
                        <c:v>19544700000</c:v>
                      </c:pt>
                      <c:pt idx="354">
                        <c:v>19547200000</c:v>
                      </c:pt>
                      <c:pt idx="355">
                        <c:v>19549400000</c:v>
                      </c:pt>
                      <c:pt idx="356">
                        <c:v>19551200000</c:v>
                      </c:pt>
                      <c:pt idx="357">
                        <c:v>19552800000</c:v>
                      </c:pt>
                      <c:pt idx="358">
                        <c:v>19553900000</c:v>
                      </c:pt>
                      <c:pt idx="359">
                        <c:v>19554700000</c:v>
                      </c:pt>
                      <c:pt idx="360">
                        <c:v>19555500000</c:v>
                      </c:pt>
                      <c:pt idx="361">
                        <c:v>19885500000</c:v>
                      </c:pt>
                      <c:pt idx="362">
                        <c:v>19888000000</c:v>
                      </c:pt>
                      <c:pt idx="363">
                        <c:v>19893000000</c:v>
                      </c:pt>
                      <c:pt idx="364">
                        <c:v>19900300000</c:v>
                      </c:pt>
                      <c:pt idx="365">
                        <c:v>19912200000</c:v>
                      </c:pt>
                      <c:pt idx="366">
                        <c:v>19926000000</c:v>
                      </c:pt>
                      <c:pt idx="367">
                        <c:v>19943300000</c:v>
                      </c:pt>
                      <c:pt idx="368">
                        <c:v>19960400000</c:v>
                      </c:pt>
                      <c:pt idx="369">
                        <c:v>19982000000</c:v>
                      </c:pt>
                      <c:pt idx="370">
                        <c:v>20004300000</c:v>
                      </c:pt>
                      <c:pt idx="371">
                        <c:v>20029400000</c:v>
                      </c:pt>
                      <c:pt idx="372">
                        <c:v>20054800000</c:v>
                      </c:pt>
                      <c:pt idx="373">
                        <c:v>20080000000</c:v>
                      </c:pt>
                      <c:pt idx="374">
                        <c:v>20108100000</c:v>
                      </c:pt>
                      <c:pt idx="375">
                        <c:v>20132600000</c:v>
                      </c:pt>
                      <c:pt idx="376">
                        <c:v>20158200000</c:v>
                      </c:pt>
                      <c:pt idx="377">
                        <c:v>20181800000</c:v>
                      </c:pt>
                      <c:pt idx="378">
                        <c:v>20203600000</c:v>
                      </c:pt>
                      <c:pt idx="379">
                        <c:v>20219500000</c:v>
                      </c:pt>
                      <c:pt idx="380">
                        <c:v>20231700000</c:v>
                      </c:pt>
                      <c:pt idx="381">
                        <c:v>20490200000</c:v>
                      </c:pt>
                      <c:pt idx="382">
                        <c:v>20494100000</c:v>
                      </c:pt>
                      <c:pt idx="383">
                        <c:v>20504200000</c:v>
                      </c:pt>
                      <c:pt idx="384">
                        <c:v>20518100000</c:v>
                      </c:pt>
                      <c:pt idx="385">
                        <c:v>20536000000</c:v>
                      </c:pt>
                      <c:pt idx="386">
                        <c:v>20555500000</c:v>
                      </c:pt>
                      <c:pt idx="387">
                        <c:v>20576100000</c:v>
                      </c:pt>
                      <c:pt idx="388">
                        <c:v>20596600000</c:v>
                      </c:pt>
                      <c:pt idx="389">
                        <c:v>20616600000</c:v>
                      </c:pt>
                      <c:pt idx="390">
                        <c:v>20634600000</c:v>
                      </c:pt>
                      <c:pt idx="391">
                        <c:v>20635600000</c:v>
                      </c:pt>
                      <c:pt idx="392">
                        <c:v>20636500000</c:v>
                      </c:pt>
                      <c:pt idx="393">
                        <c:v>20639000000</c:v>
                      </c:pt>
                      <c:pt idx="394">
                        <c:v>20643500000</c:v>
                      </c:pt>
                      <c:pt idx="395">
                        <c:v>20649800000</c:v>
                      </c:pt>
                      <c:pt idx="396">
                        <c:v>20655800000</c:v>
                      </c:pt>
                      <c:pt idx="397">
                        <c:v>20657900000</c:v>
                      </c:pt>
                      <c:pt idx="398">
                        <c:v>20667800000</c:v>
                      </c:pt>
                      <c:pt idx="399">
                        <c:v>20672800000</c:v>
                      </c:pt>
                      <c:pt idx="400">
                        <c:v>20677100000</c:v>
                      </c:pt>
                      <c:pt idx="401">
                        <c:v>20687600000</c:v>
                      </c:pt>
                      <c:pt idx="402">
                        <c:v>20688500000</c:v>
                      </c:pt>
                      <c:pt idx="403">
                        <c:v>20698900000</c:v>
                      </c:pt>
                      <c:pt idx="404">
                        <c:v>20702900000</c:v>
                      </c:pt>
                      <c:pt idx="405">
                        <c:v>20709700000</c:v>
                      </c:pt>
                      <c:pt idx="406">
                        <c:v>20715000000</c:v>
                      </c:pt>
                      <c:pt idx="407">
                        <c:v>20719800000</c:v>
                      </c:pt>
                      <c:pt idx="408">
                        <c:v>20723300000</c:v>
                      </c:pt>
                      <c:pt idx="409">
                        <c:v>20729600000</c:v>
                      </c:pt>
                      <c:pt idx="410">
                        <c:v>20730700000</c:v>
                      </c:pt>
                      <c:pt idx="411">
                        <c:v>20735700000</c:v>
                      </c:pt>
                      <c:pt idx="412">
                        <c:v>20738900000</c:v>
                      </c:pt>
                      <c:pt idx="413">
                        <c:v>20739600000</c:v>
                      </c:pt>
                      <c:pt idx="414">
                        <c:v>20740700000</c:v>
                      </c:pt>
                      <c:pt idx="415">
                        <c:v>20743000000</c:v>
                      </c:pt>
                      <c:pt idx="416">
                        <c:v>20748000000</c:v>
                      </c:pt>
                      <c:pt idx="417">
                        <c:v>20755300000</c:v>
                      </c:pt>
                      <c:pt idx="418">
                        <c:v>20762500000</c:v>
                      </c:pt>
                      <c:pt idx="419">
                        <c:v>20768100000</c:v>
                      </c:pt>
                      <c:pt idx="420">
                        <c:v>20772400000</c:v>
                      </c:pt>
                      <c:pt idx="421">
                        <c:v>20775500000</c:v>
                      </c:pt>
                      <c:pt idx="422">
                        <c:v>20856400000</c:v>
                      </c:pt>
                      <c:pt idx="423">
                        <c:v>20860800000</c:v>
                      </c:pt>
                      <c:pt idx="424">
                        <c:v>20861800000</c:v>
                      </c:pt>
                      <c:pt idx="425">
                        <c:v>20863600000</c:v>
                      </c:pt>
                      <c:pt idx="426">
                        <c:v>20864600000</c:v>
                      </c:pt>
                      <c:pt idx="427">
                        <c:v>20868600000</c:v>
                      </c:pt>
                      <c:pt idx="428">
                        <c:v>20873700000</c:v>
                      </c:pt>
                      <c:pt idx="429">
                        <c:v>20879400000</c:v>
                      </c:pt>
                      <c:pt idx="430">
                        <c:v>20885500000</c:v>
                      </c:pt>
                      <c:pt idx="431">
                        <c:v>20894300000</c:v>
                      </c:pt>
                      <c:pt idx="432">
                        <c:v>20904200000</c:v>
                      </c:pt>
                      <c:pt idx="433">
                        <c:v>20914700000</c:v>
                      </c:pt>
                      <c:pt idx="434">
                        <c:v>20925200000</c:v>
                      </c:pt>
                      <c:pt idx="435">
                        <c:v>20936300000</c:v>
                      </c:pt>
                      <c:pt idx="436">
                        <c:v>20951200000</c:v>
                      </c:pt>
                      <c:pt idx="437">
                        <c:v>20959600000</c:v>
                      </c:pt>
                      <c:pt idx="438">
                        <c:v>20969500000</c:v>
                      </c:pt>
                      <c:pt idx="439">
                        <c:v>20975200000</c:v>
                      </c:pt>
                      <c:pt idx="440">
                        <c:v>20984400000</c:v>
                      </c:pt>
                      <c:pt idx="441">
                        <c:v>21230900000</c:v>
                      </c:pt>
                      <c:pt idx="442">
                        <c:v>21230900000</c:v>
                      </c:pt>
                      <c:pt idx="443">
                        <c:v>21231000000</c:v>
                      </c:pt>
                      <c:pt idx="444">
                        <c:v>21231300000</c:v>
                      </c:pt>
                      <c:pt idx="445">
                        <c:v>21231400000</c:v>
                      </c:pt>
                      <c:pt idx="446">
                        <c:v>21231700000</c:v>
                      </c:pt>
                      <c:pt idx="447">
                        <c:v>21232100000</c:v>
                      </c:pt>
                      <c:pt idx="448">
                        <c:v>21232400000</c:v>
                      </c:pt>
                      <c:pt idx="449">
                        <c:v>21232700000</c:v>
                      </c:pt>
                      <c:pt idx="450">
                        <c:v>21233100000</c:v>
                      </c:pt>
                      <c:pt idx="451">
                        <c:v>21233500000</c:v>
                      </c:pt>
                      <c:pt idx="452">
                        <c:v>21233800000</c:v>
                      </c:pt>
                      <c:pt idx="453">
                        <c:v>21234200000</c:v>
                      </c:pt>
                      <c:pt idx="454">
                        <c:v>21234500000</c:v>
                      </c:pt>
                      <c:pt idx="455">
                        <c:v>21234800000</c:v>
                      </c:pt>
                      <c:pt idx="456">
                        <c:v>21234900000</c:v>
                      </c:pt>
                      <c:pt idx="457">
                        <c:v>21235300000</c:v>
                      </c:pt>
                      <c:pt idx="458">
                        <c:v>21235400000</c:v>
                      </c:pt>
                      <c:pt idx="459">
                        <c:v>21235400000</c:v>
                      </c:pt>
                      <c:pt idx="460">
                        <c:v>21235500000</c:v>
                      </c:pt>
                      <c:pt idx="461">
                        <c:v>21590000000</c:v>
                      </c:pt>
                      <c:pt idx="462">
                        <c:v>21590100000</c:v>
                      </c:pt>
                      <c:pt idx="463">
                        <c:v>21590100000</c:v>
                      </c:pt>
                      <c:pt idx="464">
                        <c:v>21590100000</c:v>
                      </c:pt>
                      <c:pt idx="465">
                        <c:v>21590100000</c:v>
                      </c:pt>
                      <c:pt idx="466">
                        <c:v>21590100000</c:v>
                      </c:pt>
                      <c:pt idx="467">
                        <c:v>21590200000</c:v>
                      </c:pt>
                      <c:pt idx="468">
                        <c:v>21590200000</c:v>
                      </c:pt>
                      <c:pt idx="469">
                        <c:v>21590200000</c:v>
                      </c:pt>
                      <c:pt idx="470">
                        <c:v>21590200000</c:v>
                      </c:pt>
                      <c:pt idx="471">
                        <c:v>21590200000</c:v>
                      </c:pt>
                      <c:pt idx="472">
                        <c:v>21590300000</c:v>
                      </c:pt>
                      <c:pt idx="473">
                        <c:v>21590400000</c:v>
                      </c:pt>
                      <c:pt idx="474">
                        <c:v>21590500000</c:v>
                      </c:pt>
                      <c:pt idx="475">
                        <c:v>21590700000</c:v>
                      </c:pt>
                      <c:pt idx="476">
                        <c:v>21590800000</c:v>
                      </c:pt>
                      <c:pt idx="477">
                        <c:v>21590900000</c:v>
                      </c:pt>
                      <c:pt idx="478">
                        <c:v>21591000000</c:v>
                      </c:pt>
                      <c:pt idx="479">
                        <c:v>21591000000</c:v>
                      </c:pt>
                      <c:pt idx="480">
                        <c:v>21591000000</c:v>
                      </c:pt>
                      <c:pt idx="481">
                        <c:v>21736200000</c:v>
                      </c:pt>
                      <c:pt idx="482">
                        <c:v>21736300000</c:v>
                      </c:pt>
                      <c:pt idx="483">
                        <c:v>21736800000</c:v>
                      </c:pt>
                      <c:pt idx="484">
                        <c:v>21737600000</c:v>
                      </c:pt>
                      <c:pt idx="485">
                        <c:v>21738300000</c:v>
                      </c:pt>
                      <c:pt idx="486">
                        <c:v>21739400000</c:v>
                      </c:pt>
                      <c:pt idx="487">
                        <c:v>21740600000</c:v>
                      </c:pt>
                      <c:pt idx="488">
                        <c:v>21741900000</c:v>
                      </c:pt>
                      <c:pt idx="489">
                        <c:v>21743100000</c:v>
                      </c:pt>
                      <c:pt idx="490">
                        <c:v>21744700000</c:v>
                      </c:pt>
                      <c:pt idx="491">
                        <c:v>21746000000</c:v>
                      </c:pt>
                      <c:pt idx="492">
                        <c:v>21747400000</c:v>
                      </c:pt>
                      <c:pt idx="493">
                        <c:v>21749000000</c:v>
                      </c:pt>
                      <c:pt idx="494">
                        <c:v>21750200000</c:v>
                      </c:pt>
                      <c:pt idx="495">
                        <c:v>21751600000</c:v>
                      </c:pt>
                      <c:pt idx="496">
                        <c:v>21752900000</c:v>
                      </c:pt>
                      <c:pt idx="497">
                        <c:v>21754000000</c:v>
                      </c:pt>
                      <c:pt idx="498">
                        <c:v>21754800000</c:v>
                      </c:pt>
                      <c:pt idx="499">
                        <c:v>21755600000</c:v>
                      </c:pt>
                      <c:pt idx="500">
                        <c:v>21756100000</c:v>
                      </c:pt>
                      <c:pt idx="501">
                        <c:v>22097700000</c:v>
                      </c:pt>
                      <c:pt idx="502">
                        <c:v>22098600000</c:v>
                      </c:pt>
                      <c:pt idx="503">
                        <c:v>22100800000</c:v>
                      </c:pt>
                      <c:pt idx="504">
                        <c:v>22104600000</c:v>
                      </c:pt>
                      <c:pt idx="505">
                        <c:v>22109400000</c:v>
                      </c:pt>
                      <c:pt idx="506">
                        <c:v>22115400000</c:v>
                      </c:pt>
                      <c:pt idx="507">
                        <c:v>22121900000</c:v>
                      </c:pt>
                      <c:pt idx="508">
                        <c:v>22129100000</c:v>
                      </c:pt>
                      <c:pt idx="509">
                        <c:v>22136100000</c:v>
                      </c:pt>
                      <c:pt idx="510">
                        <c:v>22143000000</c:v>
                      </c:pt>
                      <c:pt idx="511">
                        <c:v>22149700000</c:v>
                      </c:pt>
                      <c:pt idx="512">
                        <c:v>22156000000</c:v>
                      </c:pt>
                      <c:pt idx="513">
                        <c:v>22161800000</c:v>
                      </c:pt>
                      <c:pt idx="514">
                        <c:v>22166900000</c:v>
                      </c:pt>
                      <c:pt idx="515">
                        <c:v>22171900000</c:v>
                      </c:pt>
                      <c:pt idx="516">
                        <c:v>22175900000</c:v>
                      </c:pt>
                      <c:pt idx="517">
                        <c:v>22179100000</c:v>
                      </c:pt>
                      <c:pt idx="518">
                        <c:v>22181400000</c:v>
                      </c:pt>
                      <c:pt idx="519">
                        <c:v>22183200000</c:v>
                      </c:pt>
                      <c:pt idx="520">
                        <c:v>22184500000</c:v>
                      </c:pt>
                      <c:pt idx="521">
                        <c:v>22358600000</c:v>
                      </c:pt>
                      <c:pt idx="522">
                        <c:v>22359100000</c:v>
                      </c:pt>
                      <c:pt idx="523">
                        <c:v>22360800000</c:v>
                      </c:pt>
                      <c:pt idx="524">
                        <c:v>22363200000</c:v>
                      </c:pt>
                      <c:pt idx="525">
                        <c:v>22366700000</c:v>
                      </c:pt>
                      <c:pt idx="526">
                        <c:v>22371100000</c:v>
                      </c:pt>
                      <c:pt idx="527">
                        <c:v>22376300000</c:v>
                      </c:pt>
                      <c:pt idx="528">
                        <c:v>22382200000</c:v>
                      </c:pt>
                      <c:pt idx="529">
                        <c:v>22388500000</c:v>
                      </c:pt>
                      <c:pt idx="530">
                        <c:v>22395400000</c:v>
                      </c:pt>
                      <c:pt idx="531">
                        <c:v>22402400000</c:v>
                      </c:pt>
                      <c:pt idx="532">
                        <c:v>22409300000</c:v>
                      </c:pt>
                      <c:pt idx="533">
                        <c:v>22416100000</c:v>
                      </c:pt>
                      <c:pt idx="534">
                        <c:v>22422500000</c:v>
                      </c:pt>
                      <c:pt idx="535">
                        <c:v>22428500000</c:v>
                      </c:pt>
                      <c:pt idx="536">
                        <c:v>22433500000</c:v>
                      </c:pt>
                      <c:pt idx="537">
                        <c:v>22437900000</c:v>
                      </c:pt>
                      <c:pt idx="538">
                        <c:v>22441300000</c:v>
                      </c:pt>
                      <c:pt idx="539">
                        <c:v>22443700000</c:v>
                      </c:pt>
                      <c:pt idx="540">
                        <c:v>22445300000</c:v>
                      </c:pt>
                      <c:pt idx="541">
                        <c:v>22992900000</c:v>
                      </c:pt>
                      <c:pt idx="542">
                        <c:v>22993000000</c:v>
                      </c:pt>
                      <c:pt idx="543">
                        <c:v>22993100000</c:v>
                      </c:pt>
                      <c:pt idx="544">
                        <c:v>22993100000</c:v>
                      </c:pt>
                      <c:pt idx="545">
                        <c:v>22993300000</c:v>
                      </c:pt>
                      <c:pt idx="546">
                        <c:v>22993300000</c:v>
                      </c:pt>
                      <c:pt idx="547">
                        <c:v>22993400000</c:v>
                      </c:pt>
                      <c:pt idx="548">
                        <c:v>22993600000</c:v>
                      </c:pt>
                      <c:pt idx="549">
                        <c:v>22993600000</c:v>
                      </c:pt>
                      <c:pt idx="550">
                        <c:v>22993700000</c:v>
                      </c:pt>
                      <c:pt idx="551">
                        <c:v>22993800000</c:v>
                      </c:pt>
                      <c:pt idx="552">
                        <c:v>22994000000</c:v>
                      </c:pt>
                      <c:pt idx="553">
                        <c:v>22994500000</c:v>
                      </c:pt>
                      <c:pt idx="554">
                        <c:v>22995000000</c:v>
                      </c:pt>
                      <c:pt idx="555">
                        <c:v>22995600000</c:v>
                      </c:pt>
                      <c:pt idx="556">
                        <c:v>22996200000</c:v>
                      </c:pt>
                      <c:pt idx="557">
                        <c:v>22996800000</c:v>
                      </c:pt>
                      <c:pt idx="558">
                        <c:v>22997200000</c:v>
                      </c:pt>
                      <c:pt idx="559">
                        <c:v>22997500000</c:v>
                      </c:pt>
                      <c:pt idx="560">
                        <c:v>22997900000</c:v>
                      </c:pt>
                      <c:pt idx="561">
                        <c:v>23255200000</c:v>
                      </c:pt>
                      <c:pt idx="562">
                        <c:v>23257100000</c:v>
                      </c:pt>
                      <c:pt idx="563">
                        <c:v>23259200000</c:v>
                      </c:pt>
                      <c:pt idx="564">
                        <c:v>23262700000</c:v>
                      </c:pt>
                      <c:pt idx="565">
                        <c:v>23267900000</c:v>
                      </c:pt>
                      <c:pt idx="566">
                        <c:v>23273600000</c:v>
                      </c:pt>
                      <c:pt idx="567">
                        <c:v>23279900000</c:v>
                      </c:pt>
                      <c:pt idx="568">
                        <c:v>23285800000</c:v>
                      </c:pt>
                      <c:pt idx="569">
                        <c:v>23292500000</c:v>
                      </c:pt>
                      <c:pt idx="570">
                        <c:v>23298400000</c:v>
                      </c:pt>
                      <c:pt idx="571">
                        <c:v>23304600000</c:v>
                      </c:pt>
                      <c:pt idx="572">
                        <c:v>23310100000</c:v>
                      </c:pt>
                      <c:pt idx="573">
                        <c:v>23314900000</c:v>
                      </c:pt>
                      <c:pt idx="574">
                        <c:v>23319500000</c:v>
                      </c:pt>
                      <c:pt idx="575">
                        <c:v>23323500000</c:v>
                      </c:pt>
                      <c:pt idx="576">
                        <c:v>23326600000</c:v>
                      </c:pt>
                      <c:pt idx="577">
                        <c:v>23329200000</c:v>
                      </c:pt>
                      <c:pt idx="578">
                        <c:v>23331500000</c:v>
                      </c:pt>
                      <c:pt idx="579">
                        <c:v>23332800000</c:v>
                      </c:pt>
                      <c:pt idx="580">
                        <c:v>23333800000</c:v>
                      </c:pt>
                      <c:pt idx="581">
                        <c:v>23490800000</c:v>
                      </c:pt>
                      <c:pt idx="582">
                        <c:v>23490900000</c:v>
                      </c:pt>
                      <c:pt idx="583">
                        <c:v>23491100000</c:v>
                      </c:pt>
                      <c:pt idx="584">
                        <c:v>23491300000</c:v>
                      </c:pt>
                      <c:pt idx="585">
                        <c:v>23491500000</c:v>
                      </c:pt>
                      <c:pt idx="586">
                        <c:v>23491900000</c:v>
                      </c:pt>
                      <c:pt idx="587">
                        <c:v>23492300000</c:v>
                      </c:pt>
                      <c:pt idx="588">
                        <c:v>23492800000</c:v>
                      </c:pt>
                      <c:pt idx="589">
                        <c:v>23493200000</c:v>
                      </c:pt>
                      <c:pt idx="590">
                        <c:v>23493700000</c:v>
                      </c:pt>
                      <c:pt idx="591">
                        <c:v>23494200000</c:v>
                      </c:pt>
                      <c:pt idx="592">
                        <c:v>23494600000</c:v>
                      </c:pt>
                      <c:pt idx="593">
                        <c:v>23495200000</c:v>
                      </c:pt>
                      <c:pt idx="594">
                        <c:v>23495600000</c:v>
                      </c:pt>
                      <c:pt idx="595">
                        <c:v>23496000000</c:v>
                      </c:pt>
                      <c:pt idx="596">
                        <c:v>23496300000</c:v>
                      </c:pt>
                      <c:pt idx="597">
                        <c:v>23496700000</c:v>
                      </c:pt>
                      <c:pt idx="598">
                        <c:v>23496900000</c:v>
                      </c:pt>
                      <c:pt idx="599">
                        <c:v>23497100000</c:v>
                      </c:pt>
                      <c:pt idx="600">
                        <c:v>23497300000</c:v>
                      </c:pt>
                      <c:pt idx="601">
                        <c:v>23642700000</c:v>
                      </c:pt>
                      <c:pt idx="602">
                        <c:v>23647100000</c:v>
                      </c:pt>
                      <c:pt idx="603">
                        <c:v>23655700000</c:v>
                      </c:pt>
                      <c:pt idx="604">
                        <c:v>23667100000</c:v>
                      </c:pt>
                      <c:pt idx="605">
                        <c:v>23684900000</c:v>
                      </c:pt>
                      <c:pt idx="606">
                        <c:v>23707100000</c:v>
                      </c:pt>
                      <c:pt idx="607">
                        <c:v>23733200000</c:v>
                      </c:pt>
                      <c:pt idx="608">
                        <c:v>23762700000</c:v>
                      </c:pt>
                      <c:pt idx="609">
                        <c:v>23792000000</c:v>
                      </c:pt>
                      <c:pt idx="610">
                        <c:v>23825600000</c:v>
                      </c:pt>
                      <c:pt idx="611">
                        <c:v>23861000000</c:v>
                      </c:pt>
                      <c:pt idx="612">
                        <c:v>23893100000</c:v>
                      </c:pt>
                      <c:pt idx="613">
                        <c:v>23924900000</c:v>
                      </c:pt>
                      <c:pt idx="614">
                        <c:v>23956700000</c:v>
                      </c:pt>
                      <c:pt idx="615">
                        <c:v>23985400000</c:v>
                      </c:pt>
                      <c:pt idx="616">
                        <c:v>24012100000</c:v>
                      </c:pt>
                      <c:pt idx="617">
                        <c:v>24013800000</c:v>
                      </c:pt>
                      <c:pt idx="618">
                        <c:v>24015600000</c:v>
                      </c:pt>
                      <c:pt idx="619">
                        <c:v>24019700000</c:v>
                      </c:pt>
                      <c:pt idx="620">
                        <c:v>24025500000</c:v>
                      </c:pt>
                      <c:pt idx="621">
                        <c:v>24033200000</c:v>
                      </c:pt>
                      <c:pt idx="622">
                        <c:v>24037000000</c:v>
                      </c:pt>
                      <c:pt idx="623">
                        <c:v>24043500000</c:v>
                      </c:pt>
                      <c:pt idx="624">
                        <c:v>24055000000</c:v>
                      </c:pt>
                      <c:pt idx="625">
                        <c:v>24058700000</c:v>
                      </c:pt>
                      <c:pt idx="626">
                        <c:v>24064800000</c:v>
                      </c:pt>
                      <c:pt idx="627">
                        <c:v>24075400000</c:v>
                      </c:pt>
                      <c:pt idx="628">
                        <c:v>24078400000</c:v>
                      </c:pt>
                      <c:pt idx="629">
                        <c:v>24085600000</c:v>
                      </c:pt>
                      <c:pt idx="630">
                        <c:v>24094400000</c:v>
                      </c:pt>
                      <c:pt idx="631">
                        <c:v>24095700000</c:v>
                      </c:pt>
                      <c:pt idx="632">
                        <c:v>24099900000</c:v>
                      </c:pt>
                      <c:pt idx="633">
                        <c:v>24104000000</c:v>
                      </c:pt>
                      <c:pt idx="634">
                        <c:v>24108000000</c:v>
                      </c:pt>
                      <c:pt idx="635">
                        <c:v>24110000000</c:v>
                      </c:pt>
                      <c:pt idx="636">
                        <c:v>24111200000</c:v>
                      </c:pt>
                      <c:pt idx="637">
                        <c:v>24112200000</c:v>
                      </c:pt>
                      <c:pt idx="638">
                        <c:v>24112900000</c:v>
                      </c:pt>
                      <c:pt idx="639">
                        <c:v>24113000000</c:v>
                      </c:pt>
                      <c:pt idx="640">
                        <c:v>24113800000</c:v>
                      </c:pt>
                      <c:pt idx="641">
                        <c:v>24114000000</c:v>
                      </c:pt>
                      <c:pt idx="642">
                        <c:v>24118000000</c:v>
                      </c:pt>
                      <c:pt idx="643">
                        <c:v>24126000000</c:v>
                      </c:pt>
                      <c:pt idx="644">
                        <c:v>24136500000</c:v>
                      </c:pt>
                      <c:pt idx="645">
                        <c:v>24145100000</c:v>
                      </c:pt>
                      <c:pt idx="646">
                        <c:v>24152200000</c:v>
                      </c:pt>
                      <c:pt idx="647">
                        <c:v>24157000000</c:v>
                      </c:pt>
                      <c:pt idx="648">
                        <c:v>24157400000</c:v>
                      </c:pt>
                      <c:pt idx="649">
                        <c:v>24157700000</c:v>
                      </c:pt>
                      <c:pt idx="650">
                        <c:v>24158000000</c:v>
                      </c:pt>
                      <c:pt idx="651">
                        <c:v>24158800000</c:v>
                      </c:pt>
                      <c:pt idx="652">
                        <c:v>24160000000</c:v>
                      </c:pt>
                      <c:pt idx="653">
                        <c:v>24161700000</c:v>
                      </c:pt>
                      <c:pt idx="654">
                        <c:v>24162200000</c:v>
                      </c:pt>
                      <c:pt idx="655">
                        <c:v>24163400000</c:v>
                      </c:pt>
                      <c:pt idx="656">
                        <c:v>24164900000</c:v>
                      </c:pt>
                      <c:pt idx="657">
                        <c:v>24165200000</c:v>
                      </c:pt>
                      <c:pt idx="658">
                        <c:v>24166900000</c:v>
                      </c:pt>
                      <c:pt idx="659">
                        <c:v>24166900000</c:v>
                      </c:pt>
                      <c:pt idx="660">
                        <c:v>24167900000</c:v>
                      </c:pt>
                      <c:pt idx="661">
                        <c:v>24168200000</c:v>
                      </c:pt>
                      <c:pt idx="662">
                        <c:v>24168700000</c:v>
                      </c:pt>
                      <c:pt idx="663">
                        <c:v>24169100000</c:v>
                      </c:pt>
                      <c:pt idx="664">
                        <c:v>24169800000</c:v>
                      </c:pt>
                      <c:pt idx="665">
                        <c:v>24170600000</c:v>
                      </c:pt>
                      <c:pt idx="666">
                        <c:v>24172000000</c:v>
                      </c:pt>
                      <c:pt idx="667">
                        <c:v>24173900000</c:v>
                      </c:pt>
                      <c:pt idx="668">
                        <c:v>24174200000</c:v>
                      </c:pt>
                      <c:pt idx="669">
                        <c:v>24174700000</c:v>
                      </c:pt>
                      <c:pt idx="670">
                        <c:v>24176200000</c:v>
                      </c:pt>
                      <c:pt idx="671">
                        <c:v>24176700000</c:v>
                      </c:pt>
                      <c:pt idx="672">
                        <c:v>24178100000</c:v>
                      </c:pt>
                      <c:pt idx="673">
                        <c:v>24179800000</c:v>
                      </c:pt>
                      <c:pt idx="674">
                        <c:v>24181200000</c:v>
                      </c:pt>
                      <c:pt idx="675">
                        <c:v>24184500000</c:v>
                      </c:pt>
                      <c:pt idx="676">
                        <c:v>24185300000</c:v>
                      </c:pt>
                      <c:pt idx="677">
                        <c:v>24190400000</c:v>
                      </c:pt>
                      <c:pt idx="678">
                        <c:v>24191300000</c:v>
                      </c:pt>
                      <c:pt idx="679">
                        <c:v>24199900000</c:v>
                      </c:pt>
                      <c:pt idx="680">
                        <c:v>24200100000</c:v>
                      </c:pt>
                      <c:pt idx="681">
                        <c:v>24208300000</c:v>
                      </c:pt>
                      <c:pt idx="682">
                        <c:v>24248000000</c:v>
                      </c:pt>
                      <c:pt idx="683">
                        <c:v>24248000000</c:v>
                      </c:pt>
                      <c:pt idx="684">
                        <c:v>24248600000</c:v>
                      </c:pt>
                      <c:pt idx="685">
                        <c:v>24248900000</c:v>
                      </c:pt>
                      <c:pt idx="686">
                        <c:v>24251200000</c:v>
                      </c:pt>
                      <c:pt idx="687">
                        <c:v>24251300000</c:v>
                      </c:pt>
                      <c:pt idx="688">
                        <c:v>24251800000</c:v>
                      </c:pt>
                      <c:pt idx="689">
                        <c:v>24252700000</c:v>
                      </c:pt>
                      <c:pt idx="690">
                        <c:v>24261600000</c:v>
                      </c:pt>
                      <c:pt idx="691">
                        <c:v>24296900000</c:v>
                      </c:pt>
                      <c:pt idx="692">
                        <c:v>24340900000</c:v>
                      </c:pt>
                      <c:pt idx="693">
                        <c:v>24387500000</c:v>
                      </c:pt>
                      <c:pt idx="694">
                        <c:v>24443600000</c:v>
                      </c:pt>
                      <c:pt idx="695">
                        <c:v>24496000000</c:v>
                      </c:pt>
                      <c:pt idx="696">
                        <c:v>24558500000</c:v>
                      </c:pt>
                      <c:pt idx="697">
                        <c:v>24618300000</c:v>
                      </c:pt>
                      <c:pt idx="698">
                        <c:v>24682600000</c:v>
                      </c:pt>
                      <c:pt idx="699">
                        <c:v>24734700000</c:v>
                      </c:pt>
                      <c:pt idx="700">
                        <c:v>24736400000</c:v>
                      </c:pt>
                      <c:pt idx="701">
                        <c:v>24736400000</c:v>
                      </c:pt>
                      <c:pt idx="702">
                        <c:v>24736400000</c:v>
                      </c:pt>
                      <c:pt idx="703">
                        <c:v>24736500000</c:v>
                      </c:pt>
                      <c:pt idx="704">
                        <c:v>24736500000</c:v>
                      </c:pt>
                      <c:pt idx="705">
                        <c:v>24736600000</c:v>
                      </c:pt>
                      <c:pt idx="706">
                        <c:v>24736600000</c:v>
                      </c:pt>
                      <c:pt idx="707">
                        <c:v>24736700000</c:v>
                      </c:pt>
                      <c:pt idx="708">
                        <c:v>24736800000</c:v>
                      </c:pt>
                      <c:pt idx="709">
                        <c:v>24736800000</c:v>
                      </c:pt>
                      <c:pt idx="710">
                        <c:v>24736900000</c:v>
                      </c:pt>
                      <c:pt idx="711">
                        <c:v>24736900000</c:v>
                      </c:pt>
                      <c:pt idx="712">
                        <c:v>24736900000</c:v>
                      </c:pt>
                      <c:pt idx="713">
                        <c:v>24736900000</c:v>
                      </c:pt>
                      <c:pt idx="714">
                        <c:v>24737000000</c:v>
                      </c:pt>
                      <c:pt idx="715">
                        <c:v>24737000000</c:v>
                      </c:pt>
                      <c:pt idx="716">
                        <c:v>24737000000</c:v>
                      </c:pt>
                      <c:pt idx="717">
                        <c:v>24737100000</c:v>
                      </c:pt>
                      <c:pt idx="718">
                        <c:v>24737100000</c:v>
                      </c:pt>
                      <c:pt idx="719">
                        <c:v>24737200000</c:v>
                      </c:pt>
                      <c:pt idx="720">
                        <c:v>24781000000</c:v>
                      </c:pt>
                      <c:pt idx="721">
                        <c:v>25122600000</c:v>
                      </c:pt>
                      <c:pt idx="722">
                        <c:v>25137600000</c:v>
                      </c:pt>
                      <c:pt idx="723">
                        <c:v>25176700000</c:v>
                      </c:pt>
                      <c:pt idx="724">
                        <c:v>25221300000</c:v>
                      </c:pt>
                      <c:pt idx="725">
                        <c:v>25263900000</c:v>
                      </c:pt>
                      <c:pt idx="726">
                        <c:v>25293700000</c:v>
                      </c:pt>
                      <c:pt idx="727">
                        <c:v>25313400000</c:v>
                      </c:pt>
                      <c:pt idx="728">
                        <c:v>25326300000</c:v>
                      </c:pt>
                      <c:pt idx="729">
                        <c:v>25328900000</c:v>
                      </c:pt>
                      <c:pt idx="730">
                        <c:v>25329300000</c:v>
                      </c:pt>
                      <c:pt idx="731">
                        <c:v>25337500000</c:v>
                      </c:pt>
                      <c:pt idx="732">
                        <c:v>25342700000</c:v>
                      </c:pt>
                      <c:pt idx="733">
                        <c:v>25354200000</c:v>
                      </c:pt>
                      <c:pt idx="734">
                        <c:v>25355400000</c:v>
                      </c:pt>
                      <c:pt idx="735">
                        <c:v>25367500000</c:v>
                      </c:pt>
                      <c:pt idx="736">
                        <c:v>25378700000</c:v>
                      </c:pt>
                      <c:pt idx="737">
                        <c:v>25386000000</c:v>
                      </c:pt>
                      <c:pt idx="738">
                        <c:v>25389400000</c:v>
                      </c:pt>
                      <c:pt idx="739">
                        <c:v>25399200000</c:v>
                      </c:pt>
                      <c:pt idx="740">
                        <c:v>25408200000</c:v>
                      </c:pt>
                      <c:pt idx="741">
                        <c:v>25415800000</c:v>
                      </c:pt>
                      <c:pt idx="742">
                        <c:v>25422400000</c:v>
                      </c:pt>
                      <c:pt idx="743">
                        <c:v>25427700000</c:v>
                      </c:pt>
                      <c:pt idx="744">
                        <c:v>25431300000</c:v>
                      </c:pt>
                      <c:pt idx="745">
                        <c:v>25433400000</c:v>
                      </c:pt>
                      <c:pt idx="746">
                        <c:v>25433800000</c:v>
                      </c:pt>
                      <c:pt idx="747">
                        <c:v>25489400000</c:v>
                      </c:pt>
                      <c:pt idx="748">
                        <c:v>25552200000</c:v>
                      </c:pt>
                      <c:pt idx="749">
                        <c:v>25613300000</c:v>
                      </c:pt>
                      <c:pt idx="750">
                        <c:v>25673800000</c:v>
                      </c:pt>
                      <c:pt idx="751">
                        <c:v>25733300000</c:v>
                      </c:pt>
                      <c:pt idx="752">
                        <c:v>25785800000</c:v>
                      </c:pt>
                      <c:pt idx="753">
                        <c:v>25834500000</c:v>
                      </c:pt>
                      <c:pt idx="754">
                        <c:v>25878400000</c:v>
                      </c:pt>
                      <c:pt idx="755">
                        <c:v>25911500000</c:v>
                      </c:pt>
                      <c:pt idx="756">
                        <c:v>25925600000</c:v>
                      </c:pt>
                      <c:pt idx="757">
                        <c:v>25925700000</c:v>
                      </c:pt>
                      <c:pt idx="758">
                        <c:v>25925800000</c:v>
                      </c:pt>
                      <c:pt idx="759">
                        <c:v>25926300000</c:v>
                      </c:pt>
                      <c:pt idx="760">
                        <c:v>25926400000</c:v>
                      </c:pt>
                      <c:pt idx="761">
                        <c:v>25926600000</c:v>
                      </c:pt>
                      <c:pt idx="762">
                        <c:v>25927300000</c:v>
                      </c:pt>
                      <c:pt idx="763">
                        <c:v>25927300000</c:v>
                      </c:pt>
                      <c:pt idx="764">
                        <c:v>25927600000</c:v>
                      </c:pt>
                      <c:pt idx="765">
                        <c:v>25927700000</c:v>
                      </c:pt>
                      <c:pt idx="766">
                        <c:v>25927900000</c:v>
                      </c:pt>
                      <c:pt idx="767">
                        <c:v>25928000000</c:v>
                      </c:pt>
                      <c:pt idx="768">
                        <c:v>25928300000</c:v>
                      </c:pt>
                      <c:pt idx="769">
                        <c:v>25928700000</c:v>
                      </c:pt>
                      <c:pt idx="770">
                        <c:v>25929100000</c:v>
                      </c:pt>
                      <c:pt idx="771">
                        <c:v>25929400000</c:v>
                      </c:pt>
                      <c:pt idx="772">
                        <c:v>25929700000</c:v>
                      </c:pt>
                      <c:pt idx="773">
                        <c:v>25930100000</c:v>
                      </c:pt>
                      <c:pt idx="774">
                        <c:v>25930200000</c:v>
                      </c:pt>
                      <c:pt idx="775">
                        <c:v>25930600000</c:v>
                      </c:pt>
                      <c:pt idx="776">
                        <c:v>25951400000</c:v>
                      </c:pt>
                      <c:pt idx="777">
                        <c:v>25974700000</c:v>
                      </c:pt>
                      <c:pt idx="778">
                        <c:v>25977400000</c:v>
                      </c:pt>
                      <c:pt idx="779">
                        <c:v>25980100000</c:v>
                      </c:pt>
                      <c:pt idx="780">
                        <c:v>25981800000</c:v>
                      </c:pt>
                      <c:pt idx="781">
                        <c:v>25984600000</c:v>
                      </c:pt>
                      <c:pt idx="782">
                        <c:v>25989200000</c:v>
                      </c:pt>
                      <c:pt idx="783">
                        <c:v>25993200000</c:v>
                      </c:pt>
                      <c:pt idx="784">
                        <c:v>25994600000</c:v>
                      </c:pt>
                      <c:pt idx="785">
                        <c:v>26001100000</c:v>
                      </c:pt>
                      <c:pt idx="786">
                        <c:v>26002700000</c:v>
                      </c:pt>
                      <c:pt idx="787">
                        <c:v>26007000000</c:v>
                      </c:pt>
                      <c:pt idx="788">
                        <c:v>26012700000</c:v>
                      </c:pt>
                      <c:pt idx="789">
                        <c:v>26014300000</c:v>
                      </c:pt>
                      <c:pt idx="790">
                        <c:v>26021800000</c:v>
                      </c:pt>
                      <c:pt idx="791">
                        <c:v>26028800000</c:v>
                      </c:pt>
                      <c:pt idx="792">
                        <c:v>26035900000</c:v>
                      </c:pt>
                      <c:pt idx="793">
                        <c:v>26042700000</c:v>
                      </c:pt>
                      <c:pt idx="794">
                        <c:v>26048600000</c:v>
                      </c:pt>
                      <c:pt idx="795">
                        <c:v>26060200000</c:v>
                      </c:pt>
                      <c:pt idx="796">
                        <c:v>26068300000</c:v>
                      </c:pt>
                      <c:pt idx="797">
                        <c:v>26076200000</c:v>
                      </c:pt>
                      <c:pt idx="798">
                        <c:v>26083300000</c:v>
                      </c:pt>
                      <c:pt idx="799">
                        <c:v>26087900000</c:v>
                      </c:pt>
                      <c:pt idx="800">
                        <c:v>26160200000</c:v>
                      </c:pt>
                      <c:pt idx="801">
                        <c:v>26160300000</c:v>
                      </c:pt>
                      <c:pt idx="802">
                        <c:v>26160500000</c:v>
                      </c:pt>
                      <c:pt idx="803">
                        <c:v>26160900000</c:v>
                      </c:pt>
                      <c:pt idx="804">
                        <c:v>26161200000</c:v>
                      </c:pt>
                      <c:pt idx="805">
                        <c:v>26161300000</c:v>
                      </c:pt>
                      <c:pt idx="806">
                        <c:v>26161300000</c:v>
                      </c:pt>
                      <c:pt idx="807">
                        <c:v>26161600000</c:v>
                      </c:pt>
                      <c:pt idx="808">
                        <c:v>26161700000</c:v>
                      </c:pt>
                      <c:pt idx="809">
                        <c:v>26162000000</c:v>
                      </c:pt>
                      <c:pt idx="810">
                        <c:v>26162300000</c:v>
                      </c:pt>
                      <c:pt idx="811">
                        <c:v>26162500000</c:v>
                      </c:pt>
                      <c:pt idx="812">
                        <c:v>26162800000</c:v>
                      </c:pt>
                      <c:pt idx="813">
                        <c:v>26163000000</c:v>
                      </c:pt>
                      <c:pt idx="814">
                        <c:v>26163300000</c:v>
                      </c:pt>
                      <c:pt idx="815">
                        <c:v>26163500000</c:v>
                      </c:pt>
                      <c:pt idx="816">
                        <c:v>26163700000</c:v>
                      </c:pt>
                      <c:pt idx="817">
                        <c:v>26163700000</c:v>
                      </c:pt>
                      <c:pt idx="818">
                        <c:v>26163900000</c:v>
                      </c:pt>
                      <c:pt idx="819">
                        <c:v>26163900000</c:v>
                      </c:pt>
                      <c:pt idx="820">
                        <c:v>26399600000</c:v>
                      </c:pt>
                      <c:pt idx="821">
                        <c:v>26399600000</c:v>
                      </c:pt>
                      <c:pt idx="822">
                        <c:v>26399600000</c:v>
                      </c:pt>
                      <c:pt idx="823">
                        <c:v>26399600000</c:v>
                      </c:pt>
                      <c:pt idx="824">
                        <c:v>26399600000</c:v>
                      </c:pt>
                      <c:pt idx="825">
                        <c:v>26399700000</c:v>
                      </c:pt>
                      <c:pt idx="826">
                        <c:v>26399700000</c:v>
                      </c:pt>
                      <c:pt idx="827">
                        <c:v>26399700000</c:v>
                      </c:pt>
                      <c:pt idx="828">
                        <c:v>26399700000</c:v>
                      </c:pt>
                      <c:pt idx="829">
                        <c:v>26399700000</c:v>
                      </c:pt>
                      <c:pt idx="830">
                        <c:v>26399800000</c:v>
                      </c:pt>
                      <c:pt idx="831">
                        <c:v>26399800000</c:v>
                      </c:pt>
                      <c:pt idx="832">
                        <c:v>26399900000</c:v>
                      </c:pt>
                      <c:pt idx="833">
                        <c:v>26399900000</c:v>
                      </c:pt>
                      <c:pt idx="834">
                        <c:v>26400000000</c:v>
                      </c:pt>
                      <c:pt idx="835">
                        <c:v>26400100000</c:v>
                      </c:pt>
                      <c:pt idx="836">
                        <c:v>26400200000</c:v>
                      </c:pt>
                      <c:pt idx="837">
                        <c:v>26400300000</c:v>
                      </c:pt>
                      <c:pt idx="838">
                        <c:v>26400300000</c:v>
                      </c:pt>
                      <c:pt idx="839">
                        <c:v>26400500000</c:v>
                      </c:pt>
                      <c:pt idx="840">
                        <c:v>26538900000</c:v>
                      </c:pt>
                      <c:pt idx="841">
                        <c:v>26539000000</c:v>
                      </c:pt>
                      <c:pt idx="842">
                        <c:v>26539100000</c:v>
                      </c:pt>
                      <c:pt idx="843">
                        <c:v>26539200000</c:v>
                      </c:pt>
                      <c:pt idx="844">
                        <c:v>26539200000</c:v>
                      </c:pt>
                      <c:pt idx="845">
                        <c:v>26539200000</c:v>
                      </c:pt>
                      <c:pt idx="846">
                        <c:v>26539200000</c:v>
                      </c:pt>
                      <c:pt idx="847">
                        <c:v>26539200000</c:v>
                      </c:pt>
                      <c:pt idx="848">
                        <c:v>26539300000</c:v>
                      </c:pt>
                      <c:pt idx="849">
                        <c:v>26539300000</c:v>
                      </c:pt>
                      <c:pt idx="850">
                        <c:v>26539300000</c:v>
                      </c:pt>
                      <c:pt idx="851">
                        <c:v>26539300000</c:v>
                      </c:pt>
                      <c:pt idx="852">
                        <c:v>26539300000</c:v>
                      </c:pt>
                      <c:pt idx="853">
                        <c:v>26539300000</c:v>
                      </c:pt>
                      <c:pt idx="854">
                        <c:v>26539300000</c:v>
                      </c:pt>
                      <c:pt idx="855">
                        <c:v>26539400000</c:v>
                      </c:pt>
                      <c:pt idx="856">
                        <c:v>26539400000</c:v>
                      </c:pt>
                      <c:pt idx="857">
                        <c:v>26539500000</c:v>
                      </c:pt>
                      <c:pt idx="858">
                        <c:v>26539600000</c:v>
                      </c:pt>
                      <c:pt idx="859">
                        <c:v>26539600000</c:v>
                      </c:pt>
                      <c:pt idx="860">
                        <c:v>26656000000</c:v>
                      </c:pt>
                      <c:pt idx="861">
                        <c:v>26657100000</c:v>
                      </c:pt>
                      <c:pt idx="862">
                        <c:v>26658500000</c:v>
                      </c:pt>
                      <c:pt idx="863">
                        <c:v>26661600000</c:v>
                      </c:pt>
                      <c:pt idx="864">
                        <c:v>26665900000</c:v>
                      </c:pt>
                      <c:pt idx="865">
                        <c:v>26671200000</c:v>
                      </c:pt>
                      <c:pt idx="866">
                        <c:v>26677600000</c:v>
                      </c:pt>
                      <c:pt idx="867">
                        <c:v>26685800000</c:v>
                      </c:pt>
                      <c:pt idx="868">
                        <c:v>26693600000</c:v>
                      </c:pt>
                      <c:pt idx="869">
                        <c:v>26702800000</c:v>
                      </c:pt>
                      <c:pt idx="870">
                        <c:v>26712800000</c:v>
                      </c:pt>
                      <c:pt idx="871">
                        <c:v>26722900000</c:v>
                      </c:pt>
                      <c:pt idx="872">
                        <c:v>26733400000</c:v>
                      </c:pt>
                      <c:pt idx="873">
                        <c:v>26743900000</c:v>
                      </c:pt>
                      <c:pt idx="874">
                        <c:v>26754700000</c:v>
                      </c:pt>
                      <c:pt idx="875">
                        <c:v>26763900000</c:v>
                      </c:pt>
                      <c:pt idx="876">
                        <c:v>26772200000</c:v>
                      </c:pt>
                      <c:pt idx="877">
                        <c:v>26779200000</c:v>
                      </c:pt>
                      <c:pt idx="878">
                        <c:v>26784200000</c:v>
                      </c:pt>
                      <c:pt idx="879">
                        <c:v>26787400000</c:v>
                      </c:pt>
                      <c:pt idx="880">
                        <c:v>26895500000</c:v>
                      </c:pt>
                      <c:pt idx="881">
                        <c:v>26895900000</c:v>
                      </c:pt>
                      <c:pt idx="882">
                        <c:v>26897900000</c:v>
                      </c:pt>
                      <c:pt idx="883">
                        <c:v>26899900000</c:v>
                      </c:pt>
                      <c:pt idx="884">
                        <c:v>26903000000</c:v>
                      </c:pt>
                      <c:pt idx="885">
                        <c:v>26907300000</c:v>
                      </c:pt>
                      <c:pt idx="886">
                        <c:v>26912000000</c:v>
                      </c:pt>
                      <c:pt idx="887">
                        <c:v>26917400000</c:v>
                      </c:pt>
                      <c:pt idx="888">
                        <c:v>26922800000</c:v>
                      </c:pt>
                      <c:pt idx="889">
                        <c:v>26929300000</c:v>
                      </c:pt>
                      <c:pt idx="890">
                        <c:v>26936200000</c:v>
                      </c:pt>
                      <c:pt idx="891">
                        <c:v>26942200000</c:v>
                      </c:pt>
                      <c:pt idx="892">
                        <c:v>26948500000</c:v>
                      </c:pt>
                      <c:pt idx="893">
                        <c:v>26954600000</c:v>
                      </c:pt>
                      <c:pt idx="894">
                        <c:v>26959900000</c:v>
                      </c:pt>
                      <c:pt idx="895">
                        <c:v>26964600000</c:v>
                      </c:pt>
                      <c:pt idx="896">
                        <c:v>26968800000</c:v>
                      </c:pt>
                      <c:pt idx="897">
                        <c:v>26971600000</c:v>
                      </c:pt>
                      <c:pt idx="898">
                        <c:v>26974000000</c:v>
                      </c:pt>
                      <c:pt idx="899">
                        <c:v>26975400000</c:v>
                      </c:pt>
                      <c:pt idx="900">
                        <c:v>27038500000</c:v>
                      </c:pt>
                      <c:pt idx="901">
                        <c:v>27038500000</c:v>
                      </c:pt>
                      <c:pt idx="902">
                        <c:v>27039300000</c:v>
                      </c:pt>
                      <c:pt idx="903">
                        <c:v>27041000000</c:v>
                      </c:pt>
                      <c:pt idx="904">
                        <c:v>27042400000</c:v>
                      </c:pt>
                      <c:pt idx="905">
                        <c:v>27044400000</c:v>
                      </c:pt>
                      <c:pt idx="906">
                        <c:v>27046800000</c:v>
                      </c:pt>
                      <c:pt idx="907">
                        <c:v>27049200000</c:v>
                      </c:pt>
                      <c:pt idx="908">
                        <c:v>27051800000</c:v>
                      </c:pt>
                      <c:pt idx="909">
                        <c:v>27054600000</c:v>
                      </c:pt>
                      <c:pt idx="910">
                        <c:v>27057600000</c:v>
                      </c:pt>
                      <c:pt idx="911">
                        <c:v>27060600000</c:v>
                      </c:pt>
                      <c:pt idx="912">
                        <c:v>27063600000</c:v>
                      </c:pt>
                      <c:pt idx="913">
                        <c:v>27066600000</c:v>
                      </c:pt>
                      <c:pt idx="914">
                        <c:v>27069800000</c:v>
                      </c:pt>
                      <c:pt idx="915">
                        <c:v>27072800000</c:v>
                      </c:pt>
                      <c:pt idx="916">
                        <c:v>27075600000</c:v>
                      </c:pt>
                      <c:pt idx="917">
                        <c:v>27077900000</c:v>
                      </c:pt>
                      <c:pt idx="918">
                        <c:v>27079600000</c:v>
                      </c:pt>
                      <c:pt idx="919">
                        <c:v>27081100000</c:v>
                      </c:pt>
                      <c:pt idx="920">
                        <c:v>27274900000</c:v>
                      </c:pt>
                      <c:pt idx="921">
                        <c:v>27275800000</c:v>
                      </c:pt>
                      <c:pt idx="922">
                        <c:v>27279400000</c:v>
                      </c:pt>
                      <c:pt idx="923">
                        <c:v>27283600000</c:v>
                      </c:pt>
                      <c:pt idx="924">
                        <c:v>27291000000</c:v>
                      </c:pt>
                      <c:pt idx="925">
                        <c:v>27299800000</c:v>
                      </c:pt>
                      <c:pt idx="926">
                        <c:v>27310700000</c:v>
                      </c:pt>
                      <c:pt idx="927">
                        <c:v>27322100000</c:v>
                      </c:pt>
                      <c:pt idx="928">
                        <c:v>27336200000</c:v>
                      </c:pt>
                      <c:pt idx="929">
                        <c:v>27351300000</c:v>
                      </c:pt>
                      <c:pt idx="930">
                        <c:v>27370300000</c:v>
                      </c:pt>
                      <c:pt idx="931">
                        <c:v>27386500000</c:v>
                      </c:pt>
                      <c:pt idx="932">
                        <c:v>27403600000</c:v>
                      </c:pt>
                      <c:pt idx="933">
                        <c:v>27423100000</c:v>
                      </c:pt>
                      <c:pt idx="934">
                        <c:v>27440700000</c:v>
                      </c:pt>
                      <c:pt idx="935">
                        <c:v>27458600000</c:v>
                      </c:pt>
                      <c:pt idx="936">
                        <c:v>27475300000</c:v>
                      </c:pt>
                      <c:pt idx="937">
                        <c:v>27487400000</c:v>
                      </c:pt>
                      <c:pt idx="938">
                        <c:v>27495900000</c:v>
                      </c:pt>
                      <c:pt idx="939">
                        <c:v>27502800000</c:v>
                      </c:pt>
                      <c:pt idx="940">
                        <c:v>27532700000</c:v>
                      </c:pt>
                      <c:pt idx="941">
                        <c:v>27534000000</c:v>
                      </c:pt>
                      <c:pt idx="942">
                        <c:v>27544500000</c:v>
                      </c:pt>
                      <c:pt idx="943">
                        <c:v>27551700000</c:v>
                      </c:pt>
                      <c:pt idx="944">
                        <c:v>27556400000</c:v>
                      </c:pt>
                      <c:pt idx="945">
                        <c:v>27565600000</c:v>
                      </c:pt>
                      <c:pt idx="946">
                        <c:v>27573600000</c:v>
                      </c:pt>
                      <c:pt idx="947">
                        <c:v>27581600000</c:v>
                      </c:pt>
                      <c:pt idx="948">
                        <c:v>27587100000</c:v>
                      </c:pt>
                      <c:pt idx="949">
                        <c:v>27589000000</c:v>
                      </c:pt>
                      <c:pt idx="950">
                        <c:v>27591600000</c:v>
                      </c:pt>
                      <c:pt idx="951">
                        <c:v>27593400000</c:v>
                      </c:pt>
                      <c:pt idx="952">
                        <c:v>27594200000</c:v>
                      </c:pt>
                      <c:pt idx="953">
                        <c:v>27596000000</c:v>
                      </c:pt>
                      <c:pt idx="954">
                        <c:v>27596200000</c:v>
                      </c:pt>
                      <c:pt idx="955">
                        <c:v>27596400000</c:v>
                      </c:pt>
                      <c:pt idx="956">
                        <c:v>27596500000</c:v>
                      </c:pt>
                      <c:pt idx="957">
                        <c:v>27597600000</c:v>
                      </c:pt>
                      <c:pt idx="958">
                        <c:v>27598400000</c:v>
                      </c:pt>
                      <c:pt idx="959">
                        <c:v>27598700000</c:v>
                      </c:pt>
                      <c:pt idx="960">
                        <c:v>27599700000</c:v>
                      </c:pt>
                      <c:pt idx="961">
                        <c:v>27629200000</c:v>
                      </c:pt>
                      <c:pt idx="962">
                        <c:v>27632100000</c:v>
                      </c:pt>
                      <c:pt idx="963">
                        <c:v>27635000000</c:v>
                      </c:pt>
                      <c:pt idx="964">
                        <c:v>27639300000</c:v>
                      </c:pt>
                      <c:pt idx="965">
                        <c:v>27645900000</c:v>
                      </c:pt>
                      <c:pt idx="966">
                        <c:v>27655700000</c:v>
                      </c:pt>
                      <c:pt idx="967">
                        <c:v>27667000000</c:v>
                      </c:pt>
                      <c:pt idx="968">
                        <c:v>27674900000</c:v>
                      </c:pt>
                      <c:pt idx="969">
                        <c:v>27684300000</c:v>
                      </c:pt>
                      <c:pt idx="970">
                        <c:v>27694900000</c:v>
                      </c:pt>
                      <c:pt idx="971">
                        <c:v>27700700000</c:v>
                      </c:pt>
                      <c:pt idx="972">
                        <c:v>27704200000</c:v>
                      </c:pt>
                      <c:pt idx="973">
                        <c:v>27709400000</c:v>
                      </c:pt>
                      <c:pt idx="974">
                        <c:v>27711500000</c:v>
                      </c:pt>
                      <c:pt idx="975">
                        <c:v>27713400000</c:v>
                      </c:pt>
                      <c:pt idx="976">
                        <c:v>27714000000</c:v>
                      </c:pt>
                      <c:pt idx="977">
                        <c:v>27715000000</c:v>
                      </c:pt>
                      <c:pt idx="978">
                        <c:v>27715400000</c:v>
                      </c:pt>
                      <c:pt idx="979">
                        <c:v>27715900000</c:v>
                      </c:pt>
                      <c:pt idx="980">
                        <c:v>27716200000</c:v>
                      </c:pt>
                      <c:pt idx="981">
                        <c:v>27747800000</c:v>
                      </c:pt>
                      <c:pt idx="982">
                        <c:v>27749400000</c:v>
                      </c:pt>
                      <c:pt idx="983">
                        <c:v>27752200000</c:v>
                      </c:pt>
                      <c:pt idx="984">
                        <c:v>27756500000</c:v>
                      </c:pt>
                      <c:pt idx="985">
                        <c:v>27762400000</c:v>
                      </c:pt>
                      <c:pt idx="986">
                        <c:v>27770400000</c:v>
                      </c:pt>
                      <c:pt idx="987">
                        <c:v>27781400000</c:v>
                      </c:pt>
                      <c:pt idx="988">
                        <c:v>27794000000</c:v>
                      </c:pt>
                      <c:pt idx="989">
                        <c:v>27812700000</c:v>
                      </c:pt>
                      <c:pt idx="990">
                        <c:v>27839400000</c:v>
                      </c:pt>
                      <c:pt idx="991">
                        <c:v>27864400000</c:v>
                      </c:pt>
                      <c:pt idx="992">
                        <c:v>27894000000</c:v>
                      </c:pt>
                      <c:pt idx="993">
                        <c:v>27932700000</c:v>
                      </c:pt>
                      <c:pt idx="994">
                        <c:v>27966400000</c:v>
                      </c:pt>
                      <c:pt idx="995">
                        <c:v>27966600000</c:v>
                      </c:pt>
                      <c:pt idx="996">
                        <c:v>27966700000</c:v>
                      </c:pt>
                      <c:pt idx="997">
                        <c:v>27966800000</c:v>
                      </c:pt>
                      <c:pt idx="998">
                        <c:v>27966900000</c:v>
                      </c:pt>
                      <c:pt idx="999">
                        <c:v>27967300000</c:v>
                      </c:pt>
                      <c:pt idx="1000">
                        <c:v>27967400000</c:v>
                      </c:pt>
                      <c:pt idx="1001">
                        <c:v>27967700000</c:v>
                      </c:pt>
                      <c:pt idx="1002">
                        <c:v>27968000000</c:v>
                      </c:pt>
                      <c:pt idx="1003">
                        <c:v>27968400000</c:v>
                      </c:pt>
                      <c:pt idx="1004">
                        <c:v>27968800000</c:v>
                      </c:pt>
                      <c:pt idx="1005">
                        <c:v>27969200000</c:v>
                      </c:pt>
                      <c:pt idx="1006">
                        <c:v>27969700000</c:v>
                      </c:pt>
                      <c:pt idx="1007">
                        <c:v>27970200000</c:v>
                      </c:pt>
                      <c:pt idx="1008">
                        <c:v>27971200000</c:v>
                      </c:pt>
                      <c:pt idx="1009">
                        <c:v>27971300000</c:v>
                      </c:pt>
                      <c:pt idx="1010">
                        <c:v>27971300000</c:v>
                      </c:pt>
                      <c:pt idx="1011">
                        <c:v>27971400000</c:v>
                      </c:pt>
                      <c:pt idx="1012">
                        <c:v>27971500000</c:v>
                      </c:pt>
                      <c:pt idx="1013">
                        <c:v>27971700000</c:v>
                      </c:pt>
                      <c:pt idx="1014">
                        <c:v>28006300000</c:v>
                      </c:pt>
                      <c:pt idx="1015">
                        <c:v>28043400000</c:v>
                      </c:pt>
                      <c:pt idx="1016">
                        <c:v>28079100000</c:v>
                      </c:pt>
                      <c:pt idx="1017">
                        <c:v>28109700000</c:v>
                      </c:pt>
                      <c:pt idx="1018">
                        <c:v>28111400000</c:v>
                      </c:pt>
                      <c:pt idx="1019">
                        <c:v>28111500000</c:v>
                      </c:pt>
                      <c:pt idx="1020">
                        <c:v>28112400000</c:v>
                      </c:pt>
                      <c:pt idx="1021">
                        <c:v>28113600000</c:v>
                      </c:pt>
                      <c:pt idx="1022">
                        <c:v>28114800000</c:v>
                      </c:pt>
                      <c:pt idx="1023">
                        <c:v>28116400000</c:v>
                      </c:pt>
                      <c:pt idx="1024">
                        <c:v>28117800000</c:v>
                      </c:pt>
                      <c:pt idx="1025">
                        <c:v>28119500000</c:v>
                      </c:pt>
                      <c:pt idx="1026">
                        <c:v>28120900000</c:v>
                      </c:pt>
                      <c:pt idx="1027">
                        <c:v>28122800000</c:v>
                      </c:pt>
                      <c:pt idx="1028">
                        <c:v>28122800000</c:v>
                      </c:pt>
                      <c:pt idx="1029">
                        <c:v>28124400000</c:v>
                      </c:pt>
                      <c:pt idx="1030">
                        <c:v>28125700000</c:v>
                      </c:pt>
                      <c:pt idx="1031">
                        <c:v>28127500000</c:v>
                      </c:pt>
                      <c:pt idx="1032">
                        <c:v>28129000000</c:v>
                      </c:pt>
                      <c:pt idx="1033">
                        <c:v>28130800000</c:v>
                      </c:pt>
                      <c:pt idx="1034">
                        <c:v>28132400000</c:v>
                      </c:pt>
                      <c:pt idx="1035">
                        <c:v>28134200000</c:v>
                      </c:pt>
                      <c:pt idx="1036">
                        <c:v>28137000000</c:v>
                      </c:pt>
                      <c:pt idx="1037">
                        <c:v>28147200000</c:v>
                      </c:pt>
                      <c:pt idx="1038">
                        <c:v>28169700000</c:v>
                      </c:pt>
                      <c:pt idx="1039">
                        <c:v>28172500000</c:v>
                      </c:pt>
                      <c:pt idx="1040">
                        <c:v>28172800000</c:v>
                      </c:pt>
                      <c:pt idx="1041">
                        <c:v>28178800000</c:v>
                      </c:pt>
                      <c:pt idx="1042">
                        <c:v>28183800000</c:v>
                      </c:pt>
                      <c:pt idx="1043">
                        <c:v>28188600000</c:v>
                      </c:pt>
                      <c:pt idx="1044">
                        <c:v>28193000000</c:v>
                      </c:pt>
                      <c:pt idx="1045">
                        <c:v>28205400000</c:v>
                      </c:pt>
                      <c:pt idx="1046">
                        <c:v>28220000000</c:v>
                      </c:pt>
                      <c:pt idx="1047">
                        <c:v>28236100000</c:v>
                      </c:pt>
                      <c:pt idx="1048">
                        <c:v>28242200000</c:v>
                      </c:pt>
                      <c:pt idx="1049">
                        <c:v>28249700000</c:v>
                      </c:pt>
                      <c:pt idx="1050">
                        <c:v>28270200000</c:v>
                      </c:pt>
                      <c:pt idx="1051">
                        <c:v>28271700000</c:v>
                      </c:pt>
                      <c:pt idx="1052">
                        <c:v>28295800000</c:v>
                      </c:pt>
                      <c:pt idx="1053">
                        <c:v>28297300000</c:v>
                      </c:pt>
                      <c:pt idx="1054">
                        <c:v>28312800000</c:v>
                      </c:pt>
                      <c:pt idx="1055">
                        <c:v>28320400000</c:v>
                      </c:pt>
                      <c:pt idx="1056">
                        <c:v>28326700000</c:v>
                      </c:pt>
                      <c:pt idx="1057">
                        <c:v>28339800000</c:v>
                      </c:pt>
                      <c:pt idx="1058">
                        <c:v>28347400000</c:v>
                      </c:pt>
                      <c:pt idx="1059">
                        <c:v>28349000000</c:v>
                      </c:pt>
                      <c:pt idx="1060">
                        <c:v>28424500000</c:v>
                      </c:pt>
                      <c:pt idx="1061">
                        <c:v>28427800000</c:v>
                      </c:pt>
                      <c:pt idx="1062">
                        <c:v>28430200000</c:v>
                      </c:pt>
                      <c:pt idx="1063">
                        <c:v>28437500000</c:v>
                      </c:pt>
                      <c:pt idx="1064">
                        <c:v>28438200000</c:v>
                      </c:pt>
                      <c:pt idx="1065">
                        <c:v>28447000000</c:v>
                      </c:pt>
                      <c:pt idx="1066">
                        <c:v>28449900000</c:v>
                      </c:pt>
                      <c:pt idx="1067">
                        <c:v>28455400000</c:v>
                      </c:pt>
                      <c:pt idx="1068">
                        <c:v>28461200000</c:v>
                      </c:pt>
                      <c:pt idx="1069">
                        <c:v>28462800000</c:v>
                      </c:pt>
                      <c:pt idx="1070">
                        <c:v>28467400000</c:v>
                      </c:pt>
                      <c:pt idx="1071">
                        <c:v>28474600000</c:v>
                      </c:pt>
                      <c:pt idx="1072">
                        <c:v>28485300000</c:v>
                      </c:pt>
                      <c:pt idx="1073">
                        <c:v>28495300000</c:v>
                      </c:pt>
                      <c:pt idx="1074">
                        <c:v>28504100000</c:v>
                      </c:pt>
                      <c:pt idx="1075">
                        <c:v>28511400000</c:v>
                      </c:pt>
                      <c:pt idx="1076">
                        <c:v>28517500000</c:v>
                      </c:pt>
                      <c:pt idx="1077">
                        <c:v>28521900000</c:v>
                      </c:pt>
                      <c:pt idx="1078">
                        <c:v>28525200000</c:v>
                      </c:pt>
                      <c:pt idx="1079">
                        <c:v>28527700000</c:v>
                      </c:pt>
                      <c:pt idx="1080">
                        <c:v>28776200000</c:v>
                      </c:pt>
                      <c:pt idx="1081">
                        <c:v>28776600000</c:v>
                      </c:pt>
                      <c:pt idx="1082">
                        <c:v>28777000000</c:v>
                      </c:pt>
                      <c:pt idx="1083">
                        <c:v>28777700000</c:v>
                      </c:pt>
                      <c:pt idx="1084">
                        <c:v>28778300000</c:v>
                      </c:pt>
                      <c:pt idx="1085">
                        <c:v>28779400000</c:v>
                      </c:pt>
                      <c:pt idx="1086">
                        <c:v>28780600000</c:v>
                      </c:pt>
                      <c:pt idx="1087">
                        <c:v>28781800000</c:v>
                      </c:pt>
                      <c:pt idx="1088">
                        <c:v>28783000000</c:v>
                      </c:pt>
                      <c:pt idx="1089">
                        <c:v>28784300000</c:v>
                      </c:pt>
                      <c:pt idx="1090">
                        <c:v>28785400000</c:v>
                      </c:pt>
                      <c:pt idx="1091">
                        <c:v>28786500000</c:v>
                      </c:pt>
                      <c:pt idx="1092">
                        <c:v>28787400000</c:v>
                      </c:pt>
                      <c:pt idx="1093">
                        <c:v>28788000000</c:v>
                      </c:pt>
                      <c:pt idx="1094">
                        <c:v>28788600000</c:v>
                      </c:pt>
                      <c:pt idx="1095">
                        <c:v>28788900000</c:v>
                      </c:pt>
                      <c:pt idx="1096">
                        <c:v>28789300000</c:v>
                      </c:pt>
                      <c:pt idx="1097">
                        <c:v>28789500000</c:v>
                      </c:pt>
                      <c:pt idx="1098">
                        <c:v>28789600000</c:v>
                      </c:pt>
                      <c:pt idx="1099">
                        <c:v>28789700000</c:v>
                      </c:pt>
                      <c:pt idx="1100">
                        <c:v>28801000000</c:v>
                      </c:pt>
                      <c:pt idx="1101">
                        <c:v>28802600000</c:v>
                      </c:pt>
                      <c:pt idx="1102">
                        <c:v>28804800000</c:v>
                      </c:pt>
                      <c:pt idx="1103">
                        <c:v>28808300000</c:v>
                      </c:pt>
                      <c:pt idx="1104">
                        <c:v>28814100000</c:v>
                      </c:pt>
                      <c:pt idx="1105">
                        <c:v>28820800000</c:v>
                      </c:pt>
                      <c:pt idx="1106">
                        <c:v>28829400000</c:v>
                      </c:pt>
                      <c:pt idx="1107">
                        <c:v>28837900000</c:v>
                      </c:pt>
                      <c:pt idx="1108">
                        <c:v>28847800000</c:v>
                      </c:pt>
                      <c:pt idx="1109">
                        <c:v>28857600000</c:v>
                      </c:pt>
                      <c:pt idx="1110">
                        <c:v>28868100000</c:v>
                      </c:pt>
                      <c:pt idx="1111">
                        <c:v>28877800000</c:v>
                      </c:pt>
                      <c:pt idx="1112">
                        <c:v>28887100000</c:v>
                      </c:pt>
                      <c:pt idx="1113">
                        <c:v>28896500000</c:v>
                      </c:pt>
                      <c:pt idx="1114">
                        <c:v>28904500000</c:v>
                      </c:pt>
                      <c:pt idx="1115">
                        <c:v>28911600000</c:v>
                      </c:pt>
                      <c:pt idx="1116">
                        <c:v>28918500000</c:v>
                      </c:pt>
                      <c:pt idx="1117">
                        <c:v>28923900000</c:v>
                      </c:pt>
                      <c:pt idx="1118">
                        <c:v>28927400000</c:v>
                      </c:pt>
                      <c:pt idx="1119">
                        <c:v>28930200000</c:v>
                      </c:pt>
                      <c:pt idx="1120">
                        <c:v>28949100000</c:v>
                      </c:pt>
                      <c:pt idx="1121">
                        <c:v>28949300000</c:v>
                      </c:pt>
                      <c:pt idx="1122">
                        <c:v>28950000000</c:v>
                      </c:pt>
                      <c:pt idx="1123">
                        <c:v>28950800000</c:v>
                      </c:pt>
                      <c:pt idx="1124">
                        <c:v>28951700000</c:v>
                      </c:pt>
                      <c:pt idx="1125">
                        <c:v>28952600000</c:v>
                      </c:pt>
                      <c:pt idx="1126">
                        <c:v>28953300000</c:v>
                      </c:pt>
                      <c:pt idx="1127">
                        <c:v>28953900000</c:v>
                      </c:pt>
                      <c:pt idx="1128">
                        <c:v>28954300000</c:v>
                      </c:pt>
                      <c:pt idx="1129">
                        <c:v>28954300000</c:v>
                      </c:pt>
                      <c:pt idx="1130">
                        <c:v>28954300000</c:v>
                      </c:pt>
                      <c:pt idx="1131">
                        <c:v>28954500000</c:v>
                      </c:pt>
                      <c:pt idx="1132">
                        <c:v>28954700000</c:v>
                      </c:pt>
                      <c:pt idx="1133">
                        <c:v>28954800000</c:v>
                      </c:pt>
                      <c:pt idx="1134">
                        <c:v>28954900000</c:v>
                      </c:pt>
                      <c:pt idx="1135">
                        <c:v>28955000000</c:v>
                      </c:pt>
                      <c:pt idx="1136">
                        <c:v>28955000000</c:v>
                      </c:pt>
                      <c:pt idx="1137">
                        <c:v>28955000000</c:v>
                      </c:pt>
                      <c:pt idx="1138">
                        <c:v>28955100000</c:v>
                      </c:pt>
                      <c:pt idx="1139">
                        <c:v>29662100000</c:v>
                      </c:pt>
                      <c:pt idx="1140">
                        <c:v>29673200000</c:v>
                      </c:pt>
                      <c:pt idx="1141">
                        <c:v>29676300000</c:v>
                      </c:pt>
                      <c:pt idx="1142">
                        <c:v>29678700000</c:v>
                      </c:pt>
                      <c:pt idx="1143">
                        <c:v>29686100000</c:v>
                      </c:pt>
                      <c:pt idx="1144">
                        <c:v>29695000000</c:v>
                      </c:pt>
                      <c:pt idx="1145">
                        <c:v>29705300000</c:v>
                      </c:pt>
                      <c:pt idx="1146">
                        <c:v>29705400000</c:v>
                      </c:pt>
                      <c:pt idx="1147">
                        <c:v>29705500000</c:v>
                      </c:pt>
                      <c:pt idx="1148">
                        <c:v>29705500000</c:v>
                      </c:pt>
                      <c:pt idx="1149">
                        <c:v>29705600000</c:v>
                      </c:pt>
                      <c:pt idx="1150">
                        <c:v>29705600000</c:v>
                      </c:pt>
                      <c:pt idx="1151">
                        <c:v>29705700000</c:v>
                      </c:pt>
                      <c:pt idx="1152">
                        <c:v>29705800000</c:v>
                      </c:pt>
                      <c:pt idx="1153">
                        <c:v>29705900000</c:v>
                      </c:pt>
                      <c:pt idx="1154">
                        <c:v>29706100000</c:v>
                      </c:pt>
                      <c:pt idx="1155">
                        <c:v>29706300000</c:v>
                      </c:pt>
                      <c:pt idx="1156">
                        <c:v>29706400000</c:v>
                      </c:pt>
                      <c:pt idx="1157">
                        <c:v>29706400000</c:v>
                      </c:pt>
                      <c:pt idx="1158">
                        <c:v>29706600000</c:v>
                      </c:pt>
                      <c:pt idx="1159">
                        <c:v>29706800000</c:v>
                      </c:pt>
                      <c:pt idx="1160">
                        <c:v>29706800000</c:v>
                      </c:pt>
                      <c:pt idx="1161">
                        <c:v>29706800000</c:v>
                      </c:pt>
                      <c:pt idx="1162">
                        <c:v>29706900000</c:v>
                      </c:pt>
                      <c:pt idx="1163">
                        <c:v>29707100000</c:v>
                      </c:pt>
                      <c:pt idx="1164">
                        <c:v>29707200000</c:v>
                      </c:pt>
                      <c:pt idx="1165">
                        <c:v>29709100000</c:v>
                      </c:pt>
                      <c:pt idx="1166">
                        <c:v>29719000000</c:v>
                      </c:pt>
                      <c:pt idx="1167">
                        <c:v>29736600000</c:v>
                      </c:pt>
                      <c:pt idx="1168">
                        <c:v>29752700000</c:v>
                      </c:pt>
                      <c:pt idx="1169">
                        <c:v>29768400000</c:v>
                      </c:pt>
                      <c:pt idx="1170">
                        <c:v>29782900000</c:v>
                      </c:pt>
                      <c:pt idx="1171">
                        <c:v>29788500000</c:v>
                      </c:pt>
                      <c:pt idx="1172">
                        <c:v>29790100000</c:v>
                      </c:pt>
                      <c:pt idx="1173">
                        <c:v>29791500000</c:v>
                      </c:pt>
                      <c:pt idx="1174">
                        <c:v>29792100000</c:v>
                      </c:pt>
                      <c:pt idx="1175">
                        <c:v>29792300000</c:v>
                      </c:pt>
                      <c:pt idx="1176">
                        <c:v>29792400000</c:v>
                      </c:pt>
                      <c:pt idx="1177">
                        <c:v>29792700000</c:v>
                      </c:pt>
                      <c:pt idx="1178">
                        <c:v>29793200000</c:v>
                      </c:pt>
                      <c:pt idx="1179">
                        <c:v>29799200000</c:v>
                      </c:pt>
                      <c:pt idx="1180">
                        <c:v>29799700000</c:v>
                      </c:pt>
                      <c:pt idx="1181">
                        <c:v>29799700000</c:v>
                      </c:pt>
                      <c:pt idx="1182">
                        <c:v>29799900000</c:v>
                      </c:pt>
                      <c:pt idx="1183">
                        <c:v>29800000000</c:v>
                      </c:pt>
                      <c:pt idx="1184">
                        <c:v>29800100000</c:v>
                      </c:pt>
                      <c:pt idx="1185">
                        <c:v>29800100000</c:v>
                      </c:pt>
                      <c:pt idx="1186">
                        <c:v>29800200000</c:v>
                      </c:pt>
                      <c:pt idx="1187">
                        <c:v>29800700000</c:v>
                      </c:pt>
                      <c:pt idx="1188">
                        <c:v>29802000000</c:v>
                      </c:pt>
                      <c:pt idx="1189">
                        <c:v>29804000000</c:v>
                      </c:pt>
                      <c:pt idx="1190">
                        <c:v>29810300000</c:v>
                      </c:pt>
                      <c:pt idx="1191">
                        <c:v>29825300000</c:v>
                      </c:pt>
                      <c:pt idx="1192">
                        <c:v>29844800000</c:v>
                      </c:pt>
                      <c:pt idx="1193">
                        <c:v>29845900000</c:v>
                      </c:pt>
                      <c:pt idx="1194">
                        <c:v>29849600000</c:v>
                      </c:pt>
                      <c:pt idx="1195">
                        <c:v>29860100000</c:v>
                      </c:pt>
                      <c:pt idx="1196">
                        <c:v>29863100000</c:v>
                      </c:pt>
                      <c:pt idx="1197">
                        <c:v>29876000000</c:v>
                      </c:pt>
                      <c:pt idx="1198">
                        <c:v>29882400000</c:v>
                      </c:pt>
                      <c:pt idx="1199">
                        <c:v>29899000000</c:v>
                      </c:pt>
                      <c:pt idx="1200">
                        <c:v>29900100000</c:v>
                      </c:pt>
                      <c:pt idx="1201">
                        <c:v>29913300000</c:v>
                      </c:pt>
                      <c:pt idx="1202">
                        <c:v>29923200000</c:v>
                      </c:pt>
                      <c:pt idx="1203">
                        <c:v>29928200000</c:v>
                      </c:pt>
                      <c:pt idx="1204">
                        <c:v>29928300000</c:v>
                      </c:pt>
                      <c:pt idx="1205">
                        <c:v>29953600000</c:v>
                      </c:pt>
                      <c:pt idx="1206">
                        <c:v>29955800000</c:v>
                      </c:pt>
                      <c:pt idx="1207">
                        <c:v>29958600000</c:v>
                      </c:pt>
                      <c:pt idx="1208">
                        <c:v>29963900000</c:v>
                      </c:pt>
                      <c:pt idx="1209">
                        <c:v>29969100000</c:v>
                      </c:pt>
                      <c:pt idx="1210">
                        <c:v>29969500000</c:v>
                      </c:pt>
                      <c:pt idx="1211">
                        <c:v>29975500000</c:v>
                      </c:pt>
                      <c:pt idx="1212">
                        <c:v>29978100000</c:v>
                      </c:pt>
                      <c:pt idx="1213">
                        <c:v>29980900000</c:v>
                      </c:pt>
                      <c:pt idx="1214">
                        <c:v>29981900000</c:v>
                      </c:pt>
                      <c:pt idx="1215">
                        <c:v>29986200000</c:v>
                      </c:pt>
                      <c:pt idx="1216">
                        <c:v>29988800000</c:v>
                      </c:pt>
                      <c:pt idx="1217">
                        <c:v>29992400000</c:v>
                      </c:pt>
                      <c:pt idx="1218">
                        <c:v>29996300000</c:v>
                      </c:pt>
                      <c:pt idx="1219">
                        <c:v>29996400000</c:v>
                      </c:pt>
                      <c:pt idx="1220">
                        <c:v>29996900000</c:v>
                      </c:pt>
                      <c:pt idx="1221">
                        <c:v>29997000000</c:v>
                      </c:pt>
                      <c:pt idx="1222">
                        <c:v>29998000000</c:v>
                      </c:pt>
                      <c:pt idx="1223">
                        <c:v>29998800000</c:v>
                      </c:pt>
                      <c:pt idx="1224">
                        <c:v>29998900000</c:v>
                      </c:pt>
                      <c:pt idx="1225">
                        <c:v>29999400000</c:v>
                      </c:pt>
                      <c:pt idx="1226">
                        <c:v>29999600000</c:v>
                      </c:pt>
                      <c:pt idx="1227">
                        <c:v>30004900000</c:v>
                      </c:pt>
                      <c:pt idx="1228">
                        <c:v>30005300000</c:v>
                      </c:pt>
                      <c:pt idx="1229">
                        <c:v>30006700000</c:v>
                      </c:pt>
                      <c:pt idx="1230">
                        <c:v>30009900000</c:v>
                      </c:pt>
                      <c:pt idx="1231">
                        <c:v>30011700000</c:v>
                      </c:pt>
                      <c:pt idx="1232">
                        <c:v>30014900000</c:v>
                      </c:pt>
                      <c:pt idx="1233">
                        <c:v>30015500000</c:v>
                      </c:pt>
                      <c:pt idx="1234">
                        <c:v>30020900000</c:v>
                      </c:pt>
                      <c:pt idx="1235">
                        <c:v>30030200000</c:v>
                      </c:pt>
                      <c:pt idx="1236">
                        <c:v>30031100000</c:v>
                      </c:pt>
                      <c:pt idx="1237">
                        <c:v>30034300000</c:v>
                      </c:pt>
                      <c:pt idx="1238">
                        <c:v>30045500000</c:v>
                      </c:pt>
                      <c:pt idx="1239">
                        <c:v>30056400000</c:v>
                      </c:pt>
                      <c:pt idx="1240">
                        <c:v>30061200000</c:v>
                      </c:pt>
                      <c:pt idx="1241">
                        <c:v>30065100000</c:v>
                      </c:pt>
                      <c:pt idx="1242">
                        <c:v>30072300000</c:v>
                      </c:pt>
                      <c:pt idx="1243">
                        <c:v>30077500000</c:v>
                      </c:pt>
                      <c:pt idx="1244">
                        <c:v>30081100000</c:v>
                      </c:pt>
                      <c:pt idx="1245">
                        <c:v>30084100000</c:v>
                      </c:pt>
                      <c:pt idx="1246">
                        <c:v>30091100000</c:v>
                      </c:pt>
                      <c:pt idx="1247">
                        <c:v>30121400000</c:v>
                      </c:pt>
                      <c:pt idx="1248">
                        <c:v>30148300000</c:v>
                      </c:pt>
                      <c:pt idx="1249">
                        <c:v>30171200000</c:v>
                      </c:pt>
                      <c:pt idx="1250">
                        <c:v>30195700000</c:v>
                      </c:pt>
                      <c:pt idx="1251">
                        <c:v>30214100000</c:v>
                      </c:pt>
                      <c:pt idx="1252">
                        <c:v>30230000000</c:v>
                      </c:pt>
                      <c:pt idx="1253">
                        <c:v>30240500000</c:v>
                      </c:pt>
                      <c:pt idx="1254">
                        <c:v>30249800000</c:v>
                      </c:pt>
                      <c:pt idx="1255">
                        <c:v>30472900000</c:v>
                      </c:pt>
                      <c:pt idx="1256">
                        <c:v>30475000000</c:v>
                      </c:pt>
                      <c:pt idx="1257">
                        <c:v>30482400000</c:v>
                      </c:pt>
                      <c:pt idx="1258">
                        <c:v>30490900000</c:v>
                      </c:pt>
                      <c:pt idx="1259">
                        <c:v>30503800000</c:v>
                      </c:pt>
                      <c:pt idx="1260">
                        <c:v>30517000000</c:v>
                      </c:pt>
                      <c:pt idx="1261">
                        <c:v>30531100000</c:v>
                      </c:pt>
                      <c:pt idx="1262">
                        <c:v>30544400000</c:v>
                      </c:pt>
                      <c:pt idx="1263">
                        <c:v>30555200000</c:v>
                      </c:pt>
                      <c:pt idx="1264">
                        <c:v>30567000000</c:v>
                      </c:pt>
                      <c:pt idx="1265">
                        <c:v>30577600000</c:v>
                      </c:pt>
                      <c:pt idx="1266">
                        <c:v>30585700000</c:v>
                      </c:pt>
                      <c:pt idx="1267">
                        <c:v>30592700000</c:v>
                      </c:pt>
                      <c:pt idx="1268">
                        <c:v>30593300000</c:v>
                      </c:pt>
                      <c:pt idx="1269">
                        <c:v>30593500000</c:v>
                      </c:pt>
                      <c:pt idx="1270">
                        <c:v>30596500000</c:v>
                      </c:pt>
                      <c:pt idx="1271">
                        <c:v>30599800000</c:v>
                      </c:pt>
                      <c:pt idx="1272">
                        <c:v>30600600000</c:v>
                      </c:pt>
                      <c:pt idx="1273">
                        <c:v>30600600000</c:v>
                      </c:pt>
                      <c:pt idx="1274">
                        <c:v>30600700000</c:v>
                      </c:pt>
                      <c:pt idx="1275">
                        <c:v>30600700000</c:v>
                      </c:pt>
                      <c:pt idx="1276">
                        <c:v>30600800000</c:v>
                      </c:pt>
                      <c:pt idx="1277">
                        <c:v>30600900000</c:v>
                      </c:pt>
                      <c:pt idx="1278">
                        <c:v>30600900000</c:v>
                      </c:pt>
                      <c:pt idx="1279">
                        <c:v>30600900000</c:v>
                      </c:pt>
                      <c:pt idx="1280">
                        <c:v>30601000000</c:v>
                      </c:pt>
                      <c:pt idx="1281">
                        <c:v>30600900000</c:v>
                      </c:pt>
                      <c:pt idx="1282">
                        <c:v>30601100000</c:v>
                      </c:pt>
                      <c:pt idx="1283">
                        <c:v>30601200000</c:v>
                      </c:pt>
                      <c:pt idx="1284">
                        <c:v>30601300000</c:v>
                      </c:pt>
                      <c:pt idx="1285">
                        <c:v>30601300000</c:v>
                      </c:pt>
                      <c:pt idx="1286">
                        <c:v>30601300000</c:v>
                      </c:pt>
                      <c:pt idx="1287">
                        <c:v>30601300000</c:v>
                      </c:pt>
                      <c:pt idx="1288">
                        <c:v>30601400000</c:v>
                      </c:pt>
                      <c:pt idx="1289">
                        <c:v>30601400000</c:v>
                      </c:pt>
                      <c:pt idx="1290">
                        <c:v>30601500000</c:v>
                      </c:pt>
                      <c:pt idx="1291">
                        <c:v>30601600000</c:v>
                      </c:pt>
                      <c:pt idx="1292">
                        <c:v>30601700000</c:v>
                      </c:pt>
                      <c:pt idx="1293">
                        <c:v>30605000000</c:v>
                      </c:pt>
                      <c:pt idx="1294">
                        <c:v>30607200000</c:v>
                      </c:pt>
                      <c:pt idx="1295">
                        <c:v>30609000000</c:v>
                      </c:pt>
                      <c:pt idx="1296">
                        <c:v>30612400000</c:v>
                      </c:pt>
                      <c:pt idx="1297">
                        <c:v>30614600000</c:v>
                      </c:pt>
                      <c:pt idx="1298">
                        <c:v>30614800000</c:v>
                      </c:pt>
                      <c:pt idx="1299">
                        <c:v>30616400000</c:v>
                      </c:pt>
                      <c:pt idx="1300">
                        <c:v>30617600000</c:v>
                      </c:pt>
                      <c:pt idx="1301">
                        <c:v>30623900000</c:v>
                      </c:pt>
                      <c:pt idx="1302">
                        <c:v>30633700000</c:v>
                      </c:pt>
                      <c:pt idx="1303">
                        <c:v>30644100000</c:v>
                      </c:pt>
                      <c:pt idx="1304">
                        <c:v>30654700000</c:v>
                      </c:pt>
                      <c:pt idx="1305">
                        <c:v>30665800000</c:v>
                      </c:pt>
                      <c:pt idx="1306">
                        <c:v>30676000000</c:v>
                      </c:pt>
                      <c:pt idx="1307">
                        <c:v>30676500000</c:v>
                      </c:pt>
                      <c:pt idx="1308">
                        <c:v>30678000000</c:v>
                      </c:pt>
                      <c:pt idx="1309">
                        <c:v>30683300000</c:v>
                      </c:pt>
                      <c:pt idx="1310">
                        <c:v>30686200000</c:v>
                      </c:pt>
                      <c:pt idx="1311">
                        <c:v>30688200000</c:v>
                      </c:pt>
                      <c:pt idx="1312">
                        <c:v>30692000000</c:v>
                      </c:pt>
                      <c:pt idx="1313">
                        <c:v>30700400000</c:v>
                      </c:pt>
                      <c:pt idx="1314">
                        <c:v>30701100000</c:v>
                      </c:pt>
                      <c:pt idx="1315">
                        <c:v>30711000000</c:v>
                      </c:pt>
                      <c:pt idx="1316">
                        <c:v>30711500000</c:v>
                      </c:pt>
                      <c:pt idx="1317">
                        <c:v>30721000000</c:v>
                      </c:pt>
                      <c:pt idx="1318">
                        <c:v>30722200000</c:v>
                      </c:pt>
                      <c:pt idx="1319">
                        <c:v>30728700000</c:v>
                      </c:pt>
                      <c:pt idx="1320">
                        <c:v>30732300000</c:v>
                      </c:pt>
                      <c:pt idx="1321">
                        <c:v>30740000000</c:v>
                      </c:pt>
                      <c:pt idx="1322">
                        <c:v>30742300000</c:v>
                      </c:pt>
                      <c:pt idx="1323">
                        <c:v>30745200000</c:v>
                      </c:pt>
                      <c:pt idx="1324">
                        <c:v>30749200000</c:v>
                      </c:pt>
                      <c:pt idx="1325">
                        <c:v>30760800000</c:v>
                      </c:pt>
                      <c:pt idx="1326">
                        <c:v>30770500000</c:v>
                      </c:pt>
                      <c:pt idx="1327">
                        <c:v>30780400000</c:v>
                      </c:pt>
                      <c:pt idx="1328">
                        <c:v>30796100000</c:v>
                      </c:pt>
                      <c:pt idx="1329">
                        <c:v>30804800000</c:v>
                      </c:pt>
                      <c:pt idx="1330">
                        <c:v>30814900000</c:v>
                      </c:pt>
                      <c:pt idx="1331">
                        <c:v>30819500000</c:v>
                      </c:pt>
                      <c:pt idx="1332">
                        <c:v>30824800000</c:v>
                      </c:pt>
                      <c:pt idx="1333">
                        <c:v>30831100000</c:v>
                      </c:pt>
                      <c:pt idx="1334">
                        <c:v>30833000000</c:v>
                      </c:pt>
                      <c:pt idx="1335">
                        <c:v>30838700000</c:v>
                      </c:pt>
                      <c:pt idx="1336">
                        <c:v>31058800000</c:v>
                      </c:pt>
                      <c:pt idx="1337">
                        <c:v>31068400000</c:v>
                      </c:pt>
                      <c:pt idx="1338">
                        <c:v>31074600000</c:v>
                      </c:pt>
                      <c:pt idx="1339">
                        <c:v>31074700000</c:v>
                      </c:pt>
                      <c:pt idx="1340">
                        <c:v>31074700000</c:v>
                      </c:pt>
                      <c:pt idx="1341">
                        <c:v>31074700000</c:v>
                      </c:pt>
                      <c:pt idx="1342">
                        <c:v>31074800000</c:v>
                      </c:pt>
                      <c:pt idx="1343">
                        <c:v>31074900000</c:v>
                      </c:pt>
                      <c:pt idx="1344">
                        <c:v>31074900000</c:v>
                      </c:pt>
                      <c:pt idx="1345">
                        <c:v>31074900000</c:v>
                      </c:pt>
                      <c:pt idx="1346">
                        <c:v>31074900000</c:v>
                      </c:pt>
                      <c:pt idx="1347">
                        <c:v>31075000000</c:v>
                      </c:pt>
                      <c:pt idx="1348">
                        <c:v>31075000000</c:v>
                      </c:pt>
                      <c:pt idx="1349">
                        <c:v>31075100000</c:v>
                      </c:pt>
                      <c:pt idx="1350">
                        <c:v>31075200000</c:v>
                      </c:pt>
                      <c:pt idx="1351">
                        <c:v>31075200000</c:v>
                      </c:pt>
                      <c:pt idx="1352">
                        <c:v>31075200000</c:v>
                      </c:pt>
                      <c:pt idx="1353">
                        <c:v>31075300000</c:v>
                      </c:pt>
                      <c:pt idx="1354">
                        <c:v>31075400000</c:v>
                      </c:pt>
                      <c:pt idx="1355">
                        <c:v>31075400000</c:v>
                      </c:pt>
                      <c:pt idx="1356">
                        <c:v>31075400000</c:v>
                      </c:pt>
                      <c:pt idx="1357">
                        <c:v>31075500000</c:v>
                      </c:pt>
                      <c:pt idx="1358">
                        <c:v>31078100000</c:v>
                      </c:pt>
                      <c:pt idx="1359">
                        <c:v>31089000000</c:v>
                      </c:pt>
                      <c:pt idx="1360">
                        <c:v>31102400000</c:v>
                      </c:pt>
                      <c:pt idx="1361">
                        <c:v>31116800000</c:v>
                      </c:pt>
                      <c:pt idx="1362">
                        <c:v>31134900000</c:v>
                      </c:pt>
                      <c:pt idx="1363">
                        <c:v>31142000000</c:v>
                      </c:pt>
                      <c:pt idx="1364">
                        <c:v>31155400000</c:v>
                      </c:pt>
                      <c:pt idx="1365">
                        <c:v>31164600000</c:v>
                      </c:pt>
                      <c:pt idx="1366">
                        <c:v>31166100000</c:v>
                      </c:pt>
                      <c:pt idx="1367">
                        <c:v>31166400000</c:v>
                      </c:pt>
                      <c:pt idx="1368">
                        <c:v>31167900000</c:v>
                      </c:pt>
                      <c:pt idx="1369">
                        <c:v>31172400000</c:v>
                      </c:pt>
                      <c:pt idx="1370">
                        <c:v>31173900000</c:v>
                      </c:pt>
                      <c:pt idx="1371">
                        <c:v>31174300000</c:v>
                      </c:pt>
                      <c:pt idx="1372">
                        <c:v>31174600000</c:v>
                      </c:pt>
                      <c:pt idx="1373">
                        <c:v>31176900000</c:v>
                      </c:pt>
                      <c:pt idx="1374">
                        <c:v>31179900000</c:v>
                      </c:pt>
                      <c:pt idx="1375">
                        <c:v>31180800000</c:v>
                      </c:pt>
                      <c:pt idx="1376">
                        <c:v>31312500000</c:v>
                      </c:pt>
                      <c:pt idx="1377">
                        <c:v>31312600000</c:v>
                      </c:pt>
                      <c:pt idx="1378">
                        <c:v>31312700000</c:v>
                      </c:pt>
                      <c:pt idx="1379">
                        <c:v>31313000000</c:v>
                      </c:pt>
                      <c:pt idx="1380">
                        <c:v>31313300000</c:v>
                      </c:pt>
                      <c:pt idx="1381">
                        <c:v>31313500000</c:v>
                      </c:pt>
                      <c:pt idx="1382">
                        <c:v>31313800000</c:v>
                      </c:pt>
                      <c:pt idx="1383">
                        <c:v>31313900000</c:v>
                      </c:pt>
                      <c:pt idx="1384">
                        <c:v>31313900000</c:v>
                      </c:pt>
                      <c:pt idx="1385">
                        <c:v>31314000000</c:v>
                      </c:pt>
                      <c:pt idx="1386">
                        <c:v>31314200000</c:v>
                      </c:pt>
                      <c:pt idx="1387">
                        <c:v>31314300000</c:v>
                      </c:pt>
                      <c:pt idx="1388">
                        <c:v>31314400000</c:v>
                      </c:pt>
                      <c:pt idx="1389">
                        <c:v>31314500000</c:v>
                      </c:pt>
                      <c:pt idx="1390">
                        <c:v>31314500000</c:v>
                      </c:pt>
                      <c:pt idx="1391">
                        <c:v>31314700000</c:v>
                      </c:pt>
                      <c:pt idx="1392">
                        <c:v>31314700000</c:v>
                      </c:pt>
                      <c:pt idx="1393">
                        <c:v>31314800000</c:v>
                      </c:pt>
                      <c:pt idx="1394">
                        <c:v>31314800000</c:v>
                      </c:pt>
                      <c:pt idx="1395">
                        <c:v>31315000000</c:v>
                      </c:pt>
                      <c:pt idx="1396">
                        <c:v>31434200000</c:v>
                      </c:pt>
                      <c:pt idx="1397">
                        <c:v>31434700000</c:v>
                      </c:pt>
                      <c:pt idx="1398">
                        <c:v>31436900000</c:v>
                      </c:pt>
                      <c:pt idx="1399">
                        <c:v>31440300000</c:v>
                      </c:pt>
                      <c:pt idx="1400">
                        <c:v>31445200000</c:v>
                      </c:pt>
                      <c:pt idx="1401">
                        <c:v>31452700000</c:v>
                      </c:pt>
                      <c:pt idx="1402">
                        <c:v>31463600000</c:v>
                      </c:pt>
                      <c:pt idx="1403">
                        <c:v>31475200000</c:v>
                      </c:pt>
                      <c:pt idx="1404">
                        <c:v>31492700000</c:v>
                      </c:pt>
                      <c:pt idx="1405">
                        <c:v>31511500000</c:v>
                      </c:pt>
                      <c:pt idx="1406">
                        <c:v>31511500000</c:v>
                      </c:pt>
                      <c:pt idx="1407">
                        <c:v>31511600000</c:v>
                      </c:pt>
                      <c:pt idx="1408">
                        <c:v>31511600000</c:v>
                      </c:pt>
                      <c:pt idx="1409">
                        <c:v>31511600000</c:v>
                      </c:pt>
                      <c:pt idx="1410">
                        <c:v>31511700000</c:v>
                      </c:pt>
                      <c:pt idx="1411">
                        <c:v>31511700000</c:v>
                      </c:pt>
                      <c:pt idx="1412">
                        <c:v>31511900000</c:v>
                      </c:pt>
                      <c:pt idx="1413">
                        <c:v>31511900000</c:v>
                      </c:pt>
                      <c:pt idx="1414">
                        <c:v>31512000000</c:v>
                      </c:pt>
                      <c:pt idx="1415">
                        <c:v>31512000000</c:v>
                      </c:pt>
                      <c:pt idx="1416">
                        <c:v>31512000000</c:v>
                      </c:pt>
                      <c:pt idx="1417">
                        <c:v>31512100000</c:v>
                      </c:pt>
                      <c:pt idx="1418">
                        <c:v>31512100000</c:v>
                      </c:pt>
                      <c:pt idx="1419">
                        <c:v>31512100000</c:v>
                      </c:pt>
                      <c:pt idx="1420">
                        <c:v>31512100000</c:v>
                      </c:pt>
                      <c:pt idx="1421">
                        <c:v>31512100000</c:v>
                      </c:pt>
                      <c:pt idx="1422">
                        <c:v>31512200000</c:v>
                      </c:pt>
                      <c:pt idx="1423">
                        <c:v>31512200000</c:v>
                      </c:pt>
                      <c:pt idx="1424">
                        <c:v>31512200000</c:v>
                      </c:pt>
                      <c:pt idx="1425">
                        <c:v>31514500000</c:v>
                      </c:pt>
                      <c:pt idx="1426">
                        <c:v>31534200000</c:v>
                      </c:pt>
                      <c:pt idx="1427">
                        <c:v>31557300000</c:v>
                      </c:pt>
                      <c:pt idx="1428">
                        <c:v>31583200000</c:v>
                      </c:pt>
                      <c:pt idx="1429">
                        <c:v>31606200000</c:v>
                      </c:pt>
                      <c:pt idx="1430">
                        <c:v>31625900000</c:v>
                      </c:pt>
                      <c:pt idx="1431">
                        <c:v>31640400000</c:v>
                      </c:pt>
                      <c:pt idx="1432">
                        <c:v>31652200000</c:v>
                      </c:pt>
                      <c:pt idx="1433">
                        <c:v>31652500000</c:v>
                      </c:pt>
                      <c:pt idx="1434">
                        <c:v>31652600000</c:v>
                      </c:pt>
                      <c:pt idx="1435">
                        <c:v>31653000000</c:v>
                      </c:pt>
                      <c:pt idx="1436">
                        <c:v>31653500000</c:v>
                      </c:pt>
                      <c:pt idx="1437">
                        <c:v>31653800000</c:v>
                      </c:pt>
                      <c:pt idx="1438">
                        <c:v>31654800000</c:v>
                      </c:pt>
                      <c:pt idx="1439">
                        <c:v>31655100000</c:v>
                      </c:pt>
                      <c:pt idx="1440">
                        <c:v>31655600000</c:v>
                      </c:pt>
                      <c:pt idx="1441">
                        <c:v>31656100000</c:v>
                      </c:pt>
                      <c:pt idx="1442">
                        <c:v>31656500000</c:v>
                      </c:pt>
                      <c:pt idx="1443">
                        <c:v>31657400000</c:v>
                      </c:pt>
                      <c:pt idx="1444">
                        <c:v>31657800000</c:v>
                      </c:pt>
                      <c:pt idx="1445">
                        <c:v>31658300000</c:v>
                      </c:pt>
                      <c:pt idx="1446">
                        <c:v>31658500000</c:v>
                      </c:pt>
                      <c:pt idx="1447">
                        <c:v>31658700000</c:v>
                      </c:pt>
                      <c:pt idx="1448">
                        <c:v>31659100000</c:v>
                      </c:pt>
                      <c:pt idx="1449">
                        <c:v>31659600000</c:v>
                      </c:pt>
                      <c:pt idx="1450">
                        <c:v>31659800000</c:v>
                      </c:pt>
                      <c:pt idx="1451">
                        <c:v>31660300000</c:v>
                      </c:pt>
                      <c:pt idx="1452">
                        <c:v>31660700000</c:v>
                      </c:pt>
                      <c:pt idx="1453">
                        <c:v>31662700000</c:v>
                      </c:pt>
                      <c:pt idx="1454">
                        <c:v>31667100000</c:v>
                      </c:pt>
                      <c:pt idx="1455">
                        <c:v>31668800000</c:v>
                      </c:pt>
                      <c:pt idx="1456">
                        <c:v>31928800000</c:v>
                      </c:pt>
                      <c:pt idx="1457">
                        <c:v>31930000000</c:v>
                      </c:pt>
                      <c:pt idx="1458">
                        <c:v>31931200000</c:v>
                      </c:pt>
                      <c:pt idx="1459">
                        <c:v>31933200000</c:v>
                      </c:pt>
                      <c:pt idx="1460">
                        <c:v>31936200000</c:v>
                      </c:pt>
                      <c:pt idx="1461">
                        <c:v>31940800000</c:v>
                      </c:pt>
                      <c:pt idx="1462">
                        <c:v>31946000000</c:v>
                      </c:pt>
                      <c:pt idx="1463">
                        <c:v>31953000000</c:v>
                      </c:pt>
                      <c:pt idx="1464">
                        <c:v>31960300000</c:v>
                      </c:pt>
                      <c:pt idx="1465">
                        <c:v>31969300000</c:v>
                      </c:pt>
                      <c:pt idx="1466">
                        <c:v>31978700000</c:v>
                      </c:pt>
                      <c:pt idx="1467">
                        <c:v>31988300000</c:v>
                      </c:pt>
                      <c:pt idx="1468">
                        <c:v>31997900000</c:v>
                      </c:pt>
                      <c:pt idx="1469">
                        <c:v>32006100000</c:v>
                      </c:pt>
                      <c:pt idx="1470">
                        <c:v>32013400000</c:v>
                      </c:pt>
                      <c:pt idx="1471">
                        <c:v>32019100000</c:v>
                      </c:pt>
                      <c:pt idx="1472">
                        <c:v>32022600000</c:v>
                      </c:pt>
                      <c:pt idx="1473">
                        <c:v>32023200000</c:v>
                      </c:pt>
                      <c:pt idx="1474">
                        <c:v>32023400000</c:v>
                      </c:pt>
                      <c:pt idx="1475">
                        <c:v>32023600000</c:v>
                      </c:pt>
                      <c:pt idx="1476">
                        <c:v>32024700000</c:v>
                      </c:pt>
                      <c:pt idx="1477">
                        <c:v>32024900000</c:v>
                      </c:pt>
                      <c:pt idx="1478">
                        <c:v>32026200000</c:v>
                      </c:pt>
                      <c:pt idx="1479">
                        <c:v>32026600000</c:v>
                      </c:pt>
                      <c:pt idx="1480">
                        <c:v>32026800000</c:v>
                      </c:pt>
                      <c:pt idx="1481">
                        <c:v>32027800000</c:v>
                      </c:pt>
                      <c:pt idx="1482">
                        <c:v>32028200000</c:v>
                      </c:pt>
                      <c:pt idx="1483">
                        <c:v>32029300000</c:v>
                      </c:pt>
                      <c:pt idx="1484">
                        <c:v>32029900000</c:v>
                      </c:pt>
                      <c:pt idx="1485">
                        <c:v>32030700000</c:v>
                      </c:pt>
                      <c:pt idx="1486">
                        <c:v>32030800000</c:v>
                      </c:pt>
                      <c:pt idx="1487">
                        <c:v>32032100000</c:v>
                      </c:pt>
                      <c:pt idx="1488">
                        <c:v>32032600000</c:v>
                      </c:pt>
                      <c:pt idx="1489">
                        <c:v>32033300000</c:v>
                      </c:pt>
                      <c:pt idx="1490">
                        <c:v>32035600000</c:v>
                      </c:pt>
                      <c:pt idx="1491">
                        <c:v>32041200000</c:v>
                      </c:pt>
                      <c:pt idx="1492">
                        <c:v>32047400000</c:v>
                      </c:pt>
                      <c:pt idx="1493">
                        <c:v>32052600000</c:v>
                      </c:pt>
                      <c:pt idx="1494">
                        <c:v>32056700000</c:v>
                      </c:pt>
                      <c:pt idx="1495">
                        <c:v>32059400000</c:v>
                      </c:pt>
                      <c:pt idx="1496">
                        <c:v>32052600000</c:v>
                      </c:pt>
                      <c:pt idx="1497">
                        <c:v>32056600000</c:v>
                      </c:pt>
                      <c:pt idx="1498">
                        <c:v>32059300000</c:v>
                      </c:pt>
                      <c:pt idx="1499">
                        <c:v>32103400000</c:v>
                      </c:pt>
                      <c:pt idx="1500">
                        <c:v>32103800000</c:v>
                      </c:pt>
                      <c:pt idx="1501">
                        <c:v>32104100000</c:v>
                      </c:pt>
                      <c:pt idx="1502">
                        <c:v>32105200000</c:v>
                      </c:pt>
                      <c:pt idx="1503">
                        <c:v>32105500000</c:v>
                      </c:pt>
                      <c:pt idx="1504">
                        <c:v>32107700000</c:v>
                      </c:pt>
                      <c:pt idx="1505">
                        <c:v>32108300000</c:v>
                      </c:pt>
                      <c:pt idx="1506">
                        <c:v>32110000000</c:v>
                      </c:pt>
                      <c:pt idx="1507">
                        <c:v>32111900000</c:v>
                      </c:pt>
                      <c:pt idx="1508">
                        <c:v>32111900000</c:v>
                      </c:pt>
                      <c:pt idx="1509">
                        <c:v>32113700000</c:v>
                      </c:pt>
                      <c:pt idx="1510">
                        <c:v>32117200000</c:v>
                      </c:pt>
                      <c:pt idx="1511">
                        <c:v>32125500000</c:v>
                      </c:pt>
                      <c:pt idx="1512">
                        <c:v>32134400000</c:v>
                      </c:pt>
                      <c:pt idx="1513">
                        <c:v>32145200000</c:v>
                      </c:pt>
                      <c:pt idx="1514">
                        <c:v>32157200000</c:v>
                      </c:pt>
                      <c:pt idx="1515">
                        <c:v>32170200000</c:v>
                      </c:pt>
                      <c:pt idx="1516">
                        <c:v>32174000000</c:v>
                      </c:pt>
                      <c:pt idx="1517">
                        <c:v>32175500000</c:v>
                      </c:pt>
                      <c:pt idx="1518">
                        <c:v>32176300000</c:v>
                      </c:pt>
                      <c:pt idx="1519">
                        <c:v>32178000000</c:v>
                      </c:pt>
                      <c:pt idx="1520">
                        <c:v>32181600000</c:v>
                      </c:pt>
                      <c:pt idx="1521">
                        <c:v>32184800000</c:v>
                      </c:pt>
                      <c:pt idx="1522">
                        <c:v>32185500000</c:v>
                      </c:pt>
                      <c:pt idx="1523">
                        <c:v>32190000000</c:v>
                      </c:pt>
                      <c:pt idx="1524">
                        <c:v>32194500000</c:v>
                      </c:pt>
                      <c:pt idx="1525">
                        <c:v>32195200000</c:v>
                      </c:pt>
                      <c:pt idx="1526">
                        <c:v>32198800000</c:v>
                      </c:pt>
                      <c:pt idx="1527">
                        <c:v>32200200000</c:v>
                      </c:pt>
                      <c:pt idx="1528">
                        <c:v>32202800000</c:v>
                      </c:pt>
                      <c:pt idx="1529">
                        <c:v>32206100000</c:v>
                      </c:pt>
                      <c:pt idx="1530">
                        <c:v>32208800000</c:v>
                      </c:pt>
                      <c:pt idx="1531">
                        <c:v>32211200000</c:v>
                      </c:pt>
                      <c:pt idx="1532">
                        <c:v>32213400000</c:v>
                      </c:pt>
                      <c:pt idx="1533">
                        <c:v>32214600000</c:v>
                      </c:pt>
                      <c:pt idx="1534">
                        <c:v>32215200000</c:v>
                      </c:pt>
                      <c:pt idx="1535">
                        <c:v>32216600000</c:v>
                      </c:pt>
                      <c:pt idx="1536">
                        <c:v>32217000000</c:v>
                      </c:pt>
                      <c:pt idx="1537">
                        <c:v>32217600000</c:v>
                      </c:pt>
                      <c:pt idx="1538">
                        <c:v>32217800000</c:v>
                      </c:pt>
                      <c:pt idx="1539">
                        <c:v>32227200000</c:v>
                      </c:pt>
                      <c:pt idx="1540">
                        <c:v>32228300000</c:v>
                      </c:pt>
                      <c:pt idx="1541">
                        <c:v>32228700000</c:v>
                      </c:pt>
                      <c:pt idx="1542">
                        <c:v>32229100000</c:v>
                      </c:pt>
                      <c:pt idx="1543">
                        <c:v>32231000000</c:v>
                      </c:pt>
                      <c:pt idx="1544">
                        <c:v>32232700000</c:v>
                      </c:pt>
                      <c:pt idx="1545">
                        <c:v>32235100000</c:v>
                      </c:pt>
                      <c:pt idx="1546">
                        <c:v>32237400000</c:v>
                      </c:pt>
                      <c:pt idx="1547">
                        <c:v>32240500000</c:v>
                      </c:pt>
                      <c:pt idx="1548">
                        <c:v>32243500000</c:v>
                      </c:pt>
                      <c:pt idx="1549">
                        <c:v>32248100000</c:v>
                      </c:pt>
                      <c:pt idx="1550">
                        <c:v>32252100000</c:v>
                      </c:pt>
                      <c:pt idx="1551">
                        <c:v>32256000000</c:v>
                      </c:pt>
                      <c:pt idx="1552">
                        <c:v>32260100000</c:v>
                      </c:pt>
                      <c:pt idx="1553">
                        <c:v>32263000000</c:v>
                      </c:pt>
                      <c:pt idx="1554">
                        <c:v>32265300000</c:v>
                      </c:pt>
                      <c:pt idx="1555">
                        <c:v>32266800000</c:v>
                      </c:pt>
                      <c:pt idx="1556">
                        <c:v>32267400000</c:v>
                      </c:pt>
                      <c:pt idx="1557">
                        <c:v>32268700000</c:v>
                      </c:pt>
                      <c:pt idx="1558">
                        <c:v>32269300000</c:v>
                      </c:pt>
                      <c:pt idx="1559">
                        <c:v>32324600000</c:v>
                      </c:pt>
                      <c:pt idx="1560">
                        <c:v>32326400000</c:v>
                      </c:pt>
                      <c:pt idx="1561">
                        <c:v>32328200000</c:v>
                      </c:pt>
                      <c:pt idx="1562">
                        <c:v>32330200000</c:v>
                      </c:pt>
                      <c:pt idx="1563">
                        <c:v>32332000000</c:v>
                      </c:pt>
                      <c:pt idx="1564">
                        <c:v>32336400000</c:v>
                      </c:pt>
                      <c:pt idx="1565">
                        <c:v>32337900000</c:v>
                      </c:pt>
                      <c:pt idx="1566">
                        <c:v>32341900000</c:v>
                      </c:pt>
                      <c:pt idx="1567">
                        <c:v>32346400000</c:v>
                      </c:pt>
                      <c:pt idx="1568">
                        <c:v>32349000000</c:v>
                      </c:pt>
                      <c:pt idx="1569">
                        <c:v>32354600000</c:v>
                      </c:pt>
                      <c:pt idx="1570">
                        <c:v>32355500000</c:v>
                      </c:pt>
                      <c:pt idx="1571">
                        <c:v>32361600000</c:v>
                      </c:pt>
                      <c:pt idx="1572">
                        <c:v>32361900000</c:v>
                      </c:pt>
                      <c:pt idx="1573">
                        <c:v>32364500000</c:v>
                      </c:pt>
                      <c:pt idx="1574">
                        <c:v>32366900000</c:v>
                      </c:pt>
                      <c:pt idx="1575">
                        <c:v>32368300000</c:v>
                      </c:pt>
                      <c:pt idx="1576">
                        <c:v>32370600000</c:v>
                      </c:pt>
                      <c:pt idx="1577">
                        <c:v>32370900000</c:v>
                      </c:pt>
                      <c:pt idx="1578">
                        <c:v>32373900000</c:v>
                      </c:pt>
                      <c:pt idx="1579">
                        <c:v>32856800000</c:v>
                      </c:pt>
                      <c:pt idx="1580">
                        <c:v>32857100000</c:v>
                      </c:pt>
                      <c:pt idx="1581">
                        <c:v>32857100000</c:v>
                      </c:pt>
                      <c:pt idx="1582">
                        <c:v>32857100000</c:v>
                      </c:pt>
                      <c:pt idx="1583">
                        <c:v>32857200000</c:v>
                      </c:pt>
                      <c:pt idx="1584">
                        <c:v>32857200000</c:v>
                      </c:pt>
                      <c:pt idx="1585">
                        <c:v>32857200000</c:v>
                      </c:pt>
                      <c:pt idx="1586">
                        <c:v>32857200000</c:v>
                      </c:pt>
                      <c:pt idx="1587">
                        <c:v>32857300000</c:v>
                      </c:pt>
                      <c:pt idx="1588">
                        <c:v>32857300000</c:v>
                      </c:pt>
                      <c:pt idx="1589">
                        <c:v>32857300000</c:v>
                      </c:pt>
                      <c:pt idx="1590">
                        <c:v>32857300000</c:v>
                      </c:pt>
                      <c:pt idx="1591">
                        <c:v>32857300000</c:v>
                      </c:pt>
                      <c:pt idx="1592">
                        <c:v>32857400000</c:v>
                      </c:pt>
                      <c:pt idx="1593">
                        <c:v>32857400000</c:v>
                      </c:pt>
                      <c:pt idx="1594">
                        <c:v>32857400000</c:v>
                      </c:pt>
                      <c:pt idx="1595">
                        <c:v>32857400000</c:v>
                      </c:pt>
                      <c:pt idx="1596">
                        <c:v>32857400000</c:v>
                      </c:pt>
                      <c:pt idx="1597">
                        <c:v>32857500000</c:v>
                      </c:pt>
                      <c:pt idx="1598">
                        <c:v>32857500000</c:v>
                      </c:pt>
                      <c:pt idx="1599">
                        <c:v>32866100000</c:v>
                      </c:pt>
                      <c:pt idx="1600">
                        <c:v>32867400000</c:v>
                      </c:pt>
                      <c:pt idx="1601">
                        <c:v>32871900000</c:v>
                      </c:pt>
                      <c:pt idx="1602">
                        <c:v>32877200000</c:v>
                      </c:pt>
                      <c:pt idx="1603">
                        <c:v>32884900000</c:v>
                      </c:pt>
                      <c:pt idx="1604">
                        <c:v>32893300000</c:v>
                      </c:pt>
                      <c:pt idx="1605">
                        <c:v>32903200000</c:v>
                      </c:pt>
                      <c:pt idx="1606">
                        <c:v>32911300000</c:v>
                      </c:pt>
                      <c:pt idx="1607">
                        <c:v>32918800000</c:v>
                      </c:pt>
                      <c:pt idx="1608">
                        <c:v>32923800000</c:v>
                      </c:pt>
                      <c:pt idx="1609">
                        <c:v>32924500000</c:v>
                      </c:pt>
                      <c:pt idx="1610">
                        <c:v>32926400000</c:v>
                      </c:pt>
                      <c:pt idx="1611">
                        <c:v>32927300000</c:v>
                      </c:pt>
                      <c:pt idx="1612">
                        <c:v>32931300000</c:v>
                      </c:pt>
                      <c:pt idx="1613">
                        <c:v>32934000000</c:v>
                      </c:pt>
                      <c:pt idx="1614">
                        <c:v>32937100000</c:v>
                      </c:pt>
                      <c:pt idx="1615">
                        <c:v>32940700000</c:v>
                      </c:pt>
                      <c:pt idx="1616">
                        <c:v>32945000000</c:v>
                      </c:pt>
                      <c:pt idx="1617">
                        <c:v>32948400000</c:v>
                      </c:pt>
                      <c:pt idx="1618">
                        <c:v>32955000000</c:v>
                      </c:pt>
                      <c:pt idx="1619">
                        <c:v>32955500000</c:v>
                      </c:pt>
                      <c:pt idx="1620">
                        <c:v>32961000000</c:v>
                      </c:pt>
                      <c:pt idx="1621">
                        <c:v>32966700000</c:v>
                      </c:pt>
                      <c:pt idx="1622">
                        <c:v>32967300000</c:v>
                      </c:pt>
                      <c:pt idx="1623">
                        <c:v>32972400000</c:v>
                      </c:pt>
                      <c:pt idx="1624">
                        <c:v>32976600000</c:v>
                      </c:pt>
                      <c:pt idx="1625">
                        <c:v>32979200000</c:v>
                      </c:pt>
                      <c:pt idx="1626">
                        <c:v>32981200000</c:v>
                      </c:pt>
                      <c:pt idx="1627">
                        <c:v>32982200000</c:v>
                      </c:pt>
                      <c:pt idx="1628">
                        <c:v>32996400000</c:v>
                      </c:pt>
                      <c:pt idx="1629">
                        <c:v>33012500000</c:v>
                      </c:pt>
                      <c:pt idx="1630">
                        <c:v>33028000000</c:v>
                      </c:pt>
                      <c:pt idx="1631">
                        <c:v>33042600000</c:v>
                      </c:pt>
                      <c:pt idx="1632">
                        <c:v>33043200000</c:v>
                      </c:pt>
                      <c:pt idx="1633">
                        <c:v>33044400000</c:v>
                      </c:pt>
                      <c:pt idx="1634">
                        <c:v>33047500000</c:v>
                      </c:pt>
                      <c:pt idx="1635">
                        <c:v>33051000000</c:v>
                      </c:pt>
                      <c:pt idx="1636">
                        <c:v>33055300000</c:v>
                      </c:pt>
                      <c:pt idx="1637">
                        <c:v>33057100000</c:v>
                      </c:pt>
                      <c:pt idx="1638">
                        <c:v>33059700000</c:v>
                      </c:pt>
                      <c:pt idx="1639">
                        <c:v>33091600000</c:v>
                      </c:pt>
                      <c:pt idx="1640">
                        <c:v>33094300000</c:v>
                      </c:pt>
                      <c:pt idx="1641">
                        <c:v>33097200000</c:v>
                      </c:pt>
                      <c:pt idx="1642">
                        <c:v>33097400000</c:v>
                      </c:pt>
                      <c:pt idx="1643">
                        <c:v>33100200000</c:v>
                      </c:pt>
                      <c:pt idx="1644">
                        <c:v>33102000000</c:v>
                      </c:pt>
                      <c:pt idx="1645">
                        <c:v>33104100000</c:v>
                      </c:pt>
                      <c:pt idx="1646">
                        <c:v>33106100000</c:v>
                      </c:pt>
                      <c:pt idx="1647">
                        <c:v>33107900000</c:v>
                      </c:pt>
                      <c:pt idx="1648">
                        <c:v>33108800000</c:v>
                      </c:pt>
                      <c:pt idx="1649">
                        <c:v>33109400000</c:v>
                      </c:pt>
                      <c:pt idx="1650">
                        <c:v>33110000000</c:v>
                      </c:pt>
                      <c:pt idx="1651">
                        <c:v>33111000000</c:v>
                      </c:pt>
                      <c:pt idx="1652">
                        <c:v>33111000000</c:v>
                      </c:pt>
                      <c:pt idx="1653">
                        <c:v>33111500000</c:v>
                      </c:pt>
                      <c:pt idx="1654">
                        <c:v>33112000000</c:v>
                      </c:pt>
                      <c:pt idx="1655">
                        <c:v>33119900000</c:v>
                      </c:pt>
                      <c:pt idx="1656">
                        <c:v>33127600000</c:v>
                      </c:pt>
                      <c:pt idx="1657">
                        <c:v>33132600000</c:v>
                      </c:pt>
                      <c:pt idx="1658">
                        <c:v>33138300000</c:v>
                      </c:pt>
                      <c:pt idx="1659">
                        <c:v>33143700000</c:v>
                      </c:pt>
                      <c:pt idx="1660">
                        <c:v>33144000000</c:v>
                      </c:pt>
                      <c:pt idx="1661">
                        <c:v>33144000000</c:v>
                      </c:pt>
                      <c:pt idx="1662">
                        <c:v>33144100000</c:v>
                      </c:pt>
                      <c:pt idx="1663">
                        <c:v>33144100000</c:v>
                      </c:pt>
                      <c:pt idx="1664">
                        <c:v>33144100000</c:v>
                      </c:pt>
                      <c:pt idx="1665">
                        <c:v>33144100000</c:v>
                      </c:pt>
                      <c:pt idx="1666">
                        <c:v>33144200000</c:v>
                      </c:pt>
                      <c:pt idx="1667">
                        <c:v>33144200000</c:v>
                      </c:pt>
                      <c:pt idx="1668">
                        <c:v>33144300000</c:v>
                      </c:pt>
                      <c:pt idx="1669">
                        <c:v>33144600000</c:v>
                      </c:pt>
                      <c:pt idx="1670">
                        <c:v>33144900000</c:v>
                      </c:pt>
                      <c:pt idx="1671">
                        <c:v>33145300000</c:v>
                      </c:pt>
                      <c:pt idx="1672">
                        <c:v>33145600000</c:v>
                      </c:pt>
                      <c:pt idx="1673">
                        <c:v>33145900000</c:v>
                      </c:pt>
                      <c:pt idx="1674">
                        <c:v>33146100000</c:v>
                      </c:pt>
                      <c:pt idx="1675">
                        <c:v>33146300000</c:v>
                      </c:pt>
                      <c:pt idx="1676">
                        <c:v>33146400000</c:v>
                      </c:pt>
                      <c:pt idx="1677">
                        <c:v>33146700000</c:v>
                      </c:pt>
                      <c:pt idx="1678">
                        <c:v>33147000000</c:v>
                      </c:pt>
                      <c:pt idx="1679">
                        <c:v>33347600000</c:v>
                      </c:pt>
                      <c:pt idx="1680">
                        <c:v>33349400000</c:v>
                      </c:pt>
                      <c:pt idx="1681">
                        <c:v>33350600000</c:v>
                      </c:pt>
                      <c:pt idx="1682">
                        <c:v>33352700000</c:v>
                      </c:pt>
                      <c:pt idx="1683">
                        <c:v>33354400000</c:v>
                      </c:pt>
                      <c:pt idx="1684">
                        <c:v>33356800000</c:v>
                      </c:pt>
                      <c:pt idx="1685">
                        <c:v>33356900000</c:v>
                      </c:pt>
                      <c:pt idx="1686">
                        <c:v>33359500000</c:v>
                      </c:pt>
                      <c:pt idx="1687">
                        <c:v>33363400000</c:v>
                      </c:pt>
                      <c:pt idx="1688">
                        <c:v>33366200000</c:v>
                      </c:pt>
                      <c:pt idx="1689">
                        <c:v>33372000000</c:v>
                      </c:pt>
                      <c:pt idx="1690">
                        <c:v>33375200000</c:v>
                      </c:pt>
                      <c:pt idx="1691">
                        <c:v>33381500000</c:v>
                      </c:pt>
                      <c:pt idx="1692">
                        <c:v>33387800000</c:v>
                      </c:pt>
                      <c:pt idx="1693">
                        <c:v>33394600000</c:v>
                      </c:pt>
                      <c:pt idx="1694">
                        <c:v>33399000000</c:v>
                      </c:pt>
                      <c:pt idx="1695">
                        <c:v>33408900000</c:v>
                      </c:pt>
                      <c:pt idx="1696">
                        <c:v>33410400000</c:v>
                      </c:pt>
                      <c:pt idx="1697">
                        <c:v>33412000000</c:v>
                      </c:pt>
                      <c:pt idx="1698">
                        <c:v>33412000000</c:v>
                      </c:pt>
                      <c:pt idx="1699">
                        <c:v>33412200000</c:v>
                      </c:pt>
                      <c:pt idx="1700">
                        <c:v>33412300000</c:v>
                      </c:pt>
                      <c:pt idx="1701">
                        <c:v>33412300000</c:v>
                      </c:pt>
                      <c:pt idx="1702">
                        <c:v>33412400000</c:v>
                      </c:pt>
                      <c:pt idx="1703">
                        <c:v>33412400000</c:v>
                      </c:pt>
                      <c:pt idx="1704">
                        <c:v>33412700000</c:v>
                      </c:pt>
                      <c:pt idx="1705">
                        <c:v>33413200000</c:v>
                      </c:pt>
                      <c:pt idx="1706">
                        <c:v>33413600000</c:v>
                      </c:pt>
                      <c:pt idx="1707">
                        <c:v>33414100000</c:v>
                      </c:pt>
                      <c:pt idx="1708">
                        <c:v>33414200000</c:v>
                      </c:pt>
                      <c:pt idx="1709">
                        <c:v>33414500000</c:v>
                      </c:pt>
                      <c:pt idx="1710">
                        <c:v>33415100000</c:v>
                      </c:pt>
                      <c:pt idx="1711">
                        <c:v>33415400000</c:v>
                      </c:pt>
                      <c:pt idx="1712">
                        <c:v>33415500000</c:v>
                      </c:pt>
                      <c:pt idx="1713">
                        <c:v>33415700000</c:v>
                      </c:pt>
                      <c:pt idx="1714">
                        <c:v>33415900000</c:v>
                      </c:pt>
                      <c:pt idx="1715">
                        <c:v>33416000000</c:v>
                      </c:pt>
                      <c:pt idx="1716">
                        <c:v>33416000000</c:v>
                      </c:pt>
                      <c:pt idx="1717">
                        <c:v>33423700000</c:v>
                      </c:pt>
                      <c:pt idx="1718">
                        <c:v>33424100000</c:v>
                      </c:pt>
                      <c:pt idx="1719">
                        <c:v>33437500000</c:v>
                      </c:pt>
                      <c:pt idx="1720">
                        <c:v>33442000000</c:v>
                      </c:pt>
                      <c:pt idx="1721">
                        <c:v>33451100000</c:v>
                      </c:pt>
                      <c:pt idx="1722">
                        <c:v>33459700000</c:v>
                      </c:pt>
                      <c:pt idx="1723">
                        <c:v>33465900000</c:v>
                      </c:pt>
                      <c:pt idx="1724">
                        <c:v>33474600000</c:v>
                      </c:pt>
                      <c:pt idx="1725">
                        <c:v>33478600000</c:v>
                      </c:pt>
                      <c:pt idx="1726">
                        <c:v>33490500000</c:v>
                      </c:pt>
                      <c:pt idx="1727">
                        <c:v>33491300000</c:v>
                      </c:pt>
                      <c:pt idx="1728">
                        <c:v>33502200000</c:v>
                      </c:pt>
                      <c:pt idx="1729">
                        <c:v>33506100000</c:v>
                      </c:pt>
                      <c:pt idx="1730">
                        <c:v>33510800000</c:v>
                      </c:pt>
                      <c:pt idx="1731">
                        <c:v>33518900000</c:v>
                      </c:pt>
                      <c:pt idx="1732">
                        <c:v>33519300000</c:v>
                      </c:pt>
                      <c:pt idx="1733">
                        <c:v>33524200000</c:v>
                      </c:pt>
                      <c:pt idx="1734">
                        <c:v>33524400000</c:v>
                      </c:pt>
                      <c:pt idx="1735">
                        <c:v>33526200000</c:v>
                      </c:pt>
                      <c:pt idx="1736">
                        <c:v>33527300000</c:v>
                      </c:pt>
                      <c:pt idx="1737">
                        <c:v>33527800000</c:v>
                      </c:pt>
                      <c:pt idx="1738">
                        <c:v>33530000000</c:v>
                      </c:pt>
                      <c:pt idx="1739">
                        <c:v>33830800000</c:v>
                      </c:pt>
                      <c:pt idx="1740">
                        <c:v>33831400000</c:v>
                      </c:pt>
                      <c:pt idx="1741">
                        <c:v>33832500000</c:v>
                      </c:pt>
                      <c:pt idx="1742">
                        <c:v>33834400000</c:v>
                      </c:pt>
                      <c:pt idx="1743">
                        <c:v>33837000000</c:v>
                      </c:pt>
                      <c:pt idx="1744">
                        <c:v>33840200000</c:v>
                      </c:pt>
                      <c:pt idx="1745">
                        <c:v>33844100000</c:v>
                      </c:pt>
                      <c:pt idx="1746">
                        <c:v>33849100000</c:v>
                      </c:pt>
                      <c:pt idx="1747">
                        <c:v>33854100000</c:v>
                      </c:pt>
                      <c:pt idx="1748">
                        <c:v>33860100000</c:v>
                      </c:pt>
                      <c:pt idx="1749">
                        <c:v>33866100000</c:v>
                      </c:pt>
                      <c:pt idx="1750">
                        <c:v>33872600000</c:v>
                      </c:pt>
                      <c:pt idx="1751">
                        <c:v>33879400000</c:v>
                      </c:pt>
                      <c:pt idx="1752">
                        <c:v>33885600000</c:v>
                      </c:pt>
                      <c:pt idx="1753">
                        <c:v>33892300000</c:v>
                      </c:pt>
                      <c:pt idx="1754">
                        <c:v>33897800000</c:v>
                      </c:pt>
                      <c:pt idx="1755">
                        <c:v>33912600000</c:v>
                      </c:pt>
                      <c:pt idx="1756">
                        <c:v>33991800000</c:v>
                      </c:pt>
                      <c:pt idx="1757">
                        <c:v>33996000000</c:v>
                      </c:pt>
                      <c:pt idx="1758">
                        <c:v>33998500000</c:v>
                      </c:pt>
                      <c:pt idx="1759">
                        <c:v>34001600000</c:v>
                      </c:pt>
                      <c:pt idx="1760">
                        <c:v>34004500000</c:v>
                      </c:pt>
                      <c:pt idx="1761">
                        <c:v>34009500000</c:v>
                      </c:pt>
                      <c:pt idx="1762">
                        <c:v>34013900000</c:v>
                      </c:pt>
                      <c:pt idx="1763">
                        <c:v>34018600000</c:v>
                      </c:pt>
                      <c:pt idx="1764">
                        <c:v>34024000000</c:v>
                      </c:pt>
                      <c:pt idx="1765">
                        <c:v>34031900000</c:v>
                      </c:pt>
                      <c:pt idx="1766">
                        <c:v>34040100000</c:v>
                      </c:pt>
                      <c:pt idx="1767">
                        <c:v>34045400000</c:v>
                      </c:pt>
                      <c:pt idx="1768">
                        <c:v>34052400000</c:v>
                      </c:pt>
                      <c:pt idx="1769">
                        <c:v>34059900000</c:v>
                      </c:pt>
                      <c:pt idx="1770">
                        <c:v>34065400000</c:v>
                      </c:pt>
                      <c:pt idx="1771">
                        <c:v>34070400000</c:v>
                      </c:pt>
                      <c:pt idx="1772">
                        <c:v>34073800000</c:v>
                      </c:pt>
                      <c:pt idx="1773">
                        <c:v>34074300000</c:v>
                      </c:pt>
                      <c:pt idx="1774">
                        <c:v>34075300000</c:v>
                      </c:pt>
                      <c:pt idx="1775">
                        <c:v>34075800000</c:v>
                      </c:pt>
                      <c:pt idx="1776">
                        <c:v>34123200000</c:v>
                      </c:pt>
                      <c:pt idx="1777">
                        <c:v>34124500000</c:v>
                      </c:pt>
                      <c:pt idx="1778">
                        <c:v>34128800000</c:v>
                      </c:pt>
                      <c:pt idx="1779">
                        <c:v>34135900000</c:v>
                      </c:pt>
                      <c:pt idx="1780">
                        <c:v>34148000000</c:v>
                      </c:pt>
                      <c:pt idx="1781">
                        <c:v>34162900000</c:v>
                      </c:pt>
                      <c:pt idx="1782">
                        <c:v>34179000000</c:v>
                      </c:pt>
                      <c:pt idx="1783">
                        <c:v>34190700000</c:v>
                      </c:pt>
                      <c:pt idx="1784">
                        <c:v>34197300000</c:v>
                      </c:pt>
                      <c:pt idx="1785">
                        <c:v>34200700000</c:v>
                      </c:pt>
                      <c:pt idx="1786">
                        <c:v>34202300000</c:v>
                      </c:pt>
                      <c:pt idx="1787">
                        <c:v>34202500000</c:v>
                      </c:pt>
                      <c:pt idx="1788">
                        <c:v>34202500000</c:v>
                      </c:pt>
                      <c:pt idx="1789">
                        <c:v>34202700000</c:v>
                      </c:pt>
                      <c:pt idx="1790">
                        <c:v>34202800000</c:v>
                      </c:pt>
                      <c:pt idx="1791">
                        <c:v>34202800000</c:v>
                      </c:pt>
                      <c:pt idx="1792">
                        <c:v>34203200000</c:v>
                      </c:pt>
                      <c:pt idx="1793">
                        <c:v>34204100000</c:v>
                      </c:pt>
                      <c:pt idx="1794">
                        <c:v>34204500000</c:v>
                      </c:pt>
                      <c:pt idx="1795">
                        <c:v>34204900000</c:v>
                      </c:pt>
                      <c:pt idx="1796">
                        <c:v>34205600000</c:v>
                      </c:pt>
                      <c:pt idx="1797">
                        <c:v>34206200000</c:v>
                      </c:pt>
                      <c:pt idx="1798">
                        <c:v>34206700000</c:v>
                      </c:pt>
                      <c:pt idx="1799">
                        <c:v>34207400000</c:v>
                      </c:pt>
                      <c:pt idx="1800">
                        <c:v>34207700000</c:v>
                      </c:pt>
                      <c:pt idx="1801">
                        <c:v>34207800000</c:v>
                      </c:pt>
                      <c:pt idx="1802">
                        <c:v>34207900000</c:v>
                      </c:pt>
                      <c:pt idx="1803">
                        <c:v>34212500000</c:v>
                      </c:pt>
                      <c:pt idx="1804">
                        <c:v>34225700000</c:v>
                      </c:pt>
                      <c:pt idx="1805">
                        <c:v>34241600000</c:v>
                      </c:pt>
                      <c:pt idx="1806">
                        <c:v>34257700000</c:v>
                      </c:pt>
                      <c:pt idx="1807">
                        <c:v>34270700000</c:v>
                      </c:pt>
                      <c:pt idx="1808">
                        <c:v>34280900000</c:v>
                      </c:pt>
                      <c:pt idx="1809">
                        <c:v>34288100000</c:v>
                      </c:pt>
                      <c:pt idx="1810">
                        <c:v>34291400000</c:v>
                      </c:pt>
                      <c:pt idx="1811">
                        <c:v>34292500000</c:v>
                      </c:pt>
                      <c:pt idx="1812">
                        <c:v>34293400000</c:v>
                      </c:pt>
                      <c:pt idx="1813">
                        <c:v>34294500000</c:v>
                      </c:pt>
                      <c:pt idx="1814">
                        <c:v>34294500000</c:v>
                      </c:pt>
                      <c:pt idx="1815">
                        <c:v>34294900000</c:v>
                      </c:pt>
                      <c:pt idx="1816">
                        <c:v>34388100000</c:v>
                      </c:pt>
                      <c:pt idx="1817">
                        <c:v>34388600000</c:v>
                      </c:pt>
                      <c:pt idx="1818">
                        <c:v>34389600000</c:v>
                      </c:pt>
                      <c:pt idx="1819">
                        <c:v>34390700000</c:v>
                      </c:pt>
                      <c:pt idx="1820">
                        <c:v>34392100000</c:v>
                      </c:pt>
                      <c:pt idx="1821">
                        <c:v>34394000000</c:v>
                      </c:pt>
                      <c:pt idx="1822">
                        <c:v>34396000000</c:v>
                      </c:pt>
                      <c:pt idx="1823">
                        <c:v>34397900000</c:v>
                      </c:pt>
                      <c:pt idx="1824">
                        <c:v>34400000000</c:v>
                      </c:pt>
                      <c:pt idx="1825">
                        <c:v>34402600000</c:v>
                      </c:pt>
                      <c:pt idx="1826">
                        <c:v>34406500000</c:v>
                      </c:pt>
                      <c:pt idx="1827">
                        <c:v>34412500000</c:v>
                      </c:pt>
                      <c:pt idx="1828">
                        <c:v>34420500000</c:v>
                      </c:pt>
                      <c:pt idx="1829">
                        <c:v>34429800000</c:v>
                      </c:pt>
                      <c:pt idx="1830">
                        <c:v>34440100000</c:v>
                      </c:pt>
                      <c:pt idx="1831">
                        <c:v>34449700000</c:v>
                      </c:pt>
                      <c:pt idx="1832">
                        <c:v>34459000000</c:v>
                      </c:pt>
                      <c:pt idx="1833">
                        <c:v>34466100000</c:v>
                      </c:pt>
                      <c:pt idx="1834">
                        <c:v>34471200000</c:v>
                      </c:pt>
                      <c:pt idx="1835">
                        <c:v>34473400000</c:v>
                      </c:pt>
                      <c:pt idx="1836">
                        <c:v>34474400000</c:v>
                      </c:pt>
                      <c:pt idx="1837">
                        <c:v>34474500000</c:v>
                      </c:pt>
                      <c:pt idx="1838">
                        <c:v>34474700000</c:v>
                      </c:pt>
                      <c:pt idx="1839">
                        <c:v>34475700000</c:v>
                      </c:pt>
                      <c:pt idx="1840">
                        <c:v>34476100000</c:v>
                      </c:pt>
                      <c:pt idx="1841">
                        <c:v>34477400000</c:v>
                      </c:pt>
                      <c:pt idx="1842">
                        <c:v>34479400000</c:v>
                      </c:pt>
                      <c:pt idx="1843">
                        <c:v>34479800000</c:v>
                      </c:pt>
                      <c:pt idx="1844">
                        <c:v>34481400000</c:v>
                      </c:pt>
                      <c:pt idx="1845">
                        <c:v>34483300000</c:v>
                      </c:pt>
                      <c:pt idx="1846">
                        <c:v>34484100000</c:v>
                      </c:pt>
                      <c:pt idx="1847">
                        <c:v>34484300000</c:v>
                      </c:pt>
                      <c:pt idx="1848">
                        <c:v>34485000000</c:v>
                      </c:pt>
                      <c:pt idx="1849">
                        <c:v>34485500000</c:v>
                      </c:pt>
                      <c:pt idx="1850">
                        <c:v>34486000000</c:v>
                      </c:pt>
                      <c:pt idx="1851">
                        <c:v>34486700000</c:v>
                      </c:pt>
                      <c:pt idx="1852">
                        <c:v>34490500000</c:v>
                      </c:pt>
                      <c:pt idx="1853">
                        <c:v>34496000000</c:v>
                      </c:pt>
                      <c:pt idx="1854">
                        <c:v>34501800000</c:v>
                      </c:pt>
                      <c:pt idx="1855">
                        <c:v>34538600000</c:v>
                      </c:pt>
                      <c:pt idx="1856">
                        <c:v>34544100000</c:v>
                      </c:pt>
                      <c:pt idx="1857">
                        <c:v>34553300000</c:v>
                      </c:pt>
                      <c:pt idx="1858">
                        <c:v>34563200000</c:v>
                      </c:pt>
                      <c:pt idx="1859">
                        <c:v>34573100000</c:v>
                      </c:pt>
                      <c:pt idx="1860">
                        <c:v>34573200000</c:v>
                      </c:pt>
                      <c:pt idx="1861">
                        <c:v>34573200000</c:v>
                      </c:pt>
                      <c:pt idx="1862">
                        <c:v>34573300000</c:v>
                      </c:pt>
                      <c:pt idx="1863">
                        <c:v>34573500000</c:v>
                      </c:pt>
                      <c:pt idx="1864">
                        <c:v>34573800000</c:v>
                      </c:pt>
                      <c:pt idx="1865">
                        <c:v>34574200000</c:v>
                      </c:pt>
                      <c:pt idx="1866">
                        <c:v>34574500000</c:v>
                      </c:pt>
                      <c:pt idx="1867">
                        <c:v>34575200000</c:v>
                      </c:pt>
                      <c:pt idx="1868">
                        <c:v>34575800000</c:v>
                      </c:pt>
                      <c:pt idx="1869">
                        <c:v>34576800000</c:v>
                      </c:pt>
                      <c:pt idx="1870">
                        <c:v>34577500000</c:v>
                      </c:pt>
                      <c:pt idx="1871">
                        <c:v>34578200000</c:v>
                      </c:pt>
                      <c:pt idx="1872">
                        <c:v>34578900000</c:v>
                      </c:pt>
                      <c:pt idx="1873">
                        <c:v>34579200000</c:v>
                      </c:pt>
                      <c:pt idx="1874">
                        <c:v>34579500000</c:v>
                      </c:pt>
                      <c:pt idx="1875">
                        <c:v>34579800000</c:v>
                      </c:pt>
                      <c:pt idx="1876">
                        <c:v>34580400000</c:v>
                      </c:pt>
                      <c:pt idx="1877">
                        <c:v>34581100000</c:v>
                      </c:pt>
                      <c:pt idx="1878">
                        <c:v>34581600000</c:v>
                      </c:pt>
                      <c:pt idx="1879">
                        <c:v>34582000000</c:v>
                      </c:pt>
                      <c:pt idx="1880">
                        <c:v>34583000000</c:v>
                      </c:pt>
                      <c:pt idx="1881">
                        <c:v>34597600000</c:v>
                      </c:pt>
                      <c:pt idx="1882">
                        <c:v>34600400000</c:v>
                      </c:pt>
                      <c:pt idx="1883">
                        <c:v>34600600000</c:v>
                      </c:pt>
                      <c:pt idx="1884">
                        <c:v>34600600000</c:v>
                      </c:pt>
                      <c:pt idx="1885">
                        <c:v>34600700000</c:v>
                      </c:pt>
                      <c:pt idx="1886">
                        <c:v>34600800000</c:v>
                      </c:pt>
                      <c:pt idx="1887">
                        <c:v>34600800000</c:v>
                      </c:pt>
                      <c:pt idx="1888">
                        <c:v>34600900000</c:v>
                      </c:pt>
                      <c:pt idx="1889">
                        <c:v>34600900000</c:v>
                      </c:pt>
                      <c:pt idx="1890">
                        <c:v>34600900000</c:v>
                      </c:pt>
                      <c:pt idx="1891">
                        <c:v>34600900000</c:v>
                      </c:pt>
                      <c:pt idx="1892">
                        <c:v>34600900000</c:v>
                      </c:pt>
                      <c:pt idx="1893">
                        <c:v>34601000000</c:v>
                      </c:pt>
                      <c:pt idx="1894">
                        <c:v>34601000000</c:v>
                      </c:pt>
                      <c:pt idx="1895">
                        <c:v>34601000000</c:v>
                      </c:pt>
                      <c:pt idx="1896">
                        <c:v>34601100000</c:v>
                      </c:pt>
                      <c:pt idx="1897">
                        <c:v>34601100000</c:v>
                      </c:pt>
                      <c:pt idx="1898">
                        <c:v>34601100000</c:v>
                      </c:pt>
                      <c:pt idx="1899">
                        <c:v>34601200000</c:v>
                      </c:pt>
                      <c:pt idx="1900">
                        <c:v>34601200000</c:v>
                      </c:pt>
                      <c:pt idx="1901">
                        <c:v>34601300000</c:v>
                      </c:pt>
                      <c:pt idx="1902">
                        <c:v>34604900000</c:v>
                      </c:pt>
                      <c:pt idx="1903">
                        <c:v>34605400000</c:v>
                      </c:pt>
                      <c:pt idx="1904">
                        <c:v>34605500000</c:v>
                      </c:pt>
                      <c:pt idx="1905">
                        <c:v>34605500000</c:v>
                      </c:pt>
                      <c:pt idx="1906">
                        <c:v>34606100000</c:v>
                      </c:pt>
                      <c:pt idx="1907">
                        <c:v>34606800000</c:v>
                      </c:pt>
                      <c:pt idx="1908">
                        <c:v>34606900000</c:v>
                      </c:pt>
                      <c:pt idx="1909">
                        <c:v>34607100000</c:v>
                      </c:pt>
                      <c:pt idx="1910">
                        <c:v>34607100000</c:v>
                      </c:pt>
                      <c:pt idx="1911">
                        <c:v>34607200000</c:v>
                      </c:pt>
                      <c:pt idx="1912">
                        <c:v>34607900000</c:v>
                      </c:pt>
                      <c:pt idx="1913">
                        <c:v>34608600000</c:v>
                      </c:pt>
                      <c:pt idx="1914">
                        <c:v>34610700000</c:v>
                      </c:pt>
                      <c:pt idx="1915">
                        <c:v>34614300000</c:v>
                      </c:pt>
                      <c:pt idx="1916">
                        <c:v>34617200000</c:v>
                      </c:pt>
                      <c:pt idx="1917">
                        <c:v>34620100000</c:v>
                      </c:pt>
                      <c:pt idx="1918">
                        <c:v>34620800000</c:v>
                      </c:pt>
                      <c:pt idx="1919">
                        <c:v>34623400000</c:v>
                      </c:pt>
                      <c:pt idx="1920">
                        <c:v>34626700000</c:v>
                      </c:pt>
                      <c:pt idx="1921">
                        <c:v>34628900000</c:v>
                      </c:pt>
                      <c:pt idx="1922">
                        <c:v>34629200000</c:v>
                      </c:pt>
                      <c:pt idx="1923">
                        <c:v>34631300000</c:v>
                      </c:pt>
                      <c:pt idx="1924">
                        <c:v>34634200000</c:v>
                      </c:pt>
                      <c:pt idx="1925">
                        <c:v>34645700000</c:v>
                      </c:pt>
                      <c:pt idx="1926">
                        <c:v>34660600000</c:v>
                      </c:pt>
                      <c:pt idx="1927">
                        <c:v>34676600000</c:v>
                      </c:pt>
                      <c:pt idx="1928">
                        <c:v>34693000000</c:v>
                      </c:pt>
                      <c:pt idx="1929">
                        <c:v>34707600000</c:v>
                      </c:pt>
                      <c:pt idx="1930">
                        <c:v>34720800000</c:v>
                      </c:pt>
                      <c:pt idx="1931">
                        <c:v>34731600000</c:v>
                      </c:pt>
                      <c:pt idx="1932">
                        <c:v>34743400000</c:v>
                      </c:pt>
                      <c:pt idx="1933">
                        <c:v>34746700000</c:v>
                      </c:pt>
                      <c:pt idx="1934">
                        <c:v>34750100000</c:v>
                      </c:pt>
                      <c:pt idx="1935">
                        <c:v>35271700000</c:v>
                      </c:pt>
                      <c:pt idx="1936">
                        <c:v>35272200000</c:v>
                      </c:pt>
                      <c:pt idx="1937">
                        <c:v>35272300000</c:v>
                      </c:pt>
                      <c:pt idx="1938">
                        <c:v>35272500000</c:v>
                      </c:pt>
                      <c:pt idx="1939">
                        <c:v>35272900000</c:v>
                      </c:pt>
                      <c:pt idx="1940">
                        <c:v>35273000000</c:v>
                      </c:pt>
                      <c:pt idx="1941">
                        <c:v>35273200000</c:v>
                      </c:pt>
                      <c:pt idx="1942">
                        <c:v>35273500000</c:v>
                      </c:pt>
                      <c:pt idx="1943">
                        <c:v>35273600000</c:v>
                      </c:pt>
                      <c:pt idx="1944">
                        <c:v>35273800000</c:v>
                      </c:pt>
                      <c:pt idx="1945">
                        <c:v>35274700000</c:v>
                      </c:pt>
                      <c:pt idx="1946">
                        <c:v>35275600000</c:v>
                      </c:pt>
                      <c:pt idx="1947">
                        <c:v>35277200000</c:v>
                      </c:pt>
                      <c:pt idx="1948">
                        <c:v>35279000000</c:v>
                      </c:pt>
                      <c:pt idx="1949">
                        <c:v>35280700000</c:v>
                      </c:pt>
                      <c:pt idx="1950">
                        <c:v>35282400000</c:v>
                      </c:pt>
                      <c:pt idx="1951">
                        <c:v>35284400000</c:v>
                      </c:pt>
                      <c:pt idx="1952">
                        <c:v>35285500000</c:v>
                      </c:pt>
                      <c:pt idx="1953">
                        <c:v>35286600000</c:v>
                      </c:pt>
                      <c:pt idx="1954">
                        <c:v>35335400000</c:v>
                      </c:pt>
                      <c:pt idx="1955">
                        <c:v>35335700000</c:v>
                      </c:pt>
                      <c:pt idx="1956">
                        <c:v>35337000000</c:v>
                      </c:pt>
                      <c:pt idx="1957">
                        <c:v>35337400000</c:v>
                      </c:pt>
                      <c:pt idx="1958">
                        <c:v>35338100000</c:v>
                      </c:pt>
                      <c:pt idx="1959">
                        <c:v>35339000000</c:v>
                      </c:pt>
                      <c:pt idx="1960">
                        <c:v>35339300000</c:v>
                      </c:pt>
                      <c:pt idx="1961">
                        <c:v>35340100000</c:v>
                      </c:pt>
                      <c:pt idx="1962">
                        <c:v>35342000000</c:v>
                      </c:pt>
                      <c:pt idx="1963">
                        <c:v>35342500000</c:v>
                      </c:pt>
                      <c:pt idx="1964">
                        <c:v>35343700000</c:v>
                      </c:pt>
                      <c:pt idx="1965">
                        <c:v>35346000000</c:v>
                      </c:pt>
                      <c:pt idx="1966">
                        <c:v>35347200000</c:v>
                      </c:pt>
                      <c:pt idx="1967">
                        <c:v>35347400000</c:v>
                      </c:pt>
                      <c:pt idx="1968">
                        <c:v>35349400000</c:v>
                      </c:pt>
                      <c:pt idx="1969">
                        <c:v>35350200000</c:v>
                      </c:pt>
                      <c:pt idx="1970">
                        <c:v>35350700000</c:v>
                      </c:pt>
                      <c:pt idx="1971">
                        <c:v>35351100000</c:v>
                      </c:pt>
                      <c:pt idx="1972">
                        <c:v>35351400000</c:v>
                      </c:pt>
                      <c:pt idx="1973">
                        <c:v>35352000000</c:v>
                      </c:pt>
                      <c:pt idx="1974">
                        <c:v>35352100000</c:v>
                      </c:pt>
                      <c:pt idx="1975">
                        <c:v>35390000000</c:v>
                      </c:pt>
                      <c:pt idx="1976">
                        <c:v>35390400000</c:v>
                      </c:pt>
                      <c:pt idx="1977">
                        <c:v>35391600000</c:v>
                      </c:pt>
                      <c:pt idx="1978">
                        <c:v>35394000000</c:v>
                      </c:pt>
                      <c:pt idx="1979">
                        <c:v>35398000000</c:v>
                      </c:pt>
                      <c:pt idx="1980">
                        <c:v>35401100000</c:v>
                      </c:pt>
                      <c:pt idx="1981">
                        <c:v>35401200000</c:v>
                      </c:pt>
                      <c:pt idx="1982">
                        <c:v>35401200000</c:v>
                      </c:pt>
                      <c:pt idx="1983">
                        <c:v>35401500000</c:v>
                      </c:pt>
                      <c:pt idx="1984">
                        <c:v>35402100000</c:v>
                      </c:pt>
                      <c:pt idx="1985">
                        <c:v>35402400000</c:v>
                      </c:pt>
                      <c:pt idx="1986">
                        <c:v>35403400000</c:v>
                      </c:pt>
                      <c:pt idx="1987">
                        <c:v>35403500000</c:v>
                      </c:pt>
                      <c:pt idx="1988">
                        <c:v>35404800000</c:v>
                      </c:pt>
                      <c:pt idx="1989">
                        <c:v>35405200000</c:v>
                      </c:pt>
                      <c:pt idx="1990">
                        <c:v>35406500000</c:v>
                      </c:pt>
                      <c:pt idx="1991">
                        <c:v>35408400000</c:v>
                      </c:pt>
                      <c:pt idx="1992">
                        <c:v>35408500000</c:v>
                      </c:pt>
                      <c:pt idx="1993">
                        <c:v>35410000000</c:v>
                      </c:pt>
                      <c:pt idx="1994">
                        <c:v>35410400000</c:v>
                      </c:pt>
                      <c:pt idx="1995">
                        <c:v>35411200000</c:v>
                      </c:pt>
                      <c:pt idx="1996">
                        <c:v>35412700000</c:v>
                      </c:pt>
                      <c:pt idx="1997">
                        <c:v>35414300000</c:v>
                      </c:pt>
                      <c:pt idx="1998">
                        <c:v>35414600000</c:v>
                      </c:pt>
                      <c:pt idx="1999">
                        <c:v>35416700000</c:v>
                      </c:pt>
                      <c:pt idx="2000">
                        <c:v>35417000000</c:v>
                      </c:pt>
                      <c:pt idx="2001">
                        <c:v>35417400000</c:v>
                      </c:pt>
                      <c:pt idx="2002">
                        <c:v>35420300000</c:v>
                      </c:pt>
                      <c:pt idx="2003">
                        <c:v>35420400000</c:v>
                      </c:pt>
                      <c:pt idx="2004">
                        <c:v>35421100000</c:v>
                      </c:pt>
                      <c:pt idx="2005">
                        <c:v>35421800000</c:v>
                      </c:pt>
                      <c:pt idx="2006">
                        <c:v>35422700000</c:v>
                      </c:pt>
                      <c:pt idx="2007">
                        <c:v>35423700000</c:v>
                      </c:pt>
                      <c:pt idx="2008">
                        <c:v>35424000000</c:v>
                      </c:pt>
                      <c:pt idx="2009">
                        <c:v>35426500000</c:v>
                      </c:pt>
                      <c:pt idx="2010">
                        <c:v>35428600000</c:v>
                      </c:pt>
                      <c:pt idx="2011">
                        <c:v>35430000000</c:v>
                      </c:pt>
                      <c:pt idx="2012">
                        <c:v>35431200000</c:v>
                      </c:pt>
                      <c:pt idx="2013">
                        <c:v>35432200000</c:v>
                      </c:pt>
                      <c:pt idx="2014">
                        <c:v>35512600000</c:v>
                      </c:pt>
                      <c:pt idx="2015">
                        <c:v>35519400000</c:v>
                      </c:pt>
                      <c:pt idx="2016">
                        <c:v>35520600000</c:v>
                      </c:pt>
                      <c:pt idx="2017">
                        <c:v>35525200000</c:v>
                      </c:pt>
                      <c:pt idx="2018">
                        <c:v>35527700000</c:v>
                      </c:pt>
                      <c:pt idx="2019">
                        <c:v>35531800000</c:v>
                      </c:pt>
                      <c:pt idx="2020">
                        <c:v>35537300000</c:v>
                      </c:pt>
                      <c:pt idx="2021">
                        <c:v>35542200000</c:v>
                      </c:pt>
                      <c:pt idx="2022">
                        <c:v>35551800000</c:v>
                      </c:pt>
                      <c:pt idx="2023">
                        <c:v>35560300000</c:v>
                      </c:pt>
                      <c:pt idx="2024">
                        <c:v>35571900000</c:v>
                      </c:pt>
                      <c:pt idx="2025">
                        <c:v>35583800000</c:v>
                      </c:pt>
                      <c:pt idx="2026">
                        <c:v>35594500000</c:v>
                      </c:pt>
                      <c:pt idx="2027">
                        <c:v>35607400000</c:v>
                      </c:pt>
                      <c:pt idx="2028">
                        <c:v>35615600000</c:v>
                      </c:pt>
                      <c:pt idx="2029">
                        <c:v>35622400000</c:v>
                      </c:pt>
                      <c:pt idx="2030">
                        <c:v>35625600000</c:v>
                      </c:pt>
                      <c:pt idx="2031">
                        <c:v>35625700000</c:v>
                      </c:pt>
                      <c:pt idx="2032">
                        <c:v>35626200000</c:v>
                      </c:pt>
                      <c:pt idx="2033">
                        <c:v>35626700000</c:v>
                      </c:pt>
                      <c:pt idx="2034">
                        <c:v>35647000000</c:v>
                      </c:pt>
                      <c:pt idx="2035">
                        <c:v>35648900000</c:v>
                      </c:pt>
                      <c:pt idx="2036">
                        <c:v>35650000000</c:v>
                      </c:pt>
                      <c:pt idx="2037">
                        <c:v>35651300000</c:v>
                      </c:pt>
                      <c:pt idx="2038">
                        <c:v>35654000000</c:v>
                      </c:pt>
                      <c:pt idx="2039">
                        <c:v>35654900000</c:v>
                      </c:pt>
                      <c:pt idx="2040">
                        <c:v>35657500000</c:v>
                      </c:pt>
                      <c:pt idx="2041">
                        <c:v>35659400000</c:v>
                      </c:pt>
                      <c:pt idx="2042">
                        <c:v>35659400000</c:v>
                      </c:pt>
                      <c:pt idx="2043">
                        <c:v>35662500000</c:v>
                      </c:pt>
                      <c:pt idx="2044">
                        <c:v>35664000000</c:v>
                      </c:pt>
                      <c:pt idx="2045">
                        <c:v>35669500000</c:v>
                      </c:pt>
                      <c:pt idx="2046">
                        <c:v>35675000000</c:v>
                      </c:pt>
                      <c:pt idx="2047">
                        <c:v>35679700000</c:v>
                      </c:pt>
                      <c:pt idx="2048">
                        <c:v>35685200000</c:v>
                      </c:pt>
                      <c:pt idx="2049">
                        <c:v>35688700000</c:v>
                      </c:pt>
                      <c:pt idx="2050">
                        <c:v>35692300000</c:v>
                      </c:pt>
                      <c:pt idx="2051">
                        <c:v>35695300000</c:v>
                      </c:pt>
                      <c:pt idx="2052">
                        <c:v>35697500000</c:v>
                      </c:pt>
                      <c:pt idx="2053">
                        <c:v>35699100000</c:v>
                      </c:pt>
                      <c:pt idx="2054">
                        <c:v>35927600000</c:v>
                      </c:pt>
                      <c:pt idx="2055">
                        <c:v>35931000000</c:v>
                      </c:pt>
                      <c:pt idx="2056">
                        <c:v>35936000000</c:v>
                      </c:pt>
                      <c:pt idx="2057">
                        <c:v>35936800000</c:v>
                      </c:pt>
                      <c:pt idx="2058">
                        <c:v>35940700000</c:v>
                      </c:pt>
                      <c:pt idx="2059">
                        <c:v>35946100000</c:v>
                      </c:pt>
                      <c:pt idx="2060">
                        <c:v>35951200000</c:v>
                      </c:pt>
                      <c:pt idx="2061">
                        <c:v>35960400000</c:v>
                      </c:pt>
                      <c:pt idx="2062">
                        <c:v>35966400000</c:v>
                      </c:pt>
                      <c:pt idx="2063">
                        <c:v>35970800000</c:v>
                      </c:pt>
                      <c:pt idx="2064">
                        <c:v>35975600000</c:v>
                      </c:pt>
                      <c:pt idx="2065">
                        <c:v>35983300000</c:v>
                      </c:pt>
                      <c:pt idx="2066">
                        <c:v>35983700000</c:v>
                      </c:pt>
                      <c:pt idx="2067">
                        <c:v>35985900000</c:v>
                      </c:pt>
                      <c:pt idx="2068">
                        <c:v>35992000000</c:v>
                      </c:pt>
                      <c:pt idx="2069">
                        <c:v>35995000000</c:v>
                      </c:pt>
                      <c:pt idx="2070">
                        <c:v>35998900000</c:v>
                      </c:pt>
                      <c:pt idx="2071">
                        <c:v>36001200000</c:v>
                      </c:pt>
                      <c:pt idx="2072">
                        <c:v>36007600000</c:v>
                      </c:pt>
                      <c:pt idx="2073">
                        <c:v>36009300000</c:v>
                      </c:pt>
                      <c:pt idx="2074">
                        <c:v>36016800000</c:v>
                      </c:pt>
                      <c:pt idx="2075">
                        <c:v>36019300000</c:v>
                      </c:pt>
                      <c:pt idx="2076">
                        <c:v>36021300000</c:v>
                      </c:pt>
                      <c:pt idx="2077">
                        <c:v>36024200000</c:v>
                      </c:pt>
                      <c:pt idx="2078">
                        <c:v>36026500000</c:v>
                      </c:pt>
                      <c:pt idx="2079">
                        <c:v>36029300000</c:v>
                      </c:pt>
                      <c:pt idx="2080">
                        <c:v>36032800000</c:v>
                      </c:pt>
                      <c:pt idx="2081">
                        <c:v>36033800000</c:v>
                      </c:pt>
                      <c:pt idx="2082">
                        <c:v>36035300000</c:v>
                      </c:pt>
                      <c:pt idx="2083">
                        <c:v>36036000000</c:v>
                      </c:pt>
                      <c:pt idx="2084">
                        <c:v>36039800000</c:v>
                      </c:pt>
                      <c:pt idx="2085">
                        <c:v>36049600000</c:v>
                      </c:pt>
                      <c:pt idx="2086">
                        <c:v>36055000000</c:v>
                      </c:pt>
                      <c:pt idx="2087">
                        <c:v>36061800000</c:v>
                      </c:pt>
                      <c:pt idx="2088">
                        <c:v>36066800000</c:v>
                      </c:pt>
                      <c:pt idx="2089">
                        <c:v>36073100000</c:v>
                      </c:pt>
                      <c:pt idx="2090">
                        <c:v>36076200000</c:v>
                      </c:pt>
                      <c:pt idx="2091">
                        <c:v>36081000000</c:v>
                      </c:pt>
                      <c:pt idx="2092">
                        <c:v>36085700000</c:v>
                      </c:pt>
                      <c:pt idx="2093">
                        <c:v>36087900000</c:v>
                      </c:pt>
                      <c:pt idx="2094">
                        <c:v>36099400000</c:v>
                      </c:pt>
                      <c:pt idx="2095">
                        <c:v>36099500000</c:v>
                      </c:pt>
                      <c:pt idx="2096">
                        <c:v>36099500000</c:v>
                      </c:pt>
                      <c:pt idx="2097">
                        <c:v>36099600000</c:v>
                      </c:pt>
                      <c:pt idx="2098">
                        <c:v>36099900000</c:v>
                      </c:pt>
                      <c:pt idx="2099">
                        <c:v>36099900000</c:v>
                      </c:pt>
                      <c:pt idx="2100">
                        <c:v>36100000000</c:v>
                      </c:pt>
                      <c:pt idx="2101">
                        <c:v>36100100000</c:v>
                      </c:pt>
                      <c:pt idx="2102">
                        <c:v>36100200000</c:v>
                      </c:pt>
                      <c:pt idx="2103">
                        <c:v>36100400000</c:v>
                      </c:pt>
                      <c:pt idx="2104">
                        <c:v>36100400000</c:v>
                      </c:pt>
                      <c:pt idx="2105">
                        <c:v>36100500000</c:v>
                      </c:pt>
                      <c:pt idx="2106">
                        <c:v>36100700000</c:v>
                      </c:pt>
                      <c:pt idx="2107">
                        <c:v>36100700000</c:v>
                      </c:pt>
                      <c:pt idx="2108">
                        <c:v>36100900000</c:v>
                      </c:pt>
                      <c:pt idx="2109">
                        <c:v>36100900000</c:v>
                      </c:pt>
                      <c:pt idx="2110">
                        <c:v>36101000000</c:v>
                      </c:pt>
                      <c:pt idx="2111">
                        <c:v>36101000000</c:v>
                      </c:pt>
                      <c:pt idx="2112">
                        <c:v>36101200000</c:v>
                      </c:pt>
                      <c:pt idx="2113">
                        <c:v>36101200000</c:v>
                      </c:pt>
                      <c:pt idx="2114">
                        <c:v>36135600000</c:v>
                      </c:pt>
                      <c:pt idx="2115">
                        <c:v>36135600000</c:v>
                      </c:pt>
                      <c:pt idx="2116">
                        <c:v>36135900000</c:v>
                      </c:pt>
                      <c:pt idx="2117">
                        <c:v>36136200000</c:v>
                      </c:pt>
                      <c:pt idx="2118">
                        <c:v>36136500000</c:v>
                      </c:pt>
                      <c:pt idx="2119">
                        <c:v>36137200000</c:v>
                      </c:pt>
                      <c:pt idx="2120">
                        <c:v>36137800000</c:v>
                      </c:pt>
                      <c:pt idx="2121">
                        <c:v>36138500000</c:v>
                      </c:pt>
                      <c:pt idx="2122">
                        <c:v>36139300000</c:v>
                      </c:pt>
                      <c:pt idx="2123">
                        <c:v>36139900000</c:v>
                      </c:pt>
                      <c:pt idx="2124">
                        <c:v>36140600000</c:v>
                      </c:pt>
                      <c:pt idx="2125">
                        <c:v>36141400000</c:v>
                      </c:pt>
                      <c:pt idx="2126">
                        <c:v>36142000000</c:v>
                      </c:pt>
                      <c:pt idx="2127">
                        <c:v>36142700000</c:v>
                      </c:pt>
                      <c:pt idx="2128">
                        <c:v>36143300000</c:v>
                      </c:pt>
                      <c:pt idx="2129">
                        <c:v>36143900000</c:v>
                      </c:pt>
                      <c:pt idx="2130">
                        <c:v>36144600000</c:v>
                      </c:pt>
                      <c:pt idx="2131">
                        <c:v>36144900000</c:v>
                      </c:pt>
                      <c:pt idx="2132">
                        <c:v>36145300000</c:v>
                      </c:pt>
                      <c:pt idx="2133">
                        <c:v>36145700000</c:v>
                      </c:pt>
                      <c:pt idx="2134">
                        <c:v>36228300000</c:v>
                      </c:pt>
                      <c:pt idx="2135">
                        <c:v>36229400000</c:v>
                      </c:pt>
                      <c:pt idx="2136">
                        <c:v>36232800000</c:v>
                      </c:pt>
                      <c:pt idx="2137">
                        <c:v>36237400000</c:v>
                      </c:pt>
                      <c:pt idx="2138">
                        <c:v>36242000000</c:v>
                      </c:pt>
                      <c:pt idx="2139">
                        <c:v>36242200000</c:v>
                      </c:pt>
                      <c:pt idx="2140">
                        <c:v>36242400000</c:v>
                      </c:pt>
                      <c:pt idx="2141">
                        <c:v>36243800000</c:v>
                      </c:pt>
                      <c:pt idx="2142">
                        <c:v>36243600000</c:v>
                      </c:pt>
                      <c:pt idx="2143">
                        <c:v>36244400000</c:v>
                      </c:pt>
                      <c:pt idx="2144">
                        <c:v>36246100000</c:v>
                      </c:pt>
                      <c:pt idx="2145">
                        <c:v>36251400000</c:v>
                      </c:pt>
                      <c:pt idx="2146">
                        <c:v>36259700000</c:v>
                      </c:pt>
                      <c:pt idx="2147">
                        <c:v>36266500000</c:v>
                      </c:pt>
                      <c:pt idx="2148">
                        <c:v>36276000000</c:v>
                      </c:pt>
                      <c:pt idx="2149">
                        <c:v>36280700000</c:v>
                      </c:pt>
                      <c:pt idx="2150">
                        <c:v>36285000000</c:v>
                      </c:pt>
                      <c:pt idx="2151">
                        <c:v>36285800000</c:v>
                      </c:pt>
                      <c:pt idx="2152">
                        <c:v>36288000000</c:v>
                      </c:pt>
                      <c:pt idx="2153">
                        <c:v>36289300000</c:v>
                      </c:pt>
                      <c:pt idx="2154">
                        <c:v>36292500000</c:v>
                      </c:pt>
                      <c:pt idx="2155">
                        <c:v>36292900000</c:v>
                      </c:pt>
                      <c:pt idx="2156">
                        <c:v>36295800000</c:v>
                      </c:pt>
                      <c:pt idx="2157">
                        <c:v>36296200000</c:v>
                      </c:pt>
                      <c:pt idx="2158">
                        <c:v>36298300000</c:v>
                      </c:pt>
                      <c:pt idx="2159">
                        <c:v>36304000000</c:v>
                      </c:pt>
                      <c:pt idx="2160">
                        <c:v>36310000000</c:v>
                      </c:pt>
                      <c:pt idx="2161">
                        <c:v>36310300000</c:v>
                      </c:pt>
                      <c:pt idx="2162">
                        <c:v>36311000000</c:v>
                      </c:pt>
                      <c:pt idx="2163">
                        <c:v>36316200000</c:v>
                      </c:pt>
                      <c:pt idx="2164">
                        <c:v>36321400000</c:v>
                      </c:pt>
                      <c:pt idx="2165">
                        <c:v>36323900000</c:v>
                      </c:pt>
                      <c:pt idx="2166">
                        <c:v>36324500000</c:v>
                      </c:pt>
                      <c:pt idx="2167">
                        <c:v>36327800000</c:v>
                      </c:pt>
                      <c:pt idx="2168">
                        <c:v>36329500000</c:v>
                      </c:pt>
                      <c:pt idx="2169">
                        <c:v>36335400000</c:v>
                      </c:pt>
                      <c:pt idx="2170">
                        <c:v>36343800000</c:v>
                      </c:pt>
                      <c:pt idx="2171">
                        <c:v>36344700000</c:v>
                      </c:pt>
                      <c:pt idx="2172">
                        <c:v>36346000000</c:v>
                      </c:pt>
                      <c:pt idx="2173">
                        <c:v>36350900000</c:v>
                      </c:pt>
                      <c:pt idx="2174">
                        <c:v>36352900000</c:v>
                      </c:pt>
                      <c:pt idx="2175">
                        <c:v>36354900000</c:v>
                      </c:pt>
                      <c:pt idx="2176">
                        <c:v>36356300000</c:v>
                      </c:pt>
                      <c:pt idx="2177">
                        <c:v>36356600000</c:v>
                      </c:pt>
                      <c:pt idx="2178">
                        <c:v>36377900000</c:v>
                      </c:pt>
                      <c:pt idx="2179">
                        <c:v>36378700000</c:v>
                      </c:pt>
                      <c:pt idx="2180">
                        <c:v>36378900000</c:v>
                      </c:pt>
                      <c:pt idx="2181">
                        <c:v>36379000000</c:v>
                      </c:pt>
                      <c:pt idx="2182">
                        <c:v>36379900000</c:v>
                      </c:pt>
                      <c:pt idx="2183">
                        <c:v>36380500000</c:v>
                      </c:pt>
                      <c:pt idx="2184">
                        <c:v>36380900000</c:v>
                      </c:pt>
                      <c:pt idx="2185">
                        <c:v>36381300000</c:v>
                      </c:pt>
                      <c:pt idx="2186">
                        <c:v>36382800000</c:v>
                      </c:pt>
                      <c:pt idx="2187">
                        <c:v>36384400000</c:v>
                      </c:pt>
                      <c:pt idx="2188">
                        <c:v>36386900000</c:v>
                      </c:pt>
                      <c:pt idx="2189">
                        <c:v>36388100000</c:v>
                      </c:pt>
                      <c:pt idx="2190">
                        <c:v>36388400000</c:v>
                      </c:pt>
                      <c:pt idx="2191">
                        <c:v>36388600000</c:v>
                      </c:pt>
                      <c:pt idx="2192">
                        <c:v>36389300000</c:v>
                      </c:pt>
                      <c:pt idx="2193">
                        <c:v>36389300000</c:v>
                      </c:pt>
                      <c:pt idx="2194">
                        <c:v>36392400000</c:v>
                      </c:pt>
                      <c:pt idx="2195">
                        <c:v>36394700000</c:v>
                      </c:pt>
                      <c:pt idx="2196">
                        <c:v>36396500000</c:v>
                      </c:pt>
                      <c:pt idx="2197">
                        <c:v>36398100000</c:v>
                      </c:pt>
                      <c:pt idx="2198">
                        <c:v>36459600000</c:v>
                      </c:pt>
                      <c:pt idx="2199">
                        <c:v>36459700000</c:v>
                      </c:pt>
                      <c:pt idx="2200">
                        <c:v>36459700000</c:v>
                      </c:pt>
                      <c:pt idx="2201">
                        <c:v>36460000000</c:v>
                      </c:pt>
                      <c:pt idx="2202">
                        <c:v>36460000000</c:v>
                      </c:pt>
                      <c:pt idx="2203">
                        <c:v>36460100000</c:v>
                      </c:pt>
                      <c:pt idx="2204">
                        <c:v>36460200000</c:v>
                      </c:pt>
                      <c:pt idx="2205">
                        <c:v>36460400000</c:v>
                      </c:pt>
                      <c:pt idx="2206">
                        <c:v>36460400000</c:v>
                      </c:pt>
                      <c:pt idx="2207">
                        <c:v>36460400000</c:v>
                      </c:pt>
                      <c:pt idx="2208">
                        <c:v>36460400000</c:v>
                      </c:pt>
                      <c:pt idx="2209">
                        <c:v>36460600000</c:v>
                      </c:pt>
                      <c:pt idx="2210">
                        <c:v>36460600000</c:v>
                      </c:pt>
                      <c:pt idx="2211">
                        <c:v>36460700000</c:v>
                      </c:pt>
                      <c:pt idx="2212">
                        <c:v>36460700000</c:v>
                      </c:pt>
                      <c:pt idx="2213">
                        <c:v>36460800000</c:v>
                      </c:pt>
                      <c:pt idx="2214">
                        <c:v>36460800000</c:v>
                      </c:pt>
                      <c:pt idx="2215">
                        <c:v>36460800000</c:v>
                      </c:pt>
                      <c:pt idx="2216">
                        <c:v>36461000000</c:v>
                      </c:pt>
                      <c:pt idx="2217">
                        <c:v>36461700000</c:v>
                      </c:pt>
                      <c:pt idx="2218">
                        <c:v>36476500000</c:v>
                      </c:pt>
                      <c:pt idx="2219">
                        <c:v>36476500000</c:v>
                      </c:pt>
                      <c:pt idx="2220">
                        <c:v>36476700000</c:v>
                      </c:pt>
                      <c:pt idx="2221">
                        <c:v>36476800000</c:v>
                      </c:pt>
                      <c:pt idx="2222">
                        <c:v>36476900000</c:v>
                      </c:pt>
                      <c:pt idx="2223">
                        <c:v>36477200000</c:v>
                      </c:pt>
                      <c:pt idx="2224">
                        <c:v>36477500000</c:v>
                      </c:pt>
                      <c:pt idx="2225">
                        <c:v>36477800000</c:v>
                      </c:pt>
                      <c:pt idx="2226">
                        <c:v>36479500000</c:v>
                      </c:pt>
                      <c:pt idx="2227">
                        <c:v>36481300000</c:v>
                      </c:pt>
                      <c:pt idx="2228">
                        <c:v>36483300000</c:v>
                      </c:pt>
                      <c:pt idx="2229">
                        <c:v>36486600000</c:v>
                      </c:pt>
                      <c:pt idx="2230">
                        <c:v>36490900000</c:v>
                      </c:pt>
                      <c:pt idx="2231">
                        <c:v>36492700000</c:v>
                      </c:pt>
                      <c:pt idx="2232">
                        <c:v>36496600000</c:v>
                      </c:pt>
                      <c:pt idx="2233">
                        <c:v>36500600000</c:v>
                      </c:pt>
                      <c:pt idx="2234">
                        <c:v>36501300000</c:v>
                      </c:pt>
                      <c:pt idx="2235">
                        <c:v>36504800000</c:v>
                      </c:pt>
                      <c:pt idx="2236">
                        <c:v>36509600000</c:v>
                      </c:pt>
                      <c:pt idx="2237">
                        <c:v>36512900000</c:v>
                      </c:pt>
                      <c:pt idx="2238">
                        <c:v>36734600000</c:v>
                      </c:pt>
                      <c:pt idx="2239">
                        <c:v>36737200000</c:v>
                      </c:pt>
                      <c:pt idx="2240">
                        <c:v>36741700000</c:v>
                      </c:pt>
                      <c:pt idx="2241">
                        <c:v>36748100000</c:v>
                      </c:pt>
                      <c:pt idx="2242">
                        <c:v>36760000000</c:v>
                      </c:pt>
                      <c:pt idx="2243">
                        <c:v>36772500000</c:v>
                      </c:pt>
                      <c:pt idx="2244">
                        <c:v>36787700000</c:v>
                      </c:pt>
                      <c:pt idx="2245">
                        <c:v>36805200000</c:v>
                      </c:pt>
                      <c:pt idx="2246">
                        <c:v>36824700000</c:v>
                      </c:pt>
                      <c:pt idx="2247">
                        <c:v>36845400000</c:v>
                      </c:pt>
                      <c:pt idx="2248">
                        <c:v>36868300000</c:v>
                      </c:pt>
                      <c:pt idx="2249">
                        <c:v>36889100000</c:v>
                      </c:pt>
                      <c:pt idx="2250">
                        <c:v>36889300000</c:v>
                      </c:pt>
                      <c:pt idx="2251">
                        <c:v>36889500000</c:v>
                      </c:pt>
                      <c:pt idx="2252">
                        <c:v>36890100000</c:v>
                      </c:pt>
                      <c:pt idx="2253">
                        <c:v>36890600000</c:v>
                      </c:pt>
                      <c:pt idx="2254">
                        <c:v>36891200000</c:v>
                      </c:pt>
                      <c:pt idx="2255">
                        <c:v>36892000000</c:v>
                      </c:pt>
                      <c:pt idx="2256">
                        <c:v>36892100000</c:v>
                      </c:pt>
                      <c:pt idx="2257">
                        <c:v>36892300000</c:v>
                      </c:pt>
                      <c:pt idx="2258">
                        <c:v>36892300000</c:v>
                      </c:pt>
                      <c:pt idx="2259">
                        <c:v>36892500000</c:v>
                      </c:pt>
                      <c:pt idx="2260">
                        <c:v>36892600000</c:v>
                      </c:pt>
                      <c:pt idx="2261">
                        <c:v>36892700000</c:v>
                      </c:pt>
                      <c:pt idx="2262">
                        <c:v>36893000000</c:v>
                      </c:pt>
                      <c:pt idx="2263">
                        <c:v>36893200000</c:v>
                      </c:pt>
                      <c:pt idx="2264">
                        <c:v>36893300000</c:v>
                      </c:pt>
                      <c:pt idx="2265">
                        <c:v>36893400000</c:v>
                      </c:pt>
                      <c:pt idx="2266">
                        <c:v>36893500000</c:v>
                      </c:pt>
                      <c:pt idx="2267">
                        <c:v>36893700000</c:v>
                      </c:pt>
                      <c:pt idx="2268">
                        <c:v>36893800000</c:v>
                      </c:pt>
                      <c:pt idx="2269">
                        <c:v>36895100000</c:v>
                      </c:pt>
                      <c:pt idx="2270">
                        <c:v>36912600000</c:v>
                      </c:pt>
                      <c:pt idx="2271">
                        <c:v>36912900000</c:v>
                      </c:pt>
                      <c:pt idx="2272">
                        <c:v>36912900000</c:v>
                      </c:pt>
                      <c:pt idx="2273">
                        <c:v>36913500000</c:v>
                      </c:pt>
                      <c:pt idx="2274">
                        <c:v>36913900000</c:v>
                      </c:pt>
                      <c:pt idx="2275">
                        <c:v>36914300000</c:v>
                      </c:pt>
                      <c:pt idx="2276">
                        <c:v>36914500000</c:v>
                      </c:pt>
                      <c:pt idx="2277">
                        <c:v>36916500000</c:v>
                      </c:pt>
                      <c:pt idx="2278">
                        <c:v>36919700000</c:v>
                      </c:pt>
                      <c:pt idx="2279">
                        <c:v>36920300000</c:v>
                      </c:pt>
                      <c:pt idx="2280">
                        <c:v>36921400000</c:v>
                      </c:pt>
                      <c:pt idx="2281">
                        <c:v>36921800000</c:v>
                      </c:pt>
                      <c:pt idx="2282">
                        <c:v>36922100000</c:v>
                      </c:pt>
                      <c:pt idx="2283">
                        <c:v>36922600000</c:v>
                      </c:pt>
                      <c:pt idx="2284">
                        <c:v>36923100000</c:v>
                      </c:pt>
                      <c:pt idx="2285">
                        <c:v>36923400000</c:v>
                      </c:pt>
                      <c:pt idx="2286">
                        <c:v>36923800000</c:v>
                      </c:pt>
                      <c:pt idx="2287">
                        <c:v>36924400000</c:v>
                      </c:pt>
                      <c:pt idx="2288">
                        <c:v>36926800000</c:v>
                      </c:pt>
                      <c:pt idx="2289">
                        <c:v>36927000000</c:v>
                      </c:pt>
                      <c:pt idx="2290">
                        <c:v>36928300000</c:v>
                      </c:pt>
                      <c:pt idx="2291">
                        <c:v>36954500000</c:v>
                      </c:pt>
                      <c:pt idx="2292">
                        <c:v>36981100000</c:v>
                      </c:pt>
                      <c:pt idx="2293">
                        <c:v>36981700000</c:v>
                      </c:pt>
                      <c:pt idx="2294">
                        <c:v>36981900000</c:v>
                      </c:pt>
                      <c:pt idx="2295">
                        <c:v>36982600000</c:v>
                      </c:pt>
                      <c:pt idx="2296">
                        <c:v>36983200000</c:v>
                      </c:pt>
                      <c:pt idx="2297">
                        <c:v>36984600000</c:v>
                      </c:pt>
                      <c:pt idx="2298">
                        <c:v>36986400000</c:v>
                      </c:pt>
                      <c:pt idx="2299">
                        <c:v>36988300000</c:v>
                      </c:pt>
                      <c:pt idx="2300">
                        <c:v>36990200000</c:v>
                      </c:pt>
                      <c:pt idx="2301">
                        <c:v>36992100000</c:v>
                      </c:pt>
                      <c:pt idx="2302">
                        <c:v>36994000000</c:v>
                      </c:pt>
                      <c:pt idx="2303">
                        <c:v>36994000000</c:v>
                      </c:pt>
                      <c:pt idx="2304">
                        <c:v>36994700000</c:v>
                      </c:pt>
                      <c:pt idx="2305">
                        <c:v>36995200000</c:v>
                      </c:pt>
                      <c:pt idx="2306">
                        <c:v>36995200000</c:v>
                      </c:pt>
                      <c:pt idx="2307">
                        <c:v>36995200000</c:v>
                      </c:pt>
                      <c:pt idx="2308">
                        <c:v>36997000000</c:v>
                      </c:pt>
                      <c:pt idx="2309">
                        <c:v>36999300000</c:v>
                      </c:pt>
                      <c:pt idx="2310">
                        <c:v>37001300000</c:v>
                      </c:pt>
                      <c:pt idx="2311">
                        <c:v>37002700000</c:v>
                      </c:pt>
                      <c:pt idx="2312">
                        <c:v>37003800000</c:v>
                      </c:pt>
                      <c:pt idx="2313">
                        <c:v>37007400000</c:v>
                      </c:pt>
                      <c:pt idx="2314">
                        <c:v>37028300000</c:v>
                      </c:pt>
                      <c:pt idx="2315">
                        <c:v>37045600000</c:v>
                      </c:pt>
                      <c:pt idx="2316">
                        <c:v>37056100000</c:v>
                      </c:pt>
                      <c:pt idx="2317">
                        <c:v>37069900000</c:v>
                      </c:pt>
                      <c:pt idx="2318">
                        <c:v>37305000000</c:v>
                      </c:pt>
                      <c:pt idx="2319">
                        <c:v>37305000000</c:v>
                      </c:pt>
                      <c:pt idx="2320">
                        <c:v>37305200000</c:v>
                      </c:pt>
                      <c:pt idx="2321">
                        <c:v>37305400000</c:v>
                      </c:pt>
                      <c:pt idx="2322">
                        <c:v>37305700000</c:v>
                      </c:pt>
                      <c:pt idx="2323">
                        <c:v>37306300000</c:v>
                      </c:pt>
                      <c:pt idx="2324">
                        <c:v>37307100000</c:v>
                      </c:pt>
                      <c:pt idx="2325">
                        <c:v>37308200000</c:v>
                      </c:pt>
                      <c:pt idx="2326">
                        <c:v>37309300000</c:v>
                      </c:pt>
                      <c:pt idx="2327">
                        <c:v>37311100000</c:v>
                      </c:pt>
                      <c:pt idx="2328">
                        <c:v>37312800000</c:v>
                      </c:pt>
                      <c:pt idx="2329">
                        <c:v>37314900000</c:v>
                      </c:pt>
                      <c:pt idx="2330">
                        <c:v>37317300000</c:v>
                      </c:pt>
                      <c:pt idx="2331">
                        <c:v>37319500000</c:v>
                      </c:pt>
                      <c:pt idx="2332">
                        <c:v>37321800000</c:v>
                      </c:pt>
                      <c:pt idx="2333">
                        <c:v>37323600000</c:v>
                      </c:pt>
                      <c:pt idx="2334">
                        <c:v>37325200000</c:v>
                      </c:pt>
                      <c:pt idx="2335">
                        <c:v>37326600000</c:v>
                      </c:pt>
                      <c:pt idx="2336">
                        <c:v>37327300000</c:v>
                      </c:pt>
                      <c:pt idx="2337">
                        <c:v>37327300000</c:v>
                      </c:pt>
                      <c:pt idx="2338">
                        <c:v>37545500000</c:v>
                      </c:pt>
                      <c:pt idx="2339">
                        <c:v>37546100000</c:v>
                      </c:pt>
                      <c:pt idx="2340">
                        <c:v>37546400000</c:v>
                      </c:pt>
                      <c:pt idx="2341">
                        <c:v>37548300000</c:v>
                      </c:pt>
                      <c:pt idx="2342">
                        <c:v>37548600000</c:v>
                      </c:pt>
                      <c:pt idx="2343">
                        <c:v>37552300000</c:v>
                      </c:pt>
                      <c:pt idx="2344">
                        <c:v>37552500000</c:v>
                      </c:pt>
                      <c:pt idx="2345">
                        <c:v>37556600000</c:v>
                      </c:pt>
                      <c:pt idx="2346">
                        <c:v>37562000000</c:v>
                      </c:pt>
                      <c:pt idx="2347">
                        <c:v>37567100000</c:v>
                      </c:pt>
                      <c:pt idx="2348">
                        <c:v>37572300000</c:v>
                      </c:pt>
                      <c:pt idx="2349">
                        <c:v>37577600000</c:v>
                      </c:pt>
                      <c:pt idx="2350">
                        <c:v>37582200000</c:v>
                      </c:pt>
                      <c:pt idx="2351">
                        <c:v>37586600000</c:v>
                      </c:pt>
                      <c:pt idx="2352">
                        <c:v>37589200000</c:v>
                      </c:pt>
                      <c:pt idx="2353">
                        <c:v>37591500000</c:v>
                      </c:pt>
                      <c:pt idx="2354">
                        <c:v>37679100000</c:v>
                      </c:pt>
                      <c:pt idx="2355">
                        <c:v>37682500000</c:v>
                      </c:pt>
                      <c:pt idx="2356">
                        <c:v>37693100000</c:v>
                      </c:pt>
                      <c:pt idx="2357">
                        <c:v>37698500000</c:v>
                      </c:pt>
                      <c:pt idx="2358">
                        <c:v>37698700000</c:v>
                      </c:pt>
                      <c:pt idx="2359">
                        <c:v>37698900000</c:v>
                      </c:pt>
                      <c:pt idx="2360">
                        <c:v>37698900000</c:v>
                      </c:pt>
                      <c:pt idx="2361">
                        <c:v>37698900000</c:v>
                      </c:pt>
                      <c:pt idx="2362">
                        <c:v>37698900000</c:v>
                      </c:pt>
                      <c:pt idx="2363">
                        <c:v>37699000000</c:v>
                      </c:pt>
                      <c:pt idx="2364">
                        <c:v>37699200000</c:v>
                      </c:pt>
                      <c:pt idx="2365">
                        <c:v>37699200000</c:v>
                      </c:pt>
                      <c:pt idx="2366">
                        <c:v>37699200000</c:v>
                      </c:pt>
                      <c:pt idx="2367">
                        <c:v>37699300000</c:v>
                      </c:pt>
                      <c:pt idx="2368">
                        <c:v>37699300000</c:v>
                      </c:pt>
                      <c:pt idx="2369">
                        <c:v>37699300000</c:v>
                      </c:pt>
                      <c:pt idx="2370">
                        <c:v>37699400000</c:v>
                      </c:pt>
                      <c:pt idx="2371">
                        <c:v>37699400000</c:v>
                      </c:pt>
                      <c:pt idx="2372">
                        <c:v>37699400000</c:v>
                      </c:pt>
                      <c:pt idx="2373">
                        <c:v>37699500000</c:v>
                      </c:pt>
                      <c:pt idx="2374">
                        <c:v>37699500000</c:v>
                      </c:pt>
                      <c:pt idx="2375">
                        <c:v>37699600000</c:v>
                      </c:pt>
                      <c:pt idx="2376">
                        <c:v>37699600000</c:v>
                      </c:pt>
                      <c:pt idx="2377">
                        <c:v>37709300000</c:v>
                      </c:pt>
                      <c:pt idx="2378">
                        <c:v>37731100000</c:v>
                      </c:pt>
                      <c:pt idx="2379">
                        <c:v>37755900000</c:v>
                      </c:pt>
                      <c:pt idx="2380">
                        <c:v>37780500000</c:v>
                      </c:pt>
                      <c:pt idx="2381">
                        <c:v>37805700000</c:v>
                      </c:pt>
                      <c:pt idx="2382">
                        <c:v>37827400000</c:v>
                      </c:pt>
                      <c:pt idx="2383">
                        <c:v>37848500000</c:v>
                      </c:pt>
                      <c:pt idx="2384">
                        <c:v>37866300000</c:v>
                      </c:pt>
                      <c:pt idx="2385">
                        <c:v>37876800000</c:v>
                      </c:pt>
                      <c:pt idx="2386">
                        <c:v>37885800000</c:v>
                      </c:pt>
                      <c:pt idx="2387">
                        <c:v>37892500000</c:v>
                      </c:pt>
                      <c:pt idx="2388">
                        <c:v>37897200000</c:v>
                      </c:pt>
                      <c:pt idx="2389">
                        <c:v>37899400000</c:v>
                      </c:pt>
                      <c:pt idx="2390">
                        <c:v>37902200000</c:v>
                      </c:pt>
                      <c:pt idx="2391">
                        <c:v>37903600000</c:v>
                      </c:pt>
                      <c:pt idx="2392">
                        <c:v>37904100000</c:v>
                      </c:pt>
                      <c:pt idx="2393">
                        <c:v>37905200000</c:v>
                      </c:pt>
                      <c:pt idx="2394">
                        <c:v>37906400000</c:v>
                      </c:pt>
                      <c:pt idx="2395">
                        <c:v>37927000000</c:v>
                      </c:pt>
                      <c:pt idx="2396">
                        <c:v>37928000000</c:v>
                      </c:pt>
                      <c:pt idx="2397">
                        <c:v>37929000000</c:v>
                      </c:pt>
                      <c:pt idx="2398">
                        <c:v>37930400000</c:v>
                      </c:pt>
                      <c:pt idx="2399">
                        <c:v>37932100000</c:v>
                      </c:pt>
                      <c:pt idx="2400">
                        <c:v>37934300000</c:v>
                      </c:pt>
                      <c:pt idx="2401">
                        <c:v>37937600000</c:v>
                      </c:pt>
                      <c:pt idx="2402">
                        <c:v>37941400000</c:v>
                      </c:pt>
                      <c:pt idx="2403">
                        <c:v>37946400000</c:v>
                      </c:pt>
                      <c:pt idx="2404">
                        <c:v>37951500000</c:v>
                      </c:pt>
                      <c:pt idx="2405">
                        <c:v>37955800000</c:v>
                      </c:pt>
                      <c:pt idx="2406">
                        <c:v>37958400000</c:v>
                      </c:pt>
                      <c:pt idx="2407">
                        <c:v>37958800000</c:v>
                      </c:pt>
                      <c:pt idx="2408">
                        <c:v>37959300000</c:v>
                      </c:pt>
                      <c:pt idx="2409">
                        <c:v>37959300000</c:v>
                      </c:pt>
                      <c:pt idx="2410">
                        <c:v>37959600000</c:v>
                      </c:pt>
                      <c:pt idx="2411">
                        <c:v>37959700000</c:v>
                      </c:pt>
                      <c:pt idx="2412">
                        <c:v>37959900000</c:v>
                      </c:pt>
                      <c:pt idx="2413">
                        <c:v>37959900000</c:v>
                      </c:pt>
                      <c:pt idx="2414">
                        <c:v>37961800000</c:v>
                      </c:pt>
                      <c:pt idx="2415">
                        <c:v>37961900000</c:v>
                      </c:pt>
                      <c:pt idx="2416">
                        <c:v>37961900000</c:v>
                      </c:pt>
                      <c:pt idx="2417">
                        <c:v>37962000000</c:v>
                      </c:pt>
                      <c:pt idx="2418">
                        <c:v>37962400000</c:v>
                      </c:pt>
                      <c:pt idx="2419">
                        <c:v>37962400000</c:v>
                      </c:pt>
                      <c:pt idx="2420">
                        <c:v>37962500000</c:v>
                      </c:pt>
                      <c:pt idx="2421">
                        <c:v>37963400000</c:v>
                      </c:pt>
                      <c:pt idx="2422">
                        <c:v>37965100000</c:v>
                      </c:pt>
                      <c:pt idx="2423">
                        <c:v>37968900000</c:v>
                      </c:pt>
                      <c:pt idx="2424">
                        <c:v>37975100000</c:v>
                      </c:pt>
                      <c:pt idx="2425">
                        <c:v>37985600000</c:v>
                      </c:pt>
                      <c:pt idx="2426">
                        <c:v>38000600000</c:v>
                      </c:pt>
                      <c:pt idx="2427">
                        <c:v>38017200000</c:v>
                      </c:pt>
                      <c:pt idx="2428">
                        <c:v>38032500000</c:v>
                      </c:pt>
                      <c:pt idx="2429">
                        <c:v>38044100000</c:v>
                      </c:pt>
                      <c:pt idx="2430">
                        <c:v>38044200000</c:v>
                      </c:pt>
                      <c:pt idx="2431">
                        <c:v>38044100000</c:v>
                      </c:pt>
                      <c:pt idx="2432">
                        <c:v>38044500000</c:v>
                      </c:pt>
                      <c:pt idx="2433">
                        <c:v>38045000000</c:v>
                      </c:pt>
                      <c:pt idx="2434">
                        <c:v>38045100000</c:v>
                      </c:pt>
                      <c:pt idx="2435">
                        <c:v>38045900000</c:v>
                      </c:pt>
                      <c:pt idx="2436">
                        <c:v>38053000000</c:v>
                      </c:pt>
                      <c:pt idx="2437">
                        <c:v>38057800000</c:v>
                      </c:pt>
                      <c:pt idx="2438">
                        <c:v>38060900000</c:v>
                      </c:pt>
                      <c:pt idx="2439">
                        <c:v>38061600000</c:v>
                      </c:pt>
                      <c:pt idx="2440">
                        <c:v>38063100000</c:v>
                      </c:pt>
                      <c:pt idx="2441">
                        <c:v>38069900000</c:v>
                      </c:pt>
                      <c:pt idx="2442">
                        <c:v>38069900000</c:v>
                      </c:pt>
                      <c:pt idx="2443">
                        <c:v>38070600000</c:v>
                      </c:pt>
                      <c:pt idx="2444">
                        <c:v>38070600000</c:v>
                      </c:pt>
                      <c:pt idx="2445">
                        <c:v>38071800000</c:v>
                      </c:pt>
                      <c:pt idx="2446">
                        <c:v>38073000000</c:v>
                      </c:pt>
                      <c:pt idx="2447">
                        <c:v>38073500000</c:v>
                      </c:pt>
                      <c:pt idx="2448">
                        <c:v>38073500000</c:v>
                      </c:pt>
                      <c:pt idx="2449">
                        <c:v>38073500000</c:v>
                      </c:pt>
                      <c:pt idx="2450">
                        <c:v>38073500000</c:v>
                      </c:pt>
                      <c:pt idx="2451">
                        <c:v>38074900000</c:v>
                      </c:pt>
                      <c:pt idx="2452">
                        <c:v>38075500000</c:v>
                      </c:pt>
                      <c:pt idx="2453">
                        <c:v>38077000000</c:v>
                      </c:pt>
                      <c:pt idx="2454">
                        <c:v>38077800000</c:v>
                      </c:pt>
                      <c:pt idx="2455">
                        <c:v>38082900000</c:v>
                      </c:pt>
                      <c:pt idx="2456">
                        <c:v>38089300000</c:v>
                      </c:pt>
                      <c:pt idx="2457">
                        <c:v>38096900000</c:v>
                      </c:pt>
                      <c:pt idx="2458">
                        <c:v>38102300000</c:v>
                      </c:pt>
                      <c:pt idx="2459">
                        <c:v>38106400000</c:v>
                      </c:pt>
                      <c:pt idx="2460">
                        <c:v>38136400000</c:v>
                      </c:pt>
                      <c:pt idx="2461">
                        <c:v>38137400000</c:v>
                      </c:pt>
                      <c:pt idx="2462">
                        <c:v>38138300000</c:v>
                      </c:pt>
                      <c:pt idx="2463">
                        <c:v>38140800000</c:v>
                      </c:pt>
                      <c:pt idx="2464">
                        <c:v>38144400000</c:v>
                      </c:pt>
                      <c:pt idx="2465">
                        <c:v>38149400000</c:v>
                      </c:pt>
                      <c:pt idx="2466">
                        <c:v>38155300000</c:v>
                      </c:pt>
                      <c:pt idx="2467">
                        <c:v>38162200000</c:v>
                      </c:pt>
                      <c:pt idx="2468">
                        <c:v>38169200000</c:v>
                      </c:pt>
                      <c:pt idx="2469">
                        <c:v>38176700000</c:v>
                      </c:pt>
                      <c:pt idx="2470">
                        <c:v>38184500000</c:v>
                      </c:pt>
                      <c:pt idx="2471">
                        <c:v>38192000000</c:v>
                      </c:pt>
                      <c:pt idx="2472">
                        <c:v>38198900000</c:v>
                      </c:pt>
                      <c:pt idx="2473">
                        <c:v>38200200000</c:v>
                      </c:pt>
                      <c:pt idx="2474">
                        <c:v>38201000000</c:v>
                      </c:pt>
                      <c:pt idx="2475">
                        <c:v>38201100000</c:v>
                      </c:pt>
                      <c:pt idx="2476">
                        <c:v>38203600000</c:v>
                      </c:pt>
                      <c:pt idx="2477">
                        <c:v>38204100000</c:v>
                      </c:pt>
                      <c:pt idx="2478">
                        <c:v>38205800000</c:v>
                      </c:pt>
                      <c:pt idx="2479">
                        <c:v>38207700000</c:v>
                      </c:pt>
                      <c:pt idx="2480">
                        <c:v>38208500000</c:v>
                      </c:pt>
                      <c:pt idx="2481">
                        <c:v>38211800000</c:v>
                      </c:pt>
                      <c:pt idx="2482">
                        <c:v>38212300000</c:v>
                      </c:pt>
                      <c:pt idx="2483">
                        <c:v>38217000000</c:v>
                      </c:pt>
                      <c:pt idx="2484">
                        <c:v>38218000000</c:v>
                      </c:pt>
                      <c:pt idx="2485">
                        <c:v>38221400000</c:v>
                      </c:pt>
                      <c:pt idx="2486">
                        <c:v>38224100000</c:v>
                      </c:pt>
                      <c:pt idx="2487">
                        <c:v>38224300000</c:v>
                      </c:pt>
                      <c:pt idx="2488">
                        <c:v>38224700000</c:v>
                      </c:pt>
                      <c:pt idx="2489">
                        <c:v>38226200000</c:v>
                      </c:pt>
                      <c:pt idx="2490">
                        <c:v>38227000000</c:v>
                      </c:pt>
                      <c:pt idx="2491">
                        <c:v>38228700000</c:v>
                      </c:pt>
                      <c:pt idx="2492">
                        <c:v>38229400000</c:v>
                      </c:pt>
                      <c:pt idx="2493">
                        <c:v>38233700000</c:v>
                      </c:pt>
                      <c:pt idx="2494">
                        <c:v>38234800000</c:v>
                      </c:pt>
                      <c:pt idx="2495">
                        <c:v>38240200000</c:v>
                      </c:pt>
                      <c:pt idx="2496">
                        <c:v>38244300000</c:v>
                      </c:pt>
                      <c:pt idx="2497">
                        <c:v>38245000000</c:v>
                      </c:pt>
                      <c:pt idx="2498">
                        <c:v>38248600000</c:v>
                      </c:pt>
                      <c:pt idx="2499">
                        <c:v>38252000000</c:v>
                      </c:pt>
                      <c:pt idx="2500">
                        <c:v>38255000000</c:v>
                      </c:pt>
                      <c:pt idx="2501">
                        <c:v>38255900000</c:v>
                      </c:pt>
                      <c:pt idx="2502">
                        <c:v>38257300000</c:v>
                      </c:pt>
                      <c:pt idx="2503">
                        <c:v>38258200000</c:v>
                      </c:pt>
                      <c:pt idx="2504">
                        <c:v>38259400000</c:v>
                      </c:pt>
                      <c:pt idx="2505">
                        <c:v>38267600000</c:v>
                      </c:pt>
                      <c:pt idx="2506">
                        <c:v>38278000000</c:v>
                      </c:pt>
                      <c:pt idx="2507">
                        <c:v>38289900000</c:v>
                      </c:pt>
                      <c:pt idx="2508">
                        <c:v>38300300000</c:v>
                      </c:pt>
                      <c:pt idx="2509">
                        <c:v>38311000000</c:v>
                      </c:pt>
                      <c:pt idx="2510">
                        <c:v>38320900000</c:v>
                      </c:pt>
                      <c:pt idx="2511">
                        <c:v>38329800000</c:v>
                      </c:pt>
                      <c:pt idx="2512">
                        <c:v>38338200000</c:v>
                      </c:pt>
                      <c:pt idx="2513">
                        <c:v>38344700000</c:v>
                      </c:pt>
                      <c:pt idx="2514">
                        <c:v>38350000000</c:v>
                      </c:pt>
                      <c:pt idx="2515">
                        <c:v>38353700000</c:v>
                      </c:pt>
                      <c:pt idx="2516">
                        <c:v>38357100000</c:v>
                      </c:pt>
                      <c:pt idx="2517">
                        <c:v>38360000000</c:v>
                      </c:pt>
                      <c:pt idx="2518">
                        <c:v>38363100000</c:v>
                      </c:pt>
                      <c:pt idx="2519">
                        <c:v>38365200000</c:v>
                      </c:pt>
                      <c:pt idx="2520">
                        <c:v>38365700000</c:v>
                      </c:pt>
                      <c:pt idx="2521">
                        <c:v>38371900000</c:v>
                      </c:pt>
                      <c:pt idx="2522">
                        <c:v>38371900000</c:v>
                      </c:pt>
                      <c:pt idx="2523">
                        <c:v>38372800000</c:v>
                      </c:pt>
                      <c:pt idx="2524">
                        <c:v>38374200000</c:v>
                      </c:pt>
                      <c:pt idx="2525">
                        <c:v>38375400000</c:v>
                      </c:pt>
                      <c:pt idx="2526">
                        <c:v>38376900000</c:v>
                      </c:pt>
                      <c:pt idx="2527">
                        <c:v>38378400000</c:v>
                      </c:pt>
                      <c:pt idx="2528">
                        <c:v>38379000000</c:v>
                      </c:pt>
                      <c:pt idx="2529">
                        <c:v>38380400000</c:v>
                      </c:pt>
                      <c:pt idx="2530">
                        <c:v>38380500000</c:v>
                      </c:pt>
                      <c:pt idx="2531">
                        <c:v>38380600000</c:v>
                      </c:pt>
                      <c:pt idx="2532">
                        <c:v>38382700000</c:v>
                      </c:pt>
                      <c:pt idx="2533">
                        <c:v>38387100000</c:v>
                      </c:pt>
                      <c:pt idx="2534">
                        <c:v>38392100000</c:v>
                      </c:pt>
                      <c:pt idx="2535">
                        <c:v>38397600000</c:v>
                      </c:pt>
                      <c:pt idx="2536">
                        <c:v>38403200000</c:v>
                      </c:pt>
                      <c:pt idx="2537">
                        <c:v>38408800000</c:v>
                      </c:pt>
                      <c:pt idx="2538">
                        <c:v>38414600000</c:v>
                      </c:pt>
                      <c:pt idx="2539">
                        <c:v>38420600000</c:v>
                      </c:pt>
                      <c:pt idx="2540">
                        <c:v>38428300000</c:v>
                      </c:pt>
                      <c:pt idx="2541">
                        <c:v>38433400000</c:v>
                      </c:pt>
                      <c:pt idx="2542">
                        <c:v>38440100000</c:v>
                      </c:pt>
                      <c:pt idx="2543">
                        <c:v>38446100000</c:v>
                      </c:pt>
                      <c:pt idx="2544">
                        <c:v>38447800000</c:v>
                      </c:pt>
                      <c:pt idx="2545">
                        <c:v>38448700000</c:v>
                      </c:pt>
                      <c:pt idx="2546">
                        <c:v>38451700000</c:v>
                      </c:pt>
                      <c:pt idx="2547">
                        <c:v>38453000000</c:v>
                      </c:pt>
                      <c:pt idx="2548">
                        <c:v>38454900000</c:v>
                      </c:pt>
                      <c:pt idx="2549">
                        <c:v>38458800000</c:v>
                      </c:pt>
                      <c:pt idx="2550">
                        <c:v>38460100000</c:v>
                      </c:pt>
                      <c:pt idx="2551">
                        <c:v>38464700000</c:v>
                      </c:pt>
                      <c:pt idx="2552">
                        <c:v>38465400000</c:v>
                      </c:pt>
                      <c:pt idx="2553">
                        <c:v>38468100000</c:v>
                      </c:pt>
                      <c:pt idx="2554">
                        <c:v>38468500000</c:v>
                      </c:pt>
                      <c:pt idx="2555">
                        <c:v>38469700000</c:v>
                      </c:pt>
                      <c:pt idx="2556">
                        <c:v>38469700000</c:v>
                      </c:pt>
                      <c:pt idx="2557">
                        <c:v>38471200000</c:v>
                      </c:pt>
                      <c:pt idx="2558">
                        <c:v>38472000000</c:v>
                      </c:pt>
                      <c:pt idx="2559">
                        <c:v>38472800000</c:v>
                      </c:pt>
                      <c:pt idx="2560">
                        <c:v>38473500000</c:v>
                      </c:pt>
                      <c:pt idx="2561">
                        <c:v>38474500000</c:v>
                      </c:pt>
                      <c:pt idx="2562">
                        <c:v>38475000000</c:v>
                      </c:pt>
                      <c:pt idx="2563">
                        <c:v>38476400000</c:v>
                      </c:pt>
                      <c:pt idx="2564">
                        <c:v>38476700000</c:v>
                      </c:pt>
                      <c:pt idx="2565">
                        <c:v>38477800000</c:v>
                      </c:pt>
                      <c:pt idx="2566">
                        <c:v>38478200000</c:v>
                      </c:pt>
                      <c:pt idx="2567">
                        <c:v>38478400000</c:v>
                      </c:pt>
                      <c:pt idx="2568">
                        <c:v>38480200000</c:v>
                      </c:pt>
                      <c:pt idx="2569">
                        <c:v>38482000000</c:v>
                      </c:pt>
                      <c:pt idx="2570">
                        <c:v>38483800000</c:v>
                      </c:pt>
                      <c:pt idx="2571">
                        <c:v>38485300000</c:v>
                      </c:pt>
                      <c:pt idx="2572">
                        <c:v>38486700000</c:v>
                      </c:pt>
                      <c:pt idx="2573">
                        <c:v>38488000000</c:v>
                      </c:pt>
                      <c:pt idx="2574">
                        <c:v>38489200000</c:v>
                      </c:pt>
                      <c:pt idx="2575">
                        <c:v>38490100000</c:v>
                      </c:pt>
                      <c:pt idx="2576">
                        <c:v>38490800000</c:v>
                      </c:pt>
                      <c:pt idx="2577">
                        <c:v>38491200000</c:v>
                      </c:pt>
                      <c:pt idx="2578">
                        <c:v>38491500000</c:v>
                      </c:pt>
                      <c:pt idx="2579">
                        <c:v>38492100000</c:v>
                      </c:pt>
                      <c:pt idx="2580">
                        <c:v>38581300000</c:v>
                      </c:pt>
                      <c:pt idx="2581">
                        <c:v>38581600000</c:v>
                      </c:pt>
                      <c:pt idx="2582">
                        <c:v>38582200000</c:v>
                      </c:pt>
                      <c:pt idx="2583">
                        <c:v>38583000000</c:v>
                      </c:pt>
                      <c:pt idx="2584">
                        <c:v>38584500000</c:v>
                      </c:pt>
                      <c:pt idx="2585">
                        <c:v>38585900000</c:v>
                      </c:pt>
                      <c:pt idx="2586">
                        <c:v>38587500000</c:v>
                      </c:pt>
                      <c:pt idx="2587">
                        <c:v>38590000000</c:v>
                      </c:pt>
                      <c:pt idx="2588">
                        <c:v>38592100000</c:v>
                      </c:pt>
                      <c:pt idx="2589">
                        <c:v>38595200000</c:v>
                      </c:pt>
                      <c:pt idx="2590">
                        <c:v>38598000000</c:v>
                      </c:pt>
                      <c:pt idx="2591">
                        <c:v>38601400000</c:v>
                      </c:pt>
                      <c:pt idx="2592">
                        <c:v>38605100000</c:v>
                      </c:pt>
                      <c:pt idx="2593">
                        <c:v>38608000000</c:v>
                      </c:pt>
                      <c:pt idx="2594">
                        <c:v>38610100000</c:v>
                      </c:pt>
                      <c:pt idx="2595">
                        <c:v>38612300000</c:v>
                      </c:pt>
                      <c:pt idx="2596">
                        <c:v>38613900000</c:v>
                      </c:pt>
                      <c:pt idx="2597">
                        <c:v>38615100000</c:v>
                      </c:pt>
                      <c:pt idx="2598">
                        <c:v>38616100000</c:v>
                      </c:pt>
                      <c:pt idx="2599">
                        <c:v>38617300000</c:v>
                      </c:pt>
                      <c:pt idx="2600">
                        <c:v>38653700000</c:v>
                      </c:pt>
                      <c:pt idx="2601">
                        <c:v>38655400000</c:v>
                      </c:pt>
                      <c:pt idx="2602">
                        <c:v>38658000000</c:v>
                      </c:pt>
                      <c:pt idx="2603">
                        <c:v>38658600000</c:v>
                      </c:pt>
                      <c:pt idx="2604">
                        <c:v>38663300000</c:v>
                      </c:pt>
                      <c:pt idx="2605">
                        <c:v>38663900000</c:v>
                      </c:pt>
                      <c:pt idx="2606">
                        <c:v>38666800000</c:v>
                      </c:pt>
                      <c:pt idx="2607">
                        <c:v>38667200000</c:v>
                      </c:pt>
                      <c:pt idx="2608">
                        <c:v>38668800000</c:v>
                      </c:pt>
                      <c:pt idx="2609">
                        <c:v>38672600000</c:v>
                      </c:pt>
                      <c:pt idx="2610">
                        <c:v>38677300000</c:v>
                      </c:pt>
                      <c:pt idx="2611">
                        <c:v>38683100000</c:v>
                      </c:pt>
                      <c:pt idx="2612">
                        <c:v>38700500000</c:v>
                      </c:pt>
                      <c:pt idx="2613">
                        <c:v>38718800000</c:v>
                      </c:pt>
                      <c:pt idx="2614">
                        <c:v>38741200000</c:v>
                      </c:pt>
                      <c:pt idx="2615">
                        <c:v>38766200000</c:v>
                      </c:pt>
                      <c:pt idx="2616">
                        <c:v>38789600000</c:v>
                      </c:pt>
                      <c:pt idx="2617">
                        <c:v>38803000000</c:v>
                      </c:pt>
                      <c:pt idx="2618">
                        <c:v>38815400000</c:v>
                      </c:pt>
                      <c:pt idx="2619">
                        <c:v>38826200000</c:v>
                      </c:pt>
                      <c:pt idx="2620">
                        <c:v>38848600000</c:v>
                      </c:pt>
                      <c:pt idx="2621">
                        <c:v>38849700000</c:v>
                      </c:pt>
                      <c:pt idx="2622">
                        <c:v>38849700000</c:v>
                      </c:pt>
                      <c:pt idx="2623">
                        <c:v>38850900000</c:v>
                      </c:pt>
                      <c:pt idx="2624">
                        <c:v>38850900000</c:v>
                      </c:pt>
                      <c:pt idx="2625">
                        <c:v>38857300000</c:v>
                      </c:pt>
                      <c:pt idx="2626">
                        <c:v>38864100000</c:v>
                      </c:pt>
                      <c:pt idx="2627">
                        <c:v>38865400000</c:v>
                      </c:pt>
                      <c:pt idx="2628">
                        <c:v>38866000000</c:v>
                      </c:pt>
                      <c:pt idx="2629">
                        <c:v>38866300000</c:v>
                      </c:pt>
                      <c:pt idx="2630">
                        <c:v>38867500000</c:v>
                      </c:pt>
                      <c:pt idx="2631">
                        <c:v>38868600000</c:v>
                      </c:pt>
                      <c:pt idx="2632">
                        <c:v>38869500000</c:v>
                      </c:pt>
                      <c:pt idx="2633">
                        <c:v>38871100000</c:v>
                      </c:pt>
                      <c:pt idx="2634">
                        <c:v>38871400000</c:v>
                      </c:pt>
                      <c:pt idx="2635">
                        <c:v>38872800000</c:v>
                      </c:pt>
                      <c:pt idx="2636">
                        <c:v>38873800000</c:v>
                      </c:pt>
                      <c:pt idx="2637">
                        <c:v>38874500000</c:v>
                      </c:pt>
                      <c:pt idx="2638">
                        <c:v>38874600000</c:v>
                      </c:pt>
                      <c:pt idx="2639">
                        <c:v>38875500000</c:v>
                      </c:pt>
                      <c:pt idx="2640">
                        <c:v>38972000000</c:v>
                      </c:pt>
                      <c:pt idx="2641">
                        <c:v>38972500000</c:v>
                      </c:pt>
                      <c:pt idx="2642">
                        <c:v>38973800000</c:v>
                      </c:pt>
                      <c:pt idx="2643">
                        <c:v>38976500000</c:v>
                      </c:pt>
                      <c:pt idx="2644">
                        <c:v>38979700000</c:v>
                      </c:pt>
                      <c:pt idx="2645">
                        <c:v>38982900000</c:v>
                      </c:pt>
                      <c:pt idx="2646">
                        <c:v>38986900000</c:v>
                      </c:pt>
                      <c:pt idx="2647">
                        <c:v>38991400000</c:v>
                      </c:pt>
                      <c:pt idx="2648">
                        <c:v>38996300000</c:v>
                      </c:pt>
                      <c:pt idx="2649">
                        <c:v>39001200000</c:v>
                      </c:pt>
                      <c:pt idx="2650">
                        <c:v>39006100000</c:v>
                      </c:pt>
                      <c:pt idx="2651">
                        <c:v>39011800000</c:v>
                      </c:pt>
                      <c:pt idx="2652">
                        <c:v>39017300000</c:v>
                      </c:pt>
                      <c:pt idx="2653">
                        <c:v>39022900000</c:v>
                      </c:pt>
                      <c:pt idx="2654">
                        <c:v>39027900000</c:v>
                      </c:pt>
                      <c:pt idx="2655">
                        <c:v>39033000000</c:v>
                      </c:pt>
                      <c:pt idx="2656">
                        <c:v>39036900000</c:v>
                      </c:pt>
                      <c:pt idx="2657">
                        <c:v>39041900000</c:v>
                      </c:pt>
                      <c:pt idx="2658">
                        <c:v>39044600000</c:v>
                      </c:pt>
                      <c:pt idx="2659">
                        <c:v>39046200000</c:v>
                      </c:pt>
                      <c:pt idx="2660">
                        <c:v>39067400000</c:v>
                      </c:pt>
                      <c:pt idx="2661">
                        <c:v>39068700000</c:v>
                      </c:pt>
                      <c:pt idx="2662">
                        <c:v>39071600000</c:v>
                      </c:pt>
                      <c:pt idx="2663">
                        <c:v>39075700000</c:v>
                      </c:pt>
                      <c:pt idx="2664">
                        <c:v>39081100000</c:v>
                      </c:pt>
                      <c:pt idx="2665">
                        <c:v>39087800000</c:v>
                      </c:pt>
                      <c:pt idx="2666">
                        <c:v>39095200000</c:v>
                      </c:pt>
                      <c:pt idx="2667">
                        <c:v>39103400000</c:v>
                      </c:pt>
                      <c:pt idx="2668">
                        <c:v>39111600000</c:v>
                      </c:pt>
                      <c:pt idx="2669">
                        <c:v>39120100000</c:v>
                      </c:pt>
                      <c:pt idx="2670">
                        <c:v>39128400000</c:v>
                      </c:pt>
                      <c:pt idx="2671">
                        <c:v>39136500000</c:v>
                      </c:pt>
                      <c:pt idx="2672">
                        <c:v>39144000000</c:v>
                      </c:pt>
                      <c:pt idx="2673">
                        <c:v>39151400000</c:v>
                      </c:pt>
                      <c:pt idx="2674">
                        <c:v>39158000000</c:v>
                      </c:pt>
                      <c:pt idx="2675">
                        <c:v>39164000000</c:v>
                      </c:pt>
                      <c:pt idx="2676">
                        <c:v>39169300000</c:v>
                      </c:pt>
                      <c:pt idx="2677">
                        <c:v>39173300000</c:v>
                      </c:pt>
                      <c:pt idx="2678">
                        <c:v>39176700000</c:v>
                      </c:pt>
                      <c:pt idx="2679">
                        <c:v>39179400000</c:v>
                      </c:pt>
                      <c:pt idx="2680">
                        <c:v>39212400000</c:v>
                      </c:pt>
                      <c:pt idx="2681">
                        <c:v>39213000000</c:v>
                      </c:pt>
                      <c:pt idx="2682">
                        <c:v>39213900000</c:v>
                      </c:pt>
                      <c:pt idx="2683">
                        <c:v>39215200000</c:v>
                      </c:pt>
                      <c:pt idx="2684">
                        <c:v>39217100000</c:v>
                      </c:pt>
                      <c:pt idx="2685">
                        <c:v>39218700000</c:v>
                      </c:pt>
                      <c:pt idx="2686">
                        <c:v>39220500000</c:v>
                      </c:pt>
                      <c:pt idx="2687">
                        <c:v>39221900000</c:v>
                      </c:pt>
                      <c:pt idx="2688">
                        <c:v>39222700000</c:v>
                      </c:pt>
                      <c:pt idx="2689">
                        <c:v>39224800000</c:v>
                      </c:pt>
                      <c:pt idx="2690">
                        <c:v>39225800000</c:v>
                      </c:pt>
                      <c:pt idx="2691">
                        <c:v>39227100000</c:v>
                      </c:pt>
                      <c:pt idx="2692">
                        <c:v>39228500000</c:v>
                      </c:pt>
                      <c:pt idx="2693">
                        <c:v>39230200000</c:v>
                      </c:pt>
                      <c:pt idx="2694">
                        <c:v>39232900000</c:v>
                      </c:pt>
                      <c:pt idx="2695">
                        <c:v>39234700000</c:v>
                      </c:pt>
                      <c:pt idx="2696">
                        <c:v>39237600000</c:v>
                      </c:pt>
                      <c:pt idx="2697">
                        <c:v>39240700000</c:v>
                      </c:pt>
                      <c:pt idx="2698">
                        <c:v>39241300000</c:v>
                      </c:pt>
                      <c:pt idx="2699">
                        <c:v>39242400000</c:v>
                      </c:pt>
                      <c:pt idx="2700">
                        <c:v>39264400000</c:v>
                      </c:pt>
                      <c:pt idx="2701">
                        <c:v>39264400000</c:v>
                      </c:pt>
                      <c:pt idx="2702">
                        <c:v>39265000000</c:v>
                      </c:pt>
                      <c:pt idx="2703">
                        <c:v>39265000000</c:v>
                      </c:pt>
                      <c:pt idx="2704">
                        <c:v>39265000000</c:v>
                      </c:pt>
                      <c:pt idx="2705">
                        <c:v>39265300000</c:v>
                      </c:pt>
                      <c:pt idx="2706">
                        <c:v>39265500000</c:v>
                      </c:pt>
                      <c:pt idx="2707">
                        <c:v>39265600000</c:v>
                      </c:pt>
                      <c:pt idx="2708">
                        <c:v>39265600000</c:v>
                      </c:pt>
                      <c:pt idx="2709">
                        <c:v>39266200000</c:v>
                      </c:pt>
                      <c:pt idx="2710">
                        <c:v>39266600000</c:v>
                      </c:pt>
                      <c:pt idx="2711">
                        <c:v>39266900000</c:v>
                      </c:pt>
                      <c:pt idx="2712">
                        <c:v>39267600000</c:v>
                      </c:pt>
                      <c:pt idx="2713">
                        <c:v>39268100000</c:v>
                      </c:pt>
                      <c:pt idx="2714">
                        <c:v>39268400000</c:v>
                      </c:pt>
                      <c:pt idx="2715">
                        <c:v>39268700000</c:v>
                      </c:pt>
                      <c:pt idx="2716">
                        <c:v>39268700000</c:v>
                      </c:pt>
                      <c:pt idx="2717">
                        <c:v>39269000000</c:v>
                      </c:pt>
                      <c:pt idx="2718">
                        <c:v>39269200000</c:v>
                      </c:pt>
                      <c:pt idx="2719">
                        <c:v>39269300000</c:v>
                      </c:pt>
                      <c:pt idx="2720">
                        <c:v>39299000000</c:v>
                      </c:pt>
                      <c:pt idx="2721">
                        <c:v>39299500000</c:v>
                      </c:pt>
                      <c:pt idx="2722">
                        <c:v>39301600000</c:v>
                      </c:pt>
                      <c:pt idx="2723">
                        <c:v>39303800000</c:v>
                      </c:pt>
                      <c:pt idx="2724">
                        <c:v>39306400000</c:v>
                      </c:pt>
                      <c:pt idx="2725">
                        <c:v>39308800000</c:v>
                      </c:pt>
                      <c:pt idx="2726">
                        <c:v>39311900000</c:v>
                      </c:pt>
                      <c:pt idx="2727">
                        <c:v>39313000000</c:v>
                      </c:pt>
                      <c:pt idx="2728">
                        <c:v>39314100000</c:v>
                      </c:pt>
                      <c:pt idx="2729">
                        <c:v>39314800000</c:v>
                      </c:pt>
                      <c:pt idx="2730">
                        <c:v>39315400000</c:v>
                      </c:pt>
                      <c:pt idx="2731">
                        <c:v>39315900000</c:v>
                      </c:pt>
                      <c:pt idx="2732">
                        <c:v>39316100000</c:v>
                      </c:pt>
                      <c:pt idx="2733">
                        <c:v>39316400000</c:v>
                      </c:pt>
                      <c:pt idx="2734">
                        <c:v>39316800000</c:v>
                      </c:pt>
                      <c:pt idx="2735">
                        <c:v>39317000000</c:v>
                      </c:pt>
                      <c:pt idx="2736">
                        <c:v>39317000000</c:v>
                      </c:pt>
                      <c:pt idx="2737">
                        <c:v>39317400000</c:v>
                      </c:pt>
                      <c:pt idx="2738">
                        <c:v>39317500000</c:v>
                      </c:pt>
                      <c:pt idx="2739">
                        <c:v>39361700000</c:v>
                      </c:pt>
                      <c:pt idx="2740">
                        <c:v>39362500000</c:v>
                      </c:pt>
                      <c:pt idx="2741">
                        <c:v>39364000000</c:v>
                      </c:pt>
                      <c:pt idx="2742">
                        <c:v>39364600000</c:v>
                      </c:pt>
                      <c:pt idx="2743">
                        <c:v>39365000000</c:v>
                      </c:pt>
                      <c:pt idx="2744">
                        <c:v>39365700000</c:v>
                      </c:pt>
                      <c:pt idx="2745">
                        <c:v>39366100000</c:v>
                      </c:pt>
                      <c:pt idx="2746">
                        <c:v>39366900000</c:v>
                      </c:pt>
                      <c:pt idx="2747">
                        <c:v>39368400000</c:v>
                      </c:pt>
                      <c:pt idx="2748">
                        <c:v>39371000000</c:v>
                      </c:pt>
                      <c:pt idx="2749">
                        <c:v>39372800000</c:v>
                      </c:pt>
                      <c:pt idx="2750">
                        <c:v>39376000000</c:v>
                      </c:pt>
                      <c:pt idx="2751">
                        <c:v>39379700000</c:v>
                      </c:pt>
                      <c:pt idx="2752">
                        <c:v>39383000000</c:v>
                      </c:pt>
                      <c:pt idx="2753">
                        <c:v>39386400000</c:v>
                      </c:pt>
                      <c:pt idx="2754">
                        <c:v>39389700000</c:v>
                      </c:pt>
                      <c:pt idx="2755">
                        <c:v>39392500000</c:v>
                      </c:pt>
                      <c:pt idx="2756">
                        <c:v>39393800000</c:v>
                      </c:pt>
                      <c:pt idx="2757">
                        <c:v>39395900000</c:v>
                      </c:pt>
                      <c:pt idx="2758">
                        <c:v>39397100000</c:v>
                      </c:pt>
                      <c:pt idx="2759">
                        <c:v>39471400000</c:v>
                      </c:pt>
                      <c:pt idx="2760">
                        <c:v>39471500000</c:v>
                      </c:pt>
                      <c:pt idx="2761">
                        <c:v>39471600000</c:v>
                      </c:pt>
                      <c:pt idx="2762">
                        <c:v>39471600000</c:v>
                      </c:pt>
                      <c:pt idx="2763">
                        <c:v>39471800000</c:v>
                      </c:pt>
                      <c:pt idx="2764">
                        <c:v>39471800000</c:v>
                      </c:pt>
                      <c:pt idx="2765">
                        <c:v>39471900000</c:v>
                      </c:pt>
                      <c:pt idx="2766">
                        <c:v>39472100000</c:v>
                      </c:pt>
                      <c:pt idx="2767">
                        <c:v>39472200000</c:v>
                      </c:pt>
                      <c:pt idx="2768">
                        <c:v>39472200000</c:v>
                      </c:pt>
                      <c:pt idx="2769">
                        <c:v>39472300000</c:v>
                      </c:pt>
                      <c:pt idx="2770">
                        <c:v>39472400000</c:v>
                      </c:pt>
                      <c:pt idx="2771">
                        <c:v>39472600000</c:v>
                      </c:pt>
                      <c:pt idx="2772">
                        <c:v>39472700000</c:v>
                      </c:pt>
                      <c:pt idx="2773">
                        <c:v>39472700000</c:v>
                      </c:pt>
                      <c:pt idx="2774">
                        <c:v>39472800000</c:v>
                      </c:pt>
                      <c:pt idx="2775">
                        <c:v>39472900000</c:v>
                      </c:pt>
                      <c:pt idx="2776">
                        <c:v>39472900000</c:v>
                      </c:pt>
                      <c:pt idx="2777">
                        <c:v>39473100000</c:v>
                      </c:pt>
                      <c:pt idx="2778">
                        <c:v>39473300000</c:v>
                      </c:pt>
                      <c:pt idx="2779">
                        <c:v>39485900000</c:v>
                      </c:pt>
                      <c:pt idx="2780">
                        <c:v>39490700000</c:v>
                      </c:pt>
                      <c:pt idx="2781">
                        <c:v>39507100000</c:v>
                      </c:pt>
                      <c:pt idx="2782">
                        <c:v>39529800000</c:v>
                      </c:pt>
                      <c:pt idx="2783">
                        <c:v>39563400000</c:v>
                      </c:pt>
                      <c:pt idx="2784">
                        <c:v>39601100000</c:v>
                      </c:pt>
                      <c:pt idx="2785">
                        <c:v>39640400000</c:v>
                      </c:pt>
                      <c:pt idx="2786">
                        <c:v>39686700000</c:v>
                      </c:pt>
                      <c:pt idx="2787">
                        <c:v>39729600000</c:v>
                      </c:pt>
                      <c:pt idx="2788">
                        <c:v>39777500000</c:v>
                      </c:pt>
                      <c:pt idx="2789">
                        <c:v>39828200000</c:v>
                      </c:pt>
                      <c:pt idx="2790">
                        <c:v>39865300000</c:v>
                      </c:pt>
                      <c:pt idx="2791">
                        <c:v>39906100000</c:v>
                      </c:pt>
                      <c:pt idx="2792">
                        <c:v>39932400000</c:v>
                      </c:pt>
                      <c:pt idx="2793">
                        <c:v>39932500000</c:v>
                      </c:pt>
                      <c:pt idx="2794">
                        <c:v>39932900000</c:v>
                      </c:pt>
                      <c:pt idx="2795">
                        <c:v>39933000000</c:v>
                      </c:pt>
                      <c:pt idx="2796">
                        <c:v>39933400000</c:v>
                      </c:pt>
                      <c:pt idx="2797">
                        <c:v>39933400000</c:v>
                      </c:pt>
                      <c:pt idx="2798">
                        <c:v>39933500000</c:v>
                      </c:pt>
                      <c:pt idx="2799">
                        <c:v>39933700000</c:v>
                      </c:pt>
                      <c:pt idx="2800">
                        <c:v>39933900000</c:v>
                      </c:pt>
                      <c:pt idx="2801">
                        <c:v>39934300000</c:v>
                      </c:pt>
                      <c:pt idx="2802">
                        <c:v>39934300000</c:v>
                      </c:pt>
                      <c:pt idx="2803">
                        <c:v>39934300000</c:v>
                      </c:pt>
                      <c:pt idx="2804">
                        <c:v>39934500000</c:v>
                      </c:pt>
                      <c:pt idx="2805">
                        <c:v>39934700000</c:v>
                      </c:pt>
                      <c:pt idx="2806">
                        <c:v>39934900000</c:v>
                      </c:pt>
                      <c:pt idx="2807">
                        <c:v>39935000000</c:v>
                      </c:pt>
                      <c:pt idx="2808">
                        <c:v>39935300000</c:v>
                      </c:pt>
                      <c:pt idx="2809">
                        <c:v>39935800000</c:v>
                      </c:pt>
                      <c:pt idx="2810">
                        <c:v>39935700000</c:v>
                      </c:pt>
                      <c:pt idx="2811">
                        <c:v>39936300000</c:v>
                      </c:pt>
                      <c:pt idx="2812">
                        <c:v>39936700000</c:v>
                      </c:pt>
                      <c:pt idx="2813">
                        <c:v>39956800000</c:v>
                      </c:pt>
                      <c:pt idx="2814">
                        <c:v>39969000000</c:v>
                      </c:pt>
                      <c:pt idx="2815">
                        <c:v>39975500000</c:v>
                      </c:pt>
                      <c:pt idx="2816">
                        <c:v>39981400000</c:v>
                      </c:pt>
                      <c:pt idx="2817">
                        <c:v>39982400000</c:v>
                      </c:pt>
                      <c:pt idx="2818">
                        <c:v>39983100000</c:v>
                      </c:pt>
                      <c:pt idx="2819">
                        <c:v>39983700000</c:v>
                      </c:pt>
                      <c:pt idx="2820">
                        <c:v>39984300000</c:v>
                      </c:pt>
                      <c:pt idx="2821">
                        <c:v>39985300000</c:v>
                      </c:pt>
                      <c:pt idx="2822">
                        <c:v>39985400000</c:v>
                      </c:pt>
                      <c:pt idx="2823">
                        <c:v>39987300000</c:v>
                      </c:pt>
                      <c:pt idx="2824">
                        <c:v>39990100000</c:v>
                      </c:pt>
                      <c:pt idx="2825">
                        <c:v>39992000000</c:v>
                      </c:pt>
                      <c:pt idx="2826">
                        <c:v>39996300000</c:v>
                      </c:pt>
                      <c:pt idx="2827">
                        <c:v>40000500000</c:v>
                      </c:pt>
                      <c:pt idx="2828">
                        <c:v>40005400000</c:v>
                      </c:pt>
                      <c:pt idx="2829">
                        <c:v>40013900000</c:v>
                      </c:pt>
                      <c:pt idx="2830">
                        <c:v>40026700000</c:v>
                      </c:pt>
                      <c:pt idx="2831">
                        <c:v>40046300000</c:v>
                      </c:pt>
                      <c:pt idx="2832">
                        <c:v>40067500000</c:v>
                      </c:pt>
                      <c:pt idx="2833">
                        <c:v>40083600000</c:v>
                      </c:pt>
                      <c:pt idx="2834">
                        <c:v>40094800000</c:v>
                      </c:pt>
                      <c:pt idx="2835">
                        <c:v>40102400000</c:v>
                      </c:pt>
                      <c:pt idx="2836">
                        <c:v>40105100000</c:v>
                      </c:pt>
                      <c:pt idx="2837">
                        <c:v>40107000000</c:v>
                      </c:pt>
                      <c:pt idx="2838">
                        <c:v>40122800000</c:v>
                      </c:pt>
                      <c:pt idx="2839">
                        <c:v>40123100000</c:v>
                      </c:pt>
                      <c:pt idx="2840">
                        <c:v>40123300000</c:v>
                      </c:pt>
                      <c:pt idx="2841">
                        <c:v>40123600000</c:v>
                      </c:pt>
                      <c:pt idx="2842">
                        <c:v>40123700000</c:v>
                      </c:pt>
                      <c:pt idx="2843">
                        <c:v>40124000000</c:v>
                      </c:pt>
                      <c:pt idx="2844">
                        <c:v>40124400000</c:v>
                      </c:pt>
                      <c:pt idx="2845">
                        <c:v>40124900000</c:v>
                      </c:pt>
                      <c:pt idx="2846">
                        <c:v>40125700000</c:v>
                      </c:pt>
                      <c:pt idx="2847">
                        <c:v>40126600000</c:v>
                      </c:pt>
                      <c:pt idx="2848">
                        <c:v>40127900000</c:v>
                      </c:pt>
                      <c:pt idx="2849">
                        <c:v>40130100000</c:v>
                      </c:pt>
                      <c:pt idx="2850">
                        <c:v>40133000000</c:v>
                      </c:pt>
                      <c:pt idx="2851">
                        <c:v>40137600000</c:v>
                      </c:pt>
                      <c:pt idx="2852">
                        <c:v>40146100000</c:v>
                      </c:pt>
                      <c:pt idx="2853">
                        <c:v>40159800000</c:v>
                      </c:pt>
                      <c:pt idx="2854">
                        <c:v>40178500000</c:v>
                      </c:pt>
                      <c:pt idx="2855">
                        <c:v>40200800000</c:v>
                      </c:pt>
                      <c:pt idx="2856">
                        <c:v>40222400000</c:v>
                      </c:pt>
                      <c:pt idx="2857">
                        <c:v>40237300000</c:v>
                      </c:pt>
                      <c:pt idx="2858">
                        <c:v>40256800000</c:v>
                      </c:pt>
                      <c:pt idx="2859">
                        <c:v>40274900000</c:v>
                      </c:pt>
                      <c:pt idx="2860">
                        <c:v>40289900000</c:v>
                      </c:pt>
                      <c:pt idx="2861">
                        <c:v>40302900000</c:v>
                      </c:pt>
                      <c:pt idx="2862">
                        <c:v>40314200000</c:v>
                      </c:pt>
                      <c:pt idx="2863">
                        <c:v>40322900000</c:v>
                      </c:pt>
                      <c:pt idx="2864">
                        <c:v>40330700000</c:v>
                      </c:pt>
                      <c:pt idx="2865">
                        <c:v>40336100000</c:v>
                      </c:pt>
                      <c:pt idx="2866">
                        <c:v>40340300000</c:v>
                      </c:pt>
                      <c:pt idx="2867">
                        <c:v>40343800000</c:v>
                      </c:pt>
                      <c:pt idx="2868">
                        <c:v>40344000000</c:v>
                      </c:pt>
                      <c:pt idx="2869">
                        <c:v>40344600000</c:v>
                      </c:pt>
                      <c:pt idx="2870">
                        <c:v>40344800000</c:v>
                      </c:pt>
                      <c:pt idx="2871">
                        <c:v>40345000000</c:v>
                      </c:pt>
                      <c:pt idx="2872">
                        <c:v>40345300000</c:v>
                      </c:pt>
                      <c:pt idx="2873">
                        <c:v>40345700000</c:v>
                      </c:pt>
                      <c:pt idx="2874">
                        <c:v>40346000000</c:v>
                      </c:pt>
                      <c:pt idx="2875">
                        <c:v>40346000000</c:v>
                      </c:pt>
                      <c:pt idx="2876">
                        <c:v>40346100000</c:v>
                      </c:pt>
                      <c:pt idx="2877">
                        <c:v>40346400000</c:v>
                      </c:pt>
                      <c:pt idx="2878">
                        <c:v>40382300000</c:v>
                      </c:pt>
                      <c:pt idx="2879">
                        <c:v>40383400000</c:v>
                      </c:pt>
                      <c:pt idx="2880">
                        <c:v>40385400000</c:v>
                      </c:pt>
                      <c:pt idx="2881">
                        <c:v>40387800000</c:v>
                      </c:pt>
                      <c:pt idx="2882">
                        <c:v>40390500000</c:v>
                      </c:pt>
                      <c:pt idx="2883">
                        <c:v>40394000000</c:v>
                      </c:pt>
                      <c:pt idx="2884">
                        <c:v>40396200000</c:v>
                      </c:pt>
                      <c:pt idx="2885">
                        <c:v>40396500000</c:v>
                      </c:pt>
                      <c:pt idx="2886">
                        <c:v>40397000000</c:v>
                      </c:pt>
                      <c:pt idx="2887">
                        <c:v>40397500000</c:v>
                      </c:pt>
                      <c:pt idx="2888">
                        <c:v>40398500000</c:v>
                      </c:pt>
                      <c:pt idx="2889">
                        <c:v>40399000000</c:v>
                      </c:pt>
                      <c:pt idx="2890">
                        <c:v>40399700000</c:v>
                      </c:pt>
                      <c:pt idx="2891">
                        <c:v>40400400000</c:v>
                      </c:pt>
                      <c:pt idx="2892">
                        <c:v>40400900000</c:v>
                      </c:pt>
                      <c:pt idx="2893">
                        <c:v>40402300000</c:v>
                      </c:pt>
                      <c:pt idx="2894">
                        <c:v>40403100000</c:v>
                      </c:pt>
                      <c:pt idx="2895">
                        <c:v>40404300000</c:v>
                      </c:pt>
                      <c:pt idx="2896">
                        <c:v>40405100000</c:v>
                      </c:pt>
                      <c:pt idx="2897">
                        <c:v>40406100000</c:v>
                      </c:pt>
                      <c:pt idx="2898">
                        <c:v>40407700000</c:v>
                      </c:pt>
                      <c:pt idx="2899">
                        <c:v>40408000000</c:v>
                      </c:pt>
                      <c:pt idx="2900">
                        <c:v>40408500000</c:v>
                      </c:pt>
                      <c:pt idx="2901">
                        <c:v>40409900000</c:v>
                      </c:pt>
                      <c:pt idx="2902">
                        <c:v>40410800000</c:v>
                      </c:pt>
                      <c:pt idx="2903">
                        <c:v>40411400000</c:v>
                      </c:pt>
                      <c:pt idx="2904">
                        <c:v>40412100000</c:v>
                      </c:pt>
                      <c:pt idx="2905">
                        <c:v>40413600000</c:v>
                      </c:pt>
                      <c:pt idx="2906">
                        <c:v>40414000000</c:v>
                      </c:pt>
                      <c:pt idx="2907">
                        <c:v>40417100000</c:v>
                      </c:pt>
                      <c:pt idx="2908">
                        <c:v>40419600000</c:v>
                      </c:pt>
                      <c:pt idx="2909">
                        <c:v>40420000000</c:v>
                      </c:pt>
                      <c:pt idx="2910">
                        <c:v>40423500000</c:v>
                      </c:pt>
                      <c:pt idx="2911">
                        <c:v>40425600000</c:v>
                      </c:pt>
                      <c:pt idx="2912">
                        <c:v>40427400000</c:v>
                      </c:pt>
                      <c:pt idx="2913">
                        <c:v>40428900000</c:v>
                      </c:pt>
                      <c:pt idx="2914">
                        <c:v>40430900000</c:v>
                      </c:pt>
                      <c:pt idx="2915">
                        <c:v>40432400000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'34 mm_1E2_Imp'!$E$2:$E$2917</c15:sqref>
                        </c15:formulaRef>
                      </c:ext>
                    </c:extLst>
                    <c:numCache>
                      <c:formatCode>0.00E+00</c:formatCode>
                      <c:ptCount val="2916"/>
                      <c:pt idx="0">
                        <c:v>1.762678107065637</c:v>
                      </c:pt>
                      <c:pt idx="1">
                        <c:v>4.3773852154097188</c:v>
                      </c:pt>
                      <c:pt idx="2">
                        <c:v>3.5888985624471776</c:v>
                      </c:pt>
                      <c:pt idx="3">
                        <c:v>8.2740349690776992E-4</c:v>
                      </c:pt>
                      <c:pt idx="4">
                        <c:v>0.2001852299005997</c:v>
                      </c:pt>
                      <c:pt idx="5">
                        <c:v>6.053042943201329E-2</c:v>
                      </c:pt>
                      <c:pt idx="6">
                        <c:v>2.5663449360514281E-3</c:v>
                      </c:pt>
                      <c:pt idx="7">
                        <c:v>4.332587400280051E-2</c:v>
                      </c:pt>
                      <c:pt idx="8">
                        <c:v>4.1627542530107156E-2</c:v>
                      </c:pt>
                      <c:pt idx="9">
                        <c:v>1.1366643552937894E-2</c:v>
                      </c:pt>
                      <c:pt idx="10">
                        <c:v>6.7214189991719669E-6</c:v>
                      </c:pt>
                      <c:pt idx="11">
                        <c:v>5.7640176552807634E-3</c:v>
                      </c:pt>
                      <c:pt idx="12">
                        <c:v>1.1675187514416705E-2</c:v>
                      </c:pt>
                      <c:pt idx="13">
                        <c:v>6.5254758503814686E-3</c:v>
                      </c:pt>
                      <c:pt idx="14">
                        <c:v>6.3677009660936346E-4</c:v>
                      </c:pt>
                      <c:pt idx="15">
                        <c:v>5.5186248001266804E-4</c:v>
                      </c:pt>
                      <c:pt idx="16">
                        <c:v>2.5099455559967039E-3</c:v>
                      </c:pt>
                      <c:pt idx="17">
                        <c:v>2.5434406430189876E-3</c:v>
                      </c:pt>
                      <c:pt idx="18">
                        <c:v>3.8106133598880105E-4</c:v>
                      </c:pt>
                      <c:pt idx="19">
                        <c:v>4.3307416767464878E-2</c:v>
                      </c:pt>
                      <c:pt idx="20">
                        <c:v>7.2807537077436577E-2</c:v>
                      </c:pt>
                      <c:pt idx="21">
                        <c:v>3.6585250767942307E-2</c:v>
                      </c:pt>
                      <c:pt idx="22">
                        <c:v>2.8015789380070773E-2</c:v>
                      </c:pt>
                      <c:pt idx="23">
                        <c:v>8.34362900406509E-7</c:v>
                      </c:pt>
                      <c:pt idx="24">
                        <c:v>1.4565864976121151E-3</c:v>
                      </c:pt>
                      <c:pt idx="25">
                        <c:v>1.6106671303908103E-2</c:v>
                      </c:pt>
                      <c:pt idx="26">
                        <c:v>9.5489775995568599E-2</c:v>
                      </c:pt>
                      <c:pt idx="27">
                        <c:v>5.1198556917326421</c:v>
                      </c:pt>
                      <c:pt idx="28">
                        <c:v>13.896099145272531</c:v>
                      </c:pt>
                      <c:pt idx="29">
                        <c:v>5.8678262664821643</c:v>
                      </c:pt>
                      <c:pt idx="30">
                        <c:v>0.1561838757786603</c:v>
                      </c:pt>
                      <c:pt idx="31">
                        <c:v>1.5197004147379336</c:v>
                      </c:pt>
                      <c:pt idx="32">
                        <c:v>1.4985311300448468E-2</c:v>
                      </c:pt>
                      <c:pt idx="33">
                        <c:v>0.91722607193562677</c:v>
                      </c:pt>
                      <c:pt idx="34">
                        <c:v>3.561507882290968E-4</c:v>
                      </c:pt>
                      <c:pt idx="35">
                        <c:v>0.32669587343995343</c:v>
                      </c:pt>
                      <c:pt idx="36">
                        <c:v>1.451521820102933E-2</c:v>
                      </c:pt>
                      <c:pt idx="37">
                        <c:v>0.23489572834236491</c:v>
                      </c:pt>
                      <c:pt idx="38">
                        <c:v>7.5396039089363365E-3</c:v>
                      </c:pt>
                      <c:pt idx="39">
                        <c:v>3.3754589249575487E-2</c:v>
                      </c:pt>
                      <c:pt idx="40">
                        <c:v>0.36294680052915124</c:v>
                      </c:pt>
                      <c:pt idx="41">
                        <c:v>1.6304753080661354E-2</c:v>
                      </c:pt>
                      <c:pt idx="42">
                        <c:v>0.28143134763753747</c:v>
                      </c:pt>
                      <c:pt idx="43">
                        <c:v>9.0934866763941781E-3</c:v>
                      </c:pt>
                      <c:pt idx="44">
                        <c:v>4.1990016557780792E-2</c:v>
                      </c:pt>
                      <c:pt idx="45">
                        <c:v>2.0409762089720306E-3</c:v>
                      </c:pt>
                      <c:pt idx="46">
                        <c:v>5.5058503390525614E-5</c:v>
                      </c:pt>
                      <c:pt idx="47">
                        <c:v>1.5152827052914848E-4</c:v>
                      </c:pt>
                      <c:pt idx="48">
                        <c:v>3.4041415100908007E-5</c:v>
                      </c:pt>
                      <c:pt idx="49">
                        <c:v>2.1426881366145291E-7</c:v>
                      </c:pt>
                      <c:pt idx="50">
                        <c:v>74.032581724176296</c:v>
                      </c:pt>
                      <c:pt idx="51">
                        <c:v>287.12814574769317</c:v>
                      </c:pt>
                      <c:pt idx="52">
                        <c:v>87.830136166868726</c:v>
                      </c:pt>
                      <c:pt idx="53">
                        <c:v>340.07020076045995</c:v>
                      </c:pt>
                      <c:pt idx="54">
                        <c:v>154.38971026626126</c:v>
                      </c:pt>
                      <c:pt idx="55">
                        <c:v>504.92596750178069</c:v>
                      </c:pt>
                      <c:pt idx="56">
                        <c:v>415.4588812342422</c:v>
                      </c:pt>
                      <c:pt idx="57">
                        <c:v>4226.9782423832121</c:v>
                      </c:pt>
                      <c:pt idx="58">
                        <c:v>2.4272570047576461E-4</c:v>
                      </c:pt>
                      <c:pt idx="59">
                        <c:v>2889.0802977775315</c:v>
                      </c:pt>
                      <c:pt idx="60">
                        <c:v>190.7399187296445</c:v>
                      </c:pt>
                      <c:pt idx="61">
                        <c:v>47.216864362039232</c:v>
                      </c:pt>
                      <c:pt idx="62">
                        <c:v>8.1606669314371878</c:v>
                      </c:pt>
                      <c:pt idx="63">
                        <c:v>5.11817314217783E-4</c:v>
                      </c:pt>
                      <c:pt idx="64">
                        <c:v>7.4474376193438774</c:v>
                      </c:pt>
                      <c:pt idx="65">
                        <c:v>1.5911153245956033</c:v>
                      </c:pt>
                      <c:pt idx="66">
                        <c:v>1.268171202141859</c:v>
                      </c:pt>
                      <c:pt idx="67">
                        <c:v>9.2805971985778449E-3</c:v>
                      </c:pt>
                      <c:pt idx="68">
                        <c:v>1.0220057503830727E-2</c:v>
                      </c:pt>
                      <c:pt idx="69">
                        <c:v>0.14176857610031185</c:v>
                      </c:pt>
                      <c:pt idx="70">
                        <c:v>1.0056270808325263E-2</c:v>
                      </c:pt>
                      <c:pt idx="71">
                        <c:v>3.6868617115700247E-2</c:v>
                      </c:pt>
                      <c:pt idx="72">
                        <c:v>0.1063191253553578</c:v>
                      </c:pt>
                      <c:pt idx="73">
                        <c:v>2.1537067530824967E-2</c:v>
                      </c:pt>
                      <c:pt idx="74">
                        <c:v>1.4223857375095959E-3</c:v>
                      </c:pt>
                      <c:pt idx="75">
                        <c:v>3.9232451652711494E-5</c:v>
                      </c:pt>
                      <c:pt idx="76">
                        <c:v>2.4410233081075891E-4</c:v>
                      </c:pt>
                      <c:pt idx="77">
                        <c:v>1.5897492053641469E-4</c:v>
                      </c:pt>
                      <c:pt idx="78">
                        <c:v>6.1517573281462585E-5</c:v>
                      </c:pt>
                      <c:pt idx="79">
                        <c:v>7.5623039690079076E-4</c:v>
                      </c:pt>
                      <c:pt idx="80">
                        <c:v>1.1021669278025987E-2</c:v>
                      </c:pt>
                      <c:pt idx="81">
                        <c:v>2.3572363475110012E-4</c:v>
                      </c:pt>
                      <c:pt idx="82">
                        <c:v>9.8811397623649773E-3</c:v>
                      </c:pt>
                      <c:pt idx="83">
                        <c:v>1.4102193811470676E-4</c:v>
                      </c:pt>
                      <c:pt idx="84">
                        <c:v>2.91927790216086E-3</c:v>
                      </c:pt>
                      <c:pt idx="85">
                        <c:v>2.468092075988903E-5</c:v>
                      </c:pt>
                      <c:pt idx="86">
                        <c:v>2.7591426339596496E-3</c:v>
                      </c:pt>
                      <c:pt idx="87">
                        <c:v>2.049834515933828E-4</c:v>
                      </c:pt>
                      <c:pt idx="88">
                        <c:v>1.6532959363261407E-2</c:v>
                      </c:pt>
                      <c:pt idx="89">
                        <c:v>1.2020433185274699E-3</c:v>
                      </c:pt>
                      <c:pt idx="90">
                        <c:v>4.8504176146635873E-2</c:v>
                      </c:pt>
                      <c:pt idx="91">
                        <c:v>1.6078644338995611E-3</c:v>
                      </c:pt>
                      <c:pt idx="92">
                        <c:v>0.13985390644684467</c:v>
                      </c:pt>
                      <c:pt idx="93">
                        <c:v>2.4762656057928634E-3</c:v>
                      </c:pt>
                      <c:pt idx="94">
                        <c:v>0.38600416689439698</c:v>
                      </c:pt>
                      <c:pt idx="95">
                        <c:v>2.1013353276242101E-2</c:v>
                      </c:pt>
                      <c:pt idx="96">
                        <c:v>2.5063934361581026</c:v>
                      </c:pt>
                      <c:pt idx="97">
                        <c:v>6.1802270744218069</c:v>
                      </c:pt>
                      <c:pt idx="98">
                        <c:v>1.8477383252624213</c:v>
                      </c:pt>
                      <c:pt idx="99">
                        <c:v>453.73183865339786</c:v>
                      </c:pt>
                      <c:pt idx="100">
                        <c:v>633.45813648388514</c:v>
                      </c:pt>
                      <c:pt idx="101">
                        <c:v>410.50085653096863</c:v>
                      </c:pt>
                      <c:pt idx="102">
                        <c:v>321.92804546622745</c:v>
                      </c:pt>
                      <c:pt idx="103">
                        <c:v>216.25321543690544</c:v>
                      </c:pt>
                      <c:pt idx="104">
                        <c:v>120.54031887693463</c:v>
                      </c:pt>
                      <c:pt idx="105">
                        <c:v>216.59535064813977</c:v>
                      </c:pt>
                      <c:pt idx="106">
                        <c:v>46.089233924421272</c:v>
                      </c:pt>
                      <c:pt idx="107">
                        <c:v>181.06335420962074</c:v>
                      </c:pt>
                      <c:pt idx="108">
                        <c:v>9.8457139553239976</c:v>
                      </c:pt>
                      <c:pt idx="109">
                        <c:v>186.75004905210866</c:v>
                      </c:pt>
                      <c:pt idx="110">
                        <c:v>1.3714666265768323</c:v>
                      </c:pt>
                      <c:pt idx="111">
                        <c:v>253.73873441029565</c:v>
                      </c:pt>
                      <c:pt idx="112">
                        <c:v>16.486821611650296</c:v>
                      </c:pt>
                      <c:pt idx="113">
                        <c:v>554.90026945400473</c:v>
                      </c:pt>
                      <c:pt idx="114">
                        <c:v>137.60281617909533</c:v>
                      </c:pt>
                      <c:pt idx="115">
                        <c:v>4157.0639789102725</c:v>
                      </c:pt>
                      <c:pt idx="116">
                        <c:v>4139.9435188998686</c:v>
                      </c:pt>
                      <c:pt idx="117">
                        <c:v>394.85991607704131</c:v>
                      </c:pt>
                      <c:pt idx="118">
                        <c:v>26.284885559095336</c:v>
                      </c:pt>
                      <c:pt idx="119">
                        <c:v>0.13083941955489464</c:v>
                      </c:pt>
                      <c:pt idx="120">
                        <c:v>1.793088131479003E-2</c:v>
                      </c:pt>
                      <c:pt idx="121">
                        <c:v>0.17416168576755817</c:v>
                      </c:pt>
                      <c:pt idx="122">
                        <c:v>3.5597942169194839E-3</c:v>
                      </c:pt>
                      <c:pt idx="123">
                        <c:v>0.59476441001643843</c:v>
                      </c:pt>
                      <c:pt idx="124">
                        <c:v>1.7309266008792647E-2</c:v>
                      </c:pt>
                      <c:pt idx="125">
                        <c:v>6.1113995342675969</c:v>
                      </c:pt>
                      <c:pt idx="126">
                        <c:v>18.587786126802197</c:v>
                      </c:pt>
                      <c:pt idx="127">
                        <c:v>9.7124428229356372</c:v>
                      </c:pt>
                      <c:pt idx="128">
                        <c:v>5.5967388621788364E-2</c:v>
                      </c:pt>
                      <c:pt idx="129">
                        <c:v>5.3407629913746132E-2</c:v>
                      </c:pt>
                      <c:pt idx="130">
                        <c:v>0.87100813878566541</c:v>
                      </c:pt>
                      <c:pt idx="131">
                        <c:v>1.3083923222373173E-2</c:v>
                      </c:pt>
                      <c:pt idx="132">
                        <c:v>0.27375380822038192</c:v>
                      </c:pt>
                      <c:pt idx="133">
                        <c:v>9.8973770661840363E-3</c:v>
                      </c:pt>
                      <c:pt idx="134">
                        <c:v>0.10866989107865029</c:v>
                      </c:pt>
                      <c:pt idx="135">
                        <c:v>3.6871767873435064E-4</c:v>
                      </c:pt>
                      <c:pt idx="136">
                        <c:v>2.0101715877925523E-2</c:v>
                      </c:pt>
                      <c:pt idx="137">
                        <c:v>4.6173936557608311E-3</c:v>
                      </c:pt>
                      <c:pt idx="138">
                        <c:v>1.5156388922147749E-2</c:v>
                      </c:pt>
                      <c:pt idx="139">
                        <c:v>2.3718654178690696E-3</c:v>
                      </c:pt>
                      <c:pt idx="140">
                        <c:v>9.0176772639001136E-3</c:v>
                      </c:pt>
                      <c:pt idx="141">
                        <c:v>1.023060113558078E-2</c:v>
                      </c:pt>
                      <c:pt idx="142">
                        <c:v>1.1318356566937281E-3</c:v>
                      </c:pt>
                      <c:pt idx="143">
                        <c:v>6.7532308219535223E-2</c:v>
                      </c:pt>
                      <c:pt idx="144">
                        <c:v>2.5890293603918264E-2</c:v>
                      </c:pt>
                      <c:pt idx="145">
                        <c:v>0.21581808002231839</c:v>
                      </c:pt>
                      <c:pt idx="146">
                        <c:v>9.0717130476130579E-3</c:v>
                      </c:pt>
                      <c:pt idx="147">
                        <c:v>4.4635498153642565</c:v>
                      </c:pt>
                      <c:pt idx="148">
                        <c:v>10.324713520160872</c:v>
                      </c:pt>
                      <c:pt idx="149">
                        <c:v>4.2803761371738949</c:v>
                      </c:pt>
                      <c:pt idx="150">
                        <c:v>2.9064231123713691E-3</c:v>
                      </c:pt>
                      <c:pt idx="151">
                        <c:v>0.38915160346413757</c:v>
                      </c:pt>
                      <c:pt idx="152">
                        <c:v>7.349382538348324E-3</c:v>
                      </c:pt>
                      <c:pt idx="153">
                        <c:v>0.2502771696937266</c:v>
                      </c:pt>
                      <c:pt idx="154">
                        <c:v>9.3501426433063926E-4</c:v>
                      </c:pt>
                      <c:pt idx="155">
                        <c:v>2.4037849854493604E-2</c:v>
                      </c:pt>
                      <c:pt idx="156">
                        <c:v>2.8113716711578155E-3</c:v>
                      </c:pt>
                      <c:pt idx="157">
                        <c:v>0.1925316243354204</c:v>
                      </c:pt>
                      <c:pt idx="158">
                        <c:v>0.19361849181836022</c:v>
                      </c:pt>
                      <c:pt idx="159">
                        <c:v>6.9310076631051237E-2</c:v>
                      </c:pt>
                      <c:pt idx="160">
                        <c:v>8.2898233741957057E-3</c:v>
                      </c:pt>
                      <c:pt idx="161">
                        <c:v>2.0808142714208722E-2</c:v>
                      </c:pt>
                      <c:pt idx="162">
                        <c:v>9.3255993073338029E-3</c:v>
                      </c:pt>
                      <c:pt idx="163">
                        <c:v>1.338592216911781E-2</c:v>
                      </c:pt>
                      <c:pt idx="164">
                        <c:v>5.1559940867973372E-3</c:v>
                      </c:pt>
                      <c:pt idx="165">
                        <c:v>1.1809020504749322E-2</c:v>
                      </c:pt>
                      <c:pt idx="166">
                        <c:v>8.52835949392192E-3</c:v>
                      </c:pt>
                      <c:pt idx="167">
                        <c:v>4.5919076164465562E-2</c:v>
                      </c:pt>
                      <c:pt idx="168">
                        <c:v>3.8282866873758391E-2</c:v>
                      </c:pt>
                      <c:pt idx="169">
                        <c:v>0.21874892197889206</c:v>
                      </c:pt>
                      <c:pt idx="170">
                        <c:v>0.29666774830851961</c:v>
                      </c:pt>
                      <c:pt idx="171">
                        <c:v>4.8339256958609251</c:v>
                      </c:pt>
                      <c:pt idx="172">
                        <c:v>6.5252260506013648</c:v>
                      </c:pt>
                      <c:pt idx="173">
                        <c:v>1.827896005872949</c:v>
                      </c:pt>
                      <c:pt idx="174">
                        <c:v>9.6098286963517826E-2</c:v>
                      </c:pt>
                      <c:pt idx="175">
                        <c:v>0.14868822054315814</c:v>
                      </c:pt>
                      <c:pt idx="176">
                        <c:v>6.0669670240892917E-3</c:v>
                      </c:pt>
                      <c:pt idx="177">
                        <c:v>3.1139648884058124E-2</c:v>
                      </c:pt>
                      <c:pt idx="178">
                        <c:v>1.4769148934315158E-3</c:v>
                      </c:pt>
                      <c:pt idx="179">
                        <c:v>4.6284215543431163E-3</c:v>
                      </c:pt>
                      <c:pt idx="180">
                        <c:v>125.71861744295821</c:v>
                      </c:pt>
                      <c:pt idx="181">
                        <c:v>247.52973997483446</c:v>
                      </c:pt>
                      <c:pt idx="182">
                        <c:v>11.941744034348041</c:v>
                      </c:pt>
                      <c:pt idx="183">
                        <c:v>191.86719065977246</c:v>
                      </c:pt>
                      <c:pt idx="184">
                        <c:v>2.4724193519070967</c:v>
                      </c:pt>
                      <c:pt idx="185">
                        <c:v>101.40543057311007</c:v>
                      </c:pt>
                      <c:pt idx="186">
                        <c:v>15.470099453855275</c:v>
                      </c:pt>
                      <c:pt idx="187">
                        <c:v>71.228440197070981</c:v>
                      </c:pt>
                      <c:pt idx="188">
                        <c:v>34.482309422402494</c:v>
                      </c:pt>
                      <c:pt idx="189">
                        <c:v>30.827162937229655</c:v>
                      </c:pt>
                      <c:pt idx="190">
                        <c:v>66.857371340191349</c:v>
                      </c:pt>
                      <c:pt idx="191">
                        <c:v>20.207878347563486</c:v>
                      </c:pt>
                      <c:pt idx="192">
                        <c:v>141.34280887482618</c:v>
                      </c:pt>
                      <c:pt idx="193">
                        <c:v>5.0617235804448777</c:v>
                      </c:pt>
                      <c:pt idx="194">
                        <c:v>740.70701913999983</c:v>
                      </c:pt>
                      <c:pt idx="195">
                        <c:v>1666.4936429848149</c:v>
                      </c:pt>
                      <c:pt idx="196">
                        <c:v>829.49135307626887</c:v>
                      </c:pt>
                      <c:pt idx="197">
                        <c:v>42.589462134627802</c:v>
                      </c:pt>
                      <c:pt idx="198">
                        <c:v>26.180042880560471</c:v>
                      </c:pt>
                      <c:pt idx="199">
                        <c:v>4.138511922606506E-2</c:v>
                      </c:pt>
                      <c:pt idx="200">
                        <c:v>9.8806496489408664E-3</c:v>
                      </c:pt>
                      <c:pt idx="201">
                        <c:v>3.0905423979175066E-3</c:v>
                      </c:pt>
                      <c:pt idx="202">
                        <c:v>7.5940536681116094E-3</c:v>
                      </c:pt>
                      <c:pt idx="203">
                        <c:v>2.587849912967908E-3</c:v>
                      </c:pt>
                      <c:pt idx="204">
                        <c:v>5.5714028118694116E-3</c:v>
                      </c:pt>
                      <c:pt idx="205">
                        <c:v>6.4143991897184886E-3</c:v>
                      </c:pt>
                      <c:pt idx="206">
                        <c:v>2.1547470046688277E-3</c:v>
                      </c:pt>
                      <c:pt idx="207">
                        <c:v>5.0359356973543453E-3</c:v>
                      </c:pt>
                      <c:pt idx="208">
                        <c:v>1.7020439347082884E-5</c:v>
                      </c:pt>
                      <c:pt idx="209">
                        <c:v>4.8713374924728194E-3</c:v>
                      </c:pt>
                      <c:pt idx="210">
                        <c:v>1.8106188589302796E-4</c:v>
                      </c:pt>
                      <c:pt idx="211">
                        <c:v>4.6901399909928315E-3</c:v>
                      </c:pt>
                      <c:pt idx="212">
                        <c:v>3.9484906472127513E-5</c:v>
                      </c:pt>
                      <c:pt idx="213">
                        <c:v>2.9309958786946002E-3</c:v>
                      </c:pt>
                      <c:pt idx="214">
                        <c:v>7.4488475584247747E-5</c:v>
                      </c:pt>
                      <c:pt idx="215">
                        <c:v>3.9835687313761253E-3</c:v>
                      </c:pt>
                      <c:pt idx="216">
                        <c:v>3.415528135103503E-4</c:v>
                      </c:pt>
                      <c:pt idx="217">
                        <c:v>9.977248218141113E-4</c:v>
                      </c:pt>
                      <c:pt idx="218">
                        <c:v>7.1929612135491366E-5</c:v>
                      </c:pt>
                      <c:pt idx="219">
                        <c:v>1.5674959455873729E-4</c:v>
                      </c:pt>
                      <c:pt idx="220">
                        <c:v>2.0940913864372202E-4</c:v>
                      </c:pt>
                      <c:pt idx="221">
                        <c:v>4.4211712394571903E-5</c:v>
                      </c:pt>
                      <c:pt idx="222">
                        <c:v>9.7299272382060989E-4</c:v>
                      </c:pt>
                      <c:pt idx="223">
                        <c:v>6.7209262829269131E-4</c:v>
                      </c:pt>
                      <c:pt idx="224">
                        <c:v>2.4296027773547495E-3</c:v>
                      </c:pt>
                      <c:pt idx="225">
                        <c:v>1.0507637334133171E-6</c:v>
                      </c:pt>
                      <c:pt idx="226">
                        <c:v>4.880891427128933E-3</c:v>
                      </c:pt>
                      <c:pt idx="227">
                        <c:v>4.8204879306540513E-3</c:v>
                      </c:pt>
                      <c:pt idx="228">
                        <c:v>6.4347974646344322E-4</c:v>
                      </c:pt>
                      <c:pt idx="229">
                        <c:v>1.1741351305463395E-2</c:v>
                      </c:pt>
                      <c:pt idx="230">
                        <c:v>2.3419878550783499E-3</c:v>
                      </c:pt>
                      <c:pt idx="231">
                        <c:v>2.6086743129495844E-2</c:v>
                      </c:pt>
                      <c:pt idx="232">
                        <c:v>8.3812954216814037E-3</c:v>
                      </c:pt>
                      <c:pt idx="233">
                        <c:v>6.6614075403122142E-2</c:v>
                      </c:pt>
                      <c:pt idx="234">
                        <c:v>1.7161356179030689E-2</c:v>
                      </c:pt>
                      <c:pt idx="235">
                        <c:v>0.12797038260551774</c:v>
                      </c:pt>
                      <c:pt idx="236">
                        <c:v>3.8939106364626858E-2</c:v>
                      </c:pt>
                      <c:pt idx="237">
                        <c:v>0.35149828962647067</c:v>
                      </c:pt>
                      <c:pt idx="238">
                        <c:v>8.2455145333939772E-2</c:v>
                      </c:pt>
                      <c:pt idx="239">
                        <c:v>1.8057924867233761</c:v>
                      </c:pt>
                      <c:pt idx="240">
                        <c:v>5.7866866686416563</c:v>
                      </c:pt>
                      <c:pt idx="241">
                        <c:v>21443.99948451616</c:v>
                      </c:pt>
                      <c:pt idx="242">
                        <c:v>28502.81095363812</c:v>
                      </c:pt>
                      <c:pt idx="243">
                        <c:v>4588.9594909552607</c:v>
                      </c:pt>
                      <c:pt idx="244">
                        <c:v>16.403330894100712</c:v>
                      </c:pt>
                      <c:pt idx="245">
                        <c:v>75.867270670870823</c:v>
                      </c:pt>
                      <c:pt idx="246">
                        <c:v>6.5682456767583899</c:v>
                      </c:pt>
                      <c:pt idx="247">
                        <c:v>24.397182247871616</c:v>
                      </c:pt>
                      <c:pt idx="248">
                        <c:v>4.7506924730542979</c:v>
                      </c:pt>
                      <c:pt idx="249">
                        <c:v>21.908569201571247</c:v>
                      </c:pt>
                      <c:pt idx="250">
                        <c:v>55.20585380850877</c:v>
                      </c:pt>
                      <c:pt idx="251">
                        <c:v>5.890805695372797</c:v>
                      </c:pt>
                      <c:pt idx="252">
                        <c:v>25.629992759414293</c:v>
                      </c:pt>
                      <c:pt idx="253">
                        <c:v>1.7779010836296867</c:v>
                      </c:pt>
                      <c:pt idx="254">
                        <c:v>0.15007661990892526</c:v>
                      </c:pt>
                      <c:pt idx="255">
                        <c:v>0.11008828998265903</c:v>
                      </c:pt>
                      <c:pt idx="256">
                        <c:v>2.7391103549025768</c:v>
                      </c:pt>
                      <c:pt idx="257">
                        <c:v>1.9114359009394212E-2</c:v>
                      </c:pt>
                      <c:pt idx="258">
                        <c:v>1.7988945455846173E-2</c:v>
                      </c:pt>
                      <c:pt idx="259">
                        <c:v>5.7840499727110011</c:v>
                      </c:pt>
                      <c:pt idx="260">
                        <c:v>5.1134639648380284E-3</c:v>
                      </c:pt>
                      <c:pt idx="261">
                        <c:v>3.3997173893343784</c:v>
                      </c:pt>
                      <c:pt idx="262">
                        <c:v>1.5632498864165737E-3</c:v>
                      </c:pt>
                      <c:pt idx="263">
                        <c:v>2.0745898258436442</c:v>
                      </c:pt>
                      <c:pt idx="264">
                        <c:v>1.2334547283980658E-2</c:v>
                      </c:pt>
                      <c:pt idx="265">
                        <c:v>3.210853854251718</c:v>
                      </c:pt>
                      <c:pt idx="266">
                        <c:v>2.2894868522431153E-2</c:v>
                      </c:pt>
                      <c:pt idx="267">
                        <c:v>1.4055969392255467</c:v>
                      </c:pt>
                      <c:pt idx="268">
                        <c:v>7.5145984726362886E-2</c:v>
                      </c:pt>
                      <c:pt idx="269">
                        <c:v>2.1066047162726789</c:v>
                      </c:pt>
                      <c:pt idx="270">
                        <c:v>0.61671886456195157</c:v>
                      </c:pt>
                      <c:pt idx="271">
                        <c:v>6.7498756884921338E-2</c:v>
                      </c:pt>
                      <c:pt idx="272">
                        <c:v>1.8320170182724995</c:v>
                      </c:pt>
                      <c:pt idx="273">
                        <c:v>0.49589813923955861</c:v>
                      </c:pt>
                      <c:pt idx="274">
                        <c:v>9.6789091089973064E-2</c:v>
                      </c:pt>
                      <c:pt idx="275">
                        <c:v>1.4169184688121423</c:v>
                      </c:pt>
                      <c:pt idx="276">
                        <c:v>0.2998837302805733</c:v>
                      </c:pt>
                      <c:pt idx="277">
                        <c:v>3.7045673208928848E-2</c:v>
                      </c:pt>
                      <c:pt idx="278">
                        <c:v>8.5866392613013681E-2</c:v>
                      </c:pt>
                      <c:pt idx="279">
                        <c:v>0.17363862475114469</c:v>
                      </c:pt>
                      <c:pt idx="280">
                        <c:v>0.19434825669977976</c:v>
                      </c:pt>
                      <c:pt idx="281">
                        <c:v>1.1929141978094804</c:v>
                      </c:pt>
                      <c:pt idx="282">
                        <c:v>10.316630452560247</c:v>
                      </c:pt>
                      <c:pt idx="283">
                        <c:v>14.636849141709963</c:v>
                      </c:pt>
                      <c:pt idx="284">
                        <c:v>42.11741237816922</c:v>
                      </c:pt>
                      <c:pt idx="285">
                        <c:v>1.2406451824415983</c:v>
                      </c:pt>
                      <c:pt idx="286">
                        <c:v>6.1443159107430754</c:v>
                      </c:pt>
                      <c:pt idx="287">
                        <c:v>0.34889750801584934</c:v>
                      </c:pt>
                      <c:pt idx="288">
                        <c:v>3.670744101732387</c:v>
                      </c:pt>
                      <c:pt idx="289">
                        <c:v>1.3719176404319107</c:v>
                      </c:pt>
                      <c:pt idx="290">
                        <c:v>0.93541297009301572</c:v>
                      </c:pt>
                      <c:pt idx="291">
                        <c:v>1.2035004341761711E-2</c:v>
                      </c:pt>
                      <c:pt idx="292">
                        <c:v>0.4111183408940714</c:v>
                      </c:pt>
                      <c:pt idx="293">
                        <c:v>4.1023274928328945E-3</c:v>
                      </c:pt>
                      <c:pt idx="294">
                        <c:v>0.19984680525251824</c:v>
                      </c:pt>
                      <c:pt idx="295">
                        <c:v>1.9329052513441341E-2</c:v>
                      </c:pt>
                      <c:pt idx="296">
                        <c:v>0.21719180676620434</c:v>
                      </c:pt>
                      <c:pt idx="297">
                        <c:v>2.5385167240535893E-2</c:v>
                      </c:pt>
                      <c:pt idx="298">
                        <c:v>8.7464985332541545E-2</c:v>
                      </c:pt>
                      <c:pt idx="299">
                        <c:v>9.3974628174430391E-3</c:v>
                      </c:pt>
                      <c:pt idx="300">
                        <c:v>6.3182705574691734E-4</c:v>
                      </c:pt>
                      <c:pt idx="301">
                        <c:v>1.0110053587679626</c:v>
                      </c:pt>
                      <c:pt idx="302">
                        <c:v>1.0989819106505254</c:v>
                      </c:pt>
                      <c:pt idx="303">
                        <c:v>0.12021911228340755</c:v>
                      </c:pt>
                      <c:pt idx="304">
                        <c:v>1.0518972399463271</c:v>
                      </c:pt>
                      <c:pt idx="305">
                        <c:v>0.20826360983800649</c:v>
                      </c:pt>
                      <c:pt idx="306">
                        <c:v>0.93188174017505165</c:v>
                      </c:pt>
                      <c:pt idx="307">
                        <c:v>0.18682545817144119</c:v>
                      </c:pt>
                      <c:pt idx="308">
                        <c:v>0.80801721719106268</c:v>
                      </c:pt>
                      <c:pt idx="309">
                        <c:v>0.30197199331132329</c:v>
                      </c:pt>
                      <c:pt idx="310">
                        <c:v>0.38349290441989253</c:v>
                      </c:pt>
                      <c:pt idx="311">
                        <c:v>0.25582634146188149</c:v>
                      </c:pt>
                      <c:pt idx="312">
                        <c:v>0.21336285588372955</c:v>
                      </c:pt>
                      <c:pt idx="313">
                        <c:v>0.4261566183437574</c:v>
                      </c:pt>
                      <c:pt idx="314">
                        <c:v>0.50720464220705874</c:v>
                      </c:pt>
                      <c:pt idx="315">
                        <c:v>1.7205277053354824</c:v>
                      </c:pt>
                      <c:pt idx="316">
                        <c:v>9.8372185257631042</c:v>
                      </c:pt>
                      <c:pt idx="317">
                        <c:v>6.679405050150617</c:v>
                      </c:pt>
                      <c:pt idx="318">
                        <c:v>0.56496295991913503</c:v>
                      </c:pt>
                      <c:pt idx="319">
                        <c:v>0.1067588393783024</c:v>
                      </c:pt>
                      <c:pt idx="320">
                        <c:v>1.203760376685045E-2</c:v>
                      </c:pt>
                      <c:pt idx="321">
                        <c:v>1.5014905215088162E-7</c:v>
                      </c:pt>
                      <c:pt idx="322">
                        <c:v>1.6379192766751148E-4</c:v>
                      </c:pt>
                      <c:pt idx="323">
                        <c:v>1.5999710261833282E-4</c:v>
                      </c:pt>
                      <c:pt idx="324">
                        <c:v>4.7930170447137827E-4</c:v>
                      </c:pt>
                      <c:pt idx="325">
                        <c:v>5.1806937900464854E-4</c:v>
                      </c:pt>
                      <c:pt idx="326">
                        <c:v>3.0589874783719957E-3</c:v>
                      </c:pt>
                      <c:pt idx="327">
                        <c:v>3.0688971604509985E-3</c:v>
                      </c:pt>
                      <c:pt idx="328">
                        <c:v>1.8935566474034087E-2</c:v>
                      </c:pt>
                      <c:pt idx="329">
                        <c:v>2.5497600578745377E-2</c:v>
                      </c:pt>
                      <c:pt idx="330">
                        <c:v>0.12394558536989528</c:v>
                      </c:pt>
                      <c:pt idx="331">
                        <c:v>4.7770615182872482E-3</c:v>
                      </c:pt>
                      <c:pt idx="332">
                        <c:v>2.6849835144880292E-3</c:v>
                      </c:pt>
                      <c:pt idx="333">
                        <c:v>1.0357017817783306E-3</c:v>
                      </c:pt>
                      <c:pt idx="334">
                        <c:v>2.5266621619911157E-3</c:v>
                      </c:pt>
                      <c:pt idx="335">
                        <c:v>4.2908761053298836E-3</c:v>
                      </c:pt>
                      <c:pt idx="336">
                        <c:v>7.3105318796918778E-3</c:v>
                      </c:pt>
                      <c:pt idx="337">
                        <c:v>3.3872332613444109E-3</c:v>
                      </c:pt>
                      <c:pt idx="338">
                        <c:v>1.8962384499801629E-2</c:v>
                      </c:pt>
                      <c:pt idx="339">
                        <c:v>0.58245510138066059</c:v>
                      </c:pt>
                      <c:pt idx="340">
                        <c:v>0.18179751884310283</c:v>
                      </c:pt>
                      <c:pt idx="341">
                        <c:v>0.60279095072063527</c:v>
                      </c:pt>
                      <c:pt idx="342">
                        <c:v>4.1798490445553574E-2</c:v>
                      </c:pt>
                      <c:pt idx="343">
                        <c:v>1.2629564623491806E-3</c:v>
                      </c:pt>
                      <c:pt idx="344">
                        <c:v>3.9037771874467456E-2</c:v>
                      </c:pt>
                      <c:pt idx="345">
                        <c:v>1.1714496508333843E-2</c:v>
                      </c:pt>
                      <c:pt idx="346">
                        <c:v>5.6226505457891898E-3</c:v>
                      </c:pt>
                      <c:pt idx="347">
                        <c:v>9.7004401549161332E-3</c:v>
                      </c:pt>
                      <c:pt idx="348">
                        <c:v>3.5339554669210713E-3</c:v>
                      </c:pt>
                      <c:pt idx="349">
                        <c:v>6.4380782972255149E-3</c:v>
                      </c:pt>
                      <c:pt idx="350">
                        <c:v>4.9357847470007212E-3</c:v>
                      </c:pt>
                      <c:pt idx="351">
                        <c:v>7.7613576830148901E-4</c:v>
                      </c:pt>
                      <c:pt idx="352">
                        <c:v>2.7915783840426114</c:v>
                      </c:pt>
                      <c:pt idx="353">
                        <c:v>3.2528354118630252</c:v>
                      </c:pt>
                      <c:pt idx="354">
                        <c:v>0.47541527284876095</c:v>
                      </c:pt>
                      <c:pt idx="355">
                        <c:v>6.9585227922952714E-2</c:v>
                      </c:pt>
                      <c:pt idx="356">
                        <c:v>6.6627028488785198E-2</c:v>
                      </c:pt>
                      <c:pt idx="357">
                        <c:v>4.7290171221605094E-2</c:v>
                      </c:pt>
                      <c:pt idx="358">
                        <c:v>2.1192201915685053E-2</c:v>
                      </c:pt>
                      <c:pt idx="359">
                        <c:v>5.2913906493517408E-3</c:v>
                      </c:pt>
                      <c:pt idx="360">
                        <c:v>1.7025050313316855E-3</c:v>
                      </c:pt>
                      <c:pt idx="361">
                        <c:v>2.9865146202301256</c:v>
                      </c:pt>
                      <c:pt idx="362">
                        <c:v>4.0894345230966165</c:v>
                      </c:pt>
                      <c:pt idx="363">
                        <c:v>1.3869792417545741</c:v>
                      </c:pt>
                      <c:pt idx="364">
                        <c:v>3.7268651853589345</c:v>
                      </c:pt>
                      <c:pt idx="365">
                        <c:v>0.14641284141068242</c:v>
                      </c:pt>
                      <c:pt idx="366">
                        <c:v>2.9021761712465217</c:v>
                      </c:pt>
                      <c:pt idx="367">
                        <c:v>4.2226333917267475E-2</c:v>
                      </c:pt>
                      <c:pt idx="368">
                        <c:v>1.2144803960818837</c:v>
                      </c:pt>
                      <c:pt idx="369">
                        <c:v>0.48206857048624535</c:v>
                      </c:pt>
                      <c:pt idx="370">
                        <c:v>11.674384646814673</c:v>
                      </c:pt>
                      <c:pt idx="371">
                        <c:v>110.73748877466782</c:v>
                      </c:pt>
                      <c:pt idx="372">
                        <c:v>140.6066905937592</c:v>
                      </c:pt>
                      <c:pt idx="373">
                        <c:v>13.275869982992326</c:v>
                      </c:pt>
                      <c:pt idx="374">
                        <c:v>20.528031900265535</c:v>
                      </c:pt>
                      <c:pt idx="375">
                        <c:v>10.718745545883412</c:v>
                      </c:pt>
                      <c:pt idx="376">
                        <c:v>6.4278076124290724</c:v>
                      </c:pt>
                      <c:pt idx="377">
                        <c:v>6.8466723529473725</c:v>
                      </c:pt>
                      <c:pt idx="378">
                        <c:v>0.2253863355532828</c:v>
                      </c:pt>
                      <c:pt idx="379">
                        <c:v>3.43422209933596</c:v>
                      </c:pt>
                      <c:pt idx="380">
                        <c:v>6.0764325463245297E-2</c:v>
                      </c:pt>
                      <c:pt idx="381">
                        <c:v>323.53842866663211</c:v>
                      </c:pt>
                      <c:pt idx="382">
                        <c:v>1156.7237058759717</c:v>
                      </c:pt>
                      <c:pt idx="383">
                        <c:v>64.302433154544161</c:v>
                      </c:pt>
                      <c:pt idx="384">
                        <c:v>400.93272189452841</c:v>
                      </c:pt>
                      <c:pt idx="385">
                        <c:v>5.3552049604657848</c:v>
                      </c:pt>
                      <c:pt idx="386">
                        <c:v>314.6011722284864</c:v>
                      </c:pt>
                      <c:pt idx="387">
                        <c:v>1.1330146296126884</c:v>
                      </c:pt>
                      <c:pt idx="388">
                        <c:v>1165.876082713723</c:v>
                      </c:pt>
                      <c:pt idx="389">
                        <c:v>1364.6155658237246</c:v>
                      </c:pt>
                      <c:pt idx="390">
                        <c:v>121.83057922088322</c:v>
                      </c:pt>
                      <c:pt idx="391">
                        <c:v>308.7335273851478</c:v>
                      </c:pt>
                      <c:pt idx="392">
                        <c:v>187.27709645356759</c:v>
                      </c:pt>
                      <c:pt idx="393">
                        <c:v>76.678426849763724</c:v>
                      </c:pt>
                      <c:pt idx="394">
                        <c:v>227.53274985427609</c:v>
                      </c:pt>
                      <c:pt idx="395">
                        <c:v>49.820310306130004</c:v>
                      </c:pt>
                      <c:pt idx="396">
                        <c:v>14.031729075337358</c:v>
                      </c:pt>
                      <c:pt idx="397">
                        <c:v>197.29608731597261</c:v>
                      </c:pt>
                      <c:pt idx="398">
                        <c:v>102.9439444415066</c:v>
                      </c:pt>
                      <c:pt idx="399">
                        <c:v>13.943763889094811</c:v>
                      </c:pt>
                      <c:pt idx="400">
                        <c:v>1292.0608646935468</c:v>
                      </c:pt>
                      <c:pt idx="401">
                        <c:v>824.19467581041295</c:v>
                      </c:pt>
                      <c:pt idx="402">
                        <c:v>1.0316753501964415</c:v>
                      </c:pt>
                      <c:pt idx="403">
                        <c:v>71.846587279982657</c:v>
                      </c:pt>
                      <c:pt idx="404">
                        <c:v>0.30730817030173285</c:v>
                      </c:pt>
                      <c:pt idx="405">
                        <c:v>5.0120466276814</c:v>
                      </c:pt>
                      <c:pt idx="406">
                        <c:v>0.75098272854996717</c:v>
                      </c:pt>
                      <c:pt idx="407">
                        <c:v>2.2663577412186373</c:v>
                      </c:pt>
                      <c:pt idx="408">
                        <c:v>0.45124234243288175</c:v>
                      </c:pt>
                      <c:pt idx="409">
                        <c:v>0.58482624614324341</c:v>
                      </c:pt>
                      <c:pt idx="410">
                        <c:v>0.98502177043807337</c:v>
                      </c:pt>
                      <c:pt idx="411">
                        <c:v>0.19428218910839151</c:v>
                      </c:pt>
                      <c:pt idx="412">
                        <c:v>0.23961984635032474</c:v>
                      </c:pt>
                      <c:pt idx="413">
                        <c:v>1.0607422239127688</c:v>
                      </c:pt>
                      <c:pt idx="414">
                        <c:v>0.63517601985504857</c:v>
                      </c:pt>
                      <c:pt idx="415">
                        <c:v>4.2046714431047599E-2</c:v>
                      </c:pt>
                      <c:pt idx="416">
                        <c:v>1.081532573959612</c:v>
                      </c:pt>
                      <c:pt idx="417">
                        <c:v>6.5507720689641516E-2</c:v>
                      </c:pt>
                      <c:pt idx="418">
                        <c:v>0.71097211361405477</c:v>
                      </c:pt>
                      <c:pt idx="419">
                        <c:v>8.5840616119360627E-2</c:v>
                      </c:pt>
                      <c:pt idx="420">
                        <c:v>0.35774658687155803</c:v>
                      </c:pt>
                      <c:pt idx="421">
                        <c:v>1.0428559784106733E-2</c:v>
                      </c:pt>
                      <c:pt idx="422">
                        <c:v>2.9476771361064227</c:v>
                      </c:pt>
                      <c:pt idx="423">
                        <c:v>0.40605557428659717</c:v>
                      </c:pt>
                      <c:pt idx="424">
                        <c:v>0.72883024057331636</c:v>
                      </c:pt>
                      <c:pt idx="425">
                        <c:v>17.236712385312039</c:v>
                      </c:pt>
                      <c:pt idx="426">
                        <c:v>1.5529314579716293</c:v>
                      </c:pt>
                      <c:pt idx="427">
                        <c:v>33.943727728959786</c:v>
                      </c:pt>
                      <c:pt idx="428">
                        <c:v>111.49684973345694</c:v>
                      </c:pt>
                      <c:pt idx="429">
                        <c:v>77.410000912755464</c:v>
                      </c:pt>
                      <c:pt idx="430">
                        <c:v>0.36410108610454661</c:v>
                      </c:pt>
                      <c:pt idx="431">
                        <c:v>4.3262593512145964</c:v>
                      </c:pt>
                      <c:pt idx="432">
                        <c:v>0.82197913331132288</c:v>
                      </c:pt>
                      <c:pt idx="433">
                        <c:v>1.5088298825330109</c:v>
                      </c:pt>
                      <c:pt idx="434">
                        <c:v>0.18426158465476275</c:v>
                      </c:pt>
                      <c:pt idx="435">
                        <c:v>0.28552686408671268</c:v>
                      </c:pt>
                      <c:pt idx="436">
                        <c:v>0.22488571146766828</c:v>
                      </c:pt>
                      <c:pt idx="437">
                        <c:v>0.11697926056828564</c:v>
                      </c:pt>
                      <c:pt idx="438">
                        <c:v>3.8715372075745873E-3</c:v>
                      </c:pt>
                      <c:pt idx="439">
                        <c:v>3.0939369020751097E-3</c:v>
                      </c:pt>
                      <c:pt idx="440">
                        <c:v>3.8428670390945337E-2</c:v>
                      </c:pt>
                      <c:pt idx="441">
                        <c:v>7.9590718509407066E-3</c:v>
                      </c:pt>
                      <c:pt idx="442">
                        <c:v>1.8211854293736115E-2</c:v>
                      </c:pt>
                      <c:pt idx="443">
                        <c:v>2.6874729367249304E-2</c:v>
                      </c:pt>
                      <c:pt idx="444">
                        <c:v>2.3918123036769604E-2</c:v>
                      </c:pt>
                      <c:pt idx="445">
                        <c:v>0.35352159105133696</c:v>
                      </c:pt>
                      <c:pt idx="446">
                        <c:v>0.67437775612592976</c:v>
                      </c:pt>
                      <c:pt idx="447">
                        <c:v>0.25309358169932633</c:v>
                      </c:pt>
                      <c:pt idx="448">
                        <c:v>3.8515729081614242E-2</c:v>
                      </c:pt>
                      <c:pt idx="449">
                        <c:v>2.537379884199557E-2</c:v>
                      </c:pt>
                      <c:pt idx="450">
                        <c:v>2.789431801764706E-3</c:v>
                      </c:pt>
                      <c:pt idx="451">
                        <c:v>4.4442439943629753E-3</c:v>
                      </c:pt>
                      <c:pt idx="452">
                        <c:v>2.4702612906797338E-3</c:v>
                      </c:pt>
                      <c:pt idx="453">
                        <c:v>1.0435657246576113E-2</c:v>
                      </c:pt>
                      <c:pt idx="454">
                        <c:v>7.1707157315023624E-3</c:v>
                      </c:pt>
                      <c:pt idx="455">
                        <c:v>2.1053287110280893E-3</c:v>
                      </c:pt>
                      <c:pt idx="456">
                        <c:v>2.822250512627764E-4</c:v>
                      </c:pt>
                      <c:pt idx="457">
                        <c:v>3.6390638428535848E-3</c:v>
                      </c:pt>
                      <c:pt idx="458">
                        <c:v>2.5795073682521234E-4</c:v>
                      </c:pt>
                      <c:pt idx="459">
                        <c:v>1.4018768468381461E-3</c:v>
                      </c:pt>
                      <c:pt idx="460">
                        <c:v>8.870520643434591E-4</c:v>
                      </c:pt>
                      <c:pt idx="461">
                        <c:v>1.8322159231174493E-3</c:v>
                      </c:pt>
                      <c:pt idx="462">
                        <c:v>8.5217527072893129E-4</c:v>
                      </c:pt>
                      <c:pt idx="463">
                        <c:v>7.0370295696661905E-5</c:v>
                      </c:pt>
                      <c:pt idx="464">
                        <c:v>8.9332102967456248E-4</c:v>
                      </c:pt>
                      <c:pt idx="465">
                        <c:v>1.4808492784746678E-3</c:v>
                      </c:pt>
                      <c:pt idx="466">
                        <c:v>8.1094144672150129E-4</c:v>
                      </c:pt>
                      <c:pt idx="467">
                        <c:v>5.5725465463562021E-4</c:v>
                      </c:pt>
                      <c:pt idx="468">
                        <c:v>1.5008184180853327E-4</c:v>
                      </c:pt>
                      <c:pt idx="469">
                        <c:v>3.0407885281255321E-4</c:v>
                      </c:pt>
                      <c:pt idx="470">
                        <c:v>3.1642021949007044E-5</c:v>
                      </c:pt>
                      <c:pt idx="471">
                        <c:v>1.1345737878801501E-3</c:v>
                      </c:pt>
                      <c:pt idx="472">
                        <c:v>1.3991314347513296E-3</c:v>
                      </c:pt>
                      <c:pt idx="473">
                        <c:v>4.0198503821936016E-3</c:v>
                      </c:pt>
                      <c:pt idx="474">
                        <c:v>2.9266034433696208E-3</c:v>
                      </c:pt>
                      <c:pt idx="475">
                        <c:v>3.4594137544344192E-2</c:v>
                      </c:pt>
                      <c:pt idx="476">
                        <c:v>4.567434589220401E-2</c:v>
                      </c:pt>
                      <c:pt idx="477">
                        <c:v>1.2894539483512558E-2</c:v>
                      </c:pt>
                      <c:pt idx="478">
                        <c:v>2.88022195322375E-3</c:v>
                      </c:pt>
                      <c:pt idx="479">
                        <c:v>1.7226965316266224E-3</c:v>
                      </c:pt>
                      <c:pt idx="480">
                        <c:v>5.3281697773732825E-4</c:v>
                      </c:pt>
                      <c:pt idx="481">
                        <c:v>4.4046789180411427E-3</c:v>
                      </c:pt>
                      <c:pt idx="482">
                        <c:v>1.5152679147797706E-3</c:v>
                      </c:pt>
                      <c:pt idx="483">
                        <c:v>5.8817749202762996E-4</c:v>
                      </c:pt>
                      <c:pt idx="484">
                        <c:v>2.7855418739008765E-3</c:v>
                      </c:pt>
                      <c:pt idx="485">
                        <c:v>1.5782621080487341E-4</c:v>
                      </c:pt>
                      <c:pt idx="486">
                        <c:v>3.6131972571820134E-3</c:v>
                      </c:pt>
                      <c:pt idx="487">
                        <c:v>6.0019031558156762E-4</c:v>
                      </c:pt>
                      <c:pt idx="488">
                        <c:v>1.6928241571774732E-2</c:v>
                      </c:pt>
                      <c:pt idx="489">
                        <c:v>1.0554878071625752E-3</c:v>
                      </c:pt>
                      <c:pt idx="490">
                        <c:v>1.6173855466955062E-2</c:v>
                      </c:pt>
                      <c:pt idx="491">
                        <c:v>2.2846287512015544E-3</c:v>
                      </c:pt>
                      <c:pt idx="492">
                        <c:v>6.6154006212463812E-2</c:v>
                      </c:pt>
                      <c:pt idx="493">
                        <c:v>1.8031624073248233E-2</c:v>
                      </c:pt>
                      <c:pt idx="494">
                        <c:v>0.30843338466997272</c:v>
                      </c:pt>
                      <c:pt idx="495">
                        <c:v>3.8557678984603147E-2</c:v>
                      </c:pt>
                      <c:pt idx="496">
                        <c:v>1.7662655529468796</c:v>
                      </c:pt>
                      <c:pt idx="497">
                        <c:v>4.9424215304930703</c:v>
                      </c:pt>
                      <c:pt idx="498">
                        <c:v>2.0206387835123998</c:v>
                      </c:pt>
                      <c:pt idx="499">
                        <c:v>7.3758204619079518E-2</c:v>
                      </c:pt>
                      <c:pt idx="500">
                        <c:v>5.3636938097718925E-2</c:v>
                      </c:pt>
                      <c:pt idx="501">
                        <c:v>0.47129312154738012</c:v>
                      </c:pt>
                      <c:pt idx="502">
                        <c:v>0.39927235656778776</c:v>
                      </c:pt>
                      <c:pt idx="503">
                        <c:v>1.2959764367684017</c:v>
                      </c:pt>
                      <c:pt idx="504">
                        <c:v>0.61111795011272962</c:v>
                      </c:pt>
                      <c:pt idx="505">
                        <c:v>1.3512161280735939</c:v>
                      </c:pt>
                      <c:pt idx="506">
                        <c:v>1.0346349514591195</c:v>
                      </c:pt>
                      <c:pt idx="507">
                        <c:v>0.94815573013111065</c:v>
                      </c:pt>
                      <c:pt idx="508">
                        <c:v>1.2897080691593668</c:v>
                      </c:pt>
                      <c:pt idx="509">
                        <c:v>1.1252446982830646</c:v>
                      </c:pt>
                      <c:pt idx="510">
                        <c:v>1.7893277200218494</c:v>
                      </c:pt>
                      <c:pt idx="511">
                        <c:v>1.3883357258347797</c:v>
                      </c:pt>
                      <c:pt idx="512">
                        <c:v>2.2009415297020425</c:v>
                      </c:pt>
                      <c:pt idx="513">
                        <c:v>1.5060508222959319</c:v>
                      </c:pt>
                      <c:pt idx="514">
                        <c:v>2.9362423582775312</c:v>
                      </c:pt>
                      <c:pt idx="515">
                        <c:v>1.9094469393916147</c:v>
                      </c:pt>
                      <c:pt idx="516">
                        <c:v>5.8247270716423243</c:v>
                      </c:pt>
                      <c:pt idx="517">
                        <c:v>4.736203715566373</c:v>
                      </c:pt>
                      <c:pt idx="518">
                        <c:v>84.700569399700228</c:v>
                      </c:pt>
                      <c:pt idx="519">
                        <c:v>77.370588304051552</c:v>
                      </c:pt>
                      <c:pt idx="520">
                        <c:v>14.865575532097896</c:v>
                      </c:pt>
                      <c:pt idx="521">
                        <c:v>5.5872876264216891E-4</c:v>
                      </c:pt>
                      <c:pt idx="522">
                        <c:v>3.3425966988868288E-4</c:v>
                      </c:pt>
                      <c:pt idx="523">
                        <c:v>6.138850309715954E-4</c:v>
                      </c:pt>
                      <c:pt idx="524">
                        <c:v>1.5786988302241951E-3</c:v>
                      </c:pt>
                      <c:pt idx="525">
                        <c:v>1.1497757213281311E-3</c:v>
                      </c:pt>
                      <c:pt idx="526">
                        <c:v>5.8673263102458637E-3</c:v>
                      </c:pt>
                      <c:pt idx="527">
                        <c:v>1.8760995923904056E-3</c:v>
                      </c:pt>
                      <c:pt idx="528">
                        <c:v>1.3659830442921458E-2</c:v>
                      </c:pt>
                      <c:pt idx="529">
                        <c:v>1.0234495491524984E-2</c:v>
                      </c:pt>
                      <c:pt idx="530">
                        <c:v>3.6845900181591271E-2</c:v>
                      </c:pt>
                      <c:pt idx="531">
                        <c:v>4.6057224940506458E-2</c:v>
                      </c:pt>
                      <c:pt idx="532">
                        <c:v>0.10808601287634542</c:v>
                      </c:pt>
                      <c:pt idx="533">
                        <c:v>0.15548682991580143</c:v>
                      </c:pt>
                      <c:pt idx="534">
                        <c:v>0.23053795503659744</c:v>
                      </c:pt>
                      <c:pt idx="535">
                        <c:v>0.44139735596742113</c:v>
                      </c:pt>
                      <c:pt idx="536">
                        <c:v>0.66434112254530486</c:v>
                      </c:pt>
                      <c:pt idx="537">
                        <c:v>1.7274662804173471</c:v>
                      </c:pt>
                      <c:pt idx="538">
                        <c:v>3.03165686713829</c:v>
                      </c:pt>
                      <c:pt idx="539">
                        <c:v>29.971429349256823</c:v>
                      </c:pt>
                      <c:pt idx="540">
                        <c:v>19.137705760894956</c:v>
                      </c:pt>
                      <c:pt idx="541">
                        <c:v>0.1312766487458065</c:v>
                      </c:pt>
                      <c:pt idx="542">
                        <c:v>1.6986230282314784E-2</c:v>
                      </c:pt>
                      <c:pt idx="543">
                        <c:v>1.1812116021892796E-2</c:v>
                      </c:pt>
                      <c:pt idx="544">
                        <c:v>4.435300117776428E-4</c:v>
                      </c:pt>
                      <c:pt idx="545">
                        <c:v>1.1124926133943003E-2</c:v>
                      </c:pt>
                      <c:pt idx="546">
                        <c:v>8.0437837323654518E-3</c:v>
                      </c:pt>
                      <c:pt idx="547">
                        <c:v>2.1468316634685802E-2</c:v>
                      </c:pt>
                      <c:pt idx="548">
                        <c:v>2.4482135926347102E-2</c:v>
                      </c:pt>
                      <c:pt idx="549">
                        <c:v>1.8952433729646251E-2</c:v>
                      </c:pt>
                      <c:pt idx="550">
                        <c:v>1.4739839769711742E-3</c:v>
                      </c:pt>
                      <c:pt idx="551">
                        <c:v>4.9707932152685964E-2</c:v>
                      </c:pt>
                      <c:pt idx="552">
                        <c:v>2.4572097750847337E-2</c:v>
                      </c:pt>
                      <c:pt idx="553">
                        <c:v>2.2898452697638329E-2</c:v>
                      </c:pt>
                      <c:pt idx="554">
                        <c:v>1.062462380979721E-2</c:v>
                      </c:pt>
                      <c:pt idx="555">
                        <c:v>1.3032848260867858E-2</c:v>
                      </c:pt>
                      <c:pt idx="556">
                        <c:v>5.7958006617585362E-3</c:v>
                      </c:pt>
                      <c:pt idx="557">
                        <c:v>9.1943329524677899E-3</c:v>
                      </c:pt>
                      <c:pt idx="558">
                        <c:v>1.5047104976320037E-2</c:v>
                      </c:pt>
                      <c:pt idx="559">
                        <c:v>3.0805078529688398E-3</c:v>
                      </c:pt>
                      <c:pt idx="560">
                        <c:v>2.122904493072095E-3</c:v>
                      </c:pt>
                      <c:pt idx="561">
                        <c:v>0.15774510750029269</c:v>
                      </c:pt>
                      <c:pt idx="562">
                        <c:v>0.14214903064780959</c:v>
                      </c:pt>
                      <c:pt idx="563">
                        <c:v>8.6045581644725935E-2</c:v>
                      </c:pt>
                      <c:pt idx="564">
                        <c:v>3.2595506639820457E-2</c:v>
                      </c:pt>
                      <c:pt idx="565">
                        <c:v>3.0559082913729947E-2</c:v>
                      </c:pt>
                      <c:pt idx="566">
                        <c:v>1.5874285919786017E-2</c:v>
                      </c:pt>
                      <c:pt idx="567">
                        <c:v>8.5105702137600839E-2</c:v>
                      </c:pt>
                      <c:pt idx="568">
                        <c:v>3.327350475100866E-2</c:v>
                      </c:pt>
                      <c:pt idx="569">
                        <c:v>0.20854973376316785</c:v>
                      </c:pt>
                      <c:pt idx="570">
                        <c:v>0.51502980059262282</c:v>
                      </c:pt>
                      <c:pt idx="571">
                        <c:v>0.33663348990870268</c:v>
                      </c:pt>
                      <c:pt idx="572">
                        <c:v>1.5721327329985868</c:v>
                      </c:pt>
                      <c:pt idx="573">
                        <c:v>1.2272340457060111</c:v>
                      </c:pt>
                      <c:pt idx="574">
                        <c:v>4.2485450434420278</c:v>
                      </c:pt>
                      <c:pt idx="575">
                        <c:v>4.0353920282523799</c:v>
                      </c:pt>
                      <c:pt idx="576">
                        <c:v>17.174894679950903</c:v>
                      </c:pt>
                      <c:pt idx="577">
                        <c:v>8.03490876400007</c:v>
                      </c:pt>
                      <c:pt idx="578">
                        <c:v>120.56427446671843</c:v>
                      </c:pt>
                      <c:pt idx="579">
                        <c:v>468.12466330405346</c:v>
                      </c:pt>
                      <c:pt idx="580">
                        <c:v>227.82743028272992</c:v>
                      </c:pt>
                      <c:pt idx="581">
                        <c:v>3.3024191377833099E-2</c:v>
                      </c:pt>
                      <c:pt idx="582">
                        <c:v>6.4966559017197487E-2</c:v>
                      </c:pt>
                      <c:pt idx="583">
                        <c:v>0.81815318919880564</c:v>
                      </c:pt>
                      <c:pt idx="584">
                        <c:v>4.6163103736423992</c:v>
                      </c:pt>
                      <c:pt idx="585">
                        <c:v>0.23740513746157244</c:v>
                      </c:pt>
                      <c:pt idx="586">
                        <c:v>2.1162000630621622</c:v>
                      </c:pt>
                      <c:pt idx="587">
                        <c:v>0.33916034586960231</c:v>
                      </c:pt>
                      <c:pt idx="588">
                        <c:v>1.6667685222768982</c:v>
                      </c:pt>
                      <c:pt idx="589">
                        <c:v>0.22063887519073158</c:v>
                      </c:pt>
                      <c:pt idx="590">
                        <c:v>0.97224337689568374</c:v>
                      </c:pt>
                      <c:pt idx="591">
                        <c:v>0.16462414626547103</c:v>
                      </c:pt>
                      <c:pt idx="592">
                        <c:v>0.77444210199874519</c:v>
                      </c:pt>
                      <c:pt idx="593">
                        <c:v>6.3864320334044905E-2</c:v>
                      </c:pt>
                      <c:pt idx="594">
                        <c:v>0.69985280631067559</c:v>
                      </c:pt>
                      <c:pt idx="595">
                        <c:v>0.2713960721983173</c:v>
                      </c:pt>
                      <c:pt idx="596">
                        <c:v>0.51518992778014794</c:v>
                      </c:pt>
                      <c:pt idx="597">
                        <c:v>3.5740230074342134E-2</c:v>
                      </c:pt>
                      <c:pt idx="598">
                        <c:v>0.2693615924836506</c:v>
                      </c:pt>
                      <c:pt idx="599">
                        <c:v>3.3436603136338568E-2</c:v>
                      </c:pt>
                      <c:pt idx="600">
                        <c:v>2.8916213436396099E-2</c:v>
                      </c:pt>
                      <c:pt idx="601">
                        <c:v>1305.238622966926</c:v>
                      </c:pt>
                      <c:pt idx="602">
                        <c:v>195.4354618360899</c:v>
                      </c:pt>
                      <c:pt idx="603">
                        <c:v>2201.1537779483365</c:v>
                      </c:pt>
                      <c:pt idx="604">
                        <c:v>96.096876416258439</c:v>
                      </c:pt>
                      <c:pt idx="605">
                        <c:v>874.71946735369841</c:v>
                      </c:pt>
                      <c:pt idx="606">
                        <c:v>3.440293941636416</c:v>
                      </c:pt>
                      <c:pt idx="607">
                        <c:v>705.37640805338458</c:v>
                      </c:pt>
                      <c:pt idx="608">
                        <c:v>76.002740220500485</c:v>
                      </c:pt>
                      <c:pt idx="609">
                        <c:v>390.75645814314635</c:v>
                      </c:pt>
                      <c:pt idx="610">
                        <c:v>173.43906628391275</c:v>
                      </c:pt>
                      <c:pt idx="611">
                        <c:v>149.53012302285921</c:v>
                      </c:pt>
                      <c:pt idx="612">
                        <c:v>260.63475001257621</c:v>
                      </c:pt>
                      <c:pt idx="613">
                        <c:v>51.484284851998389</c:v>
                      </c:pt>
                      <c:pt idx="614">
                        <c:v>373.30644476603999</c:v>
                      </c:pt>
                      <c:pt idx="615">
                        <c:v>0.8048653762164657</c:v>
                      </c:pt>
                      <c:pt idx="616">
                        <c:v>1190.6820876524096</c:v>
                      </c:pt>
                      <c:pt idx="617">
                        <c:v>130.52622171535128</c:v>
                      </c:pt>
                      <c:pt idx="618">
                        <c:v>109.20136355579349</c:v>
                      </c:pt>
                      <c:pt idx="619">
                        <c:v>56.666124932900871</c:v>
                      </c:pt>
                      <c:pt idx="620">
                        <c:v>155.38390413883022</c:v>
                      </c:pt>
                      <c:pt idx="621">
                        <c:v>55.214823958900617</c:v>
                      </c:pt>
                      <c:pt idx="622">
                        <c:v>1235.0532878773629</c:v>
                      </c:pt>
                      <c:pt idx="623">
                        <c:v>224.83457006018813</c:v>
                      </c:pt>
                      <c:pt idx="624">
                        <c:v>31.957395242938968</c:v>
                      </c:pt>
                      <c:pt idx="625">
                        <c:v>166.03745696243723</c:v>
                      </c:pt>
                      <c:pt idx="626">
                        <c:v>305.9473483619131</c:v>
                      </c:pt>
                      <c:pt idx="627">
                        <c:v>69.064056755592873</c:v>
                      </c:pt>
                      <c:pt idx="628">
                        <c:v>4.6931366251380711</c:v>
                      </c:pt>
                      <c:pt idx="629">
                        <c:v>199.2449102488853</c:v>
                      </c:pt>
                      <c:pt idx="630">
                        <c:v>103.98747563138234</c:v>
                      </c:pt>
                      <c:pt idx="631">
                        <c:v>11.35044114309183</c:v>
                      </c:pt>
                      <c:pt idx="632">
                        <c:v>117.92700836874762</c:v>
                      </c:pt>
                      <c:pt idx="633">
                        <c:v>130.41829643317669</c:v>
                      </c:pt>
                      <c:pt idx="634">
                        <c:v>200.46379238970974</c:v>
                      </c:pt>
                      <c:pt idx="635">
                        <c:v>257.06455775442083</c:v>
                      </c:pt>
                      <c:pt idx="636">
                        <c:v>2157.1272384262011</c:v>
                      </c:pt>
                      <c:pt idx="637">
                        <c:v>1950.530416451061</c:v>
                      </c:pt>
                      <c:pt idx="638">
                        <c:v>220.34534346889021</c:v>
                      </c:pt>
                      <c:pt idx="639">
                        <c:v>28.757805734979087</c:v>
                      </c:pt>
                      <c:pt idx="640">
                        <c:v>163.71589384485938</c:v>
                      </c:pt>
                      <c:pt idx="641">
                        <c:v>107.00205360834701</c:v>
                      </c:pt>
                      <c:pt idx="642">
                        <c:v>1.3474185986765368</c:v>
                      </c:pt>
                      <c:pt idx="643">
                        <c:v>3.6530426854876081</c:v>
                      </c:pt>
                      <c:pt idx="644">
                        <c:v>3.6613307966488779</c:v>
                      </c:pt>
                      <c:pt idx="645">
                        <c:v>2.7784175795767192</c:v>
                      </c:pt>
                      <c:pt idx="646">
                        <c:v>34.514151413313094</c:v>
                      </c:pt>
                      <c:pt idx="647">
                        <c:v>9.502680041926756E-2</c:v>
                      </c:pt>
                      <c:pt idx="648">
                        <c:v>8.4252233811322935E-2</c:v>
                      </c:pt>
                      <c:pt idx="649">
                        <c:v>70.685619502166659</c:v>
                      </c:pt>
                      <c:pt idx="650">
                        <c:v>1.2958500292168784</c:v>
                      </c:pt>
                      <c:pt idx="651">
                        <c:v>4.9039811493375938</c:v>
                      </c:pt>
                      <c:pt idx="652">
                        <c:v>6.7111802193571091</c:v>
                      </c:pt>
                      <c:pt idx="653">
                        <c:v>15.690047653801182</c:v>
                      </c:pt>
                      <c:pt idx="654">
                        <c:v>22.335845112067272</c:v>
                      </c:pt>
                      <c:pt idx="655">
                        <c:v>37.752095284195875</c:v>
                      </c:pt>
                      <c:pt idx="656">
                        <c:v>7.0245221307022687</c:v>
                      </c:pt>
                      <c:pt idx="657">
                        <c:v>35.067772284012399</c:v>
                      </c:pt>
                      <c:pt idx="658">
                        <c:v>10.857886553285748</c:v>
                      </c:pt>
                      <c:pt idx="659">
                        <c:v>10.022202073194133</c:v>
                      </c:pt>
                      <c:pt idx="660">
                        <c:v>0.47775473267909352</c:v>
                      </c:pt>
                      <c:pt idx="661">
                        <c:v>11.071845889319356</c:v>
                      </c:pt>
                      <c:pt idx="662">
                        <c:v>3.6926130580493405E-2</c:v>
                      </c:pt>
                      <c:pt idx="663">
                        <c:v>9.346520860110747E-3</c:v>
                      </c:pt>
                      <c:pt idx="664">
                        <c:v>3.1696861084063978E-2</c:v>
                      </c:pt>
                      <c:pt idx="665">
                        <c:v>2.0665280495385841E-2</c:v>
                      </c:pt>
                      <c:pt idx="666">
                        <c:v>2.6212837854743696</c:v>
                      </c:pt>
                      <c:pt idx="667">
                        <c:v>8.6646130399015391</c:v>
                      </c:pt>
                      <c:pt idx="668">
                        <c:v>1.7003890781371433E-3</c:v>
                      </c:pt>
                      <c:pt idx="669">
                        <c:v>7.3011782796336105E-2</c:v>
                      </c:pt>
                      <c:pt idx="670">
                        <c:v>5.2342335385785282E-2</c:v>
                      </c:pt>
                      <c:pt idx="671">
                        <c:v>3.3015571641508576</c:v>
                      </c:pt>
                      <c:pt idx="672">
                        <c:v>0.50335074537370184</c:v>
                      </c:pt>
                      <c:pt idx="673">
                        <c:v>0.97897411893165942</c:v>
                      </c:pt>
                      <c:pt idx="674">
                        <c:v>0.41640683860534561</c:v>
                      </c:pt>
                      <c:pt idx="675">
                        <c:v>1.7304652669100276</c:v>
                      </c:pt>
                      <c:pt idx="676">
                        <c:v>1.3737160031531264</c:v>
                      </c:pt>
                      <c:pt idx="677">
                        <c:v>0.25758131188388367</c:v>
                      </c:pt>
                      <c:pt idx="678">
                        <c:v>0.70512729356009429</c:v>
                      </c:pt>
                      <c:pt idx="679">
                        <c:v>3.4731735560287986</c:v>
                      </c:pt>
                      <c:pt idx="680">
                        <c:v>2.4290210538475985</c:v>
                      </c:pt>
                      <c:pt idx="681">
                        <c:v>0.68508403295666997</c:v>
                      </c:pt>
                      <c:pt idx="682">
                        <c:v>0.32937884420522739</c:v>
                      </c:pt>
                      <c:pt idx="683">
                        <c:v>7.5099812854148587E-2</c:v>
                      </c:pt>
                      <c:pt idx="684">
                        <c:v>6.8315371502168038E-3</c:v>
                      </c:pt>
                      <c:pt idx="685">
                        <c:v>9.2521533756047436E-2</c:v>
                      </c:pt>
                      <c:pt idx="686">
                        <c:v>4.6158269251074372E-5</c:v>
                      </c:pt>
                      <c:pt idx="687">
                        <c:v>4.0471205030096886E-2</c:v>
                      </c:pt>
                      <c:pt idx="688">
                        <c:v>1.6552273098623259E-3</c:v>
                      </c:pt>
                      <c:pt idx="689">
                        <c:v>1.5343551876479569</c:v>
                      </c:pt>
                      <c:pt idx="690">
                        <c:v>0.13181721431036991</c:v>
                      </c:pt>
                      <c:pt idx="691">
                        <c:v>7.4079155364194387</c:v>
                      </c:pt>
                      <c:pt idx="692">
                        <c:v>3.4526487862785751</c:v>
                      </c:pt>
                      <c:pt idx="693">
                        <c:v>22.613923142250613</c:v>
                      </c:pt>
                      <c:pt idx="694">
                        <c:v>64.460896550209441</c:v>
                      </c:pt>
                      <c:pt idx="695">
                        <c:v>444.28289044372258</c:v>
                      </c:pt>
                      <c:pt idx="696">
                        <c:v>142.31900565280245</c:v>
                      </c:pt>
                      <c:pt idx="697">
                        <c:v>1.4121975923058796</c:v>
                      </c:pt>
                      <c:pt idx="698">
                        <c:v>2.0720126206848817</c:v>
                      </c:pt>
                      <c:pt idx="699">
                        <c:v>0.46032848267155418</c:v>
                      </c:pt>
                      <c:pt idx="700">
                        <c:v>9.3146944512965278E-6</c:v>
                      </c:pt>
                      <c:pt idx="701">
                        <c:v>2.2487580553219349E-5</c:v>
                      </c:pt>
                      <c:pt idx="702">
                        <c:v>1.0999571108998793E-3</c:v>
                      </c:pt>
                      <c:pt idx="703">
                        <c:v>1.610995865677447E-4</c:v>
                      </c:pt>
                      <c:pt idx="704">
                        <c:v>1.6275473571426991E-3</c:v>
                      </c:pt>
                      <c:pt idx="705">
                        <c:v>6.1593309696268759E-4</c:v>
                      </c:pt>
                      <c:pt idx="706">
                        <c:v>1.2944402284432348E-4</c:v>
                      </c:pt>
                      <c:pt idx="707">
                        <c:v>1.1347594732953733E-3</c:v>
                      </c:pt>
                      <c:pt idx="708">
                        <c:v>2.4987167535257043E-3</c:v>
                      </c:pt>
                      <c:pt idx="709">
                        <c:v>2.5055737985682389E-4</c:v>
                      </c:pt>
                      <c:pt idx="710">
                        <c:v>1.059174755538129E-2</c:v>
                      </c:pt>
                      <c:pt idx="711">
                        <c:v>5.785781249631558E-2</c:v>
                      </c:pt>
                      <c:pt idx="712">
                        <c:v>1.2884855331101101E-3</c:v>
                      </c:pt>
                      <c:pt idx="713">
                        <c:v>4.4090744269728354E-3</c:v>
                      </c:pt>
                      <c:pt idx="714">
                        <c:v>8.7623981397661893E-2</c:v>
                      </c:pt>
                      <c:pt idx="715">
                        <c:v>7.7416001899272766E-2</c:v>
                      </c:pt>
                      <c:pt idx="716">
                        <c:v>2.8025646144544881E-2</c:v>
                      </c:pt>
                      <c:pt idx="717">
                        <c:v>0.10139250131615384</c:v>
                      </c:pt>
                      <c:pt idx="718">
                        <c:v>3.5094976592849249E-2</c:v>
                      </c:pt>
                      <c:pt idx="719">
                        <c:v>6.1542071098553818E-3</c:v>
                      </c:pt>
                      <c:pt idx="720">
                        <c:v>0.1342343329678323</c:v>
                      </c:pt>
                      <c:pt idx="721">
                        <c:v>0.10524177572258031</c:v>
                      </c:pt>
                      <c:pt idx="722">
                        <c:v>3.8913379713409628</c:v>
                      </c:pt>
                      <c:pt idx="723">
                        <c:v>0.28661750433772626</c:v>
                      </c:pt>
                      <c:pt idx="724">
                        <c:v>0.97256766668731065</c:v>
                      </c:pt>
                      <c:pt idx="725">
                        <c:v>0.3973143009922166</c:v>
                      </c:pt>
                      <c:pt idx="726">
                        <c:v>0.46812092238913661</c:v>
                      </c:pt>
                      <c:pt idx="727">
                        <c:v>0.81289842417498248</c:v>
                      </c:pt>
                      <c:pt idx="728">
                        <c:v>7.2982056058147823E-2</c:v>
                      </c:pt>
                      <c:pt idx="729">
                        <c:v>1.7078119379993661E-2</c:v>
                      </c:pt>
                      <c:pt idx="730">
                        <c:v>0.58090026258837091</c:v>
                      </c:pt>
                      <c:pt idx="731">
                        <c:v>0.31595593564757207</c:v>
                      </c:pt>
                      <c:pt idx="732">
                        <c:v>6.779746589613695</c:v>
                      </c:pt>
                      <c:pt idx="733">
                        <c:v>6.1648871950573142E-2</c:v>
                      </c:pt>
                      <c:pt idx="734">
                        <c:v>7.888513634385018</c:v>
                      </c:pt>
                      <c:pt idx="735">
                        <c:v>1.6123735959352143</c:v>
                      </c:pt>
                      <c:pt idx="736">
                        <c:v>1.6998577126075744E-2</c:v>
                      </c:pt>
                      <c:pt idx="737">
                        <c:v>0.83038972191082117</c:v>
                      </c:pt>
                      <c:pt idx="738">
                        <c:v>0.1625934229121587</c:v>
                      </c:pt>
                      <c:pt idx="739">
                        <c:v>1.9725486910998642E-2</c:v>
                      </c:pt>
                      <c:pt idx="740">
                        <c:v>5.4450313799741887E-3</c:v>
                      </c:pt>
                      <c:pt idx="741">
                        <c:v>2.1576924860127679E-4</c:v>
                      </c:pt>
                      <c:pt idx="742">
                        <c:v>1.8601922446543219E-2</c:v>
                      </c:pt>
                      <c:pt idx="743">
                        <c:v>8.1239132214650658E-5</c:v>
                      </c:pt>
                      <c:pt idx="744">
                        <c:v>7.8156835804142691E-3</c:v>
                      </c:pt>
                      <c:pt idx="745">
                        <c:v>3.7426835240228662E-2</c:v>
                      </c:pt>
                      <c:pt idx="746">
                        <c:v>1.1233412418077311E-3</c:v>
                      </c:pt>
                      <c:pt idx="747">
                        <c:v>2.6279951493285667</c:v>
                      </c:pt>
                      <c:pt idx="748">
                        <c:v>2.0784372694309106</c:v>
                      </c:pt>
                      <c:pt idx="749">
                        <c:v>1.1673112843317375</c:v>
                      </c:pt>
                      <c:pt idx="750">
                        <c:v>16.962084108222946</c:v>
                      </c:pt>
                      <c:pt idx="751">
                        <c:v>21.629509445776058</c:v>
                      </c:pt>
                      <c:pt idx="752">
                        <c:v>9.486931206287105</c:v>
                      </c:pt>
                      <c:pt idx="753">
                        <c:v>0.45999908494290442</c:v>
                      </c:pt>
                      <c:pt idx="754">
                        <c:v>8.1030620169509154E-2</c:v>
                      </c:pt>
                      <c:pt idx="755">
                        <c:v>0.19865473087749819</c:v>
                      </c:pt>
                      <c:pt idx="756">
                        <c:v>5.6209420901560318E-4</c:v>
                      </c:pt>
                      <c:pt idx="757">
                        <c:v>1.1382105129004842E-3</c:v>
                      </c:pt>
                      <c:pt idx="758">
                        <c:v>1.4841336600119527E-4</c:v>
                      </c:pt>
                      <c:pt idx="759">
                        <c:v>1.8777918280257002E-4</c:v>
                      </c:pt>
                      <c:pt idx="760">
                        <c:v>1.387793358829201E-3</c:v>
                      </c:pt>
                      <c:pt idx="761">
                        <c:v>2.4031678927249936E-3</c:v>
                      </c:pt>
                      <c:pt idx="762">
                        <c:v>1.1075301225194734E-2</c:v>
                      </c:pt>
                      <c:pt idx="763">
                        <c:v>1.4097868508531454E-2</c:v>
                      </c:pt>
                      <c:pt idx="764">
                        <c:v>1.4261542710644705E-2</c:v>
                      </c:pt>
                      <c:pt idx="765">
                        <c:v>3.8309699317280641E-3</c:v>
                      </c:pt>
                      <c:pt idx="766">
                        <c:v>4.0178674830343317E-4</c:v>
                      </c:pt>
                      <c:pt idx="767">
                        <c:v>7.3124863526618459E-4</c:v>
                      </c:pt>
                      <c:pt idx="768">
                        <c:v>1.6929586096040559E-3</c:v>
                      </c:pt>
                      <c:pt idx="769">
                        <c:v>1.6325154484228737E-3</c:v>
                      </c:pt>
                      <c:pt idx="770">
                        <c:v>3.9538128777867664E-4</c:v>
                      </c:pt>
                      <c:pt idx="771">
                        <c:v>6.2966542899705897E-5</c:v>
                      </c:pt>
                      <c:pt idx="772">
                        <c:v>4.0608899339059833E-4</c:v>
                      </c:pt>
                      <c:pt idx="773">
                        <c:v>8.9839354401299106E-4</c:v>
                      </c:pt>
                      <c:pt idx="774">
                        <c:v>5.1150897644061861E-5</c:v>
                      </c:pt>
                      <c:pt idx="775">
                        <c:v>4.5293627016472306E-2</c:v>
                      </c:pt>
                      <c:pt idx="776">
                        <c:v>1.1288562516196086E-2</c:v>
                      </c:pt>
                      <c:pt idx="777">
                        <c:v>4.2755806213170454E-2</c:v>
                      </c:pt>
                      <c:pt idx="778">
                        <c:v>0.20841570578494925</c:v>
                      </c:pt>
                      <c:pt idx="779">
                        <c:v>5.8765678707593853E-2</c:v>
                      </c:pt>
                      <c:pt idx="780">
                        <c:v>0.16992850224179232</c:v>
                      </c:pt>
                      <c:pt idx="781">
                        <c:v>1.6999747284507136E-2</c:v>
                      </c:pt>
                      <c:pt idx="782">
                        <c:v>0.14501940064170266</c:v>
                      </c:pt>
                      <c:pt idx="783">
                        <c:v>1.5462440177283078E-2</c:v>
                      </c:pt>
                      <c:pt idx="784">
                        <c:v>5.5291817101160972E-3</c:v>
                      </c:pt>
                      <c:pt idx="785">
                        <c:v>0.38016598822935654</c:v>
                      </c:pt>
                      <c:pt idx="786">
                        <c:v>2.2146009687020945E-2</c:v>
                      </c:pt>
                      <c:pt idx="787">
                        <c:v>2.1155643977829055E-3</c:v>
                      </c:pt>
                      <c:pt idx="788">
                        <c:v>4.9649812075215254E-3</c:v>
                      </c:pt>
                      <c:pt idx="789">
                        <c:v>0.65920596522996744</c:v>
                      </c:pt>
                      <c:pt idx="790">
                        <c:v>6.393435699682648E-2</c:v>
                      </c:pt>
                      <c:pt idx="791">
                        <c:v>3.7639034228258397</c:v>
                      </c:pt>
                      <c:pt idx="792">
                        <c:v>9.3796766685619826</c:v>
                      </c:pt>
                      <c:pt idx="793">
                        <c:v>4.6105107431655412</c:v>
                      </c:pt>
                      <c:pt idx="794">
                        <c:v>0.25041227268836191</c:v>
                      </c:pt>
                      <c:pt idx="795">
                        <c:v>9.6541751698539958E-4</c:v>
                      </c:pt>
                      <c:pt idx="796">
                        <c:v>8.5512729264554013E-2</c:v>
                      </c:pt>
                      <c:pt idx="797">
                        <c:v>8.9230162345865262E-3</c:v>
                      </c:pt>
                      <c:pt idx="798">
                        <c:v>2.7314106569448875E-2</c:v>
                      </c:pt>
                      <c:pt idx="799">
                        <c:v>2.6756830967218552E-3</c:v>
                      </c:pt>
                      <c:pt idx="800">
                        <c:v>1.3323502648448808E-3</c:v>
                      </c:pt>
                      <c:pt idx="801">
                        <c:v>8.8712920900065777E-4</c:v>
                      </c:pt>
                      <c:pt idx="802">
                        <c:v>7.5167798520587728E-3</c:v>
                      </c:pt>
                      <c:pt idx="803">
                        <c:v>1.9206108355015136E-3</c:v>
                      </c:pt>
                      <c:pt idx="804">
                        <c:v>1.4162598194167524E-2</c:v>
                      </c:pt>
                      <c:pt idx="805">
                        <c:v>3.891957567028397E-3</c:v>
                      </c:pt>
                      <c:pt idx="806">
                        <c:v>2.9637954277441348E-3</c:v>
                      </c:pt>
                      <c:pt idx="807">
                        <c:v>2.3543989227906348E-2</c:v>
                      </c:pt>
                      <c:pt idx="808">
                        <c:v>1.0804239150610144E-3</c:v>
                      </c:pt>
                      <c:pt idx="809">
                        <c:v>5.1833142116395191E-2</c:v>
                      </c:pt>
                      <c:pt idx="810">
                        <c:v>5.9739989617494191E-3</c:v>
                      </c:pt>
                      <c:pt idx="811">
                        <c:v>1.9641153683737832E-2</c:v>
                      </c:pt>
                      <c:pt idx="812">
                        <c:v>6.5885818625971097E-3</c:v>
                      </c:pt>
                      <c:pt idx="813">
                        <c:v>8.661286070743078E-2</c:v>
                      </c:pt>
                      <c:pt idx="814">
                        <c:v>2.3593270292896297E-2</c:v>
                      </c:pt>
                      <c:pt idx="815">
                        <c:v>4.8196828587670743E-2</c:v>
                      </c:pt>
                      <c:pt idx="816">
                        <c:v>4.3581908019963055E-2</c:v>
                      </c:pt>
                      <c:pt idx="817">
                        <c:v>1.8446985337288073</c:v>
                      </c:pt>
                      <c:pt idx="818">
                        <c:v>1.8564444308368111</c:v>
                      </c:pt>
                      <c:pt idx="819">
                        <c:v>0.23269318937345521</c:v>
                      </c:pt>
                      <c:pt idx="820">
                        <c:v>1.781011677749891E-3</c:v>
                      </c:pt>
                      <c:pt idx="821">
                        <c:v>2.098155448734249E-3</c:v>
                      </c:pt>
                      <c:pt idx="822">
                        <c:v>1.5775258660932793E-3</c:v>
                      </c:pt>
                      <c:pt idx="823">
                        <c:v>2.6675248302731264E-3</c:v>
                      </c:pt>
                      <c:pt idx="824">
                        <c:v>3.3151715455858807E-3</c:v>
                      </c:pt>
                      <c:pt idx="825">
                        <c:v>1.0939823150396698E-2</c:v>
                      </c:pt>
                      <c:pt idx="826">
                        <c:v>9.9215554790697026E-3</c:v>
                      </c:pt>
                      <c:pt idx="827">
                        <c:v>1.9042252329069371E-3</c:v>
                      </c:pt>
                      <c:pt idx="828">
                        <c:v>7.2033334990556153E-4</c:v>
                      </c:pt>
                      <c:pt idx="829">
                        <c:v>5.5453029911262811E-3</c:v>
                      </c:pt>
                      <c:pt idx="830">
                        <c:v>1.2000357104411576E-3</c:v>
                      </c:pt>
                      <c:pt idx="831">
                        <c:v>1.2756722485860815E-3</c:v>
                      </c:pt>
                      <c:pt idx="832">
                        <c:v>1.1066927285189791E-3</c:v>
                      </c:pt>
                      <c:pt idx="833">
                        <c:v>7.7111867815113496E-4</c:v>
                      </c:pt>
                      <c:pt idx="834">
                        <c:v>8.0094822553360547E-4</c:v>
                      </c:pt>
                      <c:pt idx="835">
                        <c:v>5.3230028984635079E-4</c:v>
                      </c:pt>
                      <c:pt idx="836">
                        <c:v>1.6690551688948726E-4</c:v>
                      </c:pt>
                      <c:pt idx="837">
                        <c:v>2.0705445906905011E-4</c:v>
                      </c:pt>
                      <c:pt idx="838">
                        <c:v>2.8053584916148413E-4</c:v>
                      </c:pt>
                      <c:pt idx="839">
                        <c:v>1.4755209789006532E-4</c:v>
                      </c:pt>
                      <c:pt idx="840">
                        <c:v>4.3036598034574783E-2</c:v>
                      </c:pt>
                      <c:pt idx="841">
                        <c:v>3.9120875833760664E-2</c:v>
                      </c:pt>
                      <c:pt idx="842">
                        <c:v>0.23491819065966116</c:v>
                      </c:pt>
                      <c:pt idx="843">
                        <c:v>3.1316962212010517E-2</c:v>
                      </c:pt>
                      <c:pt idx="844">
                        <c:v>2.1874733834083911E-3</c:v>
                      </c:pt>
                      <c:pt idx="845">
                        <c:v>0.40535209621429735</c:v>
                      </c:pt>
                      <c:pt idx="846">
                        <c:v>0.67913967176086654</c:v>
                      </c:pt>
                      <c:pt idx="847">
                        <c:v>2.4153165339613876E-2</c:v>
                      </c:pt>
                      <c:pt idx="848">
                        <c:v>0.32500897638650755</c:v>
                      </c:pt>
                      <c:pt idx="849">
                        <c:v>6.1553370088916737E-4</c:v>
                      </c:pt>
                      <c:pt idx="850">
                        <c:v>5.5403362164991463E-2</c:v>
                      </c:pt>
                      <c:pt idx="851">
                        <c:v>2.5236230155991999E-2</c:v>
                      </c:pt>
                      <c:pt idx="852">
                        <c:v>1.7008861901292745E-3</c:v>
                      </c:pt>
                      <c:pt idx="853">
                        <c:v>4.0463480263830495E-2</c:v>
                      </c:pt>
                      <c:pt idx="854">
                        <c:v>1.6322916064505835E-2</c:v>
                      </c:pt>
                      <c:pt idx="855">
                        <c:v>3.0211859533749992E-3</c:v>
                      </c:pt>
                      <c:pt idx="856">
                        <c:v>3.7791391577624137E-3</c:v>
                      </c:pt>
                      <c:pt idx="857">
                        <c:v>8.2026821191077352E-4</c:v>
                      </c:pt>
                      <c:pt idx="858">
                        <c:v>3.2978622345379667E-3</c:v>
                      </c:pt>
                      <c:pt idx="859">
                        <c:v>1.0892009362646904E-3</c:v>
                      </c:pt>
                      <c:pt idx="860">
                        <c:v>1.6232935247003522</c:v>
                      </c:pt>
                      <c:pt idx="861">
                        <c:v>2.0084601323076563</c:v>
                      </c:pt>
                      <c:pt idx="862">
                        <c:v>3.65096265952165</c:v>
                      </c:pt>
                      <c:pt idx="863">
                        <c:v>0.98826289954957192</c:v>
                      </c:pt>
                      <c:pt idx="864">
                        <c:v>3.0045774504939939</c:v>
                      </c:pt>
                      <c:pt idx="865">
                        <c:v>1.5648158176163185</c:v>
                      </c:pt>
                      <c:pt idx="866">
                        <c:v>3.1863539294181566</c:v>
                      </c:pt>
                      <c:pt idx="867">
                        <c:v>3.2655338805228333</c:v>
                      </c:pt>
                      <c:pt idx="868">
                        <c:v>4.7114194949060115</c:v>
                      </c:pt>
                      <c:pt idx="869">
                        <c:v>6.6978609146077739</c:v>
                      </c:pt>
                      <c:pt idx="870">
                        <c:v>6.4924404909903739</c:v>
                      </c:pt>
                      <c:pt idx="871">
                        <c:v>17.15462561308448</c:v>
                      </c:pt>
                      <c:pt idx="872">
                        <c:v>17.284002392119874</c:v>
                      </c:pt>
                      <c:pt idx="873">
                        <c:v>214.25015907487108</c:v>
                      </c:pt>
                      <c:pt idx="874">
                        <c:v>254.49729854668527</c:v>
                      </c:pt>
                      <c:pt idx="875">
                        <c:v>43.608045983499217</c:v>
                      </c:pt>
                      <c:pt idx="876">
                        <c:v>2.5690365701799243</c:v>
                      </c:pt>
                      <c:pt idx="877">
                        <c:v>5.5263826227601411</c:v>
                      </c:pt>
                      <c:pt idx="878">
                        <c:v>0.12970822204423102</c:v>
                      </c:pt>
                      <c:pt idx="879">
                        <c:v>0.46426686106560522</c:v>
                      </c:pt>
                      <c:pt idx="880">
                        <c:v>5.654329579165511E-2</c:v>
                      </c:pt>
                      <c:pt idx="881">
                        <c:v>0.22056172426883736</c:v>
                      </c:pt>
                      <c:pt idx="882">
                        <c:v>5.4311014452922364E-2</c:v>
                      </c:pt>
                      <c:pt idx="883">
                        <c:v>0.72089447004854623</c:v>
                      </c:pt>
                      <c:pt idx="884">
                        <c:v>0.21920736241711572</c:v>
                      </c:pt>
                      <c:pt idx="885">
                        <c:v>13.077844039194721</c:v>
                      </c:pt>
                      <c:pt idx="886">
                        <c:v>31.900357527850115</c:v>
                      </c:pt>
                      <c:pt idx="887">
                        <c:v>9.8790909313436721</c:v>
                      </c:pt>
                      <c:pt idx="888">
                        <c:v>0.62695734291691707</c:v>
                      </c:pt>
                      <c:pt idx="889">
                        <c:v>0.79460511018408209</c:v>
                      </c:pt>
                      <c:pt idx="890">
                        <c:v>0.3159116185703153</c:v>
                      </c:pt>
                      <c:pt idx="891">
                        <c:v>0.77088734535970638</c:v>
                      </c:pt>
                      <c:pt idx="892">
                        <c:v>0.1405281068933199</c:v>
                      </c:pt>
                      <c:pt idx="893">
                        <c:v>0.2078027415844817</c:v>
                      </c:pt>
                      <c:pt idx="894">
                        <c:v>8.6869406880790673E-2</c:v>
                      </c:pt>
                      <c:pt idx="895">
                        <c:v>8.7604579256090526E-2</c:v>
                      </c:pt>
                      <c:pt idx="896">
                        <c:v>2.0302731154373355E-2</c:v>
                      </c:pt>
                      <c:pt idx="897">
                        <c:v>3.8355281806254325E-2</c:v>
                      </c:pt>
                      <c:pt idx="898">
                        <c:v>5.5436424152577567E-3</c:v>
                      </c:pt>
                      <c:pt idx="899">
                        <c:v>1.6457591443561796E-2</c:v>
                      </c:pt>
                      <c:pt idx="900">
                        <c:v>1.5389622328074778E-2</c:v>
                      </c:pt>
                      <c:pt idx="901">
                        <c:v>5.7508976737086622E-3</c:v>
                      </c:pt>
                      <c:pt idx="902">
                        <c:v>3.8330079084403557E-2</c:v>
                      </c:pt>
                      <c:pt idx="903">
                        <c:v>2.2688945680521624E-2</c:v>
                      </c:pt>
                      <c:pt idx="904">
                        <c:v>0.10859859384023766</c:v>
                      </c:pt>
                      <c:pt idx="905">
                        <c:v>0.49550423461941373</c:v>
                      </c:pt>
                      <c:pt idx="906">
                        <c:v>0.39018133577310349</c:v>
                      </c:pt>
                      <c:pt idx="907">
                        <c:v>2.0200602352608392E-2</c:v>
                      </c:pt>
                      <c:pt idx="908">
                        <c:v>4.7802895162882712E-2</c:v>
                      </c:pt>
                      <c:pt idx="909">
                        <c:v>2.403216138901914E-3</c:v>
                      </c:pt>
                      <c:pt idx="910">
                        <c:v>8.9511076742286935E-3</c:v>
                      </c:pt>
                      <c:pt idx="911">
                        <c:v>1.5059123287101347E-3</c:v>
                      </c:pt>
                      <c:pt idx="912">
                        <c:v>3.7829678058531775E-3</c:v>
                      </c:pt>
                      <c:pt idx="913">
                        <c:v>3.9307692532388285E-4</c:v>
                      </c:pt>
                      <c:pt idx="914">
                        <c:v>8.7166462245028196E-5</c:v>
                      </c:pt>
                      <c:pt idx="915">
                        <c:v>2.0432053055590531E-3</c:v>
                      </c:pt>
                      <c:pt idx="916">
                        <c:v>1.2731468487629626E-3</c:v>
                      </c:pt>
                      <c:pt idx="917">
                        <c:v>7.9650573593921525E-3</c:v>
                      </c:pt>
                      <c:pt idx="918">
                        <c:v>1.160301073218708E-2</c:v>
                      </c:pt>
                      <c:pt idx="919">
                        <c:v>3.7481289521207046E-3</c:v>
                      </c:pt>
                      <c:pt idx="920">
                        <c:v>1.1189774928817473</c:v>
                      </c:pt>
                      <c:pt idx="921">
                        <c:v>1.7269615206381104</c:v>
                      </c:pt>
                      <c:pt idx="922">
                        <c:v>2.5154555022083787</c:v>
                      </c:pt>
                      <c:pt idx="923">
                        <c:v>5.7715893872295982</c:v>
                      </c:pt>
                      <c:pt idx="924">
                        <c:v>26.72841858101345</c:v>
                      </c:pt>
                      <c:pt idx="925">
                        <c:v>14.523131838720159</c:v>
                      </c:pt>
                      <c:pt idx="926">
                        <c:v>1.1806802349449219</c:v>
                      </c:pt>
                      <c:pt idx="927">
                        <c:v>1.0103869716447063</c:v>
                      </c:pt>
                      <c:pt idx="928">
                        <c:v>0.10385083307715276</c:v>
                      </c:pt>
                      <c:pt idx="929">
                        <c:v>0.47994321832404602</c:v>
                      </c:pt>
                      <c:pt idx="930">
                        <c:v>1.977786306881707E-2</c:v>
                      </c:pt>
                      <c:pt idx="931">
                        <c:v>0.49964998010547618</c:v>
                      </c:pt>
                      <c:pt idx="932">
                        <c:v>3.2755015724058041E-2</c:v>
                      </c:pt>
                      <c:pt idx="933">
                        <c:v>0.41340455485936939</c:v>
                      </c:pt>
                      <c:pt idx="934">
                        <c:v>4.8815806831058444E-3</c:v>
                      </c:pt>
                      <c:pt idx="935">
                        <c:v>0.27537999718661821</c:v>
                      </c:pt>
                      <c:pt idx="936">
                        <c:v>3.7804004222432221E-2</c:v>
                      </c:pt>
                      <c:pt idx="937">
                        <c:v>2.585972042648468E-2</c:v>
                      </c:pt>
                      <c:pt idx="938">
                        <c:v>7.473915321986227E-2</c:v>
                      </c:pt>
                      <c:pt idx="939">
                        <c:v>9.1750598308526412E-3</c:v>
                      </c:pt>
                      <c:pt idx="940">
                        <c:v>67.320583898796912</c:v>
                      </c:pt>
                      <c:pt idx="941">
                        <c:v>14.55311513562434</c:v>
                      </c:pt>
                      <c:pt idx="942">
                        <c:v>9.9279637160663583</c:v>
                      </c:pt>
                      <c:pt idx="943">
                        <c:v>123.80711180483053</c:v>
                      </c:pt>
                      <c:pt idx="944">
                        <c:v>50.848723504954528</c:v>
                      </c:pt>
                      <c:pt idx="945">
                        <c:v>22.494870595725278</c:v>
                      </c:pt>
                      <c:pt idx="946">
                        <c:v>21.30778552501036</c:v>
                      </c:pt>
                      <c:pt idx="947">
                        <c:v>20.212459765126383</c:v>
                      </c:pt>
                      <c:pt idx="948">
                        <c:v>11.403722608287598</c:v>
                      </c:pt>
                      <c:pt idx="949">
                        <c:v>2.1067207197806526</c:v>
                      </c:pt>
                      <c:pt idx="950">
                        <c:v>22.273232323445562</c:v>
                      </c:pt>
                      <c:pt idx="951">
                        <c:v>57.010242173572671</c:v>
                      </c:pt>
                      <c:pt idx="952">
                        <c:v>77.758363205426292</c:v>
                      </c:pt>
                      <c:pt idx="953">
                        <c:v>181.82925316889524</c:v>
                      </c:pt>
                      <c:pt idx="954">
                        <c:v>185.39287179515688</c:v>
                      </c:pt>
                      <c:pt idx="955">
                        <c:v>114.52737056943566</c:v>
                      </c:pt>
                      <c:pt idx="956">
                        <c:v>100.20772020134582</c:v>
                      </c:pt>
                      <c:pt idx="957">
                        <c:v>43.279021149037433</c:v>
                      </c:pt>
                      <c:pt idx="958">
                        <c:v>84.947704341423176</c:v>
                      </c:pt>
                      <c:pt idx="959">
                        <c:v>142.04228363139791</c:v>
                      </c:pt>
                      <c:pt idx="960">
                        <c:v>90.860617577373247</c:v>
                      </c:pt>
                      <c:pt idx="961">
                        <c:v>7.9860083449966535E-2</c:v>
                      </c:pt>
                      <c:pt idx="962">
                        <c:v>0.18298342595309677</c:v>
                      </c:pt>
                      <c:pt idx="963">
                        <c:v>5.4122240511559609E-2</c:v>
                      </c:pt>
                      <c:pt idx="964">
                        <c:v>0.40486308723619152</c:v>
                      </c:pt>
                      <c:pt idx="965">
                        <c:v>0.11154941394512656</c:v>
                      </c:pt>
                      <c:pt idx="966">
                        <c:v>1.4510566322789704</c:v>
                      </c:pt>
                      <c:pt idx="967">
                        <c:v>0.12896769360423804</c:v>
                      </c:pt>
                      <c:pt idx="968">
                        <c:v>4.2895384564530721</c:v>
                      </c:pt>
                      <c:pt idx="969">
                        <c:v>0.68231247251660154</c:v>
                      </c:pt>
                      <c:pt idx="970">
                        <c:v>2.6442072894585631</c:v>
                      </c:pt>
                      <c:pt idx="971">
                        <c:v>0.11875069287951644</c:v>
                      </c:pt>
                      <c:pt idx="972">
                        <c:v>2.3555438161317777</c:v>
                      </c:pt>
                      <c:pt idx="973">
                        <c:v>0.22919764958592653</c:v>
                      </c:pt>
                      <c:pt idx="974">
                        <c:v>2.4208836115097196</c:v>
                      </c:pt>
                      <c:pt idx="975">
                        <c:v>7.0491953179226503E-3</c:v>
                      </c:pt>
                      <c:pt idx="976">
                        <c:v>23.432897935521108</c:v>
                      </c:pt>
                      <c:pt idx="977">
                        <c:v>29.677758667018384</c:v>
                      </c:pt>
                      <c:pt idx="978">
                        <c:v>3.1967774137965965</c:v>
                      </c:pt>
                      <c:pt idx="979">
                        <c:v>2.4113136526274772</c:v>
                      </c:pt>
                      <c:pt idx="980">
                        <c:v>3.8691669928334917</c:v>
                      </c:pt>
                      <c:pt idx="981">
                        <c:v>3.0833327998752019E-4</c:v>
                      </c:pt>
                      <c:pt idx="982">
                        <c:v>2.5636086681965639E-2</c:v>
                      </c:pt>
                      <c:pt idx="983">
                        <c:v>1.3752555483432126E-2</c:v>
                      </c:pt>
                      <c:pt idx="984">
                        <c:v>0.20799571836793315</c:v>
                      </c:pt>
                      <c:pt idx="985">
                        <c:v>4.1641663201256091E-2</c:v>
                      </c:pt>
                      <c:pt idx="986">
                        <c:v>0.96028622323811408</c:v>
                      </c:pt>
                      <c:pt idx="987">
                        <c:v>0.35759020463823027</c:v>
                      </c:pt>
                      <c:pt idx="988">
                        <c:v>3.0496562688080431</c:v>
                      </c:pt>
                      <c:pt idx="989">
                        <c:v>1.1739549716976525</c:v>
                      </c:pt>
                      <c:pt idx="990">
                        <c:v>4.8261913359221298</c:v>
                      </c:pt>
                      <c:pt idx="991">
                        <c:v>11.275981410929024</c:v>
                      </c:pt>
                      <c:pt idx="992">
                        <c:v>4.9938912321399034</c:v>
                      </c:pt>
                      <c:pt idx="993">
                        <c:v>20.864157568948045</c:v>
                      </c:pt>
                      <c:pt idx="994">
                        <c:v>4.0803585229764253E-3</c:v>
                      </c:pt>
                      <c:pt idx="995">
                        <c:v>1.8554126435819628E-3</c:v>
                      </c:pt>
                      <c:pt idx="996">
                        <c:v>1.282694984498331E-3</c:v>
                      </c:pt>
                      <c:pt idx="997">
                        <c:v>3.9411913587554968E-3</c:v>
                      </c:pt>
                      <c:pt idx="998">
                        <c:v>2.9017609314131634E-4</c:v>
                      </c:pt>
                      <c:pt idx="999">
                        <c:v>0.48824585976828427</c:v>
                      </c:pt>
                      <c:pt idx="1000">
                        <c:v>1.0409475123033551E-3</c:v>
                      </c:pt>
                      <c:pt idx="1001">
                        <c:v>5.6301668184920457E-3</c:v>
                      </c:pt>
                      <c:pt idx="1002">
                        <c:v>3.2346493002602607E-3</c:v>
                      </c:pt>
                      <c:pt idx="1003">
                        <c:v>8.8317617835260737E-4</c:v>
                      </c:pt>
                      <c:pt idx="1004">
                        <c:v>4.5259500371509396E-4</c:v>
                      </c:pt>
                      <c:pt idx="1005">
                        <c:v>3.0755011273418665E-2</c:v>
                      </c:pt>
                      <c:pt idx="1006">
                        <c:v>2.8498112257469265E-4</c:v>
                      </c:pt>
                      <c:pt idx="1007">
                        <c:v>0.11165397095316457</c:v>
                      </c:pt>
                      <c:pt idx="1008">
                        <c:v>1.575879477283195E-3</c:v>
                      </c:pt>
                      <c:pt idx="1009">
                        <c:v>0.48779787668068192</c:v>
                      </c:pt>
                      <c:pt idx="1010">
                        <c:v>2.2207375560020144</c:v>
                      </c:pt>
                      <c:pt idx="1011">
                        <c:v>2.3493963834016403</c:v>
                      </c:pt>
                      <c:pt idx="1012">
                        <c:v>0.17966676335053067</c:v>
                      </c:pt>
                      <c:pt idx="1013">
                        <c:v>0.4716642038779279</c:v>
                      </c:pt>
                      <c:pt idx="1014">
                        <c:v>26.82555686135419</c:v>
                      </c:pt>
                      <c:pt idx="1015">
                        <c:v>3.223753271670549</c:v>
                      </c:pt>
                      <c:pt idx="1016">
                        <c:v>24.29578694039866</c:v>
                      </c:pt>
                      <c:pt idx="1017">
                        <c:v>59.256523471459914</c:v>
                      </c:pt>
                      <c:pt idx="1018">
                        <c:v>85.505611523276684</c:v>
                      </c:pt>
                      <c:pt idx="1019">
                        <c:v>73.996982486699181</c:v>
                      </c:pt>
                      <c:pt idx="1020">
                        <c:v>6.719243728265841</c:v>
                      </c:pt>
                      <c:pt idx="1021">
                        <c:v>28.124876020189468</c:v>
                      </c:pt>
                      <c:pt idx="1022">
                        <c:v>4.3123982165125199</c:v>
                      </c:pt>
                      <c:pt idx="1023">
                        <c:v>10.513200454253528</c:v>
                      </c:pt>
                      <c:pt idx="1024">
                        <c:v>7.6468674389192897</c:v>
                      </c:pt>
                      <c:pt idx="1025">
                        <c:v>7.0714607827857776</c:v>
                      </c:pt>
                      <c:pt idx="1026">
                        <c:v>2.3622593132369754</c:v>
                      </c:pt>
                      <c:pt idx="1027">
                        <c:v>5.0273941721714195</c:v>
                      </c:pt>
                      <c:pt idx="1028">
                        <c:v>163.07900705476811</c:v>
                      </c:pt>
                      <c:pt idx="1029">
                        <c:v>4.461676855380996</c:v>
                      </c:pt>
                      <c:pt idx="1030">
                        <c:v>6.6263460599545709</c:v>
                      </c:pt>
                      <c:pt idx="1031">
                        <c:v>4.2588713953168691</c:v>
                      </c:pt>
                      <c:pt idx="1032">
                        <c:v>3.5561577193296992</c:v>
                      </c:pt>
                      <c:pt idx="1033">
                        <c:v>4.5892141319464947</c:v>
                      </c:pt>
                      <c:pt idx="1034">
                        <c:v>14.286110955641147</c:v>
                      </c:pt>
                      <c:pt idx="1035">
                        <c:v>28.50821471461348</c:v>
                      </c:pt>
                      <c:pt idx="1036">
                        <c:v>42.64048958866821</c:v>
                      </c:pt>
                      <c:pt idx="1037">
                        <c:v>216.32035249451019</c:v>
                      </c:pt>
                      <c:pt idx="1038">
                        <c:v>10.978118972331176</c:v>
                      </c:pt>
                      <c:pt idx="1039">
                        <c:v>0.15556690977338428</c:v>
                      </c:pt>
                      <c:pt idx="1040">
                        <c:v>0.10217944214922783</c:v>
                      </c:pt>
                      <c:pt idx="1041">
                        <c:v>1.8025518685237099</c:v>
                      </c:pt>
                      <c:pt idx="1042">
                        <c:v>0.87217882831576465</c:v>
                      </c:pt>
                      <c:pt idx="1043">
                        <c:v>53.8761235615194</c:v>
                      </c:pt>
                      <c:pt idx="1044">
                        <c:v>1.9955274889100674</c:v>
                      </c:pt>
                      <c:pt idx="1045">
                        <c:v>0.39196634445747291</c:v>
                      </c:pt>
                      <c:pt idx="1046">
                        <c:v>1.4216456465389309</c:v>
                      </c:pt>
                      <c:pt idx="1047">
                        <c:v>0.15995816445857056</c:v>
                      </c:pt>
                      <c:pt idx="1048">
                        <c:v>232.59627979241688</c:v>
                      </c:pt>
                      <c:pt idx="1049">
                        <c:v>4.8439684430832202</c:v>
                      </c:pt>
                      <c:pt idx="1050">
                        <c:v>3.444216729028611E-2</c:v>
                      </c:pt>
                      <c:pt idx="1051">
                        <c:v>77.562142155657</c:v>
                      </c:pt>
                      <c:pt idx="1052">
                        <c:v>4.1497309905828157</c:v>
                      </c:pt>
                      <c:pt idx="1053">
                        <c:v>0.13074929746850833</c:v>
                      </c:pt>
                      <c:pt idx="1054">
                        <c:v>0.81323126683836022</c:v>
                      </c:pt>
                      <c:pt idx="1055">
                        <c:v>1.3304508761727705</c:v>
                      </c:pt>
                      <c:pt idx="1056">
                        <c:v>5.2421954055841846</c:v>
                      </c:pt>
                      <c:pt idx="1057">
                        <c:v>0.65146995894138371</c:v>
                      </c:pt>
                      <c:pt idx="1058">
                        <c:v>1.6039426366264895</c:v>
                      </c:pt>
                      <c:pt idx="1059">
                        <c:v>6.9888100223888472</c:v>
                      </c:pt>
                      <c:pt idx="1060">
                        <c:v>1.186076154815491</c:v>
                      </c:pt>
                      <c:pt idx="1061">
                        <c:v>0.69303286251552709</c:v>
                      </c:pt>
                      <c:pt idx="1062">
                        <c:v>3.4248502767874327</c:v>
                      </c:pt>
                      <c:pt idx="1063">
                        <c:v>0.36331066337923285</c:v>
                      </c:pt>
                      <c:pt idx="1064">
                        <c:v>1.9458510450578346</c:v>
                      </c:pt>
                      <c:pt idx="1065">
                        <c:v>14.00436849847212</c:v>
                      </c:pt>
                      <c:pt idx="1066">
                        <c:v>0.40845582497128452</c:v>
                      </c:pt>
                      <c:pt idx="1067">
                        <c:v>10.425404166945915</c:v>
                      </c:pt>
                      <c:pt idx="1068">
                        <c:v>131.34369867498623</c:v>
                      </c:pt>
                      <c:pt idx="1069">
                        <c:v>0.28357733839328875</c:v>
                      </c:pt>
                      <c:pt idx="1070">
                        <c:v>104.42309075512129</c:v>
                      </c:pt>
                      <c:pt idx="1071">
                        <c:v>5.3121296304957738E-2</c:v>
                      </c:pt>
                      <c:pt idx="1072">
                        <c:v>4.7273351748967256E-3</c:v>
                      </c:pt>
                      <c:pt idx="1073">
                        <c:v>3.4652114226973695E-3</c:v>
                      </c:pt>
                      <c:pt idx="1074">
                        <c:v>5.3240783419197739E-2</c:v>
                      </c:pt>
                      <c:pt idx="1075">
                        <c:v>1.1809521304185441E-3</c:v>
                      </c:pt>
                      <c:pt idx="1076">
                        <c:v>1.3887260810019064E-3</c:v>
                      </c:pt>
                      <c:pt idx="1077">
                        <c:v>3.8694515569294916E-2</c:v>
                      </c:pt>
                      <c:pt idx="1078">
                        <c:v>1.5147320845114498E-2</c:v>
                      </c:pt>
                      <c:pt idx="1079">
                        <c:v>4.9327629356005318E-4</c:v>
                      </c:pt>
                      <c:pt idx="1080">
                        <c:v>3.7421377815886707E-4</c:v>
                      </c:pt>
                      <c:pt idx="1081">
                        <c:v>7.7457478901202823E-4</c:v>
                      </c:pt>
                      <c:pt idx="1082">
                        <c:v>2.4802384686606918E-4</c:v>
                      </c:pt>
                      <c:pt idx="1083">
                        <c:v>9.1166933035372421E-5</c:v>
                      </c:pt>
                      <c:pt idx="1084">
                        <c:v>4.2765845871695893E-4</c:v>
                      </c:pt>
                      <c:pt idx="1085">
                        <c:v>4.9115323505378582E-4</c:v>
                      </c:pt>
                      <c:pt idx="1086">
                        <c:v>1.182346166937585E-3</c:v>
                      </c:pt>
                      <c:pt idx="1087">
                        <c:v>3.9061721579667269E-4</c:v>
                      </c:pt>
                      <c:pt idx="1088">
                        <c:v>1.4560725392478335E-3</c:v>
                      </c:pt>
                      <c:pt idx="1089">
                        <c:v>2.0620482496240267E-3</c:v>
                      </c:pt>
                      <c:pt idx="1090">
                        <c:v>4.7089986999506901E-3</c:v>
                      </c:pt>
                      <c:pt idx="1091">
                        <c:v>1.840168605847022E-3</c:v>
                      </c:pt>
                      <c:pt idx="1092">
                        <c:v>1.983829375557572E-2</c:v>
                      </c:pt>
                      <c:pt idx="1093">
                        <c:v>2.263738348098837E-3</c:v>
                      </c:pt>
                      <c:pt idx="1094">
                        <c:v>2.0428781837363647E-2</c:v>
                      </c:pt>
                      <c:pt idx="1095">
                        <c:v>6.5161110542758083E-2</c:v>
                      </c:pt>
                      <c:pt idx="1096">
                        <c:v>0.16504987233792795</c:v>
                      </c:pt>
                      <c:pt idx="1097">
                        <c:v>0.12350296515317376</c:v>
                      </c:pt>
                      <c:pt idx="1098">
                        <c:v>2.1399045904286644E-2</c:v>
                      </c:pt>
                      <c:pt idx="1099">
                        <c:v>0.25540286350056285</c:v>
                      </c:pt>
                      <c:pt idx="1100">
                        <c:v>0.43483211773674268</c:v>
                      </c:pt>
                      <c:pt idx="1101">
                        <c:v>0.1934398825139122</c:v>
                      </c:pt>
                      <c:pt idx="1102">
                        <c:v>0.60090627327983137</c:v>
                      </c:pt>
                      <c:pt idx="1103">
                        <c:v>4.4117056318254633E-2</c:v>
                      </c:pt>
                      <c:pt idx="1104">
                        <c:v>0.21126367775088797</c:v>
                      </c:pt>
                      <c:pt idx="1105">
                        <c:v>4.3604025178067368E-4</c:v>
                      </c:pt>
                      <c:pt idx="1106">
                        <c:v>0.16769790634241477</c:v>
                      </c:pt>
                      <c:pt idx="1107">
                        <c:v>1.7610378368701116E-3</c:v>
                      </c:pt>
                      <c:pt idx="1108">
                        <c:v>0.16753441035678976</c:v>
                      </c:pt>
                      <c:pt idx="1109">
                        <c:v>8.5903565447120935E-3</c:v>
                      </c:pt>
                      <c:pt idx="1110">
                        <c:v>2.6187519910890484E-2</c:v>
                      </c:pt>
                      <c:pt idx="1111">
                        <c:v>9.002107121955389E-3</c:v>
                      </c:pt>
                      <c:pt idx="1112">
                        <c:v>2.1520939686098178E-2</c:v>
                      </c:pt>
                      <c:pt idx="1113">
                        <c:v>3.3285952576402753E-2</c:v>
                      </c:pt>
                      <c:pt idx="1114">
                        <c:v>2.7742238362342252E-2</c:v>
                      </c:pt>
                      <c:pt idx="1115">
                        <c:v>2.6328311946407165E-2</c:v>
                      </c:pt>
                      <c:pt idx="1116">
                        <c:v>1.6540927230694558E-2</c:v>
                      </c:pt>
                      <c:pt idx="1117">
                        <c:v>2.3238823361541325E-3</c:v>
                      </c:pt>
                      <c:pt idx="1118">
                        <c:v>8.0527190117624797E-3</c:v>
                      </c:pt>
                      <c:pt idx="1119">
                        <c:v>3.9311353675134013E-3</c:v>
                      </c:pt>
                      <c:pt idx="1120">
                        <c:v>3.3301803097272473E-2</c:v>
                      </c:pt>
                      <c:pt idx="1121">
                        <c:v>1.9718948426561741E-2</c:v>
                      </c:pt>
                      <c:pt idx="1122">
                        <c:v>7.1492815721101902E-2</c:v>
                      </c:pt>
                      <c:pt idx="1123">
                        <c:v>4.6564503904713839E-2</c:v>
                      </c:pt>
                      <c:pt idx="1124">
                        <c:v>8.9832940764927524E-2</c:v>
                      </c:pt>
                      <c:pt idx="1125">
                        <c:v>2.9353559238670481E-2</c:v>
                      </c:pt>
                      <c:pt idx="1126">
                        <c:v>2.3216495268204591E-2</c:v>
                      </c:pt>
                      <c:pt idx="1127">
                        <c:v>2.2478589128394025E-2</c:v>
                      </c:pt>
                      <c:pt idx="1128">
                        <c:v>1.7462901461409115</c:v>
                      </c:pt>
                      <c:pt idx="1129">
                        <c:v>5.6375154017958569E-2</c:v>
                      </c:pt>
                      <c:pt idx="1130">
                        <c:v>2.5290935250571804</c:v>
                      </c:pt>
                      <c:pt idx="1131">
                        <c:v>0.4287798275319567</c:v>
                      </c:pt>
                      <c:pt idx="1132">
                        <c:v>0.20823439912324562</c:v>
                      </c:pt>
                      <c:pt idx="1133">
                        <c:v>1.1953697032363278E-2</c:v>
                      </c:pt>
                      <c:pt idx="1134">
                        <c:v>7.8889711312663563E-2</c:v>
                      </c:pt>
                      <c:pt idx="1135">
                        <c:v>0.13825719641312556</c:v>
                      </c:pt>
                      <c:pt idx="1136">
                        <c:v>1.5852485596371341E-2</c:v>
                      </c:pt>
                      <c:pt idx="1137">
                        <c:v>1.6661172580772703E-2</c:v>
                      </c:pt>
                      <c:pt idx="1138">
                        <c:v>4.0142579991812699E-2</c:v>
                      </c:pt>
                      <c:pt idx="1139">
                        <c:v>14.979920668849743</c:v>
                      </c:pt>
                      <c:pt idx="1140">
                        <c:v>5.2371146069632983</c:v>
                      </c:pt>
                      <c:pt idx="1141">
                        <c:v>212.20803611728971</c:v>
                      </c:pt>
                      <c:pt idx="1142">
                        <c:v>317.20093908418437</c:v>
                      </c:pt>
                      <c:pt idx="1143">
                        <c:v>183.92001365252443</c:v>
                      </c:pt>
                      <c:pt idx="1144">
                        <c:v>10.201559654481647</c:v>
                      </c:pt>
                      <c:pt idx="1145">
                        <c:v>8.0665726390233977E-3</c:v>
                      </c:pt>
                      <c:pt idx="1146">
                        <c:v>2.8075779097807722E-2</c:v>
                      </c:pt>
                      <c:pt idx="1147">
                        <c:v>6.1076646095085795E-3</c:v>
                      </c:pt>
                      <c:pt idx="1148">
                        <c:v>2.6144045854351989E-3</c:v>
                      </c:pt>
                      <c:pt idx="1149">
                        <c:v>2.9117103897169073E-2</c:v>
                      </c:pt>
                      <c:pt idx="1150">
                        <c:v>2.0907907941238247E-2</c:v>
                      </c:pt>
                      <c:pt idx="1151">
                        <c:v>7.1690975724620382E-2</c:v>
                      </c:pt>
                      <c:pt idx="1152">
                        <c:v>3.6611706644008202E-2</c:v>
                      </c:pt>
                      <c:pt idx="1153">
                        <c:v>1.9508949494235046E-3</c:v>
                      </c:pt>
                      <c:pt idx="1154">
                        <c:v>1.5714392151233995E-2</c:v>
                      </c:pt>
                      <c:pt idx="1155">
                        <c:v>0.19405752930182149</c:v>
                      </c:pt>
                      <c:pt idx="1156">
                        <c:v>0.60915047510635367</c:v>
                      </c:pt>
                      <c:pt idx="1157">
                        <c:v>4.530135208930484</c:v>
                      </c:pt>
                      <c:pt idx="1158">
                        <c:v>3.8870025319414765</c:v>
                      </c:pt>
                      <c:pt idx="1159">
                        <c:v>0.73984850327651874</c:v>
                      </c:pt>
                      <c:pt idx="1160">
                        <c:v>0.20709152255106794</c:v>
                      </c:pt>
                      <c:pt idx="1161">
                        <c:v>0.48124673937650114</c:v>
                      </c:pt>
                      <c:pt idx="1162">
                        <c:v>0.21470073091452543</c:v>
                      </c:pt>
                      <c:pt idx="1163">
                        <c:v>1.3269119010486372</c:v>
                      </c:pt>
                      <c:pt idx="1164">
                        <c:v>0.13801651214797703</c:v>
                      </c:pt>
                      <c:pt idx="1165">
                        <c:v>7.3250873257591342</c:v>
                      </c:pt>
                      <c:pt idx="1166">
                        <c:v>1.6179802321206262</c:v>
                      </c:pt>
                      <c:pt idx="1167">
                        <c:v>26.946902283582574</c:v>
                      </c:pt>
                      <c:pt idx="1168">
                        <c:v>1.006291027698653</c:v>
                      </c:pt>
                      <c:pt idx="1169">
                        <c:v>3.6999561134452703</c:v>
                      </c:pt>
                      <c:pt idx="1170">
                        <c:v>1.1553348971100659</c:v>
                      </c:pt>
                      <c:pt idx="1171">
                        <c:v>1.6705395978729747</c:v>
                      </c:pt>
                      <c:pt idx="1172">
                        <c:v>0.5922377508980643</c:v>
                      </c:pt>
                      <c:pt idx="1173">
                        <c:v>0.27109196875705494</c:v>
                      </c:pt>
                      <c:pt idx="1174">
                        <c:v>1.8718417283459347E-2</c:v>
                      </c:pt>
                      <c:pt idx="1175">
                        <c:v>0.10982783355688058</c:v>
                      </c:pt>
                      <c:pt idx="1176">
                        <c:v>0.31976302514909583</c:v>
                      </c:pt>
                      <c:pt idx="1177">
                        <c:v>0.14733291758288664</c:v>
                      </c:pt>
                      <c:pt idx="1178">
                        <c:v>2.858754456353434E-2</c:v>
                      </c:pt>
                      <c:pt idx="1179">
                        <c:v>0.8500291707811376</c:v>
                      </c:pt>
                      <c:pt idx="1180">
                        <c:v>2.0031525537666237</c:v>
                      </c:pt>
                      <c:pt idx="1181">
                        <c:v>4.0543841757011876</c:v>
                      </c:pt>
                      <c:pt idx="1182">
                        <c:v>2.2730041445815634</c:v>
                      </c:pt>
                      <c:pt idx="1183">
                        <c:v>7.3216605203322266E-2</c:v>
                      </c:pt>
                      <c:pt idx="1184">
                        <c:v>1.9193870321470319</c:v>
                      </c:pt>
                      <c:pt idx="1185">
                        <c:v>3.1645276327435137</c:v>
                      </c:pt>
                      <c:pt idx="1186">
                        <c:v>0.41968579268898831</c:v>
                      </c:pt>
                      <c:pt idx="1187">
                        <c:v>0.15160285693276881</c:v>
                      </c:pt>
                      <c:pt idx="1188">
                        <c:v>9.9824834912354915E-2</c:v>
                      </c:pt>
                      <c:pt idx="1189">
                        <c:v>0.44154046715397044</c:v>
                      </c:pt>
                      <c:pt idx="1190">
                        <c:v>0.80155599663110577</c:v>
                      </c:pt>
                      <c:pt idx="1191">
                        <c:v>5.6355900305086548</c:v>
                      </c:pt>
                      <c:pt idx="1192">
                        <c:v>1.6607084665018721</c:v>
                      </c:pt>
                      <c:pt idx="1193">
                        <c:v>33.96080721427947</c:v>
                      </c:pt>
                      <c:pt idx="1194">
                        <c:v>30.471950975280709</c:v>
                      </c:pt>
                      <c:pt idx="1195">
                        <c:v>34.843412699256966</c:v>
                      </c:pt>
                      <c:pt idx="1196">
                        <c:v>7.7607891817116119</c:v>
                      </c:pt>
                      <c:pt idx="1197">
                        <c:v>16.433235874308519</c:v>
                      </c:pt>
                      <c:pt idx="1198">
                        <c:v>6.2346774478916309</c:v>
                      </c:pt>
                      <c:pt idx="1199">
                        <c:v>2.4283020076430106</c:v>
                      </c:pt>
                      <c:pt idx="1200">
                        <c:v>116.21001350403132</c:v>
                      </c:pt>
                      <c:pt idx="1201">
                        <c:v>4.4206283278537031</c:v>
                      </c:pt>
                      <c:pt idx="1202">
                        <c:v>2.6681561898126716</c:v>
                      </c:pt>
                      <c:pt idx="1203">
                        <c:v>92.882135429325061</c:v>
                      </c:pt>
                      <c:pt idx="1204">
                        <c:v>0.35284757551626694</c:v>
                      </c:pt>
                      <c:pt idx="1205">
                        <c:v>2.0393885455282779</c:v>
                      </c:pt>
                      <c:pt idx="1206">
                        <c:v>14.21593337436409</c:v>
                      </c:pt>
                      <c:pt idx="1207">
                        <c:v>8.0182723149753915E-2</c:v>
                      </c:pt>
                      <c:pt idx="1208">
                        <c:v>0.75181077847891364</c:v>
                      </c:pt>
                      <c:pt idx="1209">
                        <c:v>3.5877532577281725E-3</c:v>
                      </c:pt>
                      <c:pt idx="1210">
                        <c:v>0.35898656999114537</c:v>
                      </c:pt>
                      <c:pt idx="1211">
                        <c:v>4.8506261259465999E-2</c:v>
                      </c:pt>
                      <c:pt idx="1212">
                        <c:v>0.11799773670116677</c:v>
                      </c:pt>
                      <c:pt idx="1213">
                        <c:v>1.5517784290430929E-2</c:v>
                      </c:pt>
                      <c:pt idx="1214">
                        <c:v>1.3298092643484958</c:v>
                      </c:pt>
                      <c:pt idx="1215">
                        <c:v>3.3640972086257452E-4</c:v>
                      </c:pt>
                      <c:pt idx="1216">
                        <c:v>2.6366489968820912</c:v>
                      </c:pt>
                      <c:pt idx="1217">
                        <c:v>5.6465609390719445E-3</c:v>
                      </c:pt>
                      <c:pt idx="1218">
                        <c:v>3.3611347005519669</c:v>
                      </c:pt>
                      <c:pt idx="1219">
                        <c:v>41.523077228027944</c:v>
                      </c:pt>
                      <c:pt idx="1220">
                        <c:v>0.23199577516059899</c:v>
                      </c:pt>
                      <c:pt idx="1221">
                        <c:v>42.964320491348211</c:v>
                      </c:pt>
                      <c:pt idx="1222">
                        <c:v>9.1800335092580756</c:v>
                      </c:pt>
                      <c:pt idx="1223">
                        <c:v>5.672086199381361E-3</c:v>
                      </c:pt>
                      <c:pt idx="1224">
                        <c:v>0.95022682747696008</c:v>
                      </c:pt>
                      <c:pt idx="1225">
                        <c:v>0.28013156305107456</c:v>
                      </c:pt>
                      <c:pt idx="1226">
                        <c:v>2.0025271492126687E-2</c:v>
                      </c:pt>
                      <c:pt idx="1227">
                        <c:v>0.24753093337456222</c:v>
                      </c:pt>
                      <c:pt idx="1228">
                        <c:v>3.2500115034328324E-3</c:v>
                      </c:pt>
                      <c:pt idx="1229">
                        <c:v>0.81916378156733383</c:v>
                      </c:pt>
                      <c:pt idx="1230">
                        <c:v>0.10608664430887782</c:v>
                      </c:pt>
                      <c:pt idx="1231">
                        <c:v>1.2414146350951354E-2</c:v>
                      </c:pt>
                      <c:pt idx="1232">
                        <c:v>0.4632730956025628</c:v>
                      </c:pt>
                      <c:pt idx="1233">
                        <c:v>2.4192169263627095E-2</c:v>
                      </c:pt>
                      <c:pt idx="1234">
                        <c:v>17.615945299654051</c:v>
                      </c:pt>
                      <c:pt idx="1235">
                        <c:v>0.1590439915653542</c:v>
                      </c:pt>
                      <c:pt idx="1236">
                        <c:v>0.87917428650906371</c:v>
                      </c:pt>
                      <c:pt idx="1237">
                        <c:v>0.26540964034256492</c:v>
                      </c:pt>
                      <c:pt idx="1238">
                        <c:v>1.8797072350174446E-2</c:v>
                      </c:pt>
                      <c:pt idx="1239">
                        <c:v>0.6189239406144178</c:v>
                      </c:pt>
                      <c:pt idx="1240">
                        <c:v>1.4744618818221953</c:v>
                      </c:pt>
                      <c:pt idx="1241">
                        <c:v>0.53851942175189749</c:v>
                      </c:pt>
                      <c:pt idx="1242">
                        <c:v>7.3814943411592199E-2</c:v>
                      </c:pt>
                      <c:pt idx="1243">
                        <c:v>1.7508397469957443E-2</c:v>
                      </c:pt>
                      <c:pt idx="1244">
                        <c:v>1.1157135271640695E-2</c:v>
                      </c:pt>
                      <c:pt idx="1245">
                        <c:v>6.0785469036983971E-3</c:v>
                      </c:pt>
                      <c:pt idx="1246">
                        <c:v>0.60212425409139836</c:v>
                      </c:pt>
                      <c:pt idx="1247">
                        <c:v>0.12115503448849781</c:v>
                      </c:pt>
                      <c:pt idx="1248">
                        <c:v>0.59139053133234643</c:v>
                      </c:pt>
                      <c:pt idx="1249">
                        <c:v>0.13202674714649176</c:v>
                      </c:pt>
                      <c:pt idx="1250">
                        <c:v>0.11243691884879413</c:v>
                      </c:pt>
                      <c:pt idx="1251">
                        <c:v>3.1807831936153545E-2</c:v>
                      </c:pt>
                      <c:pt idx="1252">
                        <c:v>0.21049591999662501</c:v>
                      </c:pt>
                      <c:pt idx="1253">
                        <c:v>5.1956395172134191E-2</c:v>
                      </c:pt>
                      <c:pt idx="1254">
                        <c:v>4.5640555877263504E-2</c:v>
                      </c:pt>
                      <c:pt idx="1255">
                        <c:v>0.42962957603407831</c:v>
                      </c:pt>
                      <c:pt idx="1256">
                        <c:v>9.0294107515570321E-2</c:v>
                      </c:pt>
                      <c:pt idx="1257">
                        <c:v>1.0362284852121855</c:v>
                      </c:pt>
                      <c:pt idx="1258">
                        <c:v>0.36971539911606183</c:v>
                      </c:pt>
                      <c:pt idx="1259">
                        <c:v>1.1865244523591802</c:v>
                      </c:pt>
                      <c:pt idx="1260">
                        <c:v>0.57638595871241283</c:v>
                      </c:pt>
                      <c:pt idx="1261">
                        <c:v>1.5429710300831394</c:v>
                      </c:pt>
                      <c:pt idx="1262">
                        <c:v>2.4781493334882974E-2</c:v>
                      </c:pt>
                      <c:pt idx="1263">
                        <c:v>0.90072513019565359</c:v>
                      </c:pt>
                      <c:pt idx="1264">
                        <c:v>0.38618889261466371</c:v>
                      </c:pt>
                      <c:pt idx="1265">
                        <c:v>3.655958492961827</c:v>
                      </c:pt>
                      <c:pt idx="1266">
                        <c:v>0.13459878073546314</c:v>
                      </c:pt>
                      <c:pt idx="1267">
                        <c:v>9.2101484834506614E-2</c:v>
                      </c:pt>
                      <c:pt idx="1268">
                        <c:v>27.830402474159644</c:v>
                      </c:pt>
                      <c:pt idx="1269">
                        <c:v>8.5778819289039576E-2</c:v>
                      </c:pt>
                      <c:pt idx="1270">
                        <c:v>0.36495563386072682</c:v>
                      </c:pt>
                      <c:pt idx="1271">
                        <c:v>40.56867299994714</c:v>
                      </c:pt>
                      <c:pt idx="1272">
                        <c:v>2.8969850841852299E-3</c:v>
                      </c:pt>
                      <c:pt idx="1273">
                        <c:v>1.8897759283488814E-4</c:v>
                      </c:pt>
                      <c:pt idx="1274">
                        <c:v>8.0688257039963397E-4</c:v>
                      </c:pt>
                      <c:pt idx="1275">
                        <c:v>5.3561760273307659E-3</c:v>
                      </c:pt>
                      <c:pt idx="1276">
                        <c:v>3.0643423388260326E-3</c:v>
                      </c:pt>
                      <c:pt idx="1277">
                        <c:v>1.8756079788689474E-4</c:v>
                      </c:pt>
                      <c:pt idx="1278">
                        <c:v>8.1312017126586181E-4</c:v>
                      </c:pt>
                      <c:pt idx="1279">
                        <c:v>1.1336077637825919E-3</c:v>
                      </c:pt>
                      <c:pt idx="1280">
                        <c:v>3.4277950727492948E-3</c:v>
                      </c:pt>
                      <c:pt idx="1281">
                        <c:v>1.4516522298384236E-2</c:v>
                      </c:pt>
                      <c:pt idx="1282">
                        <c:v>3.7826081410712123E-4</c:v>
                      </c:pt>
                      <c:pt idx="1283">
                        <c:v>1.3072653610917223E-4</c:v>
                      </c:pt>
                      <c:pt idx="1284">
                        <c:v>1.2998450871121382E-3</c:v>
                      </c:pt>
                      <c:pt idx="1285">
                        <c:v>4.3091969207091794E-3</c:v>
                      </c:pt>
                      <c:pt idx="1286">
                        <c:v>2.8717850179709038E-3</c:v>
                      </c:pt>
                      <c:pt idx="1287">
                        <c:v>1.2994656118691611E-2</c:v>
                      </c:pt>
                      <c:pt idx="1288">
                        <c:v>6.4657711402802001E-3</c:v>
                      </c:pt>
                      <c:pt idx="1289">
                        <c:v>3.1680644393836848E-3</c:v>
                      </c:pt>
                      <c:pt idx="1290">
                        <c:v>1.9262399246186104E-3</c:v>
                      </c:pt>
                      <c:pt idx="1291">
                        <c:v>5.6223322238059632E-3</c:v>
                      </c:pt>
                      <c:pt idx="1292">
                        <c:v>7.9969070723783268E-4</c:v>
                      </c:pt>
                      <c:pt idx="1293">
                        <c:v>9.7927696521162595</c:v>
                      </c:pt>
                      <c:pt idx="1294">
                        <c:v>0.2874599497138835</c:v>
                      </c:pt>
                      <c:pt idx="1295">
                        <c:v>0.14606952186142705</c:v>
                      </c:pt>
                      <c:pt idx="1296">
                        <c:v>0.60925375616091448</c:v>
                      </c:pt>
                      <c:pt idx="1297">
                        <c:v>3.5682844569765657E-2</c:v>
                      </c:pt>
                      <c:pt idx="1298">
                        <c:v>1.1102621806056449E-3</c:v>
                      </c:pt>
                      <c:pt idx="1299">
                        <c:v>8.8503555026653496E-2</c:v>
                      </c:pt>
                      <c:pt idx="1300">
                        <c:v>2.8280688903965039E-3</c:v>
                      </c:pt>
                      <c:pt idx="1301">
                        <c:v>0.211499590135725</c:v>
                      </c:pt>
                      <c:pt idx="1302">
                        <c:v>2.2451741021227649E-2</c:v>
                      </c:pt>
                      <c:pt idx="1303">
                        <c:v>0.45204105462884148</c:v>
                      </c:pt>
                      <c:pt idx="1304">
                        <c:v>0.33636622555218004</c:v>
                      </c:pt>
                      <c:pt idx="1305">
                        <c:v>0.92040534098948823</c:v>
                      </c:pt>
                      <c:pt idx="1306">
                        <c:v>0.76072397385251433</c:v>
                      </c:pt>
                      <c:pt idx="1307">
                        <c:v>0.67530842196758434</c:v>
                      </c:pt>
                      <c:pt idx="1308">
                        <c:v>0.32141777168795177</c:v>
                      </c:pt>
                      <c:pt idx="1309">
                        <c:v>2.1139948307924259</c:v>
                      </c:pt>
                      <c:pt idx="1310">
                        <c:v>1.6050015811649461</c:v>
                      </c:pt>
                      <c:pt idx="1311">
                        <c:v>7.0553798676400312</c:v>
                      </c:pt>
                      <c:pt idx="1312">
                        <c:v>0.23450258271066007</c:v>
                      </c:pt>
                      <c:pt idx="1313">
                        <c:v>7.2430541228324765</c:v>
                      </c:pt>
                      <c:pt idx="1314">
                        <c:v>0.3799191314995608</c:v>
                      </c:pt>
                      <c:pt idx="1315">
                        <c:v>0.47601455370241269</c:v>
                      </c:pt>
                      <c:pt idx="1316">
                        <c:v>1.0309061528597321</c:v>
                      </c:pt>
                      <c:pt idx="1317">
                        <c:v>0.22889878292902111</c:v>
                      </c:pt>
                      <c:pt idx="1318">
                        <c:v>0.22864317440624399</c:v>
                      </c:pt>
                      <c:pt idx="1319">
                        <c:v>1.6882618343608009</c:v>
                      </c:pt>
                      <c:pt idx="1320">
                        <c:v>0.11916423465648369</c:v>
                      </c:pt>
                      <c:pt idx="1321">
                        <c:v>0.10869236069904203</c:v>
                      </c:pt>
                      <c:pt idx="1322">
                        <c:v>0.59857273202440386</c:v>
                      </c:pt>
                      <c:pt idx="1323">
                        <c:v>1.4359663081275738E-2</c:v>
                      </c:pt>
                      <c:pt idx="1324">
                        <c:v>7.137033651854588E-4</c:v>
                      </c:pt>
                      <c:pt idx="1325">
                        <c:v>0.6495477492505255</c:v>
                      </c:pt>
                      <c:pt idx="1326">
                        <c:v>2.9497658546041632</c:v>
                      </c:pt>
                      <c:pt idx="1327">
                        <c:v>49.764140205452712</c:v>
                      </c:pt>
                      <c:pt idx="1328">
                        <c:v>52.817420977492695</c:v>
                      </c:pt>
                      <c:pt idx="1329">
                        <c:v>0.72206560777683626</c:v>
                      </c:pt>
                      <c:pt idx="1330">
                        <c:v>17.626828147328194</c:v>
                      </c:pt>
                      <c:pt idx="1331">
                        <c:v>5.990970142296522</c:v>
                      </c:pt>
                      <c:pt idx="1332">
                        <c:v>30.080417878680109</c:v>
                      </c:pt>
                      <c:pt idx="1333">
                        <c:v>20.272417105743195</c:v>
                      </c:pt>
                      <c:pt idx="1334">
                        <c:v>29.162619887390559</c:v>
                      </c:pt>
                      <c:pt idx="1335">
                        <c:v>28.718528942130419</c:v>
                      </c:pt>
                      <c:pt idx="1336">
                        <c:v>2.3938065993043416E-2</c:v>
                      </c:pt>
                      <c:pt idx="1337">
                        <c:v>0.12721313971589648</c:v>
                      </c:pt>
                      <c:pt idx="1338">
                        <c:v>1.7357276199319829E-2</c:v>
                      </c:pt>
                      <c:pt idx="1339">
                        <c:v>9.2432873008206178E-3</c:v>
                      </c:pt>
                      <c:pt idx="1340">
                        <c:v>4.6422284534344783E-3</c:v>
                      </c:pt>
                      <c:pt idx="1341">
                        <c:v>7.1588350879005294E-3</c:v>
                      </c:pt>
                      <c:pt idx="1342">
                        <c:v>3.4082507716706374E-3</c:v>
                      </c:pt>
                      <c:pt idx="1343">
                        <c:v>4.1583029232221637E-3</c:v>
                      </c:pt>
                      <c:pt idx="1344">
                        <c:v>8.4182710853574153E-3</c:v>
                      </c:pt>
                      <c:pt idx="1345">
                        <c:v>2.6198728482338964E-3</c:v>
                      </c:pt>
                      <c:pt idx="1346">
                        <c:v>4.2469054325447357E-3</c:v>
                      </c:pt>
                      <c:pt idx="1347">
                        <c:v>1.1695208979443253E-2</c:v>
                      </c:pt>
                      <c:pt idx="1348">
                        <c:v>8.2643497816196482E-3</c:v>
                      </c:pt>
                      <c:pt idx="1349">
                        <c:v>1.0009812209494656E-2</c:v>
                      </c:pt>
                      <c:pt idx="1350">
                        <c:v>1.6860873074063213E-3</c:v>
                      </c:pt>
                      <c:pt idx="1351">
                        <c:v>7.1416467288412952E-3</c:v>
                      </c:pt>
                      <c:pt idx="1352">
                        <c:v>1.1515974896034366E-2</c:v>
                      </c:pt>
                      <c:pt idx="1353">
                        <c:v>5.5675029175952179E-3</c:v>
                      </c:pt>
                      <c:pt idx="1354">
                        <c:v>5.5601352774039105E-3</c:v>
                      </c:pt>
                      <c:pt idx="1355">
                        <c:v>7.6113465516721994E-5</c:v>
                      </c:pt>
                      <c:pt idx="1356">
                        <c:v>4.5790187079210896E-3</c:v>
                      </c:pt>
                      <c:pt idx="1357">
                        <c:v>5.616073696913265E-3</c:v>
                      </c:pt>
                      <c:pt idx="1358">
                        <c:v>1.8126948552184892E-2</c:v>
                      </c:pt>
                      <c:pt idx="1359">
                        <c:v>0.69931841069192502</c:v>
                      </c:pt>
                      <c:pt idx="1360">
                        <c:v>1.13018924050037</c:v>
                      </c:pt>
                      <c:pt idx="1361">
                        <c:v>2.0446807169004471</c:v>
                      </c:pt>
                      <c:pt idx="1362">
                        <c:v>10.208638178917457</c:v>
                      </c:pt>
                      <c:pt idx="1363">
                        <c:v>33.817121040142553</c:v>
                      </c:pt>
                      <c:pt idx="1364">
                        <c:v>112.78786009559411</c:v>
                      </c:pt>
                      <c:pt idx="1365">
                        <c:v>56.016454791336145</c:v>
                      </c:pt>
                      <c:pt idx="1366">
                        <c:v>13.31535256179092</c:v>
                      </c:pt>
                      <c:pt idx="1367">
                        <c:v>3.9030637844600684</c:v>
                      </c:pt>
                      <c:pt idx="1368">
                        <c:v>4.6813607507189197</c:v>
                      </c:pt>
                      <c:pt idx="1369">
                        <c:v>10.373536957069076</c:v>
                      </c:pt>
                      <c:pt idx="1370">
                        <c:v>0.85080974265952314</c:v>
                      </c:pt>
                      <c:pt idx="1371">
                        <c:v>1.8243250751237974</c:v>
                      </c:pt>
                      <c:pt idx="1372">
                        <c:v>13.122342203115352</c:v>
                      </c:pt>
                      <c:pt idx="1373">
                        <c:v>4.0514701871988423</c:v>
                      </c:pt>
                      <c:pt idx="1374">
                        <c:v>0.17157121691465105</c:v>
                      </c:pt>
                      <c:pt idx="1375">
                        <c:v>5.2099996704480542</c:v>
                      </c:pt>
                      <c:pt idx="1376">
                        <c:v>5.1790627834265043E-5</c:v>
                      </c:pt>
                      <c:pt idx="1377">
                        <c:v>5.242506186821241E-5</c:v>
                      </c:pt>
                      <c:pt idx="1378">
                        <c:v>6.637902052192007E-5</c:v>
                      </c:pt>
                      <c:pt idx="1379">
                        <c:v>1.1007214251122037E-3</c:v>
                      </c:pt>
                      <c:pt idx="1380">
                        <c:v>1.1506193522636203E-3</c:v>
                      </c:pt>
                      <c:pt idx="1381">
                        <c:v>2.9998512063363997E-4</c:v>
                      </c:pt>
                      <c:pt idx="1382">
                        <c:v>2.0975463522039895E-3</c:v>
                      </c:pt>
                      <c:pt idx="1383">
                        <c:v>2.2033608250363475E-3</c:v>
                      </c:pt>
                      <c:pt idx="1384">
                        <c:v>8.4838330062229927E-4</c:v>
                      </c:pt>
                      <c:pt idx="1385">
                        <c:v>4.2452121348072911E-3</c:v>
                      </c:pt>
                      <c:pt idx="1386">
                        <c:v>3.0713209632794594E-3</c:v>
                      </c:pt>
                      <c:pt idx="1387">
                        <c:v>2.9044155326743399E-4</c:v>
                      </c:pt>
                      <c:pt idx="1388">
                        <c:v>4.0369454657667972E-5</c:v>
                      </c:pt>
                      <c:pt idx="1389">
                        <c:v>1.4478356462022684E-2</c:v>
                      </c:pt>
                      <c:pt idx="1390">
                        <c:v>6.5091902321178377E-3</c:v>
                      </c:pt>
                      <c:pt idx="1391">
                        <c:v>1.9736637631375445E-3</c:v>
                      </c:pt>
                      <c:pt idx="1392">
                        <c:v>6.8401456658771759E-2</c:v>
                      </c:pt>
                      <c:pt idx="1393">
                        <c:v>6.0160703531891898E-3</c:v>
                      </c:pt>
                      <c:pt idx="1394">
                        <c:v>2.7703346247901533E-2</c:v>
                      </c:pt>
                      <c:pt idx="1395">
                        <c:v>5.3491826857966968E-4</c:v>
                      </c:pt>
                      <c:pt idx="1396">
                        <c:v>1.8185757378531328E-2</c:v>
                      </c:pt>
                      <c:pt idx="1397">
                        <c:v>1.3016052509286218E-3</c:v>
                      </c:pt>
                      <c:pt idx="1398">
                        <c:v>0.11070438797550194</c:v>
                      </c:pt>
                      <c:pt idx="1399">
                        <c:v>2.8597827205744459E-2</c:v>
                      </c:pt>
                      <c:pt idx="1400">
                        <c:v>0.84171503879165765</c:v>
                      </c:pt>
                      <c:pt idx="1401">
                        <c:v>0.21818554934062531</c:v>
                      </c:pt>
                      <c:pt idx="1402">
                        <c:v>5.3476200844693436</c:v>
                      </c:pt>
                      <c:pt idx="1403">
                        <c:v>1.4556877080712489</c:v>
                      </c:pt>
                      <c:pt idx="1404">
                        <c:v>21.901905155335768</c:v>
                      </c:pt>
                      <c:pt idx="1405">
                        <c:v>5.6972408581756111E-2</c:v>
                      </c:pt>
                      <c:pt idx="1406">
                        <c:v>6.4650679983236772E-2</c:v>
                      </c:pt>
                      <c:pt idx="1407">
                        <c:v>0.15721196155492626</c:v>
                      </c:pt>
                      <c:pt idx="1408">
                        <c:v>2.8622531371769875E-2</c:v>
                      </c:pt>
                      <c:pt idx="1409">
                        <c:v>0.11440582994706851</c:v>
                      </c:pt>
                      <c:pt idx="1410">
                        <c:v>3.1802038438333471E-2</c:v>
                      </c:pt>
                      <c:pt idx="1411">
                        <c:v>0.23257075853175735</c:v>
                      </c:pt>
                      <c:pt idx="1412">
                        <c:v>1.6184912610157295E-2</c:v>
                      </c:pt>
                      <c:pt idx="1413">
                        <c:v>0.68541579797047725</c:v>
                      </c:pt>
                      <c:pt idx="1414">
                        <c:v>6.3056405727155374E-2</c:v>
                      </c:pt>
                      <c:pt idx="1415">
                        <c:v>8.6614624041072685E-3</c:v>
                      </c:pt>
                      <c:pt idx="1416">
                        <c:v>6.7905813833006493E-2</c:v>
                      </c:pt>
                      <c:pt idx="1417">
                        <c:v>6.0240459441078531E-2</c:v>
                      </c:pt>
                      <c:pt idx="1418">
                        <c:v>4.6570616412338036E-3</c:v>
                      </c:pt>
                      <c:pt idx="1419">
                        <c:v>0.25252149139999897</c:v>
                      </c:pt>
                      <c:pt idx="1420">
                        <c:v>4.9974134094966254E-2</c:v>
                      </c:pt>
                      <c:pt idx="1421">
                        <c:v>1.1496699719911558E-3</c:v>
                      </c:pt>
                      <c:pt idx="1422">
                        <c:v>0.21143142738665424</c:v>
                      </c:pt>
                      <c:pt idx="1423">
                        <c:v>1.7528425389830547E-2</c:v>
                      </c:pt>
                      <c:pt idx="1424">
                        <c:v>0.23454048448438941</c:v>
                      </c:pt>
                      <c:pt idx="1425">
                        <c:v>47.217578086910841</c:v>
                      </c:pt>
                      <c:pt idx="1426">
                        <c:v>15.461508982499538</c:v>
                      </c:pt>
                      <c:pt idx="1427">
                        <c:v>0.77411077869551059</c:v>
                      </c:pt>
                      <c:pt idx="1428">
                        <c:v>4.579641003105455E-2</c:v>
                      </c:pt>
                      <c:pt idx="1429">
                        <c:v>2.9842124863816988E-2</c:v>
                      </c:pt>
                      <c:pt idx="1430">
                        <c:v>8.4909961877300488E-2</c:v>
                      </c:pt>
                      <c:pt idx="1431">
                        <c:v>0.29839527600314947</c:v>
                      </c:pt>
                      <c:pt idx="1432">
                        <c:v>1.6888453928635755E-3</c:v>
                      </c:pt>
                      <c:pt idx="1433">
                        <c:v>9.159973258926148E-3</c:v>
                      </c:pt>
                      <c:pt idx="1434">
                        <c:v>0.11169653018467561</c:v>
                      </c:pt>
                      <c:pt idx="1435">
                        <c:v>3.4816708411056266E-3</c:v>
                      </c:pt>
                      <c:pt idx="1436">
                        <c:v>1.3345529786041304E-3</c:v>
                      </c:pt>
                      <c:pt idx="1437">
                        <c:v>3.2094786099996612E-4</c:v>
                      </c:pt>
                      <c:pt idx="1438">
                        <c:v>6.3102953603803677E-2</c:v>
                      </c:pt>
                      <c:pt idx="1439">
                        <c:v>2.9953686321601146E-3</c:v>
                      </c:pt>
                      <c:pt idx="1440">
                        <c:v>0.30533927218441059</c:v>
                      </c:pt>
                      <c:pt idx="1441">
                        <c:v>3.9394228108215459E-5</c:v>
                      </c:pt>
                      <c:pt idx="1442">
                        <c:v>0.19600510326822412</c:v>
                      </c:pt>
                      <c:pt idx="1443">
                        <c:v>7.2347784545606763E-3</c:v>
                      </c:pt>
                      <c:pt idx="1444">
                        <c:v>4.6022267848038661E-3</c:v>
                      </c:pt>
                      <c:pt idx="1445">
                        <c:v>1.1702993429509598E-3</c:v>
                      </c:pt>
                      <c:pt idx="1446">
                        <c:v>5.9229752238852413E-4</c:v>
                      </c:pt>
                      <c:pt idx="1447">
                        <c:v>2.1769460064473652E-4</c:v>
                      </c:pt>
                      <c:pt idx="1448">
                        <c:v>1.7295221961271827E-3</c:v>
                      </c:pt>
                      <c:pt idx="1449">
                        <c:v>1.8794894820129183E-4</c:v>
                      </c:pt>
                      <c:pt idx="1450">
                        <c:v>6.3345291291292966E-4</c:v>
                      </c:pt>
                      <c:pt idx="1451">
                        <c:v>8.7003436591708214E-5</c:v>
                      </c:pt>
                      <c:pt idx="1452">
                        <c:v>4.453614127272819E-4</c:v>
                      </c:pt>
                      <c:pt idx="1453">
                        <c:v>0.50265076717415624</c:v>
                      </c:pt>
                      <c:pt idx="1454">
                        <c:v>0.15504068474658506</c:v>
                      </c:pt>
                      <c:pt idx="1455">
                        <c:v>0.27238208783097634</c:v>
                      </c:pt>
                      <c:pt idx="1456">
                        <c:v>12.468507482499744</c:v>
                      </c:pt>
                      <c:pt idx="1457">
                        <c:v>21.756941762779199</c:v>
                      </c:pt>
                      <c:pt idx="1458">
                        <c:v>5.7075196743867949</c:v>
                      </c:pt>
                      <c:pt idx="1459">
                        <c:v>50.662897220964759</c:v>
                      </c:pt>
                      <c:pt idx="1460">
                        <c:v>4.522202070221832</c:v>
                      </c:pt>
                      <c:pt idx="1461">
                        <c:v>49.706858756173233</c:v>
                      </c:pt>
                      <c:pt idx="1462">
                        <c:v>3.0878040101453128</c:v>
                      </c:pt>
                      <c:pt idx="1463">
                        <c:v>203.55305001632456</c:v>
                      </c:pt>
                      <c:pt idx="1464">
                        <c:v>478.00429512859881</c:v>
                      </c:pt>
                      <c:pt idx="1465">
                        <c:v>183.25260846107369</c:v>
                      </c:pt>
                      <c:pt idx="1466">
                        <c:v>1.2676620543702008E-2</c:v>
                      </c:pt>
                      <c:pt idx="1467">
                        <c:v>16.176889006863657</c:v>
                      </c:pt>
                      <c:pt idx="1468">
                        <c:v>0.39867096892827925</c:v>
                      </c:pt>
                      <c:pt idx="1469">
                        <c:v>5.0772987474451599</c:v>
                      </c:pt>
                      <c:pt idx="1470">
                        <c:v>1.0760191665417678</c:v>
                      </c:pt>
                      <c:pt idx="1471">
                        <c:v>1.6306548205156119</c:v>
                      </c:pt>
                      <c:pt idx="1472">
                        <c:v>95.581081452072823</c:v>
                      </c:pt>
                      <c:pt idx="1473">
                        <c:v>775.26216443709075</c:v>
                      </c:pt>
                      <c:pt idx="1474">
                        <c:v>63.542882769882169</c:v>
                      </c:pt>
                      <c:pt idx="1475">
                        <c:v>65.52887792719936</c:v>
                      </c:pt>
                      <c:pt idx="1476">
                        <c:v>0.62134519136063493</c:v>
                      </c:pt>
                      <c:pt idx="1477">
                        <c:v>671.63386629915476</c:v>
                      </c:pt>
                      <c:pt idx="1478">
                        <c:v>7.0513755062718042</c:v>
                      </c:pt>
                      <c:pt idx="1479">
                        <c:v>5.0439870692919513</c:v>
                      </c:pt>
                      <c:pt idx="1480">
                        <c:v>1.084297782192764</c:v>
                      </c:pt>
                      <c:pt idx="1481">
                        <c:v>86.924933705079042</c:v>
                      </c:pt>
                      <c:pt idx="1482">
                        <c:v>2.8540496119041698</c:v>
                      </c:pt>
                      <c:pt idx="1483">
                        <c:v>9.9829273843152588</c:v>
                      </c:pt>
                      <c:pt idx="1484">
                        <c:v>0.82107299912373666</c:v>
                      </c:pt>
                      <c:pt idx="1485">
                        <c:v>2.2843567763427317</c:v>
                      </c:pt>
                      <c:pt idx="1486">
                        <c:v>45.815219657228077</c:v>
                      </c:pt>
                      <c:pt idx="1487">
                        <c:v>10.472914771059607</c:v>
                      </c:pt>
                      <c:pt idx="1488">
                        <c:v>22.315260218273604</c:v>
                      </c:pt>
                      <c:pt idx="1489">
                        <c:v>0.38043835516894986</c:v>
                      </c:pt>
                      <c:pt idx="1490">
                        <c:v>0.13531538711055785</c:v>
                      </c:pt>
                      <c:pt idx="1491">
                        <c:v>0.18849569156921192</c:v>
                      </c:pt>
                      <c:pt idx="1492">
                        <c:v>8.2753713999208882E-3</c:v>
                      </c:pt>
                      <c:pt idx="1493">
                        <c:v>8.5131808414505197E-2</c:v>
                      </c:pt>
                      <c:pt idx="1494">
                        <c:v>4.0004306890526562E-3</c:v>
                      </c:pt>
                      <c:pt idx="1495">
                        <c:v>2.0323677246541876E-3</c:v>
                      </c:pt>
                      <c:pt idx="1496">
                        <c:v>8.5007124151539409E-2</c:v>
                      </c:pt>
                      <c:pt idx="1497">
                        <c:v>4.0064654279508083E-3</c:v>
                      </c:pt>
                      <c:pt idx="1498">
                        <c:v>2.0599844398071841E-3</c:v>
                      </c:pt>
                      <c:pt idx="1499">
                        <c:v>4.736234946635913E-2</c:v>
                      </c:pt>
                      <c:pt idx="1500">
                        <c:v>7.4482275951247026E-2</c:v>
                      </c:pt>
                      <c:pt idx="1501">
                        <c:v>2.9254273244843688E-2</c:v>
                      </c:pt>
                      <c:pt idx="1502">
                        <c:v>0.12864481822767213</c:v>
                      </c:pt>
                      <c:pt idx="1503">
                        <c:v>3.1691303819376189E-4</c:v>
                      </c:pt>
                      <c:pt idx="1504">
                        <c:v>1.2574139984618387E-4</c:v>
                      </c:pt>
                      <c:pt idx="1505">
                        <c:v>0.23222037607369619</c:v>
                      </c:pt>
                      <c:pt idx="1506">
                        <c:v>1.4803298582599834E-2</c:v>
                      </c:pt>
                      <c:pt idx="1507">
                        <c:v>0.67440617670977854</c:v>
                      </c:pt>
                      <c:pt idx="1508">
                        <c:v>1.524557323562971E-2</c:v>
                      </c:pt>
                      <c:pt idx="1509">
                        <c:v>2.5872707044082932E-4</c:v>
                      </c:pt>
                      <c:pt idx="1510">
                        <c:v>8.4908035041392989</c:v>
                      </c:pt>
                      <c:pt idx="1511">
                        <c:v>9.4980008958377393</c:v>
                      </c:pt>
                      <c:pt idx="1512">
                        <c:v>1.2844840466045606</c:v>
                      </c:pt>
                      <c:pt idx="1513">
                        <c:v>0.37864707712864332</c:v>
                      </c:pt>
                      <c:pt idx="1514">
                        <c:v>0.19789031111610483</c:v>
                      </c:pt>
                      <c:pt idx="1515">
                        <c:v>5.4444124671919149E-2</c:v>
                      </c:pt>
                      <c:pt idx="1516">
                        <c:v>5.7700072085001004E-2</c:v>
                      </c:pt>
                      <c:pt idx="1517">
                        <c:v>3.6028114246525337E-3</c:v>
                      </c:pt>
                      <c:pt idx="1518">
                        <c:v>3.3592368378895697E-2</c:v>
                      </c:pt>
                      <c:pt idx="1519">
                        <c:v>4.2533110474386017E-3</c:v>
                      </c:pt>
                      <c:pt idx="1520">
                        <c:v>3.3368371104079406E-2</c:v>
                      </c:pt>
                      <c:pt idx="1521">
                        <c:v>0.12128742954372454</c:v>
                      </c:pt>
                      <c:pt idx="1522">
                        <c:v>7.0182253409051057E-3</c:v>
                      </c:pt>
                      <c:pt idx="1523">
                        <c:v>3.9300346390562825E-2</c:v>
                      </c:pt>
                      <c:pt idx="1524">
                        <c:v>8.0350765496178221E-3</c:v>
                      </c:pt>
                      <c:pt idx="1525">
                        <c:v>3.2175256819135176E-2</c:v>
                      </c:pt>
                      <c:pt idx="1526">
                        <c:v>5.3454811830930225E-2</c:v>
                      </c:pt>
                      <c:pt idx="1527">
                        <c:v>5.9517254010629496E-2</c:v>
                      </c:pt>
                      <c:pt idx="1528">
                        <c:v>6.0111168367764957E-3</c:v>
                      </c:pt>
                      <c:pt idx="1529">
                        <c:v>8.1154944548962146E-2</c:v>
                      </c:pt>
                      <c:pt idx="1530">
                        <c:v>4.5432135999168469E-2</c:v>
                      </c:pt>
                      <c:pt idx="1531">
                        <c:v>1.263705502422156</c:v>
                      </c:pt>
                      <c:pt idx="1532">
                        <c:v>2.4982579604163702</c:v>
                      </c:pt>
                      <c:pt idx="1533">
                        <c:v>5.8357204732061997E-2</c:v>
                      </c:pt>
                      <c:pt idx="1534">
                        <c:v>0.76606707241692162</c:v>
                      </c:pt>
                      <c:pt idx="1535">
                        <c:v>0.10208279692386012</c:v>
                      </c:pt>
                      <c:pt idx="1536">
                        <c:v>5.1454296237533767E-2</c:v>
                      </c:pt>
                      <c:pt idx="1537">
                        <c:v>0.14629071200029697</c:v>
                      </c:pt>
                      <c:pt idx="1538">
                        <c:v>4.9705687453406033E-2</c:v>
                      </c:pt>
                      <c:pt idx="1539">
                        <c:v>1.6449058001893838E-2</c:v>
                      </c:pt>
                      <c:pt idx="1540">
                        <c:v>1.2768859716110552E-2</c:v>
                      </c:pt>
                      <c:pt idx="1541">
                        <c:v>4.4747520157240865E-2</c:v>
                      </c:pt>
                      <c:pt idx="1542">
                        <c:v>4.3143671579187352E-2</c:v>
                      </c:pt>
                      <c:pt idx="1543">
                        <c:v>5.2672570812448534E-2</c:v>
                      </c:pt>
                      <c:pt idx="1544">
                        <c:v>1.7501214573560277E-3</c:v>
                      </c:pt>
                      <c:pt idx="1545">
                        <c:v>3.060768208471288E-2</c:v>
                      </c:pt>
                      <c:pt idx="1546">
                        <c:v>5.7403729174023838E-3</c:v>
                      </c:pt>
                      <c:pt idx="1547">
                        <c:v>2.9915808737827509E-2</c:v>
                      </c:pt>
                      <c:pt idx="1548">
                        <c:v>9.876895426461777E-4</c:v>
                      </c:pt>
                      <c:pt idx="1549">
                        <c:v>0.24717933484916912</c:v>
                      </c:pt>
                      <c:pt idx="1550">
                        <c:v>5.2440816865812678E-3</c:v>
                      </c:pt>
                      <c:pt idx="1551">
                        <c:v>1.0040757073256985</c:v>
                      </c:pt>
                      <c:pt idx="1552">
                        <c:v>2.2309411579701006</c:v>
                      </c:pt>
                      <c:pt idx="1553">
                        <c:v>0.93719293244320168</c:v>
                      </c:pt>
                      <c:pt idx="1554">
                        <c:v>4.9627021098426016E-4</c:v>
                      </c:pt>
                      <c:pt idx="1555">
                        <c:v>8.5441990019218175E-3</c:v>
                      </c:pt>
                      <c:pt idx="1556">
                        <c:v>0.11386166518536593</c:v>
                      </c:pt>
                      <c:pt idx="1557">
                        <c:v>1.2243537761175517E-2</c:v>
                      </c:pt>
                      <c:pt idx="1558">
                        <c:v>7.6152145338960666E-3</c:v>
                      </c:pt>
                      <c:pt idx="1559">
                        <c:v>4.1681396262092143E-4</c:v>
                      </c:pt>
                      <c:pt idx="1560">
                        <c:v>1.8522332030111027E-2</c:v>
                      </c:pt>
                      <c:pt idx="1561">
                        <c:v>1.9522362004430822E-2</c:v>
                      </c:pt>
                      <c:pt idx="1562">
                        <c:v>7.4420861327560955E-2</c:v>
                      </c:pt>
                      <c:pt idx="1563">
                        <c:v>0.19242401664739642</c:v>
                      </c:pt>
                      <c:pt idx="1564">
                        <c:v>3.9919072760800089E-2</c:v>
                      </c:pt>
                      <c:pt idx="1565">
                        <c:v>4.6152129277866579E-3</c:v>
                      </c:pt>
                      <c:pt idx="1566">
                        <c:v>0.10636156699274173</c:v>
                      </c:pt>
                      <c:pt idx="1567">
                        <c:v>0.21154850602155295</c:v>
                      </c:pt>
                      <c:pt idx="1568">
                        <c:v>7.4634273152641387E-2</c:v>
                      </c:pt>
                      <c:pt idx="1569">
                        <c:v>7.3656389247957643E-2</c:v>
                      </c:pt>
                      <c:pt idx="1570">
                        <c:v>9.2329189349786525E-2</c:v>
                      </c:pt>
                      <c:pt idx="1571">
                        <c:v>0.16945117802782639</c:v>
                      </c:pt>
                      <c:pt idx="1572">
                        <c:v>0.67850956348374403</c:v>
                      </c:pt>
                      <c:pt idx="1573">
                        <c:v>5.2947823184297693E-2</c:v>
                      </c:pt>
                      <c:pt idx="1574">
                        <c:v>0.21463530254881363</c:v>
                      </c:pt>
                      <c:pt idx="1575">
                        <c:v>0.1927039417192144</c:v>
                      </c:pt>
                      <c:pt idx="1576">
                        <c:v>5.0132858309835784E-2</c:v>
                      </c:pt>
                      <c:pt idx="1577">
                        <c:v>4.9264904093616203E-2</c:v>
                      </c:pt>
                      <c:pt idx="1578">
                        <c:v>5.5571704855742476E-2</c:v>
                      </c:pt>
                      <c:pt idx="1579">
                        <c:v>1.8806766252380319E-5</c:v>
                      </c:pt>
                      <c:pt idx="1580">
                        <c:v>6.0764450793928445E-4</c:v>
                      </c:pt>
                      <c:pt idx="1581">
                        <c:v>3.1068754862827001E-3</c:v>
                      </c:pt>
                      <c:pt idx="1582">
                        <c:v>6.285580503560585E-4</c:v>
                      </c:pt>
                      <c:pt idx="1583">
                        <c:v>2.0071773186079779E-3</c:v>
                      </c:pt>
                      <c:pt idx="1584">
                        <c:v>6.6447165027732642E-3</c:v>
                      </c:pt>
                      <c:pt idx="1585">
                        <c:v>9.539795864027591E-3</c:v>
                      </c:pt>
                      <c:pt idx="1586">
                        <c:v>1.7708078767519713E-4</c:v>
                      </c:pt>
                      <c:pt idx="1587">
                        <c:v>3.941842801312225E-3</c:v>
                      </c:pt>
                      <c:pt idx="1588">
                        <c:v>2.0204754954811326E-3</c:v>
                      </c:pt>
                      <c:pt idx="1589">
                        <c:v>2.6469733839898949E-3</c:v>
                      </c:pt>
                      <c:pt idx="1590">
                        <c:v>2.4416898665286499E-2</c:v>
                      </c:pt>
                      <c:pt idx="1591">
                        <c:v>2.0406470119308444E-3</c:v>
                      </c:pt>
                      <c:pt idx="1592">
                        <c:v>1.0371519808868924E-2</c:v>
                      </c:pt>
                      <c:pt idx="1593">
                        <c:v>9.57701319900316E-3</c:v>
                      </c:pt>
                      <c:pt idx="1594">
                        <c:v>5.0093004012660945E-3</c:v>
                      </c:pt>
                      <c:pt idx="1595">
                        <c:v>1.4865007340599818E-3</c:v>
                      </c:pt>
                      <c:pt idx="1596">
                        <c:v>8.6078067788282597E-3</c:v>
                      </c:pt>
                      <c:pt idx="1597">
                        <c:v>5.8889168861290357E-2</c:v>
                      </c:pt>
                      <c:pt idx="1598">
                        <c:v>6.936417362203978E-3</c:v>
                      </c:pt>
                      <c:pt idx="1599">
                        <c:v>0.12043764586594731</c:v>
                      </c:pt>
                      <c:pt idx="1600">
                        <c:v>0.2406563895207996</c:v>
                      </c:pt>
                      <c:pt idx="1601">
                        <c:v>1.4274329549236728E-2</c:v>
                      </c:pt>
                      <c:pt idx="1602">
                        <c:v>6.9589105365362195E-3</c:v>
                      </c:pt>
                      <c:pt idx="1603">
                        <c:v>0.11782880968561192</c:v>
                      </c:pt>
                      <c:pt idx="1604">
                        <c:v>1.2377268375942146E-2</c:v>
                      </c:pt>
                      <c:pt idx="1605">
                        <c:v>7.3961266387500349E-2</c:v>
                      </c:pt>
                      <c:pt idx="1606">
                        <c:v>0.10979212277733805</c:v>
                      </c:pt>
                      <c:pt idx="1607">
                        <c:v>0.19263321445186968</c:v>
                      </c:pt>
                      <c:pt idx="1608">
                        <c:v>9.4410777572285758E-3</c:v>
                      </c:pt>
                      <c:pt idx="1609">
                        <c:v>1.4734467697654567E-2</c:v>
                      </c:pt>
                      <c:pt idx="1610">
                        <c:v>5.7355260479996124E-2</c:v>
                      </c:pt>
                      <c:pt idx="1611">
                        <c:v>1.7482974027717081E-3</c:v>
                      </c:pt>
                      <c:pt idx="1612">
                        <c:v>9.1872127342731101E-4</c:v>
                      </c:pt>
                      <c:pt idx="1613">
                        <c:v>4.8181768667565246E-2</c:v>
                      </c:pt>
                      <c:pt idx="1614">
                        <c:v>1.3200443596116432E-3</c:v>
                      </c:pt>
                      <c:pt idx="1615">
                        <c:v>3.6686617783303399E-2</c:v>
                      </c:pt>
                      <c:pt idx="1616">
                        <c:v>4.7116472175790011E-3</c:v>
                      </c:pt>
                      <c:pt idx="1617">
                        <c:v>0.14921643714867319</c:v>
                      </c:pt>
                      <c:pt idx="1618">
                        <c:v>6.2907335982539437E-4</c:v>
                      </c:pt>
                      <c:pt idx="1619">
                        <c:v>0.11746068176108419</c:v>
                      </c:pt>
                      <c:pt idx="1620">
                        <c:v>1.7594429066081916</c:v>
                      </c:pt>
                      <c:pt idx="1621">
                        <c:v>5.8041520362844823</c:v>
                      </c:pt>
                      <c:pt idx="1622">
                        <c:v>2.0508266890305424E-2</c:v>
                      </c:pt>
                      <c:pt idx="1623">
                        <c:v>4.6432285772643409</c:v>
                      </c:pt>
                      <c:pt idx="1624">
                        <c:v>0.32935638860037714</c:v>
                      </c:pt>
                      <c:pt idx="1625">
                        <c:v>4.5219892637355305E-2</c:v>
                      </c:pt>
                      <c:pt idx="1626">
                        <c:v>6.6500181945582527E-4</c:v>
                      </c:pt>
                      <c:pt idx="1627">
                        <c:v>9.499616700282347E-2</c:v>
                      </c:pt>
                      <c:pt idx="1628">
                        <c:v>2.0569385120919517E-3</c:v>
                      </c:pt>
                      <c:pt idx="1629">
                        <c:v>2.0412060733973281E-2</c:v>
                      </c:pt>
                      <c:pt idx="1630">
                        <c:v>2.3790642469416885E-2</c:v>
                      </c:pt>
                      <c:pt idx="1631">
                        <c:v>3.9470908799358252E-2</c:v>
                      </c:pt>
                      <c:pt idx="1632">
                        <c:v>7.7742290182120227E-3</c:v>
                      </c:pt>
                      <c:pt idx="1633">
                        <c:v>1.689219907088834E-2</c:v>
                      </c:pt>
                      <c:pt idx="1634">
                        <c:v>0.42152599868533153</c:v>
                      </c:pt>
                      <c:pt idx="1635">
                        <c:v>1.8367273645839077</c:v>
                      </c:pt>
                      <c:pt idx="1636">
                        <c:v>0.41950265762026129</c:v>
                      </c:pt>
                      <c:pt idx="1637">
                        <c:v>1.4915782713809793E-2</c:v>
                      </c:pt>
                      <c:pt idx="1638">
                        <c:v>9.1207130403507357E-3</c:v>
                      </c:pt>
                      <c:pt idx="1639">
                        <c:v>0.29383837889675091</c:v>
                      </c:pt>
                      <c:pt idx="1640">
                        <c:v>5.2976903838415981E-2</c:v>
                      </c:pt>
                      <c:pt idx="1641">
                        <c:v>2.4464143468924671E-2</c:v>
                      </c:pt>
                      <c:pt idx="1642">
                        <c:v>0.27678708390286744</c:v>
                      </c:pt>
                      <c:pt idx="1643">
                        <c:v>1.0926217528675078E-2</c:v>
                      </c:pt>
                      <c:pt idx="1644">
                        <c:v>2.9676194792479321E-2</c:v>
                      </c:pt>
                      <c:pt idx="1645">
                        <c:v>1.6164685837263972E-2</c:v>
                      </c:pt>
                      <c:pt idx="1646">
                        <c:v>3.4568792901989616E-3</c:v>
                      </c:pt>
                      <c:pt idx="1647">
                        <c:v>3.5468439469588928E-2</c:v>
                      </c:pt>
                      <c:pt idx="1648">
                        <c:v>2.5416013386072151E-2</c:v>
                      </c:pt>
                      <c:pt idx="1649">
                        <c:v>2.5657177480026774</c:v>
                      </c:pt>
                      <c:pt idx="1650">
                        <c:v>3.0323607145589754E-3</c:v>
                      </c:pt>
                      <c:pt idx="1651">
                        <c:v>6.7050409711239553E-3</c:v>
                      </c:pt>
                      <c:pt idx="1652">
                        <c:v>3.9119225642844375E-2</c:v>
                      </c:pt>
                      <c:pt idx="1653">
                        <c:v>8.9681577518520052E-3</c:v>
                      </c:pt>
                      <c:pt idx="1654">
                        <c:v>2.6304970895817451E-3</c:v>
                      </c:pt>
                      <c:pt idx="1655">
                        <c:v>6.0969904586766628</c:v>
                      </c:pt>
                      <c:pt idx="1656">
                        <c:v>1.6573824772500134</c:v>
                      </c:pt>
                      <c:pt idx="1657">
                        <c:v>4.9704459378740996E-2</c:v>
                      </c:pt>
                      <c:pt idx="1658">
                        <c:v>1.5635776989181324E-2</c:v>
                      </c:pt>
                      <c:pt idx="1659">
                        <c:v>4.5908419805921466E-3</c:v>
                      </c:pt>
                      <c:pt idx="1660">
                        <c:v>4.6030414418464705E-4</c:v>
                      </c:pt>
                      <c:pt idx="1661">
                        <c:v>1.0359809380740745E-3</c:v>
                      </c:pt>
                      <c:pt idx="1662">
                        <c:v>5.9074521624610903E-3</c:v>
                      </c:pt>
                      <c:pt idx="1663">
                        <c:v>3.2753768027063384E-3</c:v>
                      </c:pt>
                      <c:pt idx="1664">
                        <c:v>3.0890456282513544E-4</c:v>
                      </c:pt>
                      <c:pt idx="1665">
                        <c:v>9.7991279665392943E-3</c:v>
                      </c:pt>
                      <c:pt idx="1666">
                        <c:v>6.8524244155415944E-3</c:v>
                      </c:pt>
                      <c:pt idx="1667">
                        <c:v>2.5549677250965268E-4</c:v>
                      </c:pt>
                      <c:pt idx="1668">
                        <c:v>1.0062243261593277E-2</c:v>
                      </c:pt>
                      <c:pt idx="1669">
                        <c:v>3.2552347668886911E-3</c:v>
                      </c:pt>
                      <c:pt idx="1670">
                        <c:v>7.1960740749823044E-3</c:v>
                      </c:pt>
                      <c:pt idx="1671">
                        <c:v>2.7173806736274057E-2</c:v>
                      </c:pt>
                      <c:pt idx="1672">
                        <c:v>7.6427864955542157E-2</c:v>
                      </c:pt>
                      <c:pt idx="1673">
                        <c:v>0.23798734217279022</c:v>
                      </c:pt>
                      <c:pt idx="1674">
                        <c:v>0.23045276886532537</c:v>
                      </c:pt>
                      <c:pt idx="1675">
                        <c:v>2.3600385020146324</c:v>
                      </c:pt>
                      <c:pt idx="1676">
                        <c:v>1.3730586403257568</c:v>
                      </c:pt>
                      <c:pt idx="1677">
                        <c:v>3.2389930186034956E-2</c:v>
                      </c:pt>
                      <c:pt idx="1678">
                        <c:v>1.9472689489140951E-2</c:v>
                      </c:pt>
                      <c:pt idx="1679">
                        <c:v>146.60000578943226</c:v>
                      </c:pt>
                      <c:pt idx="1680">
                        <c:v>155.9515377370023</c:v>
                      </c:pt>
                      <c:pt idx="1681">
                        <c:v>17.621387012909388</c:v>
                      </c:pt>
                      <c:pt idx="1682">
                        <c:v>38.381916155455187</c:v>
                      </c:pt>
                      <c:pt idx="1683">
                        <c:v>0.48558592844204429</c:v>
                      </c:pt>
                      <c:pt idx="1684">
                        <c:v>2.937485669299408</c:v>
                      </c:pt>
                      <c:pt idx="1685">
                        <c:v>6.2058144177495258</c:v>
                      </c:pt>
                      <c:pt idx="1686">
                        <c:v>1.8524958044716764</c:v>
                      </c:pt>
                      <c:pt idx="1687">
                        <c:v>0.78468682060396411</c:v>
                      </c:pt>
                      <c:pt idx="1688">
                        <c:v>8.9857961598736438</c:v>
                      </c:pt>
                      <c:pt idx="1689">
                        <c:v>9.0351429599631246</c:v>
                      </c:pt>
                      <c:pt idx="1690">
                        <c:v>10.280064300484257</c:v>
                      </c:pt>
                      <c:pt idx="1691">
                        <c:v>0.52575560761927387</c:v>
                      </c:pt>
                      <c:pt idx="1692">
                        <c:v>0.33234576547501393</c:v>
                      </c:pt>
                      <c:pt idx="1693">
                        <c:v>2.728079894006473</c:v>
                      </c:pt>
                      <c:pt idx="1694">
                        <c:v>1.9921498478342799E-2</c:v>
                      </c:pt>
                      <c:pt idx="1695">
                        <c:v>8.3872330677066356E-2</c:v>
                      </c:pt>
                      <c:pt idx="1696">
                        <c:v>0.47658003179662212</c:v>
                      </c:pt>
                      <c:pt idx="1697">
                        <c:v>1.500697918671366</c:v>
                      </c:pt>
                      <c:pt idx="1698">
                        <c:v>4.1821759699455451E-4</c:v>
                      </c:pt>
                      <c:pt idx="1699">
                        <c:v>3.3668289780176759E-4</c:v>
                      </c:pt>
                      <c:pt idx="1700">
                        <c:v>6.4003666215662949E-5</c:v>
                      </c:pt>
                      <c:pt idx="1701">
                        <c:v>1.3696648117949881E-4</c:v>
                      </c:pt>
                      <c:pt idx="1702">
                        <c:v>8.4070448022352453E-4</c:v>
                      </c:pt>
                      <c:pt idx="1703">
                        <c:v>1.2297564864607894E-3</c:v>
                      </c:pt>
                      <c:pt idx="1704">
                        <c:v>2.5684243079206794E-4</c:v>
                      </c:pt>
                      <c:pt idx="1705">
                        <c:v>2.2096159479015605E-3</c:v>
                      </c:pt>
                      <c:pt idx="1706">
                        <c:v>2.1625514501647514E-3</c:v>
                      </c:pt>
                      <c:pt idx="1707">
                        <c:v>1.839471614171493E-3</c:v>
                      </c:pt>
                      <c:pt idx="1708">
                        <c:v>0.90021215761017315</c:v>
                      </c:pt>
                      <c:pt idx="1709">
                        <c:v>0.99888798343037721</c:v>
                      </c:pt>
                      <c:pt idx="1710">
                        <c:v>9.7179441920589309E-4</c:v>
                      </c:pt>
                      <c:pt idx="1711">
                        <c:v>0.65018584341206354</c:v>
                      </c:pt>
                      <c:pt idx="1712">
                        <c:v>1.0896747137712059</c:v>
                      </c:pt>
                      <c:pt idx="1713">
                        <c:v>1.3249480081905878E-3</c:v>
                      </c:pt>
                      <c:pt idx="1714">
                        <c:v>0.28576320420278212</c:v>
                      </c:pt>
                      <c:pt idx="1715">
                        <c:v>6.1151380033238334E-2</c:v>
                      </c:pt>
                      <c:pt idx="1716">
                        <c:v>2.4237347273715702E-2</c:v>
                      </c:pt>
                      <c:pt idx="1717">
                        <c:v>3.6144241218348347E-2</c:v>
                      </c:pt>
                      <c:pt idx="1718">
                        <c:v>1.131521769284211</c:v>
                      </c:pt>
                      <c:pt idx="1719">
                        <c:v>0.70263363175909066</c:v>
                      </c:pt>
                      <c:pt idx="1720">
                        <c:v>0.3154911680840779</c:v>
                      </c:pt>
                      <c:pt idx="1721">
                        <c:v>7.6118378688209733E-3</c:v>
                      </c:pt>
                      <c:pt idx="1722">
                        <c:v>0.8132359974075013</c:v>
                      </c:pt>
                      <c:pt idx="1723">
                        <c:v>0.94124583058791167</c:v>
                      </c:pt>
                      <c:pt idx="1724">
                        <c:v>0.22693647260012786</c:v>
                      </c:pt>
                      <c:pt idx="1725">
                        <c:v>8.6538411119387634E-2</c:v>
                      </c:pt>
                      <c:pt idx="1726">
                        <c:v>0.48396771250692799</c:v>
                      </c:pt>
                      <c:pt idx="1727">
                        <c:v>2.6129273096419183</c:v>
                      </c:pt>
                      <c:pt idx="1728">
                        <c:v>0.11460390179138329</c:v>
                      </c:pt>
                      <c:pt idx="1729">
                        <c:v>0.41196700778355494</c:v>
                      </c:pt>
                      <c:pt idx="1730">
                        <c:v>0.30411177894713037</c:v>
                      </c:pt>
                      <c:pt idx="1731">
                        <c:v>2.5233717736054029</c:v>
                      </c:pt>
                      <c:pt idx="1732">
                        <c:v>8.5322535091566204E-2</c:v>
                      </c:pt>
                      <c:pt idx="1733">
                        <c:v>0.49435038673055298</c:v>
                      </c:pt>
                      <c:pt idx="1734">
                        <c:v>2.4159979514476126</c:v>
                      </c:pt>
                      <c:pt idx="1735">
                        <c:v>8.6642478235094966E-2</c:v>
                      </c:pt>
                      <c:pt idx="1736">
                        <c:v>5.335953478438884</c:v>
                      </c:pt>
                      <c:pt idx="1737">
                        <c:v>0.2228821648836827</c:v>
                      </c:pt>
                      <c:pt idx="1738">
                        <c:v>6.3856139903777906E-2</c:v>
                      </c:pt>
                      <c:pt idx="1739">
                        <c:v>3.0425244971277458E-2</c:v>
                      </c:pt>
                      <c:pt idx="1740">
                        <c:v>8.9328403546239561E-3</c:v>
                      </c:pt>
                      <c:pt idx="1741">
                        <c:v>3.9027755339870606E-3</c:v>
                      </c:pt>
                      <c:pt idx="1742">
                        <c:v>4.1492355205010767E-2</c:v>
                      </c:pt>
                      <c:pt idx="1743">
                        <c:v>3.3003499718042208E-2</c:v>
                      </c:pt>
                      <c:pt idx="1744">
                        <c:v>1.0854197167585436E-2</c:v>
                      </c:pt>
                      <c:pt idx="1745">
                        <c:v>1.3324671569183662E-2</c:v>
                      </c:pt>
                      <c:pt idx="1746">
                        <c:v>7.7992565084504797E-3</c:v>
                      </c:pt>
                      <c:pt idx="1747">
                        <c:v>2.9631939836309108E-2</c:v>
                      </c:pt>
                      <c:pt idx="1748">
                        <c:v>1.2763230023692606E-3</c:v>
                      </c:pt>
                      <c:pt idx="1749">
                        <c:v>7.238023538070691E-3</c:v>
                      </c:pt>
                      <c:pt idx="1750">
                        <c:v>6.0738694797147344E-2</c:v>
                      </c:pt>
                      <c:pt idx="1751">
                        <c:v>3.2568797815431462E-2</c:v>
                      </c:pt>
                      <c:pt idx="1752">
                        <c:v>3.7518724540443159E-2</c:v>
                      </c:pt>
                      <c:pt idx="1753">
                        <c:v>0.46603843448929316</c:v>
                      </c:pt>
                      <c:pt idx="1754">
                        <c:v>0.13568240380042157</c:v>
                      </c:pt>
                      <c:pt idx="1755">
                        <c:v>10.1121689867306</c:v>
                      </c:pt>
                      <c:pt idx="1756">
                        <c:v>1116.2958977753995</c:v>
                      </c:pt>
                      <c:pt idx="1757">
                        <c:v>1960.3116283161085</c:v>
                      </c:pt>
                      <c:pt idx="1758">
                        <c:v>2149.9928084801195</c:v>
                      </c:pt>
                      <c:pt idx="1759">
                        <c:v>1077.3776661086572</c:v>
                      </c:pt>
                      <c:pt idx="1760">
                        <c:v>10.388086788136226</c:v>
                      </c:pt>
                      <c:pt idx="1761">
                        <c:v>42.581816582464</c:v>
                      </c:pt>
                      <c:pt idx="1762">
                        <c:v>54.776810061906723</c:v>
                      </c:pt>
                      <c:pt idx="1763">
                        <c:v>43.863975603359648</c:v>
                      </c:pt>
                      <c:pt idx="1764">
                        <c:v>17.099926858079311</c:v>
                      </c:pt>
                      <c:pt idx="1765">
                        <c:v>4.4378098041122227</c:v>
                      </c:pt>
                      <c:pt idx="1766">
                        <c:v>10.455250992754943</c:v>
                      </c:pt>
                      <c:pt idx="1767">
                        <c:v>0.80869148316914918</c:v>
                      </c:pt>
                      <c:pt idx="1768">
                        <c:v>4.2361032738250106</c:v>
                      </c:pt>
                      <c:pt idx="1769">
                        <c:v>0.97336238660316166</c:v>
                      </c:pt>
                      <c:pt idx="1770">
                        <c:v>2.3946856188913208</c:v>
                      </c:pt>
                      <c:pt idx="1771">
                        <c:v>3.6718445289582524</c:v>
                      </c:pt>
                      <c:pt idx="1772">
                        <c:v>0.30480578551429632</c:v>
                      </c:pt>
                      <c:pt idx="1773">
                        <c:v>1.0483987689748309</c:v>
                      </c:pt>
                      <c:pt idx="1774">
                        <c:v>0.1106909233309597</c:v>
                      </c:pt>
                      <c:pt idx="1775">
                        <c:v>1.3615602614140379</c:v>
                      </c:pt>
                      <c:pt idx="1776">
                        <c:v>2.0767017719003844</c:v>
                      </c:pt>
                      <c:pt idx="1777">
                        <c:v>1.1209670673427468</c:v>
                      </c:pt>
                      <c:pt idx="1778">
                        <c:v>0.55940714329056529</c:v>
                      </c:pt>
                      <c:pt idx="1779">
                        <c:v>0.84793818216580097</c:v>
                      </c:pt>
                      <c:pt idx="1780">
                        <c:v>0.12268562967124602</c:v>
                      </c:pt>
                      <c:pt idx="1781">
                        <c:v>0.16950363232533686</c:v>
                      </c:pt>
                      <c:pt idx="1782">
                        <c:v>5.0688651515341514E-2</c:v>
                      </c:pt>
                      <c:pt idx="1783">
                        <c:v>5.5987393743733311E-3</c:v>
                      </c:pt>
                      <c:pt idx="1784">
                        <c:v>1.7639021089164628E-3</c:v>
                      </c:pt>
                      <c:pt idx="1785">
                        <c:v>5.0288746955462768E-3</c:v>
                      </c:pt>
                      <c:pt idx="1786">
                        <c:v>5.0120974481375541E-3</c:v>
                      </c:pt>
                      <c:pt idx="1787">
                        <c:v>1.1094576477111211E-4</c:v>
                      </c:pt>
                      <c:pt idx="1788">
                        <c:v>1.0733918062592366E-2</c:v>
                      </c:pt>
                      <c:pt idx="1789">
                        <c:v>1.4162082068233833E-3</c:v>
                      </c:pt>
                      <c:pt idx="1790">
                        <c:v>3.1893923642107771E-3</c:v>
                      </c:pt>
                      <c:pt idx="1791">
                        <c:v>4.2997716735307789E-3</c:v>
                      </c:pt>
                      <c:pt idx="1792">
                        <c:v>2.5013275364616974E-3</c:v>
                      </c:pt>
                      <c:pt idx="1793">
                        <c:v>1.0085744445345601E-2</c:v>
                      </c:pt>
                      <c:pt idx="1794">
                        <c:v>3.5134211544467194E-3</c:v>
                      </c:pt>
                      <c:pt idx="1795">
                        <c:v>5.0931659573646797E-4</c:v>
                      </c:pt>
                      <c:pt idx="1796">
                        <c:v>5.4767315266319297E-2</c:v>
                      </c:pt>
                      <c:pt idx="1797">
                        <c:v>1.1860584201198038E-3</c:v>
                      </c:pt>
                      <c:pt idx="1798">
                        <c:v>5.788880943829363E-2</c:v>
                      </c:pt>
                      <c:pt idx="1799">
                        <c:v>7.059656381671639E-2</c:v>
                      </c:pt>
                      <c:pt idx="1800">
                        <c:v>0.31740509522251076</c:v>
                      </c:pt>
                      <c:pt idx="1801">
                        <c:v>1.8810944395030493</c:v>
                      </c:pt>
                      <c:pt idx="1802">
                        <c:v>11.846980744168791</c:v>
                      </c:pt>
                      <c:pt idx="1803">
                        <c:v>6.6228242475430384E-3</c:v>
                      </c:pt>
                      <c:pt idx="1804">
                        <c:v>4.6871142704073936E-3</c:v>
                      </c:pt>
                      <c:pt idx="1805">
                        <c:v>0.10321455211246043</c:v>
                      </c:pt>
                      <c:pt idx="1806">
                        <c:v>7.2320501691816082E-3</c:v>
                      </c:pt>
                      <c:pt idx="1807">
                        <c:v>0.16095123971716727</c:v>
                      </c:pt>
                      <c:pt idx="1808">
                        <c:v>2.4737591439842606E-3</c:v>
                      </c:pt>
                      <c:pt idx="1809">
                        <c:v>0.64871097952655887</c:v>
                      </c:pt>
                      <c:pt idx="1810">
                        <c:v>1.022694705338316E-3</c:v>
                      </c:pt>
                      <c:pt idx="1811">
                        <c:v>7.2332005433310984</c:v>
                      </c:pt>
                      <c:pt idx="1812">
                        <c:v>0.60488706664629865</c:v>
                      </c:pt>
                      <c:pt idx="1813">
                        <c:v>9.6611300406702334</c:v>
                      </c:pt>
                      <c:pt idx="1814">
                        <c:v>9.6332813248269575E-2</c:v>
                      </c:pt>
                      <c:pt idx="1815">
                        <c:v>0.99840512493522993</c:v>
                      </c:pt>
                      <c:pt idx="1816">
                        <c:v>6.4798716073097451E-2</c:v>
                      </c:pt>
                      <c:pt idx="1817">
                        <c:v>7.9898902658250989E-2</c:v>
                      </c:pt>
                      <c:pt idx="1818">
                        <c:v>5.2689324236561523E-2</c:v>
                      </c:pt>
                      <c:pt idx="1819">
                        <c:v>3.1594566386569177E-2</c:v>
                      </c:pt>
                      <c:pt idx="1820">
                        <c:v>9.292443499454163E-2</c:v>
                      </c:pt>
                      <c:pt idx="1821">
                        <c:v>8.233828157866907E-2</c:v>
                      </c:pt>
                      <c:pt idx="1822">
                        <c:v>4.8381980124322134E-2</c:v>
                      </c:pt>
                      <c:pt idx="1823">
                        <c:v>6.0072064210147651E-2</c:v>
                      </c:pt>
                      <c:pt idx="1824">
                        <c:v>7.6839057460828378E-2</c:v>
                      </c:pt>
                      <c:pt idx="1825">
                        <c:v>0.12362748255574571</c:v>
                      </c:pt>
                      <c:pt idx="1826">
                        <c:v>3.9422413665000176E-2</c:v>
                      </c:pt>
                      <c:pt idx="1827">
                        <c:v>2.4250905060447733E-2</c:v>
                      </c:pt>
                      <c:pt idx="1828">
                        <c:v>0.17075331155501611</c:v>
                      </c:pt>
                      <c:pt idx="1829">
                        <c:v>4.2104690648397704E-2</c:v>
                      </c:pt>
                      <c:pt idx="1830">
                        <c:v>6.6291213355038889E-2</c:v>
                      </c:pt>
                      <c:pt idx="1831">
                        <c:v>4.0855096188737124E-2</c:v>
                      </c:pt>
                      <c:pt idx="1832">
                        <c:v>7.4710461992974042E-2</c:v>
                      </c:pt>
                      <c:pt idx="1833">
                        <c:v>3.2628649550391568E-2</c:v>
                      </c:pt>
                      <c:pt idx="1834">
                        <c:v>0.49920652665948112</c:v>
                      </c:pt>
                      <c:pt idx="1835">
                        <c:v>0.18907443625746459</c:v>
                      </c:pt>
                      <c:pt idx="1836">
                        <c:v>2.3066737190739781</c:v>
                      </c:pt>
                      <c:pt idx="1837">
                        <c:v>0.25513729873611996</c:v>
                      </c:pt>
                      <c:pt idx="1838">
                        <c:v>2.3290898980499759E-2</c:v>
                      </c:pt>
                      <c:pt idx="1839">
                        <c:v>6.8801851309134562E-2</c:v>
                      </c:pt>
                      <c:pt idx="1840">
                        <c:v>0.32790269183494936</c:v>
                      </c:pt>
                      <c:pt idx="1841">
                        <c:v>2.5434609503115092E-2</c:v>
                      </c:pt>
                      <c:pt idx="1842">
                        <c:v>0.10212057974191993</c:v>
                      </c:pt>
                      <c:pt idx="1843">
                        <c:v>0.11848108075213408</c:v>
                      </c:pt>
                      <c:pt idx="1844">
                        <c:v>2.5767523496948531E-2</c:v>
                      </c:pt>
                      <c:pt idx="1845">
                        <c:v>0.19205046124826788</c:v>
                      </c:pt>
                      <c:pt idx="1846">
                        <c:v>6.4974810482786027E-2</c:v>
                      </c:pt>
                      <c:pt idx="1847">
                        <c:v>0.29383117085773752</c:v>
                      </c:pt>
                      <c:pt idx="1848">
                        <c:v>0.40224399127025806</c:v>
                      </c:pt>
                      <c:pt idx="1849">
                        <c:v>0.27783090567782509</c:v>
                      </c:pt>
                      <c:pt idx="1850">
                        <c:v>2.2572132001279099</c:v>
                      </c:pt>
                      <c:pt idx="1851">
                        <c:v>6.8413974698484585</c:v>
                      </c:pt>
                      <c:pt idx="1852">
                        <c:v>1.9591612600350073E-2</c:v>
                      </c:pt>
                      <c:pt idx="1853">
                        <c:v>0.38916102126779833</c:v>
                      </c:pt>
                      <c:pt idx="1854">
                        <c:v>0.13907120636622228</c:v>
                      </c:pt>
                      <c:pt idx="1855">
                        <c:v>1.4371010067627874E-2</c:v>
                      </c:pt>
                      <c:pt idx="1856">
                        <c:v>0.25128081442727612</c:v>
                      </c:pt>
                      <c:pt idx="1857">
                        <c:v>7.605793597201628E-2</c:v>
                      </c:pt>
                      <c:pt idx="1858">
                        <c:v>0.5074047392933011</c:v>
                      </c:pt>
                      <c:pt idx="1859">
                        <c:v>9.835808476173586</c:v>
                      </c:pt>
                      <c:pt idx="1860">
                        <c:v>0.16989272587843274</c:v>
                      </c:pt>
                      <c:pt idx="1861">
                        <c:v>19.433494601089212</c:v>
                      </c:pt>
                      <c:pt idx="1862">
                        <c:v>5.5109738846747254</c:v>
                      </c:pt>
                      <c:pt idx="1863">
                        <c:v>15.946393616980689</c:v>
                      </c:pt>
                      <c:pt idx="1864">
                        <c:v>0.33365201871208772</c:v>
                      </c:pt>
                      <c:pt idx="1865">
                        <c:v>0.56118803166868514</c:v>
                      </c:pt>
                      <c:pt idx="1866">
                        <c:v>0.13506321400543012</c:v>
                      </c:pt>
                      <c:pt idx="1867">
                        <c:v>8.5750149678589932E-2</c:v>
                      </c:pt>
                      <c:pt idx="1868">
                        <c:v>6.4089860820003258E-2</c:v>
                      </c:pt>
                      <c:pt idx="1869">
                        <c:v>1.532526436561636E-2</c:v>
                      </c:pt>
                      <c:pt idx="1870">
                        <c:v>3.5983555703172035E-2</c:v>
                      </c:pt>
                      <c:pt idx="1871">
                        <c:v>3.9322903966670002E-3</c:v>
                      </c:pt>
                      <c:pt idx="1872">
                        <c:v>0.10103663435342304</c:v>
                      </c:pt>
                      <c:pt idx="1873">
                        <c:v>7.9652448759428181E-3</c:v>
                      </c:pt>
                      <c:pt idx="1874">
                        <c:v>1.1961158840512045E-2</c:v>
                      </c:pt>
                      <c:pt idx="1875">
                        <c:v>1.9028922075583314E-2</c:v>
                      </c:pt>
                      <c:pt idx="1876">
                        <c:v>5.0153553117407525E-2</c:v>
                      </c:pt>
                      <c:pt idx="1877">
                        <c:v>2.0230299782577111E-2</c:v>
                      </c:pt>
                      <c:pt idx="1878">
                        <c:v>2.1288062819083443E-2</c:v>
                      </c:pt>
                      <c:pt idx="1879">
                        <c:v>1.1069902456350988E-2</c:v>
                      </c:pt>
                      <c:pt idx="1880">
                        <c:v>0.14377603163519115</c:v>
                      </c:pt>
                      <c:pt idx="1881">
                        <c:v>2.365874698250308E-2</c:v>
                      </c:pt>
                      <c:pt idx="1882">
                        <c:v>8.5704418712140677E-3</c:v>
                      </c:pt>
                      <c:pt idx="1883">
                        <c:v>6.3725829358537728E-4</c:v>
                      </c:pt>
                      <c:pt idx="1884">
                        <c:v>7.7628727264625428E-4</c:v>
                      </c:pt>
                      <c:pt idx="1885">
                        <c:v>9.2884260784440505E-4</c:v>
                      </c:pt>
                      <c:pt idx="1886">
                        <c:v>4.8682568246392662E-3</c:v>
                      </c:pt>
                      <c:pt idx="1887">
                        <c:v>2.1928768726087563E-2</c:v>
                      </c:pt>
                      <c:pt idx="1888">
                        <c:v>0.12144853399136069</c:v>
                      </c:pt>
                      <c:pt idx="1889">
                        <c:v>2.7932942521557293E-2</c:v>
                      </c:pt>
                      <c:pt idx="1890">
                        <c:v>9.0429264790896195E-4</c:v>
                      </c:pt>
                      <c:pt idx="1891">
                        <c:v>2.7750655057750939E-2</c:v>
                      </c:pt>
                      <c:pt idx="1892">
                        <c:v>9.9917621639348461E-3</c:v>
                      </c:pt>
                      <c:pt idx="1893">
                        <c:v>8.5449313428467982E-3</c:v>
                      </c:pt>
                      <c:pt idx="1894">
                        <c:v>1.6507556176222089E-2</c:v>
                      </c:pt>
                      <c:pt idx="1895">
                        <c:v>2.9632275094690903E-3</c:v>
                      </c:pt>
                      <c:pt idx="1896">
                        <c:v>0.14227082018703111</c:v>
                      </c:pt>
                      <c:pt idx="1897">
                        <c:v>5.2533340949638185E-2</c:v>
                      </c:pt>
                      <c:pt idx="1898">
                        <c:v>3.2413781807785438E-2</c:v>
                      </c:pt>
                      <c:pt idx="1899">
                        <c:v>9.3285608301089205E-3</c:v>
                      </c:pt>
                      <c:pt idx="1900">
                        <c:v>8.6395753581009344E-2</c:v>
                      </c:pt>
                      <c:pt idx="1901">
                        <c:v>0.11672399293354235</c:v>
                      </c:pt>
                      <c:pt idx="1902">
                        <c:v>1.9235436781080367E-3</c:v>
                      </c:pt>
                      <c:pt idx="1903">
                        <c:v>8.1969695170265588E-3</c:v>
                      </c:pt>
                      <c:pt idx="1904">
                        <c:v>5.9377004259579882E-3</c:v>
                      </c:pt>
                      <c:pt idx="1905">
                        <c:v>1.8518143392762128E-3</c:v>
                      </c:pt>
                      <c:pt idx="1906">
                        <c:v>3.645546602747607E-3</c:v>
                      </c:pt>
                      <c:pt idx="1907">
                        <c:v>2.3756617511818011E-3</c:v>
                      </c:pt>
                      <c:pt idx="1908">
                        <c:v>4.693319969874039E-4</c:v>
                      </c:pt>
                      <c:pt idx="1909">
                        <c:v>1.6219270021886481E-3</c:v>
                      </c:pt>
                      <c:pt idx="1910">
                        <c:v>0.37962654740627788</c:v>
                      </c:pt>
                      <c:pt idx="1911">
                        <c:v>1.1050707551783924E-3</c:v>
                      </c:pt>
                      <c:pt idx="1912">
                        <c:v>6.7007007565327091E-4</c:v>
                      </c:pt>
                      <c:pt idx="1913">
                        <c:v>3.2796021347661819E-4</c:v>
                      </c:pt>
                      <c:pt idx="1914">
                        <c:v>8.7304061705586397E-3</c:v>
                      </c:pt>
                      <c:pt idx="1915">
                        <c:v>5.6472710074419803E-4</c:v>
                      </c:pt>
                      <c:pt idx="1916">
                        <c:v>5.1065471387098389E-2</c:v>
                      </c:pt>
                      <c:pt idx="1917">
                        <c:v>5.0049816031881092E-3</c:v>
                      </c:pt>
                      <c:pt idx="1918">
                        <c:v>0.17804009912863983</c:v>
                      </c:pt>
                      <c:pt idx="1919">
                        <c:v>0.11394140283014524</c:v>
                      </c:pt>
                      <c:pt idx="1920">
                        <c:v>0.14635423227274419</c:v>
                      </c:pt>
                      <c:pt idx="1921">
                        <c:v>2.9872331388894291</c:v>
                      </c:pt>
                      <c:pt idx="1922">
                        <c:v>5.6125509858761244</c:v>
                      </c:pt>
                      <c:pt idx="1923">
                        <c:v>3.2390045914852785</c:v>
                      </c:pt>
                      <c:pt idx="1924">
                        <c:v>1.0268662109551345</c:v>
                      </c:pt>
                      <c:pt idx="1925">
                        <c:v>0.3716384769454853</c:v>
                      </c:pt>
                      <c:pt idx="1926">
                        <c:v>1.8568896771136754</c:v>
                      </c:pt>
                      <c:pt idx="1927">
                        <c:v>0.38643158768131175</c:v>
                      </c:pt>
                      <c:pt idx="1928">
                        <c:v>3.4340272719732643</c:v>
                      </c:pt>
                      <c:pt idx="1929">
                        <c:v>5.4533076734389754</c:v>
                      </c:pt>
                      <c:pt idx="1930">
                        <c:v>69.168537185730457</c:v>
                      </c:pt>
                      <c:pt idx="1931">
                        <c:v>229.67962188578116</c:v>
                      </c:pt>
                      <c:pt idx="1932">
                        <c:v>2779.8170299034932</c:v>
                      </c:pt>
                      <c:pt idx="1933">
                        <c:v>13779.535804444362</c:v>
                      </c:pt>
                      <c:pt idx="1934">
                        <c:v>5479.0078832779236</c:v>
                      </c:pt>
                      <c:pt idx="1935">
                        <c:v>0.22836938348116215</c:v>
                      </c:pt>
                      <c:pt idx="1936">
                        <c:v>6.2514010759085636E-2</c:v>
                      </c:pt>
                      <c:pt idx="1937">
                        <c:v>0.26738195229787071</c:v>
                      </c:pt>
                      <c:pt idx="1938">
                        <c:v>3.4343812687871983E-2</c:v>
                      </c:pt>
                      <c:pt idx="1939">
                        <c:v>5.8858345677920941E-3</c:v>
                      </c:pt>
                      <c:pt idx="1940">
                        <c:v>0.71150449299161422</c:v>
                      </c:pt>
                      <c:pt idx="1941">
                        <c:v>1.7009392094021016</c:v>
                      </c:pt>
                      <c:pt idx="1942">
                        <c:v>3.669388244426585E-2</c:v>
                      </c:pt>
                      <c:pt idx="1943">
                        <c:v>0.57875254716842062</c:v>
                      </c:pt>
                      <c:pt idx="1944">
                        <c:v>1.0133686429609987</c:v>
                      </c:pt>
                      <c:pt idx="1945">
                        <c:v>3.1630644534297113E-2</c:v>
                      </c:pt>
                      <c:pt idx="1946">
                        <c:v>2.4751707542222258E-2</c:v>
                      </c:pt>
                      <c:pt idx="1947">
                        <c:v>5.1602968479788083E-2</c:v>
                      </c:pt>
                      <c:pt idx="1948">
                        <c:v>3.2849387624983857E-2</c:v>
                      </c:pt>
                      <c:pt idx="1949">
                        <c:v>0.14522115110646344</c:v>
                      </c:pt>
                      <c:pt idx="1950">
                        <c:v>4.7971428950663662E-2</c:v>
                      </c:pt>
                      <c:pt idx="1951">
                        <c:v>6.9025127000963749E-2</c:v>
                      </c:pt>
                      <c:pt idx="1952">
                        <c:v>6.9393096799089185E-2</c:v>
                      </c:pt>
                      <c:pt idx="1953">
                        <c:v>6.821984324991015E-2</c:v>
                      </c:pt>
                      <c:pt idx="1954">
                        <c:v>0.17866111405921856</c:v>
                      </c:pt>
                      <c:pt idx="1955">
                        <c:v>2.1131457429222622</c:v>
                      </c:pt>
                      <c:pt idx="1956">
                        <c:v>0.50822389438157456</c:v>
                      </c:pt>
                      <c:pt idx="1957">
                        <c:v>0.15478607441958628</c:v>
                      </c:pt>
                      <c:pt idx="1958">
                        <c:v>1.2778242850492829</c:v>
                      </c:pt>
                      <c:pt idx="1959">
                        <c:v>5.3485457629865119</c:v>
                      </c:pt>
                      <c:pt idx="1960">
                        <c:v>0.92419578760714649</c:v>
                      </c:pt>
                      <c:pt idx="1961">
                        <c:v>19.048983713160425</c:v>
                      </c:pt>
                      <c:pt idx="1962">
                        <c:v>9.090249175795087</c:v>
                      </c:pt>
                      <c:pt idx="1963">
                        <c:v>0.91018362400839725</c:v>
                      </c:pt>
                      <c:pt idx="1964">
                        <c:v>0.19771024514038613</c:v>
                      </c:pt>
                      <c:pt idx="1965">
                        <c:v>1.8100527034201395</c:v>
                      </c:pt>
                      <c:pt idx="1966">
                        <c:v>0.51660612644077952</c:v>
                      </c:pt>
                      <c:pt idx="1967">
                        <c:v>0.59732408134988813</c:v>
                      </c:pt>
                      <c:pt idx="1968">
                        <c:v>1.896209189736582</c:v>
                      </c:pt>
                      <c:pt idx="1969">
                        <c:v>4.0404850606537526</c:v>
                      </c:pt>
                      <c:pt idx="1970">
                        <c:v>0.52551666201481273</c:v>
                      </c:pt>
                      <c:pt idx="1971">
                        <c:v>2.9479121060108788</c:v>
                      </c:pt>
                      <c:pt idx="1972">
                        <c:v>7.4936531780923077E-2</c:v>
                      </c:pt>
                      <c:pt idx="1973">
                        <c:v>0.92651318934165916</c:v>
                      </c:pt>
                      <c:pt idx="1974">
                        <c:v>0.80932946608089817</c:v>
                      </c:pt>
                      <c:pt idx="1975">
                        <c:v>1.2170704019665515E-2</c:v>
                      </c:pt>
                      <c:pt idx="1976">
                        <c:v>0.32046255326037204</c:v>
                      </c:pt>
                      <c:pt idx="1977">
                        <c:v>0.22882627396169253</c:v>
                      </c:pt>
                      <c:pt idx="1978">
                        <c:v>8.6302543557989723E-3</c:v>
                      </c:pt>
                      <c:pt idx="1979">
                        <c:v>1.5151188526373855</c:v>
                      </c:pt>
                      <c:pt idx="1980">
                        <c:v>0.19121000967624138</c:v>
                      </c:pt>
                      <c:pt idx="1981">
                        <c:v>0.7678086547616122</c:v>
                      </c:pt>
                      <c:pt idx="1982">
                        <c:v>2.1752414760422578</c:v>
                      </c:pt>
                      <c:pt idx="1983">
                        <c:v>7.6272613197762711</c:v>
                      </c:pt>
                      <c:pt idx="1984">
                        <c:v>34.778026057789148</c:v>
                      </c:pt>
                      <c:pt idx="1985">
                        <c:v>6.4827134657883443</c:v>
                      </c:pt>
                      <c:pt idx="1986">
                        <c:v>8.5990024641486293</c:v>
                      </c:pt>
                      <c:pt idx="1987">
                        <c:v>0.94315274194374898</c:v>
                      </c:pt>
                      <c:pt idx="1988">
                        <c:v>0.14973587897350871</c:v>
                      </c:pt>
                      <c:pt idx="1989">
                        <c:v>2.6692033628777337E-3</c:v>
                      </c:pt>
                      <c:pt idx="1990">
                        <c:v>1.0050904662959661</c:v>
                      </c:pt>
                      <c:pt idx="1991">
                        <c:v>0.23643033793552548</c:v>
                      </c:pt>
                      <c:pt idx="1992">
                        <c:v>41.7620933122191</c:v>
                      </c:pt>
                      <c:pt idx="1993">
                        <c:v>2.4696590634414632</c:v>
                      </c:pt>
                      <c:pt idx="1994">
                        <c:v>0.34719545212736658</c:v>
                      </c:pt>
                      <c:pt idx="1995">
                        <c:v>124.20141965111183</c:v>
                      </c:pt>
                      <c:pt idx="1996">
                        <c:v>0.11099182421338138</c:v>
                      </c:pt>
                      <c:pt idx="1997">
                        <c:v>66.702958164684915</c:v>
                      </c:pt>
                      <c:pt idx="1998">
                        <c:v>0.37934009242968353</c:v>
                      </c:pt>
                      <c:pt idx="1999">
                        <c:v>0.12081678384233448</c:v>
                      </c:pt>
                      <c:pt idx="2000">
                        <c:v>1.7321409936436312</c:v>
                      </c:pt>
                      <c:pt idx="2001">
                        <c:v>0.85619460975903017</c:v>
                      </c:pt>
                      <c:pt idx="2002">
                        <c:v>2.4477740133160566</c:v>
                      </c:pt>
                      <c:pt idx="2003">
                        <c:v>6.0088426076691155</c:v>
                      </c:pt>
                      <c:pt idx="2004">
                        <c:v>8.4121456714696743E-3</c:v>
                      </c:pt>
                      <c:pt idx="2005">
                        <c:v>2.3495986645135485</c:v>
                      </c:pt>
                      <c:pt idx="2006">
                        <c:v>0.54873792493846985</c:v>
                      </c:pt>
                      <c:pt idx="2007">
                        <c:v>1.4989356613510185</c:v>
                      </c:pt>
                      <c:pt idx="2008">
                        <c:v>1.203756846449095E-4</c:v>
                      </c:pt>
                      <c:pt idx="2009">
                        <c:v>5.2612931576989409E-3</c:v>
                      </c:pt>
                      <c:pt idx="2010">
                        <c:v>1.6184768247031933E-3</c:v>
                      </c:pt>
                      <c:pt idx="2011">
                        <c:v>1.8539852144162079E-3</c:v>
                      </c:pt>
                      <c:pt idx="2012">
                        <c:v>2.369175997799814E-3</c:v>
                      </c:pt>
                      <c:pt idx="2013">
                        <c:v>5.8122839780748881E-3</c:v>
                      </c:pt>
                      <c:pt idx="2014">
                        <c:v>52.662010348711497</c:v>
                      </c:pt>
                      <c:pt idx="2015">
                        <c:v>1.6262765482039214</c:v>
                      </c:pt>
                      <c:pt idx="2016">
                        <c:v>11.314156655956317</c:v>
                      </c:pt>
                      <c:pt idx="2017">
                        <c:v>1.1605890116953985</c:v>
                      </c:pt>
                      <c:pt idx="2018">
                        <c:v>8.0671602301190628</c:v>
                      </c:pt>
                      <c:pt idx="2019">
                        <c:v>18.06586784096184</c:v>
                      </c:pt>
                      <c:pt idx="2020">
                        <c:v>9.3928783864244139</c:v>
                      </c:pt>
                      <c:pt idx="2021">
                        <c:v>17.901014412613389</c:v>
                      </c:pt>
                      <c:pt idx="2022">
                        <c:v>10.843215070214974</c:v>
                      </c:pt>
                      <c:pt idx="2023">
                        <c:v>8.0943748917082221</c:v>
                      </c:pt>
                      <c:pt idx="2024">
                        <c:v>15.514856525943156</c:v>
                      </c:pt>
                      <c:pt idx="2025">
                        <c:v>3.8484702582581702</c:v>
                      </c:pt>
                      <c:pt idx="2026">
                        <c:v>13.881357231933949</c:v>
                      </c:pt>
                      <c:pt idx="2027">
                        <c:v>14.099706354134184</c:v>
                      </c:pt>
                      <c:pt idx="2028">
                        <c:v>79.701321461726664</c:v>
                      </c:pt>
                      <c:pt idx="2029">
                        <c:v>229.89555138376963</c:v>
                      </c:pt>
                      <c:pt idx="2030">
                        <c:v>3.6397655329554892</c:v>
                      </c:pt>
                      <c:pt idx="2031">
                        <c:v>68.889386516399497</c:v>
                      </c:pt>
                      <c:pt idx="2032">
                        <c:v>2.455725891542881</c:v>
                      </c:pt>
                      <c:pt idx="2033">
                        <c:v>3.0574133279793712</c:v>
                      </c:pt>
                      <c:pt idx="2034">
                        <c:v>311.24540511448492</c:v>
                      </c:pt>
                      <c:pt idx="2035">
                        <c:v>172.67491255677783</c:v>
                      </c:pt>
                      <c:pt idx="2036">
                        <c:v>259.75941510686937</c:v>
                      </c:pt>
                      <c:pt idx="2037">
                        <c:v>11.146136470511362</c:v>
                      </c:pt>
                      <c:pt idx="2038">
                        <c:v>29.828383669549606</c:v>
                      </c:pt>
                      <c:pt idx="2039">
                        <c:v>26.710173432486258</c:v>
                      </c:pt>
                      <c:pt idx="2040">
                        <c:v>28.981864107343544</c:v>
                      </c:pt>
                      <c:pt idx="2041">
                        <c:v>14.189280141717106</c:v>
                      </c:pt>
                      <c:pt idx="2042">
                        <c:v>4.5834656496219539</c:v>
                      </c:pt>
                      <c:pt idx="2043">
                        <c:v>17.303554579055497</c:v>
                      </c:pt>
                      <c:pt idx="2044">
                        <c:v>3.6509643517134625</c:v>
                      </c:pt>
                      <c:pt idx="2045">
                        <c:v>0.35370633417290059</c:v>
                      </c:pt>
                      <c:pt idx="2046">
                        <c:v>1.999990381024924</c:v>
                      </c:pt>
                      <c:pt idx="2047">
                        <c:v>0.64239408326914083</c:v>
                      </c:pt>
                      <c:pt idx="2048">
                        <c:v>0.53781026503795837</c:v>
                      </c:pt>
                      <c:pt idx="2049">
                        <c:v>0.12585533348141845</c:v>
                      </c:pt>
                      <c:pt idx="2050">
                        <c:v>0.49931537934904208</c:v>
                      </c:pt>
                      <c:pt idx="2051">
                        <c:v>3.2556830025761326E-3</c:v>
                      </c:pt>
                      <c:pt idx="2052">
                        <c:v>5.6968804238725912E-2</c:v>
                      </c:pt>
                      <c:pt idx="2053">
                        <c:v>2.1125595622785903E-2</c:v>
                      </c:pt>
                      <c:pt idx="2054">
                        <c:v>68.601827907372069</c:v>
                      </c:pt>
                      <c:pt idx="2055">
                        <c:v>36.212693686723213</c:v>
                      </c:pt>
                      <c:pt idx="2056">
                        <c:v>161.79028560240832</c:v>
                      </c:pt>
                      <c:pt idx="2057">
                        <c:v>392.48416433968157</c:v>
                      </c:pt>
                      <c:pt idx="2058">
                        <c:v>229.66579960486172</c:v>
                      </c:pt>
                      <c:pt idx="2059">
                        <c:v>1037.0844304889451</c:v>
                      </c:pt>
                      <c:pt idx="2060">
                        <c:v>1670.3009879670242</c:v>
                      </c:pt>
                      <c:pt idx="2061">
                        <c:v>492.51512843564001</c:v>
                      </c:pt>
                      <c:pt idx="2062">
                        <c:v>141.17411131136609</c:v>
                      </c:pt>
                      <c:pt idx="2063">
                        <c:v>0.16182540052595365</c:v>
                      </c:pt>
                      <c:pt idx="2064">
                        <c:v>26.736264078518015</c:v>
                      </c:pt>
                      <c:pt idx="2065">
                        <c:v>0.76590581340011765</c:v>
                      </c:pt>
                      <c:pt idx="2066">
                        <c:v>2.175534363780836</c:v>
                      </c:pt>
                      <c:pt idx="2067">
                        <c:v>0.62896459127862037</c:v>
                      </c:pt>
                      <c:pt idx="2068">
                        <c:v>37.410524808588285</c:v>
                      </c:pt>
                      <c:pt idx="2069">
                        <c:v>1.1916802287861621</c:v>
                      </c:pt>
                      <c:pt idx="2070">
                        <c:v>2.2242678958302098</c:v>
                      </c:pt>
                      <c:pt idx="2071">
                        <c:v>0.10880274826186975</c:v>
                      </c:pt>
                      <c:pt idx="2072">
                        <c:v>9.9792406005213365</c:v>
                      </c:pt>
                      <c:pt idx="2073">
                        <c:v>9.1315957277111703</c:v>
                      </c:pt>
                      <c:pt idx="2074">
                        <c:v>0.60590099278359955</c:v>
                      </c:pt>
                      <c:pt idx="2075">
                        <c:v>13.478044618511998</c:v>
                      </c:pt>
                      <c:pt idx="2076">
                        <c:v>40.243338556814102</c:v>
                      </c:pt>
                      <c:pt idx="2077">
                        <c:v>1.655503923244231</c:v>
                      </c:pt>
                      <c:pt idx="2078">
                        <c:v>7.2003851321410925</c:v>
                      </c:pt>
                      <c:pt idx="2079">
                        <c:v>42.942020406421037</c:v>
                      </c:pt>
                      <c:pt idx="2080">
                        <c:v>62.627409293103902</c:v>
                      </c:pt>
                      <c:pt idx="2081">
                        <c:v>33.297747394742913</c:v>
                      </c:pt>
                      <c:pt idx="2082">
                        <c:v>51.611524407673684</c:v>
                      </c:pt>
                      <c:pt idx="2083">
                        <c:v>0.271147031882985</c:v>
                      </c:pt>
                      <c:pt idx="2084">
                        <c:v>0.19333796051340463</c:v>
                      </c:pt>
                      <c:pt idx="2085">
                        <c:v>1.2556010289018558</c:v>
                      </c:pt>
                      <c:pt idx="2086">
                        <c:v>0.38005278327595415</c:v>
                      </c:pt>
                      <c:pt idx="2087">
                        <c:v>3.3733236924673895E-3</c:v>
                      </c:pt>
                      <c:pt idx="2088">
                        <c:v>0.36587004850488519</c:v>
                      </c:pt>
                      <c:pt idx="2089">
                        <c:v>9.9121899210261655E-2</c:v>
                      </c:pt>
                      <c:pt idx="2090">
                        <c:v>4.0606268507993086E-2</c:v>
                      </c:pt>
                      <c:pt idx="2091">
                        <c:v>0.15279700179537484</c:v>
                      </c:pt>
                      <c:pt idx="2092">
                        <c:v>0.17079423725421361</c:v>
                      </c:pt>
                      <c:pt idx="2093">
                        <c:v>0.22889315376475816</c:v>
                      </c:pt>
                      <c:pt idx="2094">
                        <c:v>1.8461344556724873E-3</c:v>
                      </c:pt>
                      <c:pt idx="2095">
                        <c:v>4.221191029893278E-2</c:v>
                      </c:pt>
                      <c:pt idx="2096">
                        <c:v>5.6030003050510403E-3</c:v>
                      </c:pt>
                      <c:pt idx="2097">
                        <c:v>8.9420845160531007E-3</c:v>
                      </c:pt>
                      <c:pt idx="2098">
                        <c:v>1.8856657903404284E-2</c:v>
                      </c:pt>
                      <c:pt idx="2099">
                        <c:v>2.194167661563064E-2</c:v>
                      </c:pt>
                      <c:pt idx="2100">
                        <c:v>7.327006110161031E-3</c:v>
                      </c:pt>
                      <c:pt idx="2101">
                        <c:v>5.7332102892386598E-3</c:v>
                      </c:pt>
                      <c:pt idx="2102">
                        <c:v>3.0085204983459194E-3</c:v>
                      </c:pt>
                      <c:pt idx="2103">
                        <c:v>8.2691016081224943E-3</c:v>
                      </c:pt>
                      <c:pt idx="2104">
                        <c:v>3.4504262405091329E-2</c:v>
                      </c:pt>
                      <c:pt idx="2105">
                        <c:v>1.3956393293259026E-2</c:v>
                      </c:pt>
                      <c:pt idx="2106">
                        <c:v>0.70970283574361737</c:v>
                      </c:pt>
                      <c:pt idx="2107">
                        <c:v>0.17869967693170968</c:v>
                      </c:pt>
                      <c:pt idx="2108">
                        <c:v>1.0723606845387372</c:v>
                      </c:pt>
                      <c:pt idx="2109">
                        <c:v>0.76975963362051614</c:v>
                      </c:pt>
                      <c:pt idx="2110">
                        <c:v>7.9581911098199707E-3</c:v>
                      </c:pt>
                      <c:pt idx="2111">
                        <c:v>2.7299283686330608E-2</c:v>
                      </c:pt>
                      <c:pt idx="2112">
                        <c:v>1.1129190088822452E-2</c:v>
                      </c:pt>
                      <c:pt idx="2113">
                        <c:v>7.6901384210083081E-3</c:v>
                      </c:pt>
                      <c:pt idx="2114">
                        <c:v>2.6013961257702282E-3</c:v>
                      </c:pt>
                      <c:pt idx="2115">
                        <c:v>5.364949636466501E-3</c:v>
                      </c:pt>
                      <c:pt idx="2116">
                        <c:v>6.7638969076377628E-3</c:v>
                      </c:pt>
                      <c:pt idx="2117">
                        <c:v>5.2683518493624295E-3</c:v>
                      </c:pt>
                      <c:pt idx="2118">
                        <c:v>1.0978834325109069E-3</c:v>
                      </c:pt>
                      <c:pt idx="2119">
                        <c:v>1.0189119704541472E-2</c:v>
                      </c:pt>
                      <c:pt idx="2120">
                        <c:v>1.9393336850484807E-3</c:v>
                      </c:pt>
                      <c:pt idx="2121">
                        <c:v>7.2734949658705399E-4</c:v>
                      </c:pt>
                      <c:pt idx="2122">
                        <c:v>6.5550801207457715E-3</c:v>
                      </c:pt>
                      <c:pt idx="2123">
                        <c:v>1.2652185011173937E-2</c:v>
                      </c:pt>
                      <c:pt idx="2124">
                        <c:v>1.3199484864299751E-2</c:v>
                      </c:pt>
                      <c:pt idx="2125">
                        <c:v>1.8989414814913234E-2</c:v>
                      </c:pt>
                      <c:pt idx="2126">
                        <c:v>0.10306945197082237</c:v>
                      </c:pt>
                      <c:pt idx="2127">
                        <c:v>0.53114411316553301</c:v>
                      </c:pt>
                      <c:pt idx="2128">
                        <c:v>0.45148026423214477</c:v>
                      </c:pt>
                      <c:pt idx="2129">
                        <c:v>6.8041113024263425E-2</c:v>
                      </c:pt>
                      <c:pt idx="2130">
                        <c:v>7.0162397931019206E-3</c:v>
                      </c:pt>
                      <c:pt idx="2131">
                        <c:v>1.5723112877575047E-3</c:v>
                      </c:pt>
                      <c:pt idx="2132">
                        <c:v>2.8136549344210376E-3</c:v>
                      </c:pt>
                      <c:pt idx="2133">
                        <c:v>1.9907170091001316E-3</c:v>
                      </c:pt>
                      <c:pt idx="2134">
                        <c:v>1.5182872840156859E-3</c:v>
                      </c:pt>
                      <c:pt idx="2135">
                        <c:v>1.1589904084508771E-2</c:v>
                      </c:pt>
                      <c:pt idx="2136">
                        <c:v>5.9621186598859649E-2</c:v>
                      </c:pt>
                      <c:pt idx="2137">
                        <c:v>4.6299943261216628E-2</c:v>
                      </c:pt>
                      <c:pt idx="2138">
                        <c:v>0.15350078178293849</c:v>
                      </c:pt>
                      <c:pt idx="2139">
                        <c:v>0.2208319440812119</c:v>
                      </c:pt>
                      <c:pt idx="2140">
                        <c:v>7.110617034737826E-3</c:v>
                      </c:pt>
                      <c:pt idx="2141">
                        <c:v>0.13199737360299632</c:v>
                      </c:pt>
                      <c:pt idx="2142">
                        <c:v>0.89976399901201942</c:v>
                      </c:pt>
                      <c:pt idx="2143">
                        <c:v>7.5985001636053429E-2</c:v>
                      </c:pt>
                      <c:pt idx="2144">
                        <c:v>2.4578869681694004</c:v>
                      </c:pt>
                      <c:pt idx="2145">
                        <c:v>0.14453642717948487</c:v>
                      </c:pt>
                      <c:pt idx="2146">
                        <c:v>13.446264109071745</c:v>
                      </c:pt>
                      <c:pt idx="2147">
                        <c:v>22.354782536505191</c:v>
                      </c:pt>
                      <c:pt idx="2148">
                        <c:v>1.8178650160056187</c:v>
                      </c:pt>
                      <c:pt idx="2149">
                        <c:v>1.030771036238241</c:v>
                      </c:pt>
                      <c:pt idx="2150">
                        <c:v>0.32327907518013099</c:v>
                      </c:pt>
                      <c:pt idx="2151">
                        <c:v>0.9975273704051969</c:v>
                      </c:pt>
                      <c:pt idx="2152">
                        <c:v>0.35891456511078906</c:v>
                      </c:pt>
                      <c:pt idx="2153">
                        <c:v>13.635527459385212</c:v>
                      </c:pt>
                      <c:pt idx="2154">
                        <c:v>0.9153746366878619</c:v>
                      </c:pt>
                      <c:pt idx="2155">
                        <c:v>8.2291433211365401</c:v>
                      </c:pt>
                      <c:pt idx="2156">
                        <c:v>62.307653130921125</c:v>
                      </c:pt>
                      <c:pt idx="2157">
                        <c:v>1.9738260700237518</c:v>
                      </c:pt>
                      <c:pt idx="2158">
                        <c:v>19.360616681872372</c:v>
                      </c:pt>
                      <c:pt idx="2159">
                        <c:v>10.204797835204129</c:v>
                      </c:pt>
                      <c:pt idx="2160">
                        <c:v>15.468344765798038</c:v>
                      </c:pt>
                      <c:pt idx="2161">
                        <c:v>133.83988349827726</c:v>
                      </c:pt>
                      <c:pt idx="2162">
                        <c:v>141.38128260306263</c:v>
                      </c:pt>
                      <c:pt idx="2163">
                        <c:v>11.214044512838322</c:v>
                      </c:pt>
                      <c:pt idx="2164">
                        <c:v>16.549003984823443</c:v>
                      </c:pt>
                      <c:pt idx="2165">
                        <c:v>1.4829650075462981</c:v>
                      </c:pt>
                      <c:pt idx="2166">
                        <c:v>0.92874862577006456</c:v>
                      </c:pt>
                      <c:pt idx="2167">
                        <c:v>7.6706873355695562</c:v>
                      </c:pt>
                      <c:pt idx="2168">
                        <c:v>1.6477906040322325</c:v>
                      </c:pt>
                      <c:pt idx="2169">
                        <c:v>0.26729999031273827</c:v>
                      </c:pt>
                      <c:pt idx="2170">
                        <c:v>0.1782912550876663</c:v>
                      </c:pt>
                      <c:pt idx="2171">
                        <c:v>1.9401027284390622</c:v>
                      </c:pt>
                      <c:pt idx="2172">
                        <c:v>4.6715635883636662E-2</c:v>
                      </c:pt>
                      <c:pt idx="2173">
                        <c:v>8.0401712144601387E-2</c:v>
                      </c:pt>
                      <c:pt idx="2174">
                        <c:v>0.52077839076595578</c:v>
                      </c:pt>
                      <c:pt idx="2175">
                        <c:v>0.39485490107776738</c:v>
                      </c:pt>
                      <c:pt idx="2176">
                        <c:v>1.8715978166746541E-2</c:v>
                      </c:pt>
                      <c:pt idx="2177">
                        <c:v>0.15852633286568271</c:v>
                      </c:pt>
                      <c:pt idx="2178">
                        <c:v>5.2636405900402412</c:v>
                      </c:pt>
                      <c:pt idx="2179">
                        <c:v>12.242763441760491</c:v>
                      </c:pt>
                      <c:pt idx="2180">
                        <c:v>0.9608262786129621</c:v>
                      </c:pt>
                      <c:pt idx="2181">
                        <c:v>0.95063280657370142</c:v>
                      </c:pt>
                      <c:pt idx="2182">
                        <c:v>1.2531295226652741</c:v>
                      </c:pt>
                      <c:pt idx="2183">
                        <c:v>0.88242286254872537</c:v>
                      </c:pt>
                      <c:pt idx="2184">
                        <c:v>74.91486841808053</c:v>
                      </c:pt>
                      <c:pt idx="2185">
                        <c:v>0.87009468293143599</c:v>
                      </c:pt>
                      <c:pt idx="2186">
                        <c:v>83.924334204964836</c:v>
                      </c:pt>
                      <c:pt idx="2187">
                        <c:v>2.8728746080737508</c:v>
                      </c:pt>
                      <c:pt idx="2188">
                        <c:v>1.7731545357806278</c:v>
                      </c:pt>
                      <c:pt idx="2189">
                        <c:v>2.2442795151484778</c:v>
                      </c:pt>
                      <c:pt idx="2190">
                        <c:v>3.5640616320333898</c:v>
                      </c:pt>
                      <c:pt idx="2191">
                        <c:v>18.567021806260396</c:v>
                      </c:pt>
                      <c:pt idx="2192">
                        <c:v>1.5210946130854157</c:v>
                      </c:pt>
                      <c:pt idx="2193">
                        <c:v>1.394202134650643</c:v>
                      </c:pt>
                      <c:pt idx="2194">
                        <c:v>1.5998983757020915</c:v>
                      </c:pt>
                      <c:pt idx="2195">
                        <c:v>3.0632643710289975</c:v>
                      </c:pt>
                      <c:pt idx="2196">
                        <c:v>0.23437617216968826</c:v>
                      </c:pt>
                      <c:pt idx="2197">
                        <c:v>8.8660140348720662E-2</c:v>
                      </c:pt>
                      <c:pt idx="2198">
                        <c:v>0.3000222564740343</c:v>
                      </c:pt>
                      <c:pt idx="2199">
                        <c:v>0.32214813588809893</c:v>
                      </c:pt>
                      <c:pt idx="2200">
                        <c:v>0.22287782439663059</c:v>
                      </c:pt>
                      <c:pt idx="2201">
                        <c:v>1.0131798230564337</c:v>
                      </c:pt>
                      <c:pt idx="2202">
                        <c:v>0.5782858473007475</c:v>
                      </c:pt>
                      <c:pt idx="2203">
                        <c:v>0.15094869261924346</c:v>
                      </c:pt>
                      <c:pt idx="2204">
                        <c:v>0.34514401253485999</c:v>
                      </c:pt>
                      <c:pt idx="2205">
                        <c:v>0.34688492141716076</c:v>
                      </c:pt>
                      <c:pt idx="2206">
                        <c:v>0.35970144082570649</c:v>
                      </c:pt>
                      <c:pt idx="2207">
                        <c:v>0.11476207679461009</c:v>
                      </c:pt>
                      <c:pt idx="2208">
                        <c:v>0.77007896038621604</c:v>
                      </c:pt>
                      <c:pt idx="2209">
                        <c:v>0.85591272381655525</c:v>
                      </c:pt>
                      <c:pt idx="2210">
                        <c:v>0.16208275071982531</c:v>
                      </c:pt>
                      <c:pt idx="2211">
                        <c:v>1.3780402769713038</c:v>
                      </c:pt>
                      <c:pt idx="2212">
                        <c:v>0.16530819647474668</c:v>
                      </c:pt>
                      <c:pt idx="2213">
                        <c:v>3.8678642315277934</c:v>
                      </c:pt>
                      <c:pt idx="2214">
                        <c:v>0.69462523983971447</c:v>
                      </c:pt>
                      <c:pt idx="2215">
                        <c:v>2.4489670841663504</c:v>
                      </c:pt>
                      <c:pt idx="2216">
                        <c:v>2.1818177258471474</c:v>
                      </c:pt>
                      <c:pt idx="2217">
                        <c:v>0.51254889917235191</c:v>
                      </c:pt>
                      <c:pt idx="2218">
                        <c:v>6.1758002446990062E-3</c:v>
                      </c:pt>
                      <c:pt idx="2219">
                        <c:v>0.12923945912925064</c:v>
                      </c:pt>
                      <c:pt idx="2220">
                        <c:v>8.9254401792280308E-2</c:v>
                      </c:pt>
                      <c:pt idx="2221">
                        <c:v>1.2755068828022389</c:v>
                      </c:pt>
                      <c:pt idx="2222">
                        <c:v>2.8652752455024046</c:v>
                      </c:pt>
                      <c:pt idx="2223">
                        <c:v>1.1089985718750111</c:v>
                      </c:pt>
                      <c:pt idx="2224">
                        <c:v>22.001878712261746</c:v>
                      </c:pt>
                      <c:pt idx="2225">
                        <c:v>52.604840857047961</c:v>
                      </c:pt>
                      <c:pt idx="2226">
                        <c:v>23.641120426549918</c:v>
                      </c:pt>
                      <c:pt idx="2227">
                        <c:v>2.2511860316227228</c:v>
                      </c:pt>
                      <c:pt idx="2228">
                        <c:v>8.9102757978016189</c:v>
                      </c:pt>
                      <c:pt idx="2229">
                        <c:v>1.8295966126885814</c:v>
                      </c:pt>
                      <c:pt idx="2230">
                        <c:v>3.2329222666229933</c:v>
                      </c:pt>
                      <c:pt idx="2231">
                        <c:v>3.1799224180678158</c:v>
                      </c:pt>
                      <c:pt idx="2232">
                        <c:v>4.391521708611168</c:v>
                      </c:pt>
                      <c:pt idx="2233">
                        <c:v>5.0442377374030567</c:v>
                      </c:pt>
                      <c:pt idx="2234">
                        <c:v>7.3703944201085578</c:v>
                      </c:pt>
                      <c:pt idx="2235">
                        <c:v>32.364688418630998</c:v>
                      </c:pt>
                      <c:pt idx="2236">
                        <c:v>22.001346522757046</c:v>
                      </c:pt>
                      <c:pt idx="2237">
                        <c:v>10.312890308536298</c:v>
                      </c:pt>
                      <c:pt idx="2238">
                        <c:v>3.7595341286535522</c:v>
                      </c:pt>
                      <c:pt idx="2239">
                        <c:v>3.4888158629408568</c:v>
                      </c:pt>
                      <c:pt idx="2240">
                        <c:v>3.6952492267776682</c:v>
                      </c:pt>
                      <c:pt idx="2241">
                        <c:v>0.92630503119084451</c:v>
                      </c:pt>
                      <c:pt idx="2242">
                        <c:v>2.1533365194657663</c:v>
                      </c:pt>
                      <c:pt idx="2243">
                        <c:v>0.25720854125790443</c:v>
                      </c:pt>
                      <c:pt idx="2244">
                        <c:v>3.1507464405863446</c:v>
                      </c:pt>
                      <c:pt idx="2245">
                        <c:v>0.13901378242046047</c:v>
                      </c:pt>
                      <c:pt idx="2246">
                        <c:v>9.0898817878705724</c:v>
                      </c:pt>
                      <c:pt idx="2247">
                        <c:v>14.85731560574081</c:v>
                      </c:pt>
                      <c:pt idx="2248">
                        <c:v>5.8536389565399363</c:v>
                      </c:pt>
                      <c:pt idx="2249">
                        <c:v>3.8299442035274399E-5</c:v>
                      </c:pt>
                      <c:pt idx="2250">
                        <c:v>2.8891204621733241E-3</c:v>
                      </c:pt>
                      <c:pt idx="2251">
                        <c:v>4.6382431646154848E-4</c:v>
                      </c:pt>
                      <c:pt idx="2252">
                        <c:v>4.0051759158283315E-4</c:v>
                      </c:pt>
                      <c:pt idx="2253">
                        <c:v>4.7349614370189051E-4</c:v>
                      </c:pt>
                      <c:pt idx="2254">
                        <c:v>6.7650884218788867E-3</c:v>
                      </c:pt>
                      <c:pt idx="2255">
                        <c:v>2.1109443667174238E-3</c:v>
                      </c:pt>
                      <c:pt idx="2256">
                        <c:v>3.3155652245398036E-2</c:v>
                      </c:pt>
                      <c:pt idx="2257">
                        <c:v>3.2797245405910141E-2</c:v>
                      </c:pt>
                      <c:pt idx="2258">
                        <c:v>1.9071966572733984E-3</c:v>
                      </c:pt>
                      <c:pt idx="2259">
                        <c:v>3.3336949464330655E-2</c:v>
                      </c:pt>
                      <c:pt idx="2260">
                        <c:v>1.4519863988338715E-3</c:v>
                      </c:pt>
                      <c:pt idx="2261">
                        <c:v>3.6479886596565488E-2</c:v>
                      </c:pt>
                      <c:pt idx="2262">
                        <c:v>3.1337731586797396E-2</c:v>
                      </c:pt>
                      <c:pt idx="2263">
                        <c:v>6.2136487619049469E-2</c:v>
                      </c:pt>
                      <c:pt idx="2264">
                        <c:v>6.5907723297340085E-2</c:v>
                      </c:pt>
                      <c:pt idx="2265">
                        <c:v>0.21053798715268859</c:v>
                      </c:pt>
                      <c:pt idx="2266">
                        <c:v>1.2525301767677735</c:v>
                      </c:pt>
                      <c:pt idx="2267">
                        <c:v>1.3905208241199947</c:v>
                      </c:pt>
                      <c:pt idx="2268">
                        <c:v>0.57784450053962733</c:v>
                      </c:pt>
                      <c:pt idx="2269">
                        <c:v>8.7549549793753345E-2</c:v>
                      </c:pt>
                      <c:pt idx="2270">
                        <c:v>3.1248592221172072E-2</c:v>
                      </c:pt>
                      <c:pt idx="2271">
                        <c:v>2.2097118760898468E-2</c:v>
                      </c:pt>
                      <c:pt idx="2272">
                        <c:v>0.39966100924674697</c:v>
                      </c:pt>
                      <c:pt idx="2273">
                        <c:v>9.9298917290621073E-3</c:v>
                      </c:pt>
                      <c:pt idx="2274">
                        <c:v>6.5230573938075834E-3</c:v>
                      </c:pt>
                      <c:pt idx="2275">
                        <c:v>0.28334380234197881</c:v>
                      </c:pt>
                      <c:pt idx="2276">
                        <c:v>3.5339820957829482E-3</c:v>
                      </c:pt>
                      <c:pt idx="2277">
                        <c:v>0.95690176437497609</c:v>
                      </c:pt>
                      <c:pt idx="2278">
                        <c:v>5.8079267832245831</c:v>
                      </c:pt>
                      <c:pt idx="2279">
                        <c:v>0.1066163588930233</c:v>
                      </c:pt>
                      <c:pt idx="2280">
                        <c:v>0.15120306372556658</c:v>
                      </c:pt>
                      <c:pt idx="2281">
                        <c:v>0.2628279931031281</c:v>
                      </c:pt>
                      <c:pt idx="2282">
                        <c:v>2.7951492854879262E-4</c:v>
                      </c:pt>
                      <c:pt idx="2283">
                        <c:v>3.0063235950155537E-3</c:v>
                      </c:pt>
                      <c:pt idx="2284">
                        <c:v>2.2866141055765481E-3</c:v>
                      </c:pt>
                      <c:pt idx="2285">
                        <c:v>2.9523468899916704E-3</c:v>
                      </c:pt>
                      <c:pt idx="2286">
                        <c:v>3.4552123145095481</c:v>
                      </c:pt>
                      <c:pt idx="2287">
                        <c:v>4.3636652372729873E-2</c:v>
                      </c:pt>
                      <c:pt idx="2288">
                        <c:v>8.5367652268755756E-2</c:v>
                      </c:pt>
                      <c:pt idx="2289">
                        <c:v>2.4720846708947305E-2</c:v>
                      </c:pt>
                      <c:pt idx="2290">
                        <c:v>0.10920212280716773</c:v>
                      </c:pt>
                      <c:pt idx="2291">
                        <c:v>1.3491330402758052E-2</c:v>
                      </c:pt>
                      <c:pt idx="2292">
                        <c:v>6.0249711327479333E-2</c:v>
                      </c:pt>
                      <c:pt idx="2293">
                        <c:v>1.9578371393756795E-2</c:v>
                      </c:pt>
                      <c:pt idx="2294">
                        <c:v>7.829376559771048E-3</c:v>
                      </c:pt>
                      <c:pt idx="2295">
                        <c:v>1.9994015311979786E-2</c:v>
                      </c:pt>
                      <c:pt idx="2296">
                        <c:v>1.9873434832700612E-2</c:v>
                      </c:pt>
                      <c:pt idx="2297">
                        <c:v>2.1934309782209414E-2</c:v>
                      </c:pt>
                      <c:pt idx="2298">
                        <c:v>1.4037310362083959E-2</c:v>
                      </c:pt>
                      <c:pt idx="2299">
                        <c:v>3.3618402325431805E-2</c:v>
                      </c:pt>
                      <c:pt idx="2300">
                        <c:v>2.3279862919865169E-2</c:v>
                      </c:pt>
                      <c:pt idx="2301">
                        <c:v>2.9946809811303664E-2</c:v>
                      </c:pt>
                      <c:pt idx="2302">
                        <c:v>0.52525563222497074</c:v>
                      </c:pt>
                      <c:pt idx="2303">
                        <c:v>2.6936537964832995E-2</c:v>
                      </c:pt>
                      <c:pt idx="2304">
                        <c:v>0.10066549474320938</c:v>
                      </c:pt>
                      <c:pt idx="2305">
                        <c:v>0.12565832378212416</c:v>
                      </c:pt>
                      <c:pt idx="2306">
                        <c:v>3.5150956293272514E-2</c:v>
                      </c:pt>
                      <c:pt idx="2307">
                        <c:v>0.80246733905181344</c:v>
                      </c:pt>
                      <c:pt idx="2308">
                        <c:v>2.4258047968919942E-2</c:v>
                      </c:pt>
                      <c:pt idx="2309">
                        <c:v>1.9281260570006536E-2</c:v>
                      </c:pt>
                      <c:pt idx="2310">
                        <c:v>5.3079480757586058E-3</c:v>
                      </c:pt>
                      <c:pt idx="2311">
                        <c:v>5.5368399579483144E-3</c:v>
                      </c:pt>
                      <c:pt idx="2312">
                        <c:v>1.056745510369753E-3</c:v>
                      </c:pt>
                      <c:pt idx="2313">
                        <c:v>4.8053460809634033E-2</c:v>
                      </c:pt>
                      <c:pt idx="2314">
                        <c:v>2.1713522967790579E-2</c:v>
                      </c:pt>
                      <c:pt idx="2315">
                        <c:v>1.2381416010020511E-2</c:v>
                      </c:pt>
                      <c:pt idx="2316">
                        <c:v>4.83048564637611E-4</c:v>
                      </c:pt>
                      <c:pt idx="2317">
                        <c:v>7.279007826270719E-3</c:v>
                      </c:pt>
                      <c:pt idx="2318">
                        <c:v>1.4057769721020287E-4</c:v>
                      </c:pt>
                      <c:pt idx="2319">
                        <c:v>1.0693358591245602E-3</c:v>
                      </c:pt>
                      <c:pt idx="2320">
                        <c:v>5.2938511225792502E-4</c:v>
                      </c:pt>
                      <c:pt idx="2321">
                        <c:v>6.0707022287399674E-4</c:v>
                      </c:pt>
                      <c:pt idx="2322">
                        <c:v>5.1925380421311072E-4</c:v>
                      </c:pt>
                      <c:pt idx="2323">
                        <c:v>3.8534621916395874E-4</c:v>
                      </c:pt>
                      <c:pt idx="2324">
                        <c:v>1.1513869943744238E-4</c:v>
                      </c:pt>
                      <c:pt idx="2325">
                        <c:v>1.9301639916244038E-2</c:v>
                      </c:pt>
                      <c:pt idx="2326">
                        <c:v>2.6253006247899734E-2</c:v>
                      </c:pt>
                      <c:pt idx="2327">
                        <c:v>0.3191852699302512</c:v>
                      </c:pt>
                      <c:pt idx="2328">
                        <c:v>0.64633314980798562</c:v>
                      </c:pt>
                      <c:pt idx="2329">
                        <c:v>0.15649471744487831</c:v>
                      </c:pt>
                      <c:pt idx="2330">
                        <c:v>4.6549937623371729E-2</c:v>
                      </c:pt>
                      <c:pt idx="2331">
                        <c:v>7.8362224100237035E-2</c:v>
                      </c:pt>
                      <c:pt idx="2332">
                        <c:v>2.4292659293636248E-2</c:v>
                      </c:pt>
                      <c:pt idx="2333">
                        <c:v>6.9949891402265263E-2</c:v>
                      </c:pt>
                      <c:pt idx="2334">
                        <c:v>1.1115617558811615E-2</c:v>
                      </c:pt>
                      <c:pt idx="2335">
                        <c:v>0.10561287556074188</c:v>
                      </c:pt>
                      <c:pt idx="2336">
                        <c:v>2.0704825809889509E-2</c:v>
                      </c:pt>
                      <c:pt idx="2337">
                        <c:v>6.1122766117608571E-2</c:v>
                      </c:pt>
                      <c:pt idx="2338">
                        <c:v>0.60928032419351197</c:v>
                      </c:pt>
                      <c:pt idx="2339">
                        <c:v>0.5556890077288249</c:v>
                      </c:pt>
                      <c:pt idx="2340">
                        <c:v>3.5800121729588295</c:v>
                      </c:pt>
                      <c:pt idx="2341">
                        <c:v>0.26976070361831728</c:v>
                      </c:pt>
                      <c:pt idx="2342">
                        <c:v>2.1013819505628852</c:v>
                      </c:pt>
                      <c:pt idx="2343">
                        <c:v>0.18104659067320697</c:v>
                      </c:pt>
                      <c:pt idx="2344">
                        <c:v>0.33745214054608752</c:v>
                      </c:pt>
                      <c:pt idx="2345">
                        <c:v>1.485426610857812E-2</c:v>
                      </c:pt>
                      <c:pt idx="2346">
                        <c:v>3.9423539391535848E-3</c:v>
                      </c:pt>
                      <c:pt idx="2347">
                        <c:v>3.6220375454657418E-5</c:v>
                      </c:pt>
                      <c:pt idx="2348">
                        <c:v>2.1363949686420969E-3</c:v>
                      </c:pt>
                      <c:pt idx="2349">
                        <c:v>4.5871230553853513E-4</c:v>
                      </c:pt>
                      <c:pt idx="2350">
                        <c:v>3.665218500164733E-4</c:v>
                      </c:pt>
                      <c:pt idx="2351">
                        <c:v>5.4162214014953679E-4</c:v>
                      </c:pt>
                      <c:pt idx="2352">
                        <c:v>1.6944095669503612E-3</c:v>
                      </c:pt>
                      <c:pt idx="2353">
                        <c:v>5.7426516858989944E-4</c:v>
                      </c:pt>
                      <c:pt idx="2354">
                        <c:v>1.0269650950965614</c:v>
                      </c:pt>
                      <c:pt idx="2355">
                        <c:v>12.491642640860723</c:v>
                      </c:pt>
                      <c:pt idx="2356">
                        <c:v>3.1433753756567123E-2</c:v>
                      </c:pt>
                      <c:pt idx="2357">
                        <c:v>6.6323450651666505E-2</c:v>
                      </c:pt>
                      <c:pt idx="2358">
                        <c:v>5.1774066463843669E-3</c:v>
                      </c:pt>
                      <c:pt idx="2359">
                        <c:v>8.208352996563837E-3</c:v>
                      </c:pt>
                      <c:pt idx="2360">
                        <c:v>0.37422865684883805</c:v>
                      </c:pt>
                      <c:pt idx="2361">
                        <c:v>7.1678720259674575E-2</c:v>
                      </c:pt>
                      <c:pt idx="2362">
                        <c:v>5.3236738760289891E-3</c:v>
                      </c:pt>
                      <c:pt idx="2363">
                        <c:v>8.0350219977238166E-2</c:v>
                      </c:pt>
                      <c:pt idx="2364">
                        <c:v>2.6924638264477042E-2</c:v>
                      </c:pt>
                      <c:pt idx="2365">
                        <c:v>1.1615120628701429E-3</c:v>
                      </c:pt>
                      <c:pt idx="2366">
                        <c:v>1.2600114714348716E-2</c:v>
                      </c:pt>
                      <c:pt idx="2367">
                        <c:v>0.14224475044541945</c:v>
                      </c:pt>
                      <c:pt idx="2368">
                        <c:v>1.3785644366529787E-2</c:v>
                      </c:pt>
                      <c:pt idx="2369">
                        <c:v>0.7235101410189364</c:v>
                      </c:pt>
                      <c:pt idx="2370">
                        <c:v>0.44505884038675064</c:v>
                      </c:pt>
                      <c:pt idx="2371">
                        <c:v>4.1230663334785561E-2</c:v>
                      </c:pt>
                      <c:pt idx="2372">
                        <c:v>1.2327419059588933</c:v>
                      </c:pt>
                      <c:pt idx="2373">
                        <c:v>3.73957077833795E-2</c:v>
                      </c:pt>
                      <c:pt idx="2374">
                        <c:v>1.0068444601837847</c:v>
                      </c:pt>
                      <c:pt idx="2375">
                        <c:v>0.13958483395210361</c:v>
                      </c:pt>
                      <c:pt idx="2376">
                        <c:v>8.1303718619764778E-2</c:v>
                      </c:pt>
                      <c:pt idx="2377">
                        <c:v>14.083215248903599</c:v>
                      </c:pt>
                      <c:pt idx="2378">
                        <c:v>0.68796564449130537</c:v>
                      </c:pt>
                      <c:pt idx="2379">
                        <c:v>27.162201378674133</c:v>
                      </c:pt>
                      <c:pt idx="2380">
                        <c:v>12.680090290663474</c:v>
                      </c:pt>
                      <c:pt idx="2381">
                        <c:v>346.34893691691371</c:v>
                      </c:pt>
                      <c:pt idx="2382">
                        <c:v>396.66469742466433</c:v>
                      </c:pt>
                      <c:pt idx="2383">
                        <c:v>38.708412248236989</c:v>
                      </c:pt>
                      <c:pt idx="2384">
                        <c:v>17.717564457768507</c:v>
                      </c:pt>
                      <c:pt idx="2385">
                        <c:v>9.8633262682403942</c:v>
                      </c:pt>
                      <c:pt idx="2386">
                        <c:v>13.414518807106004</c:v>
                      </c:pt>
                      <c:pt idx="2387">
                        <c:v>1.7195912911155342</c:v>
                      </c:pt>
                      <c:pt idx="2388">
                        <c:v>0.74308309237170223</c:v>
                      </c:pt>
                      <c:pt idx="2389">
                        <c:v>2.4811394767192505</c:v>
                      </c:pt>
                      <c:pt idx="2390">
                        <c:v>2.1778884108060765</c:v>
                      </c:pt>
                      <c:pt idx="2391">
                        <c:v>1.2043827706031458</c:v>
                      </c:pt>
                      <c:pt idx="2392">
                        <c:v>4.3736869230576483</c:v>
                      </c:pt>
                      <c:pt idx="2393">
                        <c:v>0.87967659196807835</c:v>
                      </c:pt>
                      <c:pt idx="2394">
                        <c:v>0.75173729152364144</c:v>
                      </c:pt>
                      <c:pt idx="2395">
                        <c:v>0.1627008303490379</c:v>
                      </c:pt>
                      <c:pt idx="2396">
                        <c:v>2.2390982980311464E-2</c:v>
                      </c:pt>
                      <c:pt idx="2397">
                        <c:v>0.12582089530751334</c:v>
                      </c:pt>
                      <c:pt idx="2398">
                        <c:v>0.17935487004618497</c:v>
                      </c:pt>
                      <c:pt idx="2399">
                        <c:v>9.6816456236484036E-2</c:v>
                      </c:pt>
                      <c:pt idx="2400">
                        <c:v>2.0522027880477163</c:v>
                      </c:pt>
                      <c:pt idx="2401">
                        <c:v>11.679972299848513</c:v>
                      </c:pt>
                      <c:pt idx="2402">
                        <c:v>7.7132731691536707</c:v>
                      </c:pt>
                      <c:pt idx="2403">
                        <c:v>0.11948754158063996</c:v>
                      </c:pt>
                      <c:pt idx="2404">
                        <c:v>1.0203715000683713</c:v>
                      </c:pt>
                      <c:pt idx="2405">
                        <c:v>1.8558600834549202E-2</c:v>
                      </c:pt>
                      <c:pt idx="2406">
                        <c:v>9.7822488113971082E-2</c:v>
                      </c:pt>
                      <c:pt idx="2407">
                        <c:v>4.1607194442947408E-2</c:v>
                      </c:pt>
                      <c:pt idx="2408">
                        <c:v>1.0807576386495668E-2</c:v>
                      </c:pt>
                      <c:pt idx="2409">
                        <c:v>7.5879805182846012E-4</c:v>
                      </c:pt>
                      <c:pt idx="2410">
                        <c:v>1.3044731275717918E-2</c:v>
                      </c:pt>
                      <c:pt idx="2411">
                        <c:v>4.9949565003245145E-3</c:v>
                      </c:pt>
                      <c:pt idx="2412">
                        <c:v>6.0752837459320988E-2</c:v>
                      </c:pt>
                      <c:pt idx="2413">
                        <c:v>2.8183333302517939E-2</c:v>
                      </c:pt>
                      <c:pt idx="2414">
                        <c:v>0.49595288835905754</c:v>
                      </c:pt>
                      <c:pt idx="2415">
                        <c:v>0.68897670021675828</c:v>
                      </c:pt>
                      <c:pt idx="2416">
                        <c:v>0.73775693031446732</c:v>
                      </c:pt>
                      <c:pt idx="2417">
                        <c:v>1.7156887783967654</c:v>
                      </c:pt>
                      <c:pt idx="2418">
                        <c:v>8.8812604826666211E-2</c:v>
                      </c:pt>
                      <c:pt idx="2419">
                        <c:v>3.0958037170170085</c:v>
                      </c:pt>
                      <c:pt idx="2420">
                        <c:v>8.669599966023096</c:v>
                      </c:pt>
                      <c:pt idx="2421">
                        <c:v>46.006848439964983</c:v>
                      </c:pt>
                      <c:pt idx="2422">
                        <c:v>30.480816503161492</c:v>
                      </c:pt>
                      <c:pt idx="2423">
                        <c:v>0.51936111062986934</c:v>
                      </c:pt>
                      <c:pt idx="2424">
                        <c:v>2.486840285472999</c:v>
                      </c:pt>
                      <c:pt idx="2425">
                        <c:v>1.346665079955966E-2</c:v>
                      </c:pt>
                      <c:pt idx="2426">
                        <c:v>1.3594492736956656</c:v>
                      </c:pt>
                      <c:pt idx="2427">
                        <c:v>2.6566281061459765E-2</c:v>
                      </c:pt>
                      <c:pt idx="2428">
                        <c:v>0.83166415836171392</c:v>
                      </c:pt>
                      <c:pt idx="2429">
                        <c:v>8.8450228830045559E-3</c:v>
                      </c:pt>
                      <c:pt idx="2430">
                        <c:v>1.5890001360444935E-2</c:v>
                      </c:pt>
                      <c:pt idx="2431">
                        <c:v>6.9146118949179228E-2</c:v>
                      </c:pt>
                      <c:pt idx="2432">
                        <c:v>1.1628808618784578E-2</c:v>
                      </c:pt>
                      <c:pt idx="2433">
                        <c:v>2.9230555668905218E-2</c:v>
                      </c:pt>
                      <c:pt idx="2434">
                        <c:v>1.1142207509364618E-2</c:v>
                      </c:pt>
                      <c:pt idx="2435">
                        <c:v>0.110467917786977</c:v>
                      </c:pt>
                      <c:pt idx="2436">
                        <c:v>1.931139662145092</c:v>
                      </c:pt>
                      <c:pt idx="2437">
                        <c:v>0.78184085095703559</c:v>
                      </c:pt>
                      <c:pt idx="2438">
                        <c:v>0.81582061111364024</c:v>
                      </c:pt>
                      <c:pt idx="2439">
                        <c:v>0.10399059992039751</c:v>
                      </c:pt>
                      <c:pt idx="2440">
                        <c:v>9.5993467868284443E-2</c:v>
                      </c:pt>
                      <c:pt idx="2441">
                        <c:v>1.4834294585064087</c:v>
                      </c:pt>
                      <c:pt idx="2442">
                        <c:v>7.5989853444581783</c:v>
                      </c:pt>
                      <c:pt idx="2443">
                        <c:v>1.0922582525600049</c:v>
                      </c:pt>
                      <c:pt idx="2444">
                        <c:v>15.17066794262154</c:v>
                      </c:pt>
                      <c:pt idx="2445">
                        <c:v>5.2589137098293302</c:v>
                      </c:pt>
                      <c:pt idx="2446">
                        <c:v>20.090462795891568</c:v>
                      </c:pt>
                      <c:pt idx="2447">
                        <c:v>5.965239716524021</c:v>
                      </c:pt>
                      <c:pt idx="2448">
                        <c:v>0.20823779530652456</c:v>
                      </c:pt>
                      <c:pt idx="2449">
                        <c:v>4.3052295439083839</c:v>
                      </c:pt>
                      <c:pt idx="2450">
                        <c:v>1.9942132309354268</c:v>
                      </c:pt>
                      <c:pt idx="2451">
                        <c:v>1.9399123709785386</c:v>
                      </c:pt>
                      <c:pt idx="2452">
                        <c:v>6.5148702455882432</c:v>
                      </c:pt>
                      <c:pt idx="2453">
                        <c:v>0.51927194382190534</c:v>
                      </c:pt>
                      <c:pt idx="2454">
                        <c:v>5.6501593672235604</c:v>
                      </c:pt>
                      <c:pt idx="2455">
                        <c:v>0.23672416639396823</c:v>
                      </c:pt>
                      <c:pt idx="2456">
                        <c:v>6.0761003156883722E-2</c:v>
                      </c:pt>
                      <c:pt idx="2457">
                        <c:v>8.2179073187622475E-3</c:v>
                      </c:pt>
                      <c:pt idx="2458">
                        <c:v>0.12008974465562902</c:v>
                      </c:pt>
                      <c:pt idx="2459">
                        <c:v>1.0741231466868107E-3</c:v>
                      </c:pt>
                      <c:pt idx="2460">
                        <c:v>0.21230983036983336</c:v>
                      </c:pt>
                      <c:pt idx="2461">
                        <c:v>0.55432593474367264</c:v>
                      </c:pt>
                      <c:pt idx="2462">
                        <c:v>0.93593733349161423</c:v>
                      </c:pt>
                      <c:pt idx="2463">
                        <c:v>0.46095247671635597</c:v>
                      </c:pt>
                      <c:pt idx="2464">
                        <c:v>0.14218395460483951</c:v>
                      </c:pt>
                      <c:pt idx="2465">
                        <c:v>0.55353702209387246</c:v>
                      </c:pt>
                      <c:pt idx="2466">
                        <c:v>0.25306576132208469</c:v>
                      </c:pt>
                      <c:pt idx="2467">
                        <c:v>0.50398387154595148</c:v>
                      </c:pt>
                      <c:pt idx="2468">
                        <c:v>0.11712691201994066</c:v>
                      </c:pt>
                      <c:pt idx="2469">
                        <c:v>0.57245492962359179</c:v>
                      </c:pt>
                      <c:pt idx="2470">
                        <c:v>8.040679396824689E-2</c:v>
                      </c:pt>
                      <c:pt idx="2471">
                        <c:v>0.84163839849198663</c:v>
                      </c:pt>
                      <c:pt idx="2472">
                        <c:v>0.53984195578181882</c:v>
                      </c:pt>
                      <c:pt idx="2473">
                        <c:v>6.5738766056153586E-2</c:v>
                      </c:pt>
                      <c:pt idx="2474">
                        <c:v>0.32175994794742224</c:v>
                      </c:pt>
                      <c:pt idx="2475">
                        <c:v>2.923956463640226E-2</c:v>
                      </c:pt>
                      <c:pt idx="2476">
                        <c:v>7.1046037049793426E-2</c:v>
                      </c:pt>
                      <c:pt idx="2477">
                        <c:v>0.11834164053864381</c:v>
                      </c:pt>
                      <c:pt idx="2478">
                        <c:v>6.2035425519832881</c:v>
                      </c:pt>
                      <c:pt idx="2479">
                        <c:v>0.29304671949805827</c:v>
                      </c:pt>
                      <c:pt idx="2480">
                        <c:v>4.0340890670975606E-2</c:v>
                      </c:pt>
                      <c:pt idx="2481">
                        <c:v>6.0724589482695333</c:v>
                      </c:pt>
                      <c:pt idx="2482">
                        <c:v>5.3711552357513681E-2</c:v>
                      </c:pt>
                      <c:pt idx="2483">
                        <c:v>0.96531580780543957</c:v>
                      </c:pt>
                      <c:pt idx="2484">
                        <c:v>0.41173014930584811</c:v>
                      </c:pt>
                      <c:pt idx="2485">
                        <c:v>1.2359399957928683E-2</c:v>
                      </c:pt>
                      <c:pt idx="2486">
                        <c:v>3.7154670388509572E-2</c:v>
                      </c:pt>
                      <c:pt idx="2487">
                        <c:v>0.12649572056210084</c:v>
                      </c:pt>
                      <c:pt idx="2488">
                        <c:v>4.0099675397430867E-2</c:v>
                      </c:pt>
                      <c:pt idx="2489">
                        <c:v>3.7083105228618074E-2</c:v>
                      </c:pt>
                      <c:pt idx="2490">
                        <c:v>8.5116414391976161E-3</c:v>
                      </c:pt>
                      <c:pt idx="2491">
                        <c:v>1.8736243799805309E-3</c:v>
                      </c:pt>
                      <c:pt idx="2492">
                        <c:v>0.30732414812757936</c:v>
                      </c:pt>
                      <c:pt idx="2493">
                        <c:v>8.7109581717208923E-2</c:v>
                      </c:pt>
                      <c:pt idx="2494">
                        <c:v>0.25812285722167644</c:v>
                      </c:pt>
                      <c:pt idx="2495">
                        <c:v>4.6090944938519502</c:v>
                      </c:pt>
                      <c:pt idx="2496">
                        <c:v>0.87464825236037302</c:v>
                      </c:pt>
                      <c:pt idx="2497">
                        <c:v>31.056819726548543</c:v>
                      </c:pt>
                      <c:pt idx="2498">
                        <c:v>31.022100594386529</c:v>
                      </c:pt>
                      <c:pt idx="2499">
                        <c:v>1.2355733462221643</c:v>
                      </c:pt>
                      <c:pt idx="2500">
                        <c:v>5.619081447253893</c:v>
                      </c:pt>
                      <c:pt idx="2501">
                        <c:v>0.66195304599121962</c:v>
                      </c:pt>
                      <c:pt idx="2502">
                        <c:v>3.3519242593799597E-2</c:v>
                      </c:pt>
                      <c:pt idx="2503">
                        <c:v>5.659050663046914</c:v>
                      </c:pt>
                      <c:pt idx="2504">
                        <c:v>0.5252172333301226</c:v>
                      </c:pt>
                      <c:pt idx="2505">
                        <c:v>0.14010252477929816</c:v>
                      </c:pt>
                      <c:pt idx="2506">
                        <c:v>4.3090167933745031E-2</c:v>
                      </c:pt>
                      <c:pt idx="2507">
                        <c:v>7.2472563091478037E-2</c:v>
                      </c:pt>
                      <c:pt idx="2508">
                        <c:v>0.18293927122252832</c:v>
                      </c:pt>
                      <c:pt idx="2509">
                        <c:v>1.7594945953762951E-2</c:v>
                      </c:pt>
                      <c:pt idx="2510">
                        <c:v>7.058484697611599E-3</c:v>
                      </c:pt>
                      <c:pt idx="2511">
                        <c:v>0.23526418653714404</c:v>
                      </c:pt>
                      <c:pt idx="2512">
                        <c:v>0.36295235235833917</c:v>
                      </c:pt>
                      <c:pt idx="2513">
                        <c:v>13.830965706107099</c:v>
                      </c:pt>
                      <c:pt idx="2514">
                        <c:v>145.5508211912267</c:v>
                      </c:pt>
                      <c:pt idx="2515">
                        <c:v>177.09312719337984</c:v>
                      </c:pt>
                      <c:pt idx="2516">
                        <c:v>12.65823728016869</c:v>
                      </c:pt>
                      <c:pt idx="2517">
                        <c:v>28.935214293353098</c:v>
                      </c:pt>
                      <c:pt idx="2518">
                        <c:v>8.7571484234239048</c:v>
                      </c:pt>
                      <c:pt idx="2519">
                        <c:v>28.232188738225737</c:v>
                      </c:pt>
                      <c:pt idx="2520">
                        <c:v>15.061847432217833</c:v>
                      </c:pt>
                      <c:pt idx="2521">
                        <c:v>5.2472915789263155</c:v>
                      </c:pt>
                      <c:pt idx="2522">
                        <c:v>18.256209966699821</c:v>
                      </c:pt>
                      <c:pt idx="2523">
                        <c:v>10.795961917079017</c:v>
                      </c:pt>
                      <c:pt idx="2524">
                        <c:v>114.33348115055165</c:v>
                      </c:pt>
                      <c:pt idx="2525">
                        <c:v>2.8120386359076375</c:v>
                      </c:pt>
                      <c:pt idx="2526">
                        <c:v>75.028289158615308</c:v>
                      </c:pt>
                      <c:pt idx="2527">
                        <c:v>3.8392623534685622</c:v>
                      </c:pt>
                      <c:pt idx="2528">
                        <c:v>2.7936088623830724</c:v>
                      </c:pt>
                      <c:pt idx="2529">
                        <c:v>1.9535633220592337</c:v>
                      </c:pt>
                      <c:pt idx="2530">
                        <c:v>0.35901649894524545</c:v>
                      </c:pt>
                      <c:pt idx="2531">
                        <c:v>0.39018717784174817</c:v>
                      </c:pt>
                      <c:pt idx="2532">
                        <c:v>0.16131957026686974</c:v>
                      </c:pt>
                      <c:pt idx="2533">
                        <c:v>2.0327113862257145</c:v>
                      </c:pt>
                      <c:pt idx="2534">
                        <c:v>1.1962510081987137</c:v>
                      </c:pt>
                      <c:pt idx="2535">
                        <c:v>0.48430513046912055</c:v>
                      </c:pt>
                      <c:pt idx="2536">
                        <c:v>0.5785521997553863</c:v>
                      </c:pt>
                      <c:pt idx="2537">
                        <c:v>1.616068717623518</c:v>
                      </c:pt>
                      <c:pt idx="2538">
                        <c:v>0.62608248549227974</c:v>
                      </c:pt>
                      <c:pt idx="2539">
                        <c:v>1.1252557427812229</c:v>
                      </c:pt>
                      <c:pt idx="2540">
                        <c:v>0.11778980997445401</c:v>
                      </c:pt>
                      <c:pt idx="2541">
                        <c:v>1.9344321426685542</c:v>
                      </c:pt>
                      <c:pt idx="2542">
                        <c:v>1.2106426750429435</c:v>
                      </c:pt>
                      <c:pt idx="2543">
                        <c:v>2.9188331098648352</c:v>
                      </c:pt>
                      <c:pt idx="2544">
                        <c:v>6.5499859234501787E-3</c:v>
                      </c:pt>
                      <c:pt idx="2545">
                        <c:v>0.21138572823144475</c:v>
                      </c:pt>
                      <c:pt idx="2546">
                        <c:v>3.2810889991827739</c:v>
                      </c:pt>
                      <c:pt idx="2547">
                        <c:v>1.9432855316157287</c:v>
                      </c:pt>
                      <c:pt idx="2548">
                        <c:v>1.2498229637666947</c:v>
                      </c:pt>
                      <c:pt idx="2549">
                        <c:v>0.80874828086504247</c:v>
                      </c:pt>
                      <c:pt idx="2550">
                        <c:v>43.202427012246453</c:v>
                      </c:pt>
                      <c:pt idx="2551">
                        <c:v>2.7847775750263857</c:v>
                      </c:pt>
                      <c:pt idx="2552">
                        <c:v>56.836438132946782</c:v>
                      </c:pt>
                      <c:pt idx="2553">
                        <c:v>0.59636539441304359</c:v>
                      </c:pt>
                      <c:pt idx="2554">
                        <c:v>0.18434996143241564</c:v>
                      </c:pt>
                      <c:pt idx="2555">
                        <c:v>3.0743824591060225</c:v>
                      </c:pt>
                      <c:pt idx="2556">
                        <c:v>0.75616749726951871</c:v>
                      </c:pt>
                      <c:pt idx="2557">
                        <c:v>0.2004277635160604</c:v>
                      </c:pt>
                      <c:pt idx="2558">
                        <c:v>8.9646118379869311</c:v>
                      </c:pt>
                      <c:pt idx="2559">
                        <c:v>0.96722640764938039</c:v>
                      </c:pt>
                      <c:pt idx="2560">
                        <c:v>2.169623678753041</c:v>
                      </c:pt>
                      <c:pt idx="2561">
                        <c:v>4.4986236816803755</c:v>
                      </c:pt>
                      <c:pt idx="2562">
                        <c:v>14.595912799312995</c:v>
                      </c:pt>
                      <c:pt idx="2563">
                        <c:v>1.0327176861506222</c:v>
                      </c:pt>
                      <c:pt idx="2564">
                        <c:v>2.9712239057311916</c:v>
                      </c:pt>
                      <c:pt idx="2565">
                        <c:v>7.7851268455200442</c:v>
                      </c:pt>
                      <c:pt idx="2566">
                        <c:v>4.4200296446459078E-2</c:v>
                      </c:pt>
                      <c:pt idx="2567">
                        <c:v>0.13958157965998655</c:v>
                      </c:pt>
                      <c:pt idx="2568">
                        <c:v>0.51491828473298129</c:v>
                      </c:pt>
                      <c:pt idx="2569">
                        <c:v>6.704965585363859E-2</c:v>
                      </c:pt>
                      <c:pt idx="2570">
                        <c:v>0.78847809834361093</c:v>
                      </c:pt>
                      <c:pt idx="2571">
                        <c:v>9.0560555350579414E-2</c:v>
                      </c:pt>
                      <c:pt idx="2572">
                        <c:v>0.1673494259206027</c:v>
                      </c:pt>
                      <c:pt idx="2573">
                        <c:v>1.4582241810866607E-2</c:v>
                      </c:pt>
                      <c:pt idx="2574">
                        <c:v>8.4675984701304108E-2</c:v>
                      </c:pt>
                      <c:pt idx="2575">
                        <c:v>2.8441800735863332E-2</c:v>
                      </c:pt>
                      <c:pt idx="2576">
                        <c:v>3.2672065687076299E-2</c:v>
                      </c:pt>
                      <c:pt idx="2577">
                        <c:v>1.8010682988644423E-2</c:v>
                      </c:pt>
                      <c:pt idx="2578">
                        <c:v>5.5136306341281955E-3</c:v>
                      </c:pt>
                      <c:pt idx="2579">
                        <c:v>1.238800567370457E-2</c:v>
                      </c:pt>
                      <c:pt idx="2580">
                        <c:v>0.1670473218222393</c:v>
                      </c:pt>
                      <c:pt idx="2581">
                        <c:v>2.2976847731665706</c:v>
                      </c:pt>
                      <c:pt idx="2582">
                        <c:v>2.9403155271516526</c:v>
                      </c:pt>
                      <c:pt idx="2583">
                        <c:v>4.8240069074715737E-2</c:v>
                      </c:pt>
                      <c:pt idx="2584">
                        <c:v>1.2550275245494782</c:v>
                      </c:pt>
                      <c:pt idx="2585">
                        <c:v>0.14836238696136206</c:v>
                      </c:pt>
                      <c:pt idx="2586">
                        <c:v>3.9477528651863145</c:v>
                      </c:pt>
                      <c:pt idx="2587">
                        <c:v>1.1324213129320844</c:v>
                      </c:pt>
                      <c:pt idx="2588">
                        <c:v>8.6984250698737995</c:v>
                      </c:pt>
                      <c:pt idx="2589">
                        <c:v>0.1455673002574959</c:v>
                      </c:pt>
                      <c:pt idx="2590">
                        <c:v>15.116428554608396</c:v>
                      </c:pt>
                      <c:pt idx="2591">
                        <c:v>0.64551345652558823</c:v>
                      </c:pt>
                      <c:pt idx="2592">
                        <c:v>19.209974344349426</c:v>
                      </c:pt>
                      <c:pt idx="2593">
                        <c:v>14.055958218728973</c:v>
                      </c:pt>
                      <c:pt idx="2594">
                        <c:v>79.450013916693393</c:v>
                      </c:pt>
                      <c:pt idx="2595">
                        <c:v>220.55868665935358</c:v>
                      </c:pt>
                      <c:pt idx="2596">
                        <c:v>91.224230065605099</c:v>
                      </c:pt>
                      <c:pt idx="2597">
                        <c:v>7.8451943164737266</c:v>
                      </c:pt>
                      <c:pt idx="2598">
                        <c:v>1.9423176754453093</c:v>
                      </c:pt>
                      <c:pt idx="2599">
                        <c:v>0.48174297985002751</c:v>
                      </c:pt>
                      <c:pt idx="2600">
                        <c:v>6.8461487394831302</c:v>
                      </c:pt>
                      <c:pt idx="2601">
                        <c:v>7.7498444154483712</c:v>
                      </c:pt>
                      <c:pt idx="2602">
                        <c:v>282.18057265240333</c:v>
                      </c:pt>
                      <c:pt idx="2603">
                        <c:v>26.906867546219345</c:v>
                      </c:pt>
                      <c:pt idx="2604">
                        <c:v>6.1460206418546992</c:v>
                      </c:pt>
                      <c:pt idx="2605">
                        <c:v>406.52734338279106</c:v>
                      </c:pt>
                      <c:pt idx="2606">
                        <c:v>56.029061173354023</c:v>
                      </c:pt>
                      <c:pt idx="2607">
                        <c:v>140.248582706761</c:v>
                      </c:pt>
                      <c:pt idx="2608">
                        <c:v>3.1619346729043865</c:v>
                      </c:pt>
                      <c:pt idx="2609">
                        <c:v>170.05396858378356</c:v>
                      </c:pt>
                      <c:pt idx="2610">
                        <c:v>40.352283000347967</c:v>
                      </c:pt>
                      <c:pt idx="2611">
                        <c:v>0.31333648845857204</c:v>
                      </c:pt>
                      <c:pt idx="2612">
                        <c:v>0.45738671056847413</c:v>
                      </c:pt>
                      <c:pt idx="2613">
                        <c:v>0.47849226642695875</c:v>
                      </c:pt>
                      <c:pt idx="2614">
                        <c:v>8.3363933123655851E-2</c:v>
                      </c:pt>
                      <c:pt idx="2615">
                        <c:v>2.577566574934554E-2</c:v>
                      </c:pt>
                      <c:pt idx="2616">
                        <c:v>7.5149256957648958E-2</c:v>
                      </c:pt>
                      <c:pt idx="2617">
                        <c:v>0.10243532220692517</c:v>
                      </c:pt>
                      <c:pt idx="2618">
                        <c:v>7.5704967606547449E-2</c:v>
                      </c:pt>
                      <c:pt idx="2619">
                        <c:v>5.5677371723755337E-2</c:v>
                      </c:pt>
                      <c:pt idx="2620">
                        <c:v>2.2007913973027322</c:v>
                      </c:pt>
                      <c:pt idx="2621">
                        <c:v>3.3375958896245885</c:v>
                      </c:pt>
                      <c:pt idx="2622">
                        <c:v>1.1300761747497214</c:v>
                      </c:pt>
                      <c:pt idx="2623">
                        <c:v>6.1125992942236695E-3</c:v>
                      </c:pt>
                      <c:pt idx="2624">
                        <c:v>0.82143750900368973</c:v>
                      </c:pt>
                      <c:pt idx="2625">
                        <c:v>0.62746656742728446</c:v>
                      </c:pt>
                      <c:pt idx="2626">
                        <c:v>2.9557205417634604E-2</c:v>
                      </c:pt>
                      <c:pt idx="2627">
                        <c:v>12.609474631308302</c:v>
                      </c:pt>
                      <c:pt idx="2628">
                        <c:v>56.49267428531175</c:v>
                      </c:pt>
                      <c:pt idx="2629">
                        <c:v>5.7211751611222912</c:v>
                      </c:pt>
                      <c:pt idx="2630">
                        <c:v>141.34314233649025</c:v>
                      </c:pt>
                      <c:pt idx="2631">
                        <c:v>40.820995188251985</c:v>
                      </c:pt>
                      <c:pt idx="2632">
                        <c:v>0.64401332625421714</c:v>
                      </c:pt>
                      <c:pt idx="2633">
                        <c:v>4.8123311817935175</c:v>
                      </c:pt>
                      <c:pt idx="2634">
                        <c:v>0.53265680880993549</c:v>
                      </c:pt>
                      <c:pt idx="2635">
                        <c:v>1.6151408974302544E-2</c:v>
                      </c:pt>
                      <c:pt idx="2636">
                        <c:v>2.7898059546839393E-2</c:v>
                      </c:pt>
                      <c:pt idx="2637">
                        <c:v>0.71223548707564877</c:v>
                      </c:pt>
                      <c:pt idx="2638">
                        <c:v>1.5606221640906575</c:v>
                      </c:pt>
                      <c:pt idx="2639">
                        <c:v>0.45347022982697044</c:v>
                      </c:pt>
                      <c:pt idx="2640">
                        <c:v>0.61308206111098285</c:v>
                      </c:pt>
                      <c:pt idx="2641">
                        <c:v>0.18272838182832357</c:v>
                      </c:pt>
                      <c:pt idx="2642">
                        <c:v>1.9599715087744689</c:v>
                      </c:pt>
                      <c:pt idx="2643">
                        <c:v>3.0903921237432592</c:v>
                      </c:pt>
                      <c:pt idx="2644">
                        <c:v>3.362764418603339</c:v>
                      </c:pt>
                      <c:pt idx="2645">
                        <c:v>0.59393004726356091</c:v>
                      </c:pt>
                      <c:pt idx="2646">
                        <c:v>6.843120989082993E-2</c:v>
                      </c:pt>
                      <c:pt idx="2647">
                        <c:v>1.0058461462221729E-2</c:v>
                      </c:pt>
                      <c:pt idx="2648">
                        <c:v>9.5304645869009552E-2</c:v>
                      </c:pt>
                      <c:pt idx="2649">
                        <c:v>4.0054523416313818E-2</c:v>
                      </c:pt>
                      <c:pt idx="2650">
                        <c:v>7.8883224342772201E-2</c:v>
                      </c:pt>
                      <c:pt idx="2651">
                        <c:v>3.5692437975052067E-2</c:v>
                      </c:pt>
                      <c:pt idx="2652">
                        <c:v>5.4442955350495282E-3</c:v>
                      </c:pt>
                      <c:pt idx="2653">
                        <c:v>5.1383498769779185E-2</c:v>
                      </c:pt>
                      <c:pt idx="2654">
                        <c:v>2.8077842100530579E-2</c:v>
                      </c:pt>
                      <c:pt idx="2655">
                        <c:v>8.788177146442408E-3</c:v>
                      </c:pt>
                      <c:pt idx="2656">
                        <c:v>3.63880511069989E-2</c:v>
                      </c:pt>
                      <c:pt idx="2657">
                        <c:v>7.8379443081920581E-3</c:v>
                      </c:pt>
                      <c:pt idx="2658">
                        <c:v>5.0222219447587898E-3</c:v>
                      </c:pt>
                      <c:pt idx="2659">
                        <c:v>3.4565357330580801E-3</c:v>
                      </c:pt>
                      <c:pt idx="2660">
                        <c:v>3.4220605663355168</c:v>
                      </c:pt>
                      <c:pt idx="2661">
                        <c:v>0.19396035697320355</c:v>
                      </c:pt>
                      <c:pt idx="2662">
                        <c:v>19.642840238849033</c:v>
                      </c:pt>
                      <c:pt idx="2663">
                        <c:v>50.217160897438688</c:v>
                      </c:pt>
                      <c:pt idx="2664">
                        <c:v>18.232852646764425</c:v>
                      </c:pt>
                      <c:pt idx="2665">
                        <c:v>7.1904102539207149E-2</c:v>
                      </c:pt>
                      <c:pt idx="2666">
                        <c:v>1.1753364966499282</c:v>
                      </c:pt>
                      <c:pt idx="2667">
                        <c:v>3.1473050277109659E-3</c:v>
                      </c:pt>
                      <c:pt idx="2668">
                        <c:v>0.38378490035391311</c:v>
                      </c:pt>
                      <c:pt idx="2669">
                        <c:v>1.1388650238928857E-3</c:v>
                      </c:pt>
                      <c:pt idx="2670">
                        <c:v>0.28692566346437021</c:v>
                      </c:pt>
                      <c:pt idx="2671">
                        <c:v>1.0459687275842315E-2</c:v>
                      </c:pt>
                      <c:pt idx="2672">
                        <c:v>0.11298116049496325</c:v>
                      </c:pt>
                      <c:pt idx="2673">
                        <c:v>1.3431740084815717E-4</c:v>
                      </c:pt>
                      <c:pt idx="2674">
                        <c:v>0.12994791791685892</c:v>
                      </c:pt>
                      <c:pt idx="2675">
                        <c:v>5.9588736474444244E-3</c:v>
                      </c:pt>
                      <c:pt idx="2676">
                        <c:v>4.8986967578293822E-2</c:v>
                      </c:pt>
                      <c:pt idx="2677">
                        <c:v>6.5587202679779745E-3</c:v>
                      </c:pt>
                      <c:pt idx="2678">
                        <c:v>1.9422719543712868E-2</c:v>
                      </c:pt>
                      <c:pt idx="2679">
                        <c:v>1.0373392233723725E-2</c:v>
                      </c:pt>
                      <c:pt idx="2680">
                        <c:v>4.8454167410586554E-3</c:v>
                      </c:pt>
                      <c:pt idx="2681">
                        <c:v>7.271828972393167E-2</c:v>
                      </c:pt>
                      <c:pt idx="2682">
                        <c:v>0.18525522581618592</c:v>
                      </c:pt>
                      <c:pt idx="2683">
                        <c:v>9.1868526133572909E-2</c:v>
                      </c:pt>
                      <c:pt idx="2684">
                        <c:v>3.1991398204178232E-3</c:v>
                      </c:pt>
                      <c:pt idx="2685">
                        <c:v>3.4063459322561463E-3</c:v>
                      </c:pt>
                      <c:pt idx="2686">
                        <c:v>3.3032733843482475E-3</c:v>
                      </c:pt>
                      <c:pt idx="2687">
                        <c:v>5.0821406518480926E-3</c:v>
                      </c:pt>
                      <c:pt idx="2688">
                        <c:v>3.6398420194195407E-4</c:v>
                      </c:pt>
                      <c:pt idx="2689">
                        <c:v>3.7951958939652147E-3</c:v>
                      </c:pt>
                      <c:pt idx="2690">
                        <c:v>3.0373338456990522E-3</c:v>
                      </c:pt>
                      <c:pt idx="2691">
                        <c:v>7.3851586273416796E-3</c:v>
                      </c:pt>
                      <c:pt idx="2692">
                        <c:v>1.418191896824251E-3</c:v>
                      </c:pt>
                      <c:pt idx="2693">
                        <c:v>1.603233953615368E-2</c:v>
                      </c:pt>
                      <c:pt idx="2694">
                        <c:v>4.9657911838762933E-3</c:v>
                      </c:pt>
                      <c:pt idx="2695">
                        <c:v>1.0869227839298451E-2</c:v>
                      </c:pt>
                      <c:pt idx="2696">
                        <c:v>1.3813581869189519E-2</c:v>
                      </c:pt>
                      <c:pt idx="2697">
                        <c:v>6.5057523575569693E-3</c:v>
                      </c:pt>
                      <c:pt idx="2698">
                        <c:v>1.0964213926171825E-2</c:v>
                      </c:pt>
                      <c:pt idx="2699">
                        <c:v>1.5646852781665728E-2</c:v>
                      </c:pt>
                      <c:pt idx="2700">
                        <c:v>2.8210733698039417E-3</c:v>
                      </c:pt>
                      <c:pt idx="2701">
                        <c:v>1.0203807882225576E-2</c:v>
                      </c:pt>
                      <c:pt idx="2702">
                        <c:v>8.4513329826313086E-3</c:v>
                      </c:pt>
                      <c:pt idx="2703">
                        <c:v>4.9173299555441505E-3</c:v>
                      </c:pt>
                      <c:pt idx="2704">
                        <c:v>1.4144453179215076E-2</c:v>
                      </c:pt>
                      <c:pt idx="2705">
                        <c:v>3.7405797170402566E-3</c:v>
                      </c:pt>
                      <c:pt idx="2706">
                        <c:v>2.094016335956464E-2</c:v>
                      </c:pt>
                      <c:pt idx="2707">
                        <c:v>1.931328598769623E-2</c:v>
                      </c:pt>
                      <c:pt idx="2708">
                        <c:v>3.7442880925988697E-3</c:v>
                      </c:pt>
                      <c:pt idx="2709">
                        <c:v>3.6873119367174657E-3</c:v>
                      </c:pt>
                      <c:pt idx="2710">
                        <c:v>2.8517345824048391E-3</c:v>
                      </c:pt>
                      <c:pt idx="2711">
                        <c:v>5.6398709477371465E-4</c:v>
                      </c:pt>
                      <c:pt idx="2712">
                        <c:v>7.1295288369902336E-3</c:v>
                      </c:pt>
                      <c:pt idx="2713">
                        <c:v>3.5538608444340395E-3</c:v>
                      </c:pt>
                      <c:pt idx="2714">
                        <c:v>2.6867098529879754E-2</c:v>
                      </c:pt>
                      <c:pt idx="2715">
                        <c:v>1.184620024793165E-2</c:v>
                      </c:pt>
                      <c:pt idx="2716">
                        <c:v>8.7172631838356621E-2</c:v>
                      </c:pt>
                      <c:pt idx="2717">
                        <c:v>4.4136334150013876E-2</c:v>
                      </c:pt>
                      <c:pt idx="2718">
                        <c:v>4.7634560199161104E-2</c:v>
                      </c:pt>
                      <c:pt idx="2719">
                        <c:v>9.0269536600456994E-3</c:v>
                      </c:pt>
                      <c:pt idx="2720">
                        <c:v>0.20874239607528988</c:v>
                      </c:pt>
                      <c:pt idx="2721">
                        <c:v>0.3153708716401491</c:v>
                      </c:pt>
                      <c:pt idx="2722">
                        <c:v>4.6184595536540404E-2</c:v>
                      </c:pt>
                      <c:pt idx="2723">
                        <c:v>0.11042570833201287</c:v>
                      </c:pt>
                      <c:pt idx="2724">
                        <c:v>7.8197996558222009E-3</c:v>
                      </c:pt>
                      <c:pt idx="2725">
                        <c:v>5.6756718016739822E-2</c:v>
                      </c:pt>
                      <c:pt idx="2726">
                        <c:v>2.3530745042153113E-2</c:v>
                      </c:pt>
                      <c:pt idx="2727">
                        <c:v>3.1868008773372259E-3</c:v>
                      </c:pt>
                      <c:pt idx="2728">
                        <c:v>1.9584636788150477E-3</c:v>
                      </c:pt>
                      <c:pt idx="2729">
                        <c:v>1.9549188676735692E-3</c:v>
                      </c:pt>
                      <c:pt idx="2730">
                        <c:v>2.0960091442902549E-3</c:v>
                      </c:pt>
                      <c:pt idx="2731">
                        <c:v>8.1988980097440342E-4</c:v>
                      </c:pt>
                      <c:pt idx="2732">
                        <c:v>1.6680299950092936E-3</c:v>
                      </c:pt>
                      <c:pt idx="2733">
                        <c:v>3.4541811952602504E-3</c:v>
                      </c:pt>
                      <c:pt idx="2734">
                        <c:v>1.4018515333717976E-2</c:v>
                      </c:pt>
                      <c:pt idx="2735">
                        <c:v>2.1546155419195676E-2</c:v>
                      </c:pt>
                      <c:pt idx="2736">
                        <c:v>2.0458314974739641E-2</c:v>
                      </c:pt>
                      <c:pt idx="2737">
                        <c:v>5.5059830402795391E-3</c:v>
                      </c:pt>
                      <c:pt idx="2738">
                        <c:v>6.1537551648889726E-4</c:v>
                      </c:pt>
                      <c:pt idx="2739">
                        <c:v>5.3940918979587549</c:v>
                      </c:pt>
                      <c:pt idx="2740">
                        <c:v>0.56090711559558104</c:v>
                      </c:pt>
                      <c:pt idx="2741">
                        <c:v>0.67761173561555743</c:v>
                      </c:pt>
                      <c:pt idx="2742">
                        <c:v>2.337300235855269</c:v>
                      </c:pt>
                      <c:pt idx="2743">
                        <c:v>14.784214866280081</c:v>
                      </c:pt>
                      <c:pt idx="2744">
                        <c:v>1.5654440590027436</c:v>
                      </c:pt>
                      <c:pt idx="2745">
                        <c:v>0.57137014026285926</c:v>
                      </c:pt>
                      <c:pt idx="2746">
                        <c:v>0.27908250051154437</c:v>
                      </c:pt>
                      <c:pt idx="2747">
                        <c:v>8.4745397700118699E-2</c:v>
                      </c:pt>
                      <c:pt idx="2748">
                        <c:v>1.9972481106467106</c:v>
                      </c:pt>
                      <c:pt idx="2749">
                        <c:v>13.873266620290948</c:v>
                      </c:pt>
                      <c:pt idx="2750">
                        <c:v>1.880440522372536</c:v>
                      </c:pt>
                      <c:pt idx="2751">
                        <c:v>34.103390291187971</c:v>
                      </c:pt>
                      <c:pt idx="2752">
                        <c:v>6.1350988417975723</c:v>
                      </c:pt>
                      <c:pt idx="2753">
                        <c:v>128.17375393068298</c:v>
                      </c:pt>
                      <c:pt idx="2754">
                        <c:v>66.98256135499895</c:v>
                      </c:pt>
                      <c:pt idx="2755">
                        <c:v>276.80538938891021</c:v>
                      </c:pt>
                      <c:pt idx="2756">
                        <c:v>1103.5857545125284</c:v>
                      </c:pt>
                      <c:pt idx="2757">
                        <c:v>1359.3636816986368</c:v>
                      </c:pt>
                      <c:pt idx="2758">
                        <c:v>364.4564229326615</c:v>
                      </c:pt>
                      <c:pt idx="2759">
                        <c:v>0.5154703247675928</c:v>
                      </c:pt>
                      <c:pt idx="2760">
                        <c:v>0.48269545366457955</c:v>
                      </c:pt>
                      <c:pt idx="2761">
                        <c:v>0.84172242823628562</c:v>
                      </c:pt>
                      <c:pt idx="2762">
                        <c:v>0.75846998045474434</c:v>
                      </c:pt>
                      <c:pt idx="2763">
                        <c:v>7.9907143776041079E-2</c:v>
                      </c:pt>
                      <c:pt idx="2764">
                        <c:v>0.13972233242493165</c:v>
                      </c:pt>
                      <c:pt idx="2765">
                        <c:v>9.2425288828337809E-2</c:v>
                      </c:pt>
                      <c:pt idx="2766">
                        <c:v>3.8109474303974149E-2</c:v>
                      </c:pt>
                      <c:pt idx="2767">
                        <c:v>5.4139530359372211E-3</c:v>
                      </c:pt>
                      <c:pt idx="2768">
                        <c:v>6.7322561113297543E-3</c:v>
                      </c:pt>
                      <c:pt idx="2769">
                        <c:v>0.10694494237130216</c:v>
                      </c:pt>
                      <c:pt idx="2770">
                        <c:v>1.3402373951571004E-3</c:v>
                      </c:pt>
                      <c:pt idx="2771">
                        <c:v>2.7832601426300757E-4</c:v>
                      </c:pt>
                      <c:pt idx="2772">
                        <c:v>2.9783664417131362E-3</c:v>
                      </c:pt>
                      <c:pt idx="2773">
                        <c:v>1.2153878052188426E-3</c:v>
                      </c:pt>
                      <c:pt idx="2774">
                        <c:v>3.9292485676592971E-2</c:v>
                      </c:pt>
                      <c:pt idx="2775">
                        <c:v>3.3873622544165617E-3</c:v>
                      </c:pt>
                      <c:pt idx="2776">
                        <c:v>1.4420828833263577E-3</c:v>
                      </c:pt>
                      <c:pt idx="2777">
                        <c:v>9.8428925719585975E-3</c:v>
                      </c:pt>
                      <c:pt idx="2778">
                        <c:v>6.3240445806220227E-3</c:v>
                      </c:pt>
                      <c:pt idx="2779">
                        <c:v>0.91748147656619061</c:v>
                      </c:pt>
                      <c:pt idx="2780">
                        <c:v>2.5754681735382183</c:v>
                      </c:pt>
                      <c:pt idx="2781">
                        <c:v>0.4676889876452171</c:v>
                      </c:pt>
                      <c:pt idx="2782">
                        <c:v>1.1774544517271623</c:v>
                      </c:pt>
                      <c:pt idx="2783">
                        <c:v>2.0023734309610881</c:v>
                      </c:pt>
                      <c:pt idx="2784">
                        <c:v>0.95156337334056795</c:v>
                      </c:pt>
                      <c:pt idx="2785">
                        <c:v>1.6493666423693525</c:v>
                      </c:pt>
                      <c:pt idx="2786">
                        <c:v>0.22775176046594323</c:v>
                      </c:pt>
                      <c:pt idx="2787">
                        <c:v>1.9860082005733208</c:v>
                      </c:pt>
                      <c:pt idx="2788">
                        <c:v>0.7640076668639415</c:v>
                      </c:pt>
                      <c:pt idx="2789">
                        <c:v>2.3391024044552271</c:v>
                      </c:pt>
                      <c:pt idx="2790">
                        <c:v>1.3738113184186926</c:v>
                      </c:pt>
                      <c:pt idx="2791">
                        <c:v>0.40564047489635668</c:v>
                      </c:pt>
                      <c:pt idx="2792">
                        <c:v>2.2963802127805508E-3</c:v>
                      </c:pt>
                      <c:pt idx="2793">
                        <c:v>3.1502566729208399E-3</c:v>
                      </c:pt>
                      <c:pt idx="2794">
                        <c:v>2.1117687070777946E-2</c:v>
                      </c:pt>
                      <c:pt idx="2795">
                        <c:v>3.7548389119819465E-3</c:v>
                      </c:pt>
                      <c:pt idx="2796">
                        <c:v>7.0088439842254463E-2</c:v>
                      </c:pt>
                      <c:pt idx="2797">
                        <c:v>4.724700077816206E-2</c:v>
                      </c:pt>
                      <c:pt idx="2798">
                        <c:v>1.4835089162995416E-3</c:v>
                      </c:pt>
                      <c:pt idx="2799">
                        <c:v>3.9312771398022884E-4</c:v>
                      </c:pt>
                      <c:pt idx="2800">
                        <c:v>3.2125356455268698E-2</c:v>
                      </c:pt>
                      <c:pt idx="2801">
                        <c:v>1.1314701551856382E-2</c:v>
                      </c:pt>
                      <c:pt idx="2802">
                        <c:v>1.2573683508951012E-3</c:v>
                      </c:pt>
                      <c:pt idx="2803">
                        <c:v>1.3330331911357704E-4</c:v>
                      </c:pt>
                      <c:pt idx="2804">
                        <c:v>6.0063905366405705E-2</c:v>
                      </c:pt>
                      <c:pt idx="2805">
                        <c:v>1.5336499716732874E-3</c:v>
                      </c:pt>
                      <c:pt idx="2806">
                        <c:v>6.1350590085846798E-3</c:v>
                      </c:pt>
                      <c:pt idx="2807">
                        <c:v>1.056784176192455E-3</c:v>
                      </c:pt>
                      <c:pt idx="2808">
                        <c:v>1.3399632816897492E-3</c:v>
                      </c:pt>
                      <c:pt idx="2809">
                        <c:v>2.1707050807197406E-3</c:v>
                      </c:pt>
                      <c:pt idx="2810">
                        <c:v>2.8029454190018366</c:v>
                      </c:pt>
                      <c:pt idx="2811">
                        <c:v>5.8856585904371352E-3</c:v>
                      </c:pt>
                      <c:pt idx="2812">
                        <c:v>8.2703450174970421E-3</c:v>
                      </c:pt>
                      <c:pt idx="2813">
                        <c:v>3.6403038625096085E-2</c:v>
                      </c:pt>
                      <c:pt idx="2814">
                        <c:v>0.99255917663780469</c:v>
                      </c:pt>
                      <c:pt idx="2815">
                        <c:v>3.101937593654816E-2</c:v>
                      </c:pt>
                      <c:pt idx="2816">
                        <c:v>4.8108199714706982E-3</c:v>
                      </c:pt>
                      <c:pt idx="2817">
                        <c:v>1.3471433414449758</c:v>
                      </c:pt>
                      <c:pt idx="2818">
                        <c:v>1.1600124850370758E-2</c:v>
                      </c:pt>
                      <c:pt idx="2819">
                        <c:v>2.4267924178338271E-2</c:v>
                      </c:pt>
                      <c:pt idx="2820">
                        <c:v>1.2309358060567206</c:v>
                      </c:pt>
                      <c:pt idx="2821">
                        <c:v>9.0918490163931871</c:v>
                      </c:pt>
                      <c:pt idx="2822">
                        <c:v>1.1440297612008727E-2</c:v>
                      </c:pt>
                      <c:pt idx="2823">
                        <c:v>2.8585940291997881E-2</c:v>
                      </c:pt>
                      <c:pt idx="2824">
                        <c:v>2.1815387867351359E-2</c:v>
                      </c:pt>
                      <c:pt idx="2825">
                        <c:v>2.5956817905518917E-2</c:v>
                      </c:pt>
                      <c:pt idx="2826">
                        <c:v>0.1246119478294509</c:v>
                      </c:pt>
                      <c:pt idx="2827">
                        <c:v>3.7528717291108217E-3</c:v>
                      </c:pt>
                      <c:pt idx="2828">
                        <c:v>0.37959387161754587</c:v>
                      </c:pt>
                      <c:pt idx="2829">
                        <c:v>9.7131980764891046E-2</c:v>
                      </c:pt>
                      <c:pt idx="2830">
                        <c:v>1.3401129537501628</c:v>
                      </c:pt>
                      <c:pt idx="2831">
                        <c:v>0.23373576660224754</c:v>
                      </c:pt>
                      <c:pt idx="2832">
                        <c:v>1.1911270721191123</c:v>
                      </c:pt>
                      <c:pt idx="2833">
                        <c:v>0.23240051351419583</c:v>
                      </c:pt>
                      <c:pt idx="2834">
                        <c:v>0.26781502889877373</c:v>
                      </c:pt>
                      <c:pt idx="2835">
                        <c:v>0.52206662632334855</c:v>
                      </c:pt>
                      <c:pt idx="2836">
                        <c:v>6.5424807873487012</c:v>
                      </c:pt>
                      <c:pt idx="2837">
                        <c:v>22.762467204033147</c:v>
                      </c:pt>
                      <c:pt idx="2838">
                        <c:v>2.5266915326480496E-5</c:v>
                      </c:pt>
                      <c:pt idx="2839">
                        <c:v>1.5640701320896418E-3</c:v>
                      </c:pt>
                      <c:pt idx="2840">
                        <c:v>3.1374798775426701E-4</c:v>
                      </c:pt>
                      <c:pt idx="2841">
                        <c:v>1.5254636327199974E-3</c:v>
                      </c:pt>
                      <c:pt idx="2842">
                        <c:v>9.466938921537817E-4</c:v>
                      </c:pt>
                      <c:pt idx="2843">
                        <c:v>7.0289555743659348E-5</c:v>
                      </c:pt>
                      <c:pt idx="2844">
                        <c:v>2.1359870276172455E-3</c:v>
                      </c:pt>
                      <c:pt idx="2845">
                        <c:v>2.4048407878085997E-3</c:v>
                      </c:pt>
                      <c:pt idx="2846">
                        <c:v>4.4725610746385843E-3</c:v>
                      </c:pt>
                      <c:pt idx="2847">
                        <c:v>2.9259843981675367E-3</c:v>
                      </c:pt>
                      <c:pt idx="2848">
                        <c:v>1.2240115484334669E-3</c:v>
                      </c:pt>
                      <c:pt idx="2849">
                        <c:v>1.5805069679662779E-2</c:v>
                      </c:pt>
                      <c:pt idx="2850">
                        <c:v>3.1340131022341927E-2</c:v>
                      </c:pt>
                      <c:pt idx="2851">
                        <c:v>3.9132919355368681E-2</c:v>
                      </c:pt>
                      <c:pt idx="2852">
                        <c:v>4.7011891177664487E-2</c:v>
                      </c:pt>
                      <c:pt idx="2853">
                        <c:v>0.25919093512032404</c:v>
                      </c:pt>
                      <c:pt idx="2854">
                        <c:v>0.2410949895158796</c:v>
                      </c:pt>
                      <c:pt idx="2855">
                        <c:v>3.6980558912333192</c:v>
                      </c:pt>
                      <c:pt idx="2856">
                        <c:v>17.127724241716262</c:v>
                      </c:pt>
                      <c:pt idx="2857">
                        <c:v>0.51380104868884313</c:v>
                      </c:pt>
                      <c:pt idx="2858">
                        <c:v>41.308462988002802</c:v>
                      </c:pt>
                      <c:pt idx="2859">
                        <c:v>35.113920969231984</c:v>
                      </c:pt>
                      <c:pt idx="2860">
                        <c:v>7.7682753889250625E-2</c:v>
                      </c:pt>
                      <c:pt idx="2861">
                        <c:v>8.974380070500322</c:v>
                      </c:pt>
                      <c:pt idx="2862">
                        <c:v>0.33420195518655077</c:v>
                      </c:pt>
                      <c:pt idx="2863">
                        <c:v>4.5546462064800073</c:v>
                      </c:pt>
                      <c:pt idx="2864">
                        <c:v>0.35343032035169886</c:v>
                      </c:pt>
                      <c:pt idx="2865">
                        <c:v>2.7637690458690227</c:v>
                      </c:pt>
                      <c:pt idx="2866">
                        <c:v>0.28452167586403487</c:v>
                      </c:pt>
                      <c:pt idx="2867">
                        <c:v>0.99253015896254859</c:v>
                      </c:pt>
                      <c:pt idx="2868">
                        <c:v>1.9569337108354001</c:v>
                      </c:pt>
                      <c:pt idx="2869">
                        <c:v>0.29456477715023127</c:v>
                      </c:pt>
                      <c:pt idx="2870">
                        <c:v>8.965943461876659E-2</c:v>
                      </c:pt>
                      <c:pt idx="2871">
                        <c:v>1.3725219343337876</c:v>
                      </c:pt>
                      <c:pt idx="2872">
                        <c:v>0.37660792327472831</c:v>
                      </c:pt>
                      <c:pt idx="2873">
                        <c:v>5.3053766183055594E-2</c:v>
                      </c:pt>
                      <c:pt idx="2874">
                        <c:v>0.12137877939801923</c:v>
                      </c:pt>
                      <c:pt idx="2875">
                        <c:v>1.0723322423447375</c:v>
                      </c:pt>
                      <c:pt idx="2876">
                        <c:v>0.85523609360182484</c:v>
                      </c:pt>
                      <c:pt idx="2877">
                        <c:v>1.0035572611759016</c:v>
                      </c:pt>
                      <c:pt idx="2878">
                        <c:v>14.197696230624006</c:v>
                      </c:pt>
                      <c:pt idx="2879">
                        <c:v>24.501417845401011</c:v>
                      </c:pt>
                      <c:pt idx="2880">
                        <c:v>2.9569631083954673</c:v>
                      </c:pt>
                      <c:pt idx="2881">
                        <c:v>2.7605229639707924</c:v>
                      </c:pt>
                      <c:pt idx="2882">
                        <c:v>0.81347902930632643</c:v>
                      </c:pt>
                      <c:pt idx="2883">
                        <c:v>0.73205273091620826</c:v>
                      </c:pt>
                      <c:pt idx="2884">
                        <c:v>0.17374339933160088</c:v>
                      </c:pt>
                      <c:pt idx="2885">
                        <c:v>0.48267329039884976</c:v>
                      </c:pt>
                      <c:pt idx="2886">
                        <c:v>0.79857074482030521</c:v>
                      </c:pt>
                      <c:pt idx="2887">
                        <c:v>0.86878629366563842</c:v>
                      </c:pt>
                      <c:pt idx="2888">
                        <c:v>0.29951726617000718</c:v>
                      </c:pt>
                      <c:pt idx="2889">
                        <c:v>0.34630891229166078</c:v>
                      </c:pt>
                      <c:pt idx="2890">
                        <c:v>0.23011404941835403</c:v>
                      </c:pt>
                      <c:pt idx="2891">
                        <c:v>3.2546911534220985E-2</c:v>
                      </c:pt>
                      <c:pt idx="2892">
                        <c:v>0.34432772039910281</c:v>
                      </c:pt>
                      <c:pt idx="2893">
                        <c:v>0.55295885587251403</c:v>
                      </c:pt>
                      <c:pt idx="2894">
                        <c:v>3.2144125564028563E-2</c:v>
                      </c:pt>
                      <c:pt idx="2895">
                        <c:v>6.9043791598102214E-2</c:v>
                      </c:pt>
                      <c:pt idx="2896">
                        <c:v>1.1644113350730276E-2</c:v>
                      </c:pt>
                      <c:pt idx="2897">
                        <c:v>0.1001291452501407</c:v>
                      </c:pt>
                      <c:pt idx="2898">
                        <c:v>1.5511154505297014E-2</c:v>
                      </c:pt>
                      <c:pt idx="2899">
                        <c:v>8.0513469931427009E-2</c:v>
                      </c:pt>
                      <c:pt idx="2900">
                        <c:v>0.39150880294780233</c:v>
                      </c:pt>
                      <c:pt idx="2901">
                        <c:v>0.19707651634367684</c:v>
                      </c:pt>
                      <c:pt idx="2902">
                        <c:v>7.3228168988341738E-2</c:v>
                      </c:pt>
                      <c:pt idx="2903">
                        <c:v>20.6945473247088</c:v>
                      </c:pt>
                      <c:pt idx="2904">
                        <c:v>51.37481862810963</c:v>
                      </c:pt>
                      <c:pt idx="2905">
                        <c:v>0.12181499046921079</c:v>
                      </c:pt>
                      <c:pt idx="2906">
                        <c:v>12.532279565793436</c:v>
                      </c:pt>
                      <c:pt idx="2907">
                        <c:v>3.9753331538404066</c:v>
                      </c:pt>
                      <c:pt idx="2908">
                        <c:v>0.21286980261406171</c:v>
                      </c:pt>
                      <c:pt idx="2909">
                        <c:v>5.1902875344800421</c:v>
                      </c:pt>
                      <c:pt idx="2910">
                        <c:v>5.712484190808401</c:v>
                      </c:pt>
                      <c:pt idx="2911">
                        <c:v>3.6182748722972682</c:v>
                      </c:pt>
                      <c:pt idx="2912">
                        <c:v>2.7305798823535299</c:v>
                      </c:pt>
                      <c:pt idx="2913">
                        <c:v>2.5769689871339203</c:v>
                      </c:pt>
                      <c:pt idx="2914">
                        <c:v>0.91396206334822605</c:v>
                      </c:pt>
                      <c:pt idx="2915">
                        <c:v>0.74124035187541804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A576-4A8E-9106-3490127D44FE}"/>
                  </c:ext>
                </c:extLst>
              </c15:ser>
            </c15:filteredScatterSeries>
            <c15:filteredScatterSeries>
              <c15:ser>
                <c:idx val="3"/>
                <c:order val="5"/>
                <c:tx>
                  <c:v>50 mm (Imp_1E2)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rgbClr val="FFC000"/>
                    </a:solidFill>
                    <a:ln w="25400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'50 mm_1E2_Imp'!$B$2:$B$861</c15:sqref>
                        </c15:formulaRef>
                      </c:ext>
                    </c:extLst>
                    <c:numCache>
                      <c:formatCode>0.00000E+00</c:formatCode>
                      <c:ptCount val="860"/>
                      <c:pt idx="0">
                        <c:v>9223980000</c:v>
                      </c:pt>
                      <c:pt idx="1">
                        <c:v>9225040000</c:v>
                      </c:pt>
                      <c:pt idx="2">
                        <c:v>9228080000</c:v>
                      </c:pt>
                      <c:pt idx="3">
                        <c:v>9232430000</c:v>
                      </c:pt>
                      <c:pt idx="4">
                        <c:v>9238620000</c:v>
                      </c:pt>
                      <c:pt idx="5">
                        <c:v>9246750000</c:v>
                      </c:pt>
                      <c:pt idx="6">
                        <c:v>9255530000</c:v>
                      </c:pt>
                      <c:pt idx="7">
                        <c:v>9265650000</c:v>
                      </c:pt>
                      <c:pt idx="8">
                        <c:v>9276350000</c:v>
                      </c:pt>
                      <c:pt idx="9">
                        <c:v>9287350000</c:v>
                      </c:pt>
                      <c:pt idx="10">
                        <c:v>9298820000</c:v>
                      </c:pt>
                      <c:pt idx="11">
                        <c:v>9310170000</c:v>
                      </c:pt>
                      <c:pt idx="12">
                        <c:v>9320850000</c:v>
                      </c:pt>
                      <c:pt idx="13">
                        <c:v>9330980000</c:v>
                      </c:pt>
                      <c:pt idx="14">
                        <c:v>9340390000</c:v>
                      </c:pt>
                      <c:pt idx="15">
                        <c:v>9348460000</c:v>
                      </c:pt>
                      <c:pt idx="16">
                        <c:v>9355760000</c:v>
                      </c:pt>
                      <c:pt idx="17">
                        <c:v>9361280000</c:v>
                      </c:pt>
                      <c:pt idx="18">
                        <c:v>9365140000</c:v>
                      </c:pt>
                      <c:pt idx="19">
                        <c:v>9367670000</c:v>
                      </c:pt>
                      <c:pt idx="20">
                        <c:v>11961400000</c:v>
                      </c:pt>
                      <c:pt idx="21">
                        <c:v>11961500000</c:v>
                      </c:pt>
                      <c:pt idx="22">
                        <c:v>11961700000</c:v>
                      </c:pt>
                      <c:pt idx="23">
                        <c:v>11962000000</c:v>
                      </c:pt>
                      <c:pt idx="24">
                        <c:v>11962400000</c:v>
                      </c:pt>
                      <c:pt idx="25">
                        <c:v>11962900000</c:v>
                      </c:pt>
                      <c:pt idx="26">
                        <c:v>11963400000</c:v>
                      </c:pt>
                      <c:pt idx="27">
                        <c:v>11963500000</c:v>
                      </c:pt>
                      <c:pt idx="28">
                        <c:v>11963800000</c:v>
                      </c:pt>
                      <c:pt idx="29">
                        <c:v>11963900000</c:v>
                      </c:pt>
                      <c:pt idx="30">
                        <c:v>11964100000</c:v>
                      </c:pt>
                      <c:pt idx="31">
                        <c:v>11964300000</c:v>
                      </c:pt>
                      <c:pt idx="32">
                        <c:v>11964400000</c:v>
                      </c:pt>
                      <c:pt idx="33">
                        <c:v>11964700000</c:v>
                      </c:pt>
                      <c:pt idx="34">
                        <c:v>11964800000</c:v>
                      </c:pt>
                      <c:pt idx="35">
                        <c:v>11965000000</c:v>
                      </c:pt>
                      <c:pt idx="36">
                        <c:v>11965100000</c:v>
                      </c:pt>
                      <c:pt idx="37">
                        <c:v>11965200000</c:v>
                      </c:pt>
                      <c:pt idx="38">
                        <c:v>11965300000</c:v>
                      </c:pt>
                      <c:pt idx="39">
                        <c:v>11965300000</c:v>
                      </c:pt>
                      <c:pt idx="40">
                        <c:v>12128400000</c:v>
                      </c:pt>
                      <c:pt idx="41">
                        <c:v>12130200000</c:v>
                      </c:pt>
                      <c:pt idx="42">
                        <c:v>12134900000</c:v>
                      </c:pt>
                      <c:pt idx="43">
                        <c:v>12141500000</c:v>
                      </c:pt>
                      <c:pt idx="44">
                        <c:v>12151200000</c:v>
                      </c:pt>
                      <c:pt idx="45">
                        <c:v>12164600000</c:v>
                      </c:pt>
                      <c:pt idx="46">
                        <c:v>12179000000</c:v>
                      </c:pt>
                      <c:pt idx="47">
                        <c:v>12196200000</c:v>
                      </c:pt>
                      <c:pt idx="48">
                        <c:v>12214600000</c:v>
                      </c:pt>
                      <c:pt idx="49">
                        <c:v>12234100000</c:v>
                      </c:pt>
                      <c:pt idx="50">
                        <c:v>12255200000</c:v>
                      </c:pt>
                      <c:pt idx="51">
                        <c:v>12276700000</c:v>
                      </c:pt>
                      <c:pt idx="52">
                        <c:v>12297100000</c:v>
                      </c:pt>
                      <c:pt idx="53">
                        <c:v>12317100000</c:v>
                      </c:pt>
                      <c:pt idx="54">
                        <c:v>12336200000</c:v>
                      </c:pt>
                      <c:pt idx="55">
                        <c:v>12352600000</c:v>
                      </c:pt>
                      <c:pt idx="56">
                        <c:v>12368300000</c:v>
                      </c:pt>
                      <c:pt idx="57">
                        <c:v>12380100000</c:v>
                      </c:pt>
                      <c:pt idx="58">
                        <c:v>12388400000</c:v>
                      </c:pt>
                      <c:pt idx="59">
                        <c:v>12393900000</c:v>
                      </c:pt>
                      <c:pt idx="60">
                        <c:v>13421700000</c:v>
                      </c:pt>
                      <c:pt idx="61">
                        <c:v>13422000000</c:v>
                      </c:pt>
                      <c:pt idx="62">
                        <c:v>13422900000</c:v>
                      </c:pt>
                      <c:pt idx="63">
                        <c:v>13424300000</c:v>
                      </c:pt>
                      <c:pt idx="64">
                        <c:v>13426200000</c:v>
                      </c:pt>
                      <c:pt idx="65">
                        <c:v>13428700000</c:v>
                      </c:pt>
                      <c:pt idx="66">
                        <c:v>13431500000</c:v>
                      </c:pt>
                      <c:pt idx="67">
                        <c:v>13434600000</c:v>
                      </c:pt>
                      <c:pt idx="68">
                        <c:v>13437900000</c:v>
                      </c:pt>
                      <c:pt idx="69">
                        <c:v>13441500000</c:v>
                      </c:pt>
                      <c:pt idx="70">
                        <c:v>13445100000</c:v>
                      </c:pt>
                      <c:pt idx="71">
                        <c:v>13448700000</c:v>
                      </c:pt>
                      <c:pt idx="72">
                        <c:v>13452300000</c:v>
                      </c:pt>
                      <c:pt idx="73">
                        <c:v>13455500000</c:v>
                      </c:pt>
                      <c:pt idx="74">
                        <c:v>13458400000</c:v>
                      </c:pt>
                      <c:pt idx="75">
                        <c:v>13461200000</c:v>
                      </c:pt>
                      <c:pt idx="76">
                        <c:v>13463400000</c:v>
                      </c:pt>
                      <c:pt idx="77">
                        <c:v>13465400000</c:v>
                      </c:pt>
                      <c:pt idx="78">
                        <c:v>13466700000</c:v>
                      </c:pt>
                      <c:pt idx="79">
                        <c:v>13467400000</c:v>
                      </c:pt>
                      <c:pt idx="80">
                        <c:v>15412100000</c:v>
                      </c:pt>
                      <c:pt idx="81">
                        <c:v>15415200000</c:v>
                      </c:pt>
                      <c:pt idx="82">
                        <c:v>15423500000</c:v>
                      </c:pt>
                      <c:pt idx="83">
                        <c:v>15434000000</c:v>
                      </c:pt>
                      <c:pt idx="84">
                        <c:v>15450000000</c:v>
                      </c:pt>
                      <c:pt idx="85">
                        <c:v>15472300000</c:v>
                      </c:pt>
                      <c:pt idx="86">
                        <c:v>15495500000</c:v>
                      </c:pt>
                      <c:pt idx="87">
                        <c:v>15522900000</c:v>
                      </c:pt>
                      <c:pt idx="88">
                        <c:v>15552300000</c:v>
                      </c:pt>
                      <c:pt idx="89">
                        <c:v>15582100000</c:v>
                      </c:pt>
                      <c:pt idx="90">
                        <c:v>15614700000</c:v>
                      </c:pt>
                      <c:pt idx="91">
                        <c:v>15648000000</c:v>
                      </c:pt>
                      <c:pt idx="92">
                        <c:v>15678300000</c:v>
                      </c:pt>
                      <c:pt idx="93">
                        <c:v>15707900000</c:v>
                      </c:pt>
                      <c:pt idx="94">
                        <c:v>15736100000</c:v>
                      </c:pt>
                      <c:pt idx="95">
                        <c:v>15759900000</c:v>
                      </c:pt>
                      <c:pt idx="96">
                        <c:v>15783200000</c:v>
                      </c:pt>
                      <c:pt idx="97">
                        <c:v>15800000000</c:v>
                      </c:pt>
                      <c:pt idx="98">
                        <c:v>15811400000</c:v>
                      </c:pt>
                      <c:pt idx="99">
                        <c:v>15819700000</c:v>
                      </c:pt>
                      <c:pt idx="100">
                        <c:v>16565800000</c:v>
                      </c:pt>
                      <c:pt idx="101">
                        <c:v>16565800000</c:v>
                      </c:pt>
                      <c:pt idx="102">
                        <c:v>16565800000</c:v>
                      </c:pt>
                      <c:pt idx="103">
                        <c:v>16565900000</c:v>
                      </c:pt>
                      <c:pt idx="104">
                        <c:v>16566000000</c:v>
                      </c:pt>
                      <c:pt idx="105">
                        <c:v>16566000000</c:v>
                      </c:pt>
                      <c:pt idx="106">
                        <c:v>16566100000</c:v>
                      </c:pt>
                      <c:pt idx="107">
                        <c:v>16566200000</c:v>
                      </c:pt>
                      <c:pt idx="108">
                        <c:v>16566200000</c:v>
                      </c:pt>
                      <c:pt idx="109">
                        <c:v>16566300000</c:v>
                      </c:pt>
                      <c:pt idx="110">
                        <c:v>16566300000</c:v>
                      </c:pt>
                      <c:pt idx="111">
                        <c:v>16566500000</c:v>
                      </c:pt>
                      <c:pt idx="112">
                        <c:v>16566900000</c:v>
                      </c:pt>
                      <c:pt idx="113">
                        <c:v>16567400000</c:v>
                      </c:pt>
                      <c:pt idx="114">
                        <c:v>16567900000</c:v>
                      </c:pt>
                      <c:pt idx="115">
                        <c:v>16568400000</c:v>
                      </c:pt>
                      <c:pt idx="116">
                        <c:v>16568800000</c:v>
                      </c:pt>
                      <c:pt idx="117">
                        <c:v>16569100000</c:v>
                      </c:pt>
                      <c:pt idx="118">
                        <c:v>16569400000</c:v>
                      </c:pt>
                      <c:pt idx="119">
                        <c:v>16569600000</c:v>
                      </c:pt>
                      <c:pt idx="120">
                        <c:v>16910500000</c:v>
                      </c:pt>
                      <c:pt idx="121">
                        <c:v>16910600000</c:v>
                      </c:pt>
                      <c:pt idx="122">
                        <c:v>16911000000</c:v>
                      </c:pt>
                      <c:pt idx="123">
                        <c:v>16911600000</c:v>
                      </c:pt>
                      <c:pt idx="124">
                        <c:v>16912500000</c:v>
                      </c:pt>
                      <c:pt idx="125">
                        <c:v>16913500000</c:v>
                      </c:pt>
                      <c:pt idx="126">
                        <c:v>16914800000</c:v>
                      </c:pt>
                      <c:pt idx="127">
                        <c:v>16916100000</c:v>
                      </c:pt>
                      <c:pt idx="128">
                        <c:v>16917400000</c:v>
                      </c:pt>
                      <c:pt idx="129">
                        <c:v>16919000000</c:v>
                      </c:pt>
                      <c:pt idx="130">
                        <c:v>17473900000</c:v>
                      </c:pt>
                      <c:pt idx="131">
                        <c:v>17474900000</c:v>
                      </c:pt>
                      <c:pt idx="132">
                        <c:v>17478100000</c:v>
                      </c:pt>
                      <c:pt idx="133">
                        <c:v>17483200000</c:v>
                      </c:pt>
                      <c:pt idx="134">
                        <c:v>17490300000</c:v>
                      </c:pt>
                      <c:pt idx="135">
                        <c:v>17499200000</c:v>
                      </c:pt>
                      <c:pt idx="136">
                        <c:v>17509100000</c:v>
                      </c:pt>
                      <c:pt idx="137">
                        <c:v>17520000000</c:v>
                      </c:pt>
                      <c:pt idx="138">
                        <c:v>17529900000</c:v>
                      </c:pt>
                      <c:pt idx="139">
                        <c:v>17530500000</c:v>
                      </c:pt>
                      <c:pt idx="140">
                        <c:v>17531600000</c:v>
                      </c:pt>
                      <c:pt idx="141">
                        <c:v>17532100000</c:v>
                      </c:pt>
                      <c:pt idx="142">
                        <c:v>17534700000</c:v>
                      </c:pt>
                      <c:pt idx="143">
                        <c:v>17538200000</c:v>
                      </c:pt>
                      <c:pt idx="144">
                        <c:v>17542600000</c:v>
                      </c:pt>
                      <c:pt idx="145">
                        <c:v>17542800000</c:v>
                      </c:pt>
                      <c:pt idx="146">
                        <c:v>17548100000</c:v>
                      </c:pt>
                      <c:pt idx="147">
                        <c:v>17553800000</c:v>
                      </c:pt>
                      <c:pt idx="148">
                        <c:v>17554100000</c:v>
                      </c:pt>
                      <c:pt idx="149">
                        <c:v>17560900000</c:v>
                      </c:pt>
                      <c:pt idx="150">
                        <c:v>17564400000</c:v>
                      </c:pt>
                      <c:pt idx="151">
                        <c:v>17568600000</c:v>
                      </c:pt>
                      <c:pt idx="152">
                        <c:v>17573200000</c:v>
                      </c:pt>
                      <c:pt idx="153">
                        <c:v>17576500000</c:v>
                      </c:pt>
                      <c:pt idx="154">
                        <c:v>17581500000</c:v>
                      </c:pt>
                      <c:pt idx="155">
                        <c:v>17585200000</c:v>
                      </c:pt>
                      <c:pt idx="156">
                        <c:v>17588600000</c:v>
                      </c:pt>
                      <c:pt idx="157">
                        <c:v>17593200000</c:v>
                      </c:pt>
                      <c:pt idx="158">
                        <c:v>17594300000</c:v>
                      </c:pt>
                      <c:pt idx="159">
                        <c:v>17598900000</c:v>
                      </c:pt>
                      <c:pt idx="160">
                        <c:v>17600300000</c:v>
                      </c:pt>
                      <c:pt idx="161">
                        <c:v>17602500000</c:v>
                      </c:pt>
                      <c:pt idx="162">
                        <c:v>17604900000</c:v>
                      </c:pt>
                      <c:pt idx="163">
                        <c:v>17606300000</c:v>
                      </c:pt>
                      <c:pt idx="164">
                        <c:v>17606500000</c:v>
                      </c:pt>
                      <c:pt idx="165">
                        <c:v>17606800000</c:v>
                      </c:pt>
                      <c:pt idx="166">
                        <c:v>17611500000</c:v>
                      </c:pt>
                      <c:pt idx="167">
                        <c:v>17615700000</c:v>
                      </c:pt>
                      <c:pt idx="168">
                        <c:v>17618700000</c:v>
                      </c:pt>
                      <c:pt idx="169">
                        <c:v>17620700000</c:v>
                      </c:pt>
                      <c:pt idx="170">
                        <c:v>17622200000</c:v>
                      </c:pt>
                      <c:pt idx="171">
                        <c:v>17667500000</c:v>
                      </c:pt>
                      <c:pt idx="172">
                        <c:v>17667600000</c:v>
                      </c:pt>
                      <c:pt idx="173">
                        <c:v>17667700000</c:v>
                      </c:pt>
                      <c:pt idx="174">
                        <c:v>17667900000</c:v>
                      </c:pt>
                      <c:pt idx="175">
                        <c:v>17668000000</c:v>
                      </c:pt>
                      <c:pt idx="176">
                        <c:v>17668600000</c:v>
                      </c:pt>
                      <c:pt idx="177">
                        <c:v>17669100000</c:v>
                      </c:pt>
                      <c:pt idx="178">
                        <c:v>17670200000</c:v>
                      </c:pt>
                      <c:pt idx="179">
                        <c:v>17671600000</c:v>
                      </c:pt>
                      <c:pt idx="180">
                        <c:v>20006500000</c:v>
                      </c:pt>
                      <c:pt idx="181">
                        <c:v>20031000000</c:v>
                      </c:pt>
                      <c:pt idx="182">
                        <c:v>20057400000</c:v>
                      </c:pt>
                      <c:pt idx="183">
                        <c:v>20082500000</c:v>
                      </c:pt>
                      <c:pt idx="184">
                        <c:v>20108800000</c:v>
                      </c:pt>
                      <c:pt idx="185">
                        <c:v>20135200000</c:v>
                      </c:pt>
                      <c:pt idx="186">
                        <c:v>20159600000</c:v>
                      </c:pt>
                      <c:pt idx="187">
                        <c:v>20184500000</c:v>
                      </c:pt>
                      <c:pt idx="188">
                        <c:v>20205300000</c:v>
                      </c:pt>
                      <c:pt idx="189">
                        <c:v>20221000000</c:v>
                      </c:pt>
                      <c:pt idx="190">
                        <c:v>20232700000</c:v>
                      </c:pt>
                      <c:pt idx="191">
                        <c:v>20491100000</c:v>
                      </c:pt>
                      <c:pt idx="192">
                        <c:v>20494800000</c:v>
                      </c:pt>
                      <c:pt idx="193">
                        <c:v>20504300000</c:v>
                      </c:pt>
                      <c:pt idx="194">
                        <c:v>20518400000</c:v>
                      </c:pt>
                      <c:pt idx="195">
                        <c:v>20536500000</c:v>
                      </c:pt>
                      <c:pt idx="196">
                        <c:v>20555800000</c:v>
                      </c:pt>
                      <c:pt idx="197">
                        <c:v>20576700000</c:v>
                      </c:pt>
                      <c:pt idx="198">
                        <c:v>20597200000</c:v>
                      </c:pt>
                      <c:pt idx="199">
                        <c:v>20617700000</c:v>
                      </c:pt>
                      <c:pt idx="200">
                        <c:v>20636000000</c:v>
                      </c:pt>
                      <c:pt idx="201">
                        <c:v>20636900000</c:v>
                      </c:pt>
                      <c:pt idx="202">
                        <c:v>20637100000</c:v>
                      </c:pt>
                      <c:pt idx="203">
                        <c:v>20640200000</c:v>
                      </c:pt>
                      <c:pt idx="204">
                        <c:v>20644700000</c:v>
                      </c:pt>
                      <c:pt idx="205">
                        <c:v>20651000000</c:v>
                      </c:pt>
                      <c:pt idx="206">
                        <c:v>20656200000</c:v>
                      </c:pt>
                      <c:pt idx="207">
                        <c:v>20659100000</c:v>
                      </c:pt>
                      <c:pt idx="208">
                        <c:v>20668700000</c:v>
                      </c:pt>
                      <c:pt idx="209">
                        <c:v>20673900000</c:v>
                      </c:pt>
                      <c:pt idx="210">
                        <c:v>20678600000</c:v>
                      </c:pt>
                      <c:pt idx="211">
                        <c:v>20689300000</c:v>
                      </c:pt>
                      <c:pt idx="212">
                        <c:v>20689400000</c:v>
                      </c:pt>
                      <c:pt idx="213">
                        <c:v>20700300000</c:v>
                      </c:pt>
                      <c:pt idx="214">
                        <c:v>20703300000</c:v>
                      </c:pt>
                      <c:pt idx="215">
                        <c:v>20711800000</c:v>
                      </c:pt>
                      <c:pt idx="216">
                        <c:v>20715300000</c:v>
                      </c:pt>
                      <c:pt idx="217">
                        <c:v>20721300000</c:v>
                      </c:pt>
                      <c:pt idx="218">
                        <c:v>20724400000</c:v>
                      </c:pt>
                      <c:pt idx="219">
                        <c:v>20731400000</c:v>
                      </c:pt>
                      <c:pt idx="220">
                        <c:v>20731900000</c:v>
                      </c:pt>
                      <c:pt idx="221">
                        <c:v>20737200000</c:v>
                      </c:pt>
                      <c:pt idx="222">
                        <c:v>20740800000</c:v>
                      </c:pt>
                      <c:pt idx="223">
                        <c:v>20741600000</c:v>
                      </c:pt>
                      <c:pt idx="224">
                        <c:v>20743600000</c:v>
                      </c:pt>
                      <c:pt idx="225">
                        <c:v>20744100000</c:v>
                      </c:pt>
                      <c:pt idx="226">
                        <c:v>20749000000</c:v>
                      </c:pt>
                      <c:pt idx="227">
                        <c:v>20756700000</c:v>
                      </c:pt>
                      <c:pt idx="228">
                        <c:v>20764000000</c:v>
                      </c:pt>
                      <c:pt idx="229">
                        <c:v>20769500000</c:v>
                      </c:pt>
                      <c:pt idx="230">
                        <c:v>23257800000</c:v>
                      </c:pt>
                      <c:pt idx="231">
                        <c:v>23259000000</c:v>
                      </c:pt>
                      <c:pt idx="232">
                        <c:v>23261600000</c:v>
                      </c:pt>
                      <c:pt idx="233">
                        <c:v>23264500000</c:v>
                      </c:pt>
                      <c:pt idx="234">
                        <c:v>23269100000</c:v>
                      </c:pt>
                      <c:pt idx="235">
                        <c:v>23274700000</c:v>
                      </c:pt>
                      <c:pt idx="236">
                        <c:v>23280800000</c:v>
                      </c:pt>
                      <c:pt idx="237">
                        <c:v>23286700000</c:v>
                      </c:pt>
                      <c:pt idx="238">
                        <c:v>23293100000</c:v>
                      </c:pt>
                      <c:pt idx="239">
                        <c:v>23298900000</c:v>
                      </c:pt>
                      <c:pt idx="240">
                        <c:v>23304900000</c:v>
                      </c:pt>
                      <c:pt idx="241">
                        <c:v>23310300000</c:v>
                      </c:pt>
                      <c:pt idx="242">
                        <c:v>23315000000</c:v>
                      </c:pt>
                      <c:pt idx="243">
                        <c:v>23319600000</c:v>
                      </c:pt>
                      <c:pt idx="244">
                        <c:v>23323100000</c:v>
                      </c:pt>
                      <c:pt idx="245">
                        <c:v>23326400000</c:v>
                      </c:pt>
                      <c:pt idx="246">
                        <c:v>23329000000</c:v>
                      </c:pt>
                      <c:pt idx="247">
                        <c:v>23330800000</c:v>
                      </c:pt>
                      <c:pt idx="248">
                        <c:v>23332300000</c:v>
                      </c:pt>
                      <c:pt idx="249">
                        <c:v>23333300000</c:v>
                      </c:pt>
                      <c:pt idx="250">
                        <c:v>23490700000</c:v>
                      </c:pt>
                      <c:pt idx="251">
                        <c:v>23490700000</c:v>
                      </c:pt>
                      <c:pt idx="252">
                        <c:v>23490800000</c:v>
                      </c:pt>
                      <c:pt idx="253">
                        <c:v>23491000000</c:v>
                      </c:pt>
                      <c:pt idx="254">
                        <c:v>23491300000</c:v>
                      </c:pt>
                      <c:pt idx="255">
                        <c:v>23491700000</c:v>
                      </c:pt>
                      <c:pt idx="256">
                        <c:v>23492000000</c:v>
                      </c:pt>
                      <c:pt idx="257">
                        <c:v>23492500000</c:v>
                      </c:pt>
                      <c:pt idx="258">
                        <c:v>23493000000</c:v>
                      </c:pt>
                      <c:pt idx="259">
                        <c:v>23493400000</c:v>
                      </c:pt>
                      <c:pt idx="260">
                        <c:v>23493800000</c:v>
                      </c:pt>
                      <c:pt idx="261">
                        <c:v>23494300000</c:v>
                      </c:pt>
                      <c:pt idx="262">
                        <c:v>23494700000</c:v>
                      </c:pt>
                      <c:pt idx="263">
                        <c:v>23495100000</c:v>
                      </c:pt>
                      <c:pt idx="264">
                        <c:v>23495500000</c:v>
                      </c:pt>
                      <c:pt idx="265">
                        <c:v>23495800000</c:v>
                      </c:pt>
                      <c:pt idx="266">
                        <c:v>23496200000</c:v>
                      </c:pt>
                      <c:pt idx="267">
                        <c:v>23496400000</c:v>
                      </c:pt>
                      <c:pt idx="268">
                        <c:v>23496600000</c:v>
                      </c:pt>
                      <c:pt idx="269">
                        <c:v>23496800000</c:v>
                      </c:pt>
                      <c:pt idx="270">
                        <c:v>23643500000</c:v>
                      </c:pt>
                      <c:pt idx="271">
                        <c:v>23647500000</c:v>
                      </c:pt>
                      <c:pt idx="272">
                        <c:v>23655400000</c:v>
                      </c:pt>
                      <c:pt idx="273">
                        <c:v>23666900000</c:v>
                      </c:pt>
                      <c:pt idx="274">
                        <c:v>23686000000</c:v>
                      </c:pt>
                      <c:pt idx="275">
                        <c:v>23706400000</c:v>
                      </c:pt>
                      <c:pt idx="276">
                        <c:v>23734000000</c:v>
                      </c:pt>
                      <c:pt idx="277">
                        <c:v>23762100000</c:v>
                      </c:pt>
                      <c:pt idx="278">
                        <c:v>23794500000</c:v>
                      </c:pt>
                      <c:pt idx="279">
                        <c:v>23826900000</c:v>
                      </c:pt>
                      <c:pt idx="280">
                        <c:v>24012100000</c:v>
                      </c:pt>
                      <c:pt idx="281">
                        <c:v>24017000000</c:v>
                      </c:pt>
                      <c:pt idx="282">
                        <c:v>24018800000</c:v>
                      </c:pt>
                      <c:pt idx="283">
                        <c:v>24022700000</c:v>
                      </c:pt>
                      <c:pt idx="284">
                        <c:v>24027600000</c:v>
                      </c:pt>
                      <c:pt idx="285">
                        <c:v>24034900000</c:v>
                      </c:pt>
                      <c:pt idx="286">
                        <c:v>24037000000</c:v>
                      </c:pt>
                      <c:pt idx="287">
                        <c:v>24044900000</c:v>
                      </c:pt>
                      <c:pt idx="288">
                        <c:v>24056200000</c:v>
                      </c:pt>
                      <c:pt idx="289">
                        <c:v>24059100000</c:v>
                      </c:pt>
                      <c:pt idx="290">
                        <c:v>24066600000</c:v>
                      </c:pt>
                      <c:pt idx="291">
                        <c:v>24078300000</c:v>
                      </c:pt>
                      <c:pt idx="292">
                        <c:v>24078300000</c:v>
                      </c:pt>
                      <c:pt idx="293">
                        <c:v>24087100000</c:v>
                      </c:pt>
                      <c:pt idx="294">
                        <c:v>24094700000</c:v>
                      </c:pt>
                      <c:pt idx="295">
                        <c:v>24095700000</c:v>
                      </c:pt>
                      <c:pt idx="296">
                        <c:v>24101000000</c:v>
                      </c:pt>
                      <c:pt idx="297">
                        <c:v>24105200000</c:v>
                      </c:pt>
                      <c:pt idx="298">
                        <c:v>24107900000</c:v>
                      </c:pt>
                      <c:pt idx="299">
                        <c:v>24110300000</c:v>
                      </c:pt>
                      <c:pt idx="300">
                        <c:v>24111300000</c:v>
                      </c:pt>
                      <c:pt idx="301">
                        <c:v>24112700000</c:v>
                      </c:pt>
                      <c:pt idx="302">
                        <c:v>24113200000</c:v>
                      </c:pt>
                      <c:pt idx="303">
                        <c:v>24113800000</c:v>
                      </c:pt>
                      <c:pt idx="304">
                        <c:v>24114000000</c:v>
                      </c:pt>
                      <c:pt idx="305">
                        <c:v>24114200000</c:v>
                      </c:pt>
                      <c:pt idx="306">
                        <c:v>24118200000</c:v>
                      </c:pt>
                      <c:pt idx="307">
                        <c:v>24126300000</c:v>
                      </c:pt>
                      <c:pt idx="308">
                        <c:v>24136500000</c:v>
                      </c:pt>
                      <c:pt idx="309">
                        <c:v>24145200000</c:v>
                      </c:pt>
                      <c:pt idx="310">
                        <c:v>24152500000</c:v>
                      </c:pt>
                      <c:pt idx="311">
                        <c:v>24157400000</c:v>
                      </c:pt>
                      <c:pt idx="312">
                        <c:v>24157600000</c:v>
                      </c:pt>
                      <c:pt idx="313">
                        <c:v>24157700000</c:v>
                      </c:pt>
                      <c:pt idx="314">
                        <c:v>24158100000</c:v>
                      </c:pt>
                      <c:pt idx="315">
                        <c:v>24158900000</c:v>
                      </c:pt>
                      <c:pt idx="316">
                        <c:v>24160100000</c:v>
                      </c:pt>
                      <c:pt idx="317">
                        <c:v>24161700000</c:v>
                      </c:pt>
                      <c:pt idx="318">
                        <c:v>24162100000</c:v>
                      </c:pt>
                      <c:pt idx="319">
                        <c:v>24163700000</c:v>
                      </c:pt>
                      <c:pt idx="320">
                        <c:v>24165100000</c:v>
                      </c:pt>
                      <c:pt idx="321">
                        <c:v>24165600000</c:v>
                      </c:pt>
                      <c:pt idx="322">
                        <c:v>24167000000</c:v>
                      </c:pt>
                      <c:pt idx="323">
                        <c:v>24167200000</c:v>
                      </c:pt>
                      <c:pt idx="324">
                        <c:v>24168200000</c:v>
                      </c:pt>
                      <c:pt idx="325">
                        <c:v>24168700000</c:v>
                      </c:pt>
                      <c:pt idx="326">
                        <c:v>24171700000</c:v>
                      </c:pt>
                      <c:pt idx="327">
                        <c:v>24172300000</c:v>
                      </c:pt>
                      <c:pt idx="328">
                        <c:v>24173700000</c:v>
                      </c:pt>
                      <c:pt idx="329">
                        <c:v>24175900000</c:v>
                      </c:pt>
                      <c:pt idx="330">
                        <c:v>33830100000</c:v>
                      </c:pt>
                      <c:pt idx="331">
                        <c:v>33830700000</c:v>
                      </c:pt>
                      <c:pt idx="332">
                        <c:v>33831500000</c:v>
                      </c:pt>
                      <c:pt idx="333">
                        <c:v>33833500000</c:v>
                      </c:pt>
                      <c:pt idx="334">
                        <c:v>33836000000</c:v>
                      </c:pt>
                      <c:pt idx="335">
                        <c:v>33839300000</c:v>
                      </c:pt>
                      <c:pt idx="336">
                        <c:v>33843500000</c:v>
                      </c:pt>
                      <c:pt idx="337">
                        <c:v>33848200000</c:v>
                      </c:pt>
                      <c:pt idx="338">
                        <c:v>33853400000</c:v>
                      </c:pt>
                      <c:pt idx="339">
                        <c:v>33859300000</c:v>
                      </c:pt>
                      <c:pt idx="340">
                        <c:v>33865400000</c:v>
                      </c:pt>
                      <c:pt idx="341">
                        <c:v>33872100000</c:v>
                      </c:pt>
                      <c:pt idx="342">
                        <c:v>33878900000</c:v>
                      </c:pt>
                      <c:pt idx="343">
                        <c:v>33885300000</c:v>
                      </c:pt>
                      <c:pt idx="344">
                        <c:v>33891700000</c:v>
                      </c:pt>
                      <c:pt idx="345">
                        <c:v>33897400000</c:v>
                      </c:pt>
                      <c:pt idx="346">
                        <c:v>33902800000</c:v>
                      </c:pt>
                      <c:pt idx="347">
                        <c:v>33906800000</c:v>
                      </c:pt>
                      <c:pt idx="348">
                        <c:v>33910000000</c:v>
                      </c:pt>
                      <c:pt idx="349">
                        <c:v>33912000000</c:v>
                      </c:pt>
                      <c:pt idx="350">
                        <c:v>33997200000</c:v>
                      </c:pt>
                      <c:pt idx="351">
                        <c:v>33997500000</c:v>
                      </c:pt>
                      <c:pt idx="352">
                        <c:v>34000200000</c:v>
                      </c:pt>
                      <c:pt idx="353">
                        <c:v>34002400000</c:v>
                      </c:pt>
                      <c:pt idx="354">
                        <c:v>34006000000</c:v>
                      </c:pt>
                      <c:pt idx="355">
                        <c:v>34009000000</c:v>
                      </c:pt>
                      <c:pt idx="356">
                        <c:v>34014400000</c:v>
                      </c:pt>
                      <c:pt idx="357">
                        <c:v>34018900000</c:v>
                      </c:pt>
                      <c:pt idx="358">
                        <c:v>34026200000</c:v>
                      </c:pt>
                      <c:pt idx="359">
                        <c:v>34032800000</c:v>
                      </c:pt>
                      <c:pt idx="360">
                        <c:v>34040200000</c:v>
                      </c:pt>
                      <c:pt idx="361">
                        <c:v>34046600000</c:v>
                      </c:pt>
                      <c:pt idx="362">
                        <c:v>34053100000</c:v>
                      </c:pt>
                      <c:pt idx="363">
                        <c:v>34059800000</c:v>
                      </c:pt>
                      <c:pt idx="364">
                        <c:v>34066200000</c:v>
                      </c:pt>
                      <c:pt idx="365">
                        <c:v>34069500000</c:v>
                      </c:pt>
                      <c:pt idx="366">
                        <c:v>34073500000</c:v>
                      </c:pt>
                      <c:pt idx="367">
                        <c:v>34074300000</c:v>
                      </c:pt>
                      <c:pt idx="368">
                        <c:v>34075300000</c:v>
                      </c:pt>
                      <c:pt idx="369">
                        <c:v>34076200000</c:v>
                      </c:pt>
                      <c:pt idx="370">
                        <c:v>34123600000</c:v>
                      </c:pt>
                      <c:pt idx="371">
                        <c:v>34124400000</c:v>
                      </c:pt>
                      <c:pt idx="372">
                        <c:v>34129100000</c:v>
                      </c:pt>
                      <c:pt idx="373">
                        <c:v>34135900000</c:v>
                      </c:pt>
                      <c:pt idx="374">
                        <c:v>34147500000</c:v>
                      </c:pt>
                      <c:pt idx="375">
                        <c:v>34162900000</c:v>
                      </c:pt>
                      <c:pt idx="376">
                        <c:v>34178300000</c:v>
                      </c:pt>
                      <c:pt idx="377">
                        <c:v>34190500000</c:v>
                      </c:pt>
                      <c:pt idx="378">
                        <c:v>34197200000</c:v>
                      </c:pt>
                      <c:pt idx="379">
                        <c:v>34200700000</c:v>
                      </c:pt>
                      <c:pt idx="380">
                        <c:v>34000200000</c:v>
                      </c:pt>
                      <c:pt idx="381">
                        <c:v>34002400000</c:v>
                      </c:pt>
                      <c:pt idx="382">
                        <c:v>34006000000</c:v>
                      </c:pt>
                      <c:pt idx="383">
                        <c:v>34009000000</c:v>
                      </c:pt>
                      <c:pt idx="384">
                        <c:v>34014400000</c:v>
                      </c:pt>
                      <c:pt idx="385">
                        <c:v>34018900000</c:v>
                      </c:pt>
                      <c:pt idx="386">
                        <c:v>34026200000</c:v>
                      </c:pt>
                      <c:pt idx="387">
                        <c:v>34032800000</c:v>
                      </c:pt>
                      <c:pt idx="388">
                        <c:v>34040200000</c:v>
                      </c:pt>
                      <c:pt idx="389">
                        <c:v>34046600000</c:v>
                      </c:pt>
                      <c:pt idx="390">
                        <c:v>34053100000</c:v>
                      </c:pt>
                      <c:pt idx="391">
                        <c:v>34059800000</c:v>
                      </c:pt>
                      <c:pt idx="392">
                        <c:v>34066100000</c:v>
                      </c:pt>
                      <c:pt idx="393">
                        <c:v>34069500000</c:v>
                      </c:pt>
                      <c:pt idx="394">
                        <c:v>34073500000</c:v>
                      </c:pt>
                      <c:pt idx="395">
                        <c:v>34074300000</c:v>
                      </c:pt>
                      <c:pt idx="396">
                        <c:v>34075300000</c:v>
                      </c:pt>
                      <c:pt idx="397">
                        <c:v>34076200000</c:v>
                      </c:pt>
                      <c:pt idx="398">
                        <c:v>34123600000</c:v>
                      </c:pt>
                      <c:pt idx="399">
                        <c:v>34124400000</c:v>
                      </c:pt>
                      <c:pt idx="400">
                        <c:v>34129100000</c:v>
                      </c:pt>
                      <c:pt idx="401">
                        <c:v>34135900000</c:v>
                      </c:pt>
                      <c:pt idx="402">
                        <c:v>34147400000</c:v>
                      </c:pt>
                      <c:pt idx="403">
                        <c:v>34162900000</c:v>
                      </c:pt>
                      <c:pt idx="404">
                        <c:v>34178200000</c:v>
                      </c:pt>
                      <c:pt idx="405">
                        <c:v>34190500000</c:v>
                      </c:pt>
                      <c:pt idx="406">
                        <c:v>34197200000</c:v>
                      </c:pt>
                      <c:pt idx="407">
                        <c:v>34200700000</c:v>
                      </c:pt>
                      <c:pt idx="408">
                        <c:v>34202300000</c:v>
                      </c:pt>
                      <c:pt idx="409">
                        <c:v>34202600000</c:v>
                      </c:pt>
                      <c:pt idx="410">
                        <c:v>34202800000</c:v>
                      </c:pt>
                      <c:pt idx="411">
                        <c:v>34203000000</c:v>
                      </c:pt>
                      <c:pt idx="412">
                        <c:v>34203200000</c:v>
                      </c:pt>
                      <c:pt idx="413">
                        <c:v>34203400000</c:v>
                      </c:pt>
                      <c:pt idx="414">
                        <c:v>34203500000</c:v>
                      </c:pt>
                      <c:pt idx="415">
                        <c:v>34204300000</c:v>
                      </c:pt>
                      <c:pt idx="416">
                        <c:v>34204900000</c:v>
                      </c:pt>
                      <c:pt idx="417">
                        <c:v>34205300000</c:v>
                      </c:pt>
                      <c:pt idx="418">
                        <c:v>34205600000</c:v>
                      </c:pt>
                      <c:pt idx="419">
                        <c:v>34206200000</c:v>
                      </c:pt>
                      <c:pt idx="420">
                        <c:v>34206600000</c:v>
                      </c:pt>
                      <c:pt idx="421">
                        <c:v>34207200000</c:v>
                      </c:pt>
                      <c:pt idx="422">
                        <c:v>34207500000</c:v>
                      </c:pt>
                      <c:pt idx="423">
                        <c:v>34207500000</c:v>
                      </c:pt>
                      <c:pt idx="424">
                        <c:v>34207600000</c:v>
                      </c:pt>
                      <c:pt idx="425">
                        <c:v>34212900000</c:v>
                      </c:pt>
                      <c:pt idx="426">
                        <c:v>34226100000</c:v>
                      </c:pt>
                      <c:pt idx="427">
                        <c:v>34242200000</c:v>
                      </c:pt>
                      <c:pt idx="428">
                        <c:v>34257900000</c:v>
                      </c:pt>
                      <c:pt idx="429">
                        <c:v>34271700000</c:v>
                      </c:pt>
                      <c:pt idx="430">
                        <c:v>34202300000</c:v>
                      </c:pt>
                      <c:pt idx="431">
                        <c:v>34202600000</c:v>
                      </c:pt>
                      <c:pt idx="432">
                        <c:v>34202800000</c:v>
                      </c:pt>
                      <c:pt idx="433">
                        <c:v>34203000000</c:v>
                      </c:pt>
                      <c:pt idx="434">
                        <c:v>34203200000</c:v>
                      </c:pt>
                      <c:pt idx="435">
                        <c:v>34203400000</c:v>
                      </c:pt>
                      <c:pt idx="436">
                        <c:v>34204300000</c:v>
                      </c:pt>
                      <c:pt idx="437">
                        <c:v>34204900000</c:v>
                      </c:pt>
                      <c:pt idx="438">
                        <c:v>34205300000</c:v>
                      </c:pt>
                      <c:pt idx="439">
                        <c:v>34205600000</c:v>
                      </c:pt>
                      <c:pt idx="440">
                        <c:v>34206200000</c:v>
                      </c:pt>
                      <c:pt idx="441">
                        <c:v>34206600000</c:v>
                      </c:pt>
                      <c:pt idx="442">
                        <c:v>34207200000</c:v>
                      </c:pt>
                      <c:pt idx="443">
                        <c:v>34207500000</c:v>
                      </c:pt>
                      <c:pt idx="444">
                        <c:v>34207500000</c:v>
                      </c:pt>
                      <c:pt idx="445">
                        <c:v>34207600000</c:v>
                      </c:pt>
                      <c:pt idx="446">
                        <c:v>34212900000</c:v>
                      </c:pt>
                      <c:pt idx="447">
                        <c:v>34226100000</c:v>
                      </c:pt>
                      <c:pt idx="448">
                        <c:v>34242200000</c:v>
                      </c:pt>
                      <c:pt idx="449">
                        <c:v>34257900000</c:v>
                      </c:pt>
                      <c:pt idx="450">
                        <c:v>34271700000</c:v>
                      </c:pt>
                      <c:pt idx="451">
                        <c:v>34282500000</c:v>
                      </c:pt>
                      <c:pt idx="452">
                        <c:v>34289500000</c:v>
                      </c:pt>
                      <c:pt idx="453">
                        <c:v>34294300000</c:v>
                      </c:pt>
                      <c:pt idx="454">
                        <c:v>34295200000</c:v>
                      </c:pt>
                      <c:pt idx="455">
                        <c:v>34296500000</c:v>
                      </c:pt>
                      <c:pt idx="456">
                        <c:v>34297800000</c:v>
                      </c:pt>
                      <c:pt idx="457">
                        <c:v>34298300000</c:v>
                      </c:pt>
                      <c:pt idx="458">
                        <c:v>34298500000</c:v>
                      </c:pt>
                      <c:pt idx="459">
                        <c:v>34388600000</c:v>
                      </c:pt>
                      <c:pt idx="460">
                        <c:v>34388800000</c:v>
                      </c:pt>
                      <c:pt idx="461">
                        <c:v>34389700000</c:v>
                      </c:pt>
                      <c:pt idx="462">
                        <c:v>34390800000</c:v>
                      </c:pt>
                      <c:pt idx="463">
                        <c:v>34392300000</c:v>
                      </c:pt>
                      <c:pt idx="464">
                        <c:v>34393900000</c:v>
                      </c:pt>
                      <c:pt idx="465">
                        <c:v>34395900000</c:v>
                      </c:pt>
                      <c:pt idx="466">
                        <c:v>34397400000</c:v>
                      </c:pt>
                      <c:pt idx="467">
                        <c:v>34399400000</c:v>
                      </c:pt>
                      <c:pt idx="468">
                        <c:v>34402600000</c:v>
                      </c:pt>
                      <c:pt idx="469">
                        <c:v>34406300000</c:v>
                      </c:pt>
                      <c:pt idx="470">
                        <c:v>34412200000</c:v>
                      </c:pt>
                      <c:pt idx="471">
                        <c:v>34420800000</c:v>
                      </c:pt>
                      <c:pt idx="472">
                        <c:v>34429800000</c:v>
                      </c:pt>
                      <c:pt idx="473">
                        <c:v>34439800000</c:v>
                      </c:pt>
                      <c:pt idx="474">
                        <c:v>34449500000</c:v>
                      </c:pt>
                      <c:pt idx="475">
                        <c:v>34458600000</c:v>
                      </c:pt>
                      <c:pt idx="476">
                        <c:v>34465700000</c:v>
                      </c:pt>
                      <c:pt idx="477">
                        <c:v>34470900000</c:v>
                      </c:pt>
                      <c:pt idx="478">
                        <c:v>34474000000</c:v>
                      </c:pt>
                      <c:pt idx="479">
                        <c:v>34474300000</c:v>
                      </c:pt>
                      <c:pt idx="480">
                        <c:v>34406300000</c:v>
                      </c:pt>
                      <c:pt idx="481">
                        <c:v>34412200000</c:v>
                      </c:pt>
                      <c:pt idx="482">
                        <c:v>34420800000</c:v>
                      </c:pt>
                      <c:pt idx="483">
                        <c:v>34429800000</c:v>
                      </c:pt>
                      <c:pt idx="484">
                        <c:v>34439800000</c:v>
                      </c:pt>
                      <c:pt idx="485">
                        <c:v>34449500000</c:v>
                      </c:pt>
                      <c:pt idx="486">
                        <c:v>34458600000</c:v>
                      </c:pt>
                      <c:pt idx="487">
                        <c:v>34465700000</c:v>
                      </c:pt>
                      <c:pt idx="488">
                        <c:v>34470900000</c:v>
                      </c:pt>
                      <c:pt idx="489">
                        <c:v>34474000000</c:v>
                      </c:pt>
                      <c:pt idx="490">
                        <c:v>34474300000</c:v>
                      </c:pt>
                      <c:pt idx="491">
                        <c:v>34474400000</c:v>
                      </c:pt>
                      <c:pt idx="492">
                        <c:v>34474900000</c:v>
                      </c:pt>
                      <c:pt idx="493">
                        <c:v>34475800000</c:v>
                      </c:pt>
                      <c:pt idx="494">
                        <c:v>34476800000</c:v>
                      </c:pt>
                      <c:pt idx="495">
                        <c:v>34477200000</c:v>
                      </c:pt>
                      <c:pt idx="496">
                        <c:v>34479500000</c:v>
                      </c:pt>
                      <c:pt idx="497">
                        <c:v>34480000000</c:v>
                      </c:pt>
                      <c:pt idx="498">
                        <c:v>34481500000</c:v>
                      </c:pt>
                      <c:pt idx="499">
                        <c:v>34483400000</c:v>
                      </c:pt>
                      <c:pt idx="500">
                        <c:v>34484300000</c:v>
                      </c:pt>
                      <c:pt idx="501">
                        <c:v>34485100000</c:v>
                      </c:pt>
                      <c:pt idx="502">
                        <c:v>34485800000</c:v>
                      </c:pt>
                      <c:pt idx="503">
                        <c:v>34486400000</c:v>
                      </c:pt>
                      <c:pt idx="504">
                        <c:v>34486900000</c:v>
                      </c:pt>
                      <c:pt idx="505">
                        <c:v>34487300000</c:v>
                      </c:pt>
                      <c:pt idx="506">
                        <c:v>34490400000</c:v>
                      </c:pt>
                      <c:pt idx="507">
                        <c:v>34495500000</c:v>
                      </c:pt>
                      <c:pt idx="508">
                        <c:v>34500200000</c:v>
                      </c:pt>
                      <c:pt idx="509">
                        <c:v>34501600000</c:v>
                      </c:pt>
                      <c:pt idx="510">
                        <c:v>34543400000</c:v>
                      </c:pt>
                      <c:pt idx="511">
                        <c:v>34548000000</c:v>
                      </c:pt>
                      <c:pt idx="512">
                        <c:v>34558700000</c:v>
                      </c:pt>
                      <c:pt idx="513">
                        <c:v>34572800000</c:v>
                      </c:pt>
                      <c:pt idx="514">
                        <c:v>34573300000</c:v>
                      </c:pt>
                      <c:pt idx="515">
                        <c:v>34573300000</c:v>
                      </c:pt>
                      <c:pt idx="516">
                        <c:v>34573600000</c:v>
                      </c:pt>
                      <c:pt idx="517">
                        <c:v>34573800000</c:v>
                      </c:pt>
                      <c:pt idx="518">
                        <c:v>34574200000</c:v>
                      </c:pt>
                      <c:pt idx="519">
                        <c:v>34574600000</c:v>
                      </c:pt>
                      <c:pt idx="520">
                        <c:v>34575400000</c:v>
                      </c:pt>
                      <c:pt idx="521">
                        <c:v>34576000000</c:v>
                      </c:pt>
                      <c:pt idx="522">
                        <c:v>34576700000</c:v>
                      </c:pt>
                      <c:pt idx="523">
                        <c:v>34577500000</c:v>
                      </c:pt>
                      <c:pt idx="524">
                        <c:v>34578200000</c:v>
                      </c:pt>
                      <c:pt idx="525">
                        <c:v>34578800000</c:v>
                      </c:pt>
                      <c:pt idx="526">
                        <c:v>34579200000</c:v>
                      </c:pt>
                      <c:pt idx="527">
                        <c:v>34579600000</c:v>
                      </c:pt>
                      <c:pt idx="528">
                        <c:v>34579900000</c:v>
                      </c:pt>
                      <c:pt idx="529">
                        <c:v>34580400000</c:v>
                      </c:pt>
                      <c:pt idx="530">
                        <c:v>34580400000</c:v>
                      </c:pt>
                      <c:pt idx="531">
                        <c:v>34581000000</c:v>
                      </c:pt>
                      <c:pt idx="532">
                        <c:v>34581600000</c:v>
                      </c:pt>
                      <c:pt idx="533">
                        <c:v>34582100000</c:v>
                      </c:pt>
                      <c:pt idx="534">
                        <c:v>34590600000</c:v>
                      </c:pt>
                      <c:pt idx="535">
                        <c:v>34599900000</c:v>
                      </c:pt>
                      <c:pt idx="536">
                        <c:v>34600000000</c:v>
                      </c:pt>
                      <c:pt idx="537">
                        <c:v>34600100000</c:v>
                      </c:pt>
                      <c:pt idx="538">
                        <c:v>34600100000</c:v>
                      </c:pt>
                      <c:pt idx="539">
                        <c:v>34600200000</c:v>
                      </c:pt>
                      <c:pt idx="540">
                        <c:v>34600200000</c:v>
                      </c:pt>
                      <c:pt idx="541">
                        <c:v>34600200000</c:v>
                      </c:pt>
                      <c:pt idx="542">
                        <c:v>34600300000</c:v>
                      </c:pt>
                      <c:pt idx="543">
                        <c:v>34600300000</c:v>
                      </c:pt>
                      <c:pt idx="544">
                        <c:v>34600400000</c:v>
                      </c:pt>
                      <c:pt idx="545">
                        <c:v>34600400000</c:v>
                      </c:pt>
                      <c:pt idx="546">
                        <c:v>34600400000</c:v>
                      </c:pt>
                      <c:pt idx="547">
                        <c:v>34600500000</c:v>
                      </c:pt>
                      <c:pt idx="548">
                        <c:v>34600600000</c:v>
                      </c:pt>
                      <c:pt idx="549">
                        <c:v>34600600000</c:v>
                      </c:pt>
                      <c:pt idx="550">
                        <c:v>34600700000</c:v>
                      </c:pt>
                      <c:pt idx="551">
                        <c:v>34600700000</c:v>
                      </c:pt>
                      <c:pt idx="552">
                        <c:v>34600700000</c:v>
                      </c:pt>
                      <c:pt idx="553">
                        <c:v>34600800000</c:v>
                      </c:pt>
                      <c:pt idx="554">
                        <c:v>34600900000</c:v>
                      </c:pt>
                      <c:pt idx="555">
                        <c:v>34602200000</c:v>
                      </c:pt>
                      <c:pt idx="556">
                        <c:v>34604600000</c:v>
                      </c:pt>
                      <c:pt idx="557">
                        <c:v>34604700000</c:v>
                      </c:pt>
                      <c:pt idx="558">
                        <c:v>34605300000</c:v>
                      </c:pt>
                      <c:pt idx="559">
                        <c:v>34605500000</c:v>
                      </c:pt>
                      <c:pt idx="560">
                        <c:v>34606000000</c:v>
                      </c:pt>
                      <c:pt idx="561">
                        <c:v>34606200000</c:v>
                      </c:pt>
                      <c:pt idx="562">
                        <c:v>34606400000</c:v>
                      </c:pt>
                      <c:pt idx="563">
                        <c:v>34606500000</c:v>
                      </c:pt>
                      <c:pt idx="564">
                        <c:v>34606600000</c:v>
                      </c:pt>
                      <c:pt idx="565">
                        <c:v>34607100000</c:v>
                      </c:pt>
                      <c:pt idx="566">
                        <c:v>34607800000</c:v>
                      </c:pt>
                      <c:pt idx="567">
                        <c:v>34613600000</c:v>
                      </c:pt>
                      <c:pt idx="568">
                        <c:v>34627300000</c:v>
                      </c:pt>
                      <c:pt idx="569">
                        <c:v>34639500000</c:v>
                      </c:pt>
                      <c:pt idx="570">
                        <c:v>34653500000</c:v>
                      </c:pt>
                      <c:pt idx="571">
                        <c:v>34667700000</c:v>
                      </c:pt>
                      <c:pt idx="572">
                        <c:v>34683200000</c:v>
                      </c:pt>
                      <c:pt idx="573">
                        <c:v>34698800000</c:v>
                      </c:pt>
                      <c:pt idx="574">
                        <c:v>34714100000</c:v>
                      </c:pt>
                      <c:pt idx="575">
                        <c:v>34725800000</c:v>
                      </c:pt>
                      <c:pt idx="576">
                        <c:v>34736700000</c:v>
                      </c:pt>
                      <c:pt idx="577">
                        <c:v>34746000000</c:v>
                      </c:pt>
                      <c:pt idx="578">
                        <c:v>34758200000</c:v>
                      </c:pt>
                      <c:pt idx="579">
                        <c:v>34761500000</c:v>
                      </c:pt>
                      <c:pt idx="580">
                        <c:v>34714100000</c:v>
                      </c:pt>
                      <c:pt idx="581">
                        <c:v>34725800000</c:v>
                      </c:pt>
                      <c:pt idx="582">
                        <c:v>34736700000</c:v>
                      </c:pt>
                      <c:pt idx="583">
                        <c:v>34746000000</c:v>
                      </c:pt>
                      <c:pt idx="584">
                        <c:v>34758200000</c:v>
                      </c:pt>
                      <c:pt idx="585">
                        <c:v>34761500000</c:v>
                      </c:pt>
                      <c:pt idx="586">
                        <c:v>35269700000</c:v>
                      </c:pt>
                      <c:pt idx="587">
                        <c:v>35269800000</c:v>
                      </c:pt>
                      <c:pt idx="588">
                        <c:v>35269900000</c:v>
                      </c:pt>
                      <c:pt idx="589">
                        <c:v>35270500000</c:v>
                      </c:pt>
                      <c:pt idx="590">
                        <c:v>35270600000</c:v>
                      </c:pt>
                      <c:pt idx="591">
                        <c:v>35270900000</c:v>
                      </c:pt>
                      <c:pt idx="592">
                        <c:v>35271000000</c:v>
                      </c:pt>
                      <c:pt idx="593">
                        <c:v>35271000000</c:v>
                      </c:pt>
                      <c:pt idx="594">
                        <c:v>35271000000</c:v>
                      </c:pt>
                      <c:pt idx="595">
                        <c:v>35271800000</c:v>
                      </c:pt>
                      <c:pt idx="596">
                        <c:v>35272800000</c:v>
                      </c:pt>
                      <c:pt idx="597">
                        <c:v>35274000000</c:v>
                      </c:pt>
                      <c:pt idx="598">
                        <c:v>35275400000</c:v>
                      </c:pt>
                      <c:pt idx="599">
                        <c:v>35277200000</c:v>
                      </c:pt>
                      <c:pt idx="600">
                        <c:v>35278800000</c:v>
                      </c:pt>
                      <c:pt idx="601">
                        <c:v>35280900000</c:v>
                      </c:pt>
                      <c:pt idx="602">
                        <c:v>35282600000</c:v>
                      </c:pt>
                      <c:pt idx="603">
                        <c:v>35284000000</c:v>
                      </c:pt>
                      <c:pt idx="604">
                        <c:v>35285200000</c:v>
                      </c:pt>
                      <c:pt idx="605">
                        <c:v>35285400000</c:v>
                      </c:pt>
                      <c:pt idx="606">
                        <c:v>35335800000</c:v>
                      </c:pt>
                      <c:pt idx="607">
                        <c:v>35336300000</c:v>
                      </c:pt>
                      <c:pt idx="608">
                        <c:v>35336400000</c:v>
                      </c:pt>
                      <c:pt idx="609">
                        <c:v>35336900000</c:v>
                      </c:pt>
                      <c:pt idx="610">
                        <c:v>35337600000</c:v>
                      </c:pt>
                      <c:pt idx="611">
                        <c:v>35338800000</c:v>
                      </c:pt>
                      <c:pt idx="612">
                        <c:v>35339900000</c:v>
                      </c:pt>
                      <c:pt idx="613">
                        <c:v>35339900000</c:v>
                      </c:pt>
                      <c:pt idx="614">
                        <c:v>35341600000</c:v>
                      </c:pt>
                      <c:pt idx="615">
                        <c:v>35343400000</c:v>
                      </c:pt>
                      <c:pt idx="616">
                        <c:v>35343700000</c:v>
                      </c:pt>
                      <c:pt idx="617">
                        <c:v>35345000000</c:v>
                      </c:pt>
                      <c:pt idx="618">
                        <c:v>35347400000</c:v>
                      </c:pt>
                      <c:pt idx="619">
                        <c:v>35347600000</c:v>
                      </c:pt>
                      <c:pt idx="620">
                        <c:v>35349200000</c:v>
                      </c:pt>
                      <c:pt idx="621">
                        <c:v>35349700000</c:v>
                      </c:pt>
                      <c:pt idx="622">
                        <c:v>35349900000</c:v>
                      </c:pt>
                      <c:pt idx="623">
                        <c:v>35350600000</c:v>
                      </c:pt>
                      <c:pt idx="624">
                        <c:v>35351200000</c:v>
                      </c:pt>
                      <c:pt idx="625">
                        <c:v>35351900000</c:v>
                      </c:pt>
                      <c:pt idx="626">
                        <c:v>35352000000</c:v>
                      </c:pt>
                      <c:pt idx="627">
                        <c:v>35390000000</c:v>
                      </c:pt>
                      <c:pt idx="628">
                        <c:v>35390300000</c:v>
                      </c:pt>
                      <c:pt idx="629">
                        <c:v>35391600000</c:v>
                      </c:pt>
                      <c:pt idx="630">
                        <c:v>35393900000</c:v>
                      </c:pt>
                      <c:pt idx="631">
                        <c:v>35398100000</c:v>
                      </c:pt>
                      <c:pt idx="632">
                        <c:v>35400900000</c:v>
                      </c:pt>
                      <c:pt idx="633">
                        <c:v>35401000000</c:v>
                      </c:pt>
                      <c:pt idx="634">
                        <c:v>35401400000</c:v>
                      </c:pt>
                      <c:pt idx="635">
                        <c:v>35401400000</c:v>
                      </c:pt>
                      <c:pt idx="636">
                        <c:v>35402000000</c:v>
                      </c:pt>
                      <c:pt idx="637">
                        <c:v>35403200000</c:v>
                      </c:pt>
                      <c:pt idx="638">
                        <c:v>35403600000</c:v>
                      </c:pt>
                      <c:pt idx="639">
                        <c:v>35403700000</c:v>
                      </c:pt>
                      <c:pt idx="640">
                        <c:v>35404800000</c:v>
                      </c:pt>
                      <c:pt idx="641">
                        <c:v>35405100000</c:v>
                      </c:pt>
                      <c:pt idx="642">
                        <c:v>35406200000</c:v>
                      </c:pt>
                      <c:pt idx="643">
                        <c:v>35408100000</c:v>
                      </c:pt>
                      <c:pt idx="644">
                        <c:v>35409500000</c:v>
                      </c:pt>
                      <c:pt idx="645">
                        <c:v>35409900000</c:v>
                      </c:pt>
                      <c:pt idx="646">
                        <c:v>35410300000</c:v>
                      </c:pt>
                      <c:pt idx="647">
                        <c:v>35412500000</c:v>
                      </c:pt>
                      <c:pt idx="648">
                        <c:v>35413000000</c:v>
                      </c:pt>
                      <c:pt idx="649">
                        <c:v>35414500000</c:v>
                      </c:pt>
                      <c:pt idx="650">
                        <c:v>35415500000</c:v>
                      </c:pt>
                      <c:pt idx="651">
                        <c:v>35416500000</c:v>
                      </c:pt>
                      <c:pt idx="652">
                        <c:v>35417000000</c:v>
                      </c:pt>
                      <c:pt idx="653">
                        <c:v>35418600000</c:v>
                      </c:pt>
                      <c:pt idx="654">
                        <c:v>35419900000</c:v>
                      </c:pt>
                      <c:pt idx="655">
                        <c:v>35420900000</c:v>
                      </c:pt>
                      <c:pt idx="656">
                        <c:v>35421100000</c:v>
                      </c:pt>
                      <c:pt idx="657">
                        <c:v>35422300000</c:v>
                      </c:pt>
                      <c:pt idx="658">
                        <c:v>35422600000</c:v>
                      </c:pt>
                      <c:pt idx="659">
                        <c:v>35423800000</c:v>
                      </c:pt>
                      <c:pt idx="660">
                        <c:v>35521200000</c:v>
                      </c:pt>
                      <c:pt idx="661">
                        <c:v>35521800000</c:v>
                      </c:pt>
                      <c:pt idx="662">
                        <c:v>35525800000</c:v>
                      </c:pt>
                      <c:pt idx="663">
                        <c:v>35528200000</c:v>
                      </c:pt>
                      <c:pt idx="664">
                        <c:v>35529100000</c:v>
                      </c:pt>
                      <c:pt idx="665">
                        <c:v>35534600000</c:v>
                      </c:pt>
                      <c:pt idx="666">
                        <c:v>35539600000</c:v>
                      </c:pt>
                      <c:pt idx="667">
                        <c:v>35545400000</c:v>
                      </c:pt>
                      <c:pt idx="668">
                        <c:v>35554700000</c:v>
                      </c:pt>
                      <c:pt idx="669">
                        <c:v>35563200000</c:v>
                      </c:pt>
                      <c:pt idx="670">
                        <c:v>35574000000</c:v>
                      </c:pt>
                      <c:pt idx="671">
                        <c:v>35585700000</c:v>
                      </c:pt>
                      <c:pt idx="672">
                        <c:v>35596400000</c:v>
                      </c:pt>
                      <c:pt idx="673">
                        <c:v>35607000000</c:v>
                      </c:pt>
                      <c:pt idx="674">
                        <c:v>35616800000</c:v>
                      </c:pt>
                      <c:pt idx="675">
                        <c:v>35621600000</c:v>
                      </c:pt>
                      <c:pt idx="676">
                        <c:v>35625400000</c:v>
                      </c:pt>
                      <c:pt idx="677">
                        <c:v>35625700000</c:v>
                      </c:pt>
                      <c:pt idx="678">
                        <c:v>35625900000</c:v>
                      </c:pt>
                      <c:pt idx="679">
                        <c:v>35626800000</c:v>
                      </c:pt>
                      <c:pt idx="680">
                        <c:v>35647800000</c:v>
                      </c:pt>
                      <c:pt idx="681">
                        <c:v>35649200000</c:v>
                      </c:pt>
                      <c:pt idx="682">
                        <c:v>35650900000</c:v>
                      </c:pt>
                      <c:pt idx="683">
                        <c:v>35651500000</c:v>
                      </c:pt>
                      <c:pt idx="684">
                        <c:v>35654000000</c:v>
                      </c:pt>
                      <c:pt idx="685">
                        <c:v>35655500000</c:v>
                      </c:pt>
                      <c:pt idx="686">
                        <c:v>35657900000</c:v>
                      </c:pt>
                      <c:pt idx="687">
                        <c:v>35659100000</c:v>
                      </c:pt>
                      <c:pt idx="688">
                        <c:v>35660600000</c:v>
                      </c:pt>
                      <c:pt idx="689">
                        <c:v>35661900000</c:v>
                      </c:pt>
                      <c:pt idx="690">
                        <c:v>35663100000</c:v>
                      </c:pt>
                      <c:pt idx="691">
                        <c:v>35668200000</c:v>
                      </c:pt>
                      <c:pt idx="692">
                        <c:v>35674400000</c:v>
                      </c:pt>
                      <c:pt idx="693">
                        <c:v>35678600000</c:v>
                      </c:pt>
                      <c:pt idx="694">
                        <c:v>35683400000</c:v>
                      </c:pt>
                      <c:pt idx="695">
                        <c:v>35687400000</c:v>
                      </c:pt>
                      <c:pt idx="696">
                        <c:v>35690400000</c:v>
                      </c:pt>
                      <c:pt idx="697">
                        <c:v>35693700000</c:v>
                      </c:pt>
                      <c:pt idx="698">
                        <c:v>35695600000</c:v>
                      </c:pt>
                      <c:pt idx="699">
                        <c:v>35696600000</c:v>
                      </c:pt>
                      <c:pt idx="700">
                        <c:v>35929100000</c:v>
                      </c:pt>
                      <c:pt idx="701">
                        <c:v>35933500000</c:v>
                      </c:pt>
                      <c:pt idx="702">
                        <c:v>35933800000</c:v>
                      </c:pt>
                      <c:pt idx="703">
                        <c:v>35939500000</c:v>
                      </c:pt>
                      <c:pt idx="704">
                        <c:v>35943500000</c:v>
                      </c:pt>
                      <c:pt idx="705">
                        <c:v>35947900000</c:v>
                      </c:pt>
                      <c:pt idx="706">
                        <c:v>35954200000</c:v>
                      </c:pt>
                      <c:pt idx="707">
                        <c:v>35961600000</c:v>
                      </c:pt>
                      <c:pt idx="708">
                        <c:v>35969900000</c:v>
                      </c:pt>
                      <c:pt idx="709">
                        <c:v>35980000000</c:v>
                      </c:pt>
                      <c:pt idx="710">
                        <c:v>39005800000</c:v>
                      </c:pt>
                      <c:pt idx="711">
                        <c:v>39011700000</c:v>
                      </c:pt>
                      <c:pt idx="712">
                        <c:v>39017000000</c:v>
                      </c:pt>
                      <c:pt idx="713">
                        <c:v>39022200000</c:v>
                      </c:pt>
                      <c:pt idx="714">
                        <c:v>39027900000</c:v>
                      </c:pt>
                      <c:pt idx="715">
                        <c:v>39032100000</c:v>
                      </c:pt>
                      <c:pt idx="716">
                        <c:v>39037500000</c:v>
                      </c:pt>
                      <c:pt idx="717">
                        <c:v>39041300000</c:v>
                      </c:pt>
                      <c:pt idx="718">
                        <c:v>39043600000</c:v>
                      </c:pt>
                      <c:pt idx="719">
                        <c:v>39045800000</c:v>
                      </c:pt>
                      <c:pt idx="720">
                        <c:v>39067400000</c:v>
                      </c:pt>
                      <c:pt idx="721">
                        <c:v>39068400000</c:v>
                      </c:pt>
                      <c:pt idx="722">
                        <c:v>39071200000</c:v>
                      </c:pt>
                      <c:pt idx="723">
                        <c:v>39075400000</c:v>
                      </c:pt>
                      <c:pt idx="724">
                        <c:v>39080700000</c:v>
                      </c:pt>
                      <c:pt idx="725">
                        <c:v>39087600000</c:v>
                      </c:pt>
                      <c:pt idx="726">
                        <c:v>39095100000</c:v>
                      </c:pt>
                      <c:pt idx="727">
                        <c:v>39103000000</c:v>
                      </c:pt>
                      <c:pt idx="728">
                        <c:v>39111700000</c:v>
                      </c:pt>
                      <c:pt idx="729">
                        <c:v>39120100000</c:v>
                      </c:pt>
                      <c:pt idx="730">
                        <c:v>39128300000</c:v>
                      </c:pt>
                      <c:pt idx="731">
                        <c:v>39136200000</c:v>
                      </c:pt>
                      <c:pt idx="732">
                        <c:v>39143900000</c:v>
                      </c:pt>
                      <c:pt idx="733">
                        <c:v>39151300000</c:v>
                      </c:pt>
                      <c:pt idx="734">
                        <c:v>39157900000</c:v>
                      </c:pt>
                      <c:pt idx="735">
                        <c:v>39163800000</c:v>
                      </c:pt>
                      <c:pt idx="736">
                        <c:v>39169500000</c:v>
                      </c:pt>
                      <c:pt idx="737">
                        <c:v>39173600000</c:v>
                      </c:pt>
                      <c:pt idx="738">
                        <c:v>39176800000</c:v>
                      </c:pt>
                      <c:pt idx="739">
                        <c:v>39179200000</c:v>
                      </c:pt>
                      <c:pt idx="740">
                        <c:v>39211100000</c:v>
                      </c:pt>
                      <c:pt idx="741">
                        <c:v>39211700000</c:v>
                      </c:pt>
                      <c:pt idx="742">
                        <c:v>39213800000</c:v>
                      </c:pt>
                      <c:pt idx="743">
                        <c:v>39215300000</c:v>
                      </c:pt>
                      <c:pt idx="744">
                        <c:v>39217000000</c:v>
                      </c:pt>
                      <c:pt idx="745">
                        <c:v>39219900000</c:v>
                      </c:pt>
                      <c:pt idx="746">
                        <c:v>39221000000</c:v>
                      </c:pt>
                      <c:pt idx="747">
                        <c:v>39222900000</c:v>
                      </c:pt>
                      <c:pt idx="748">
                        <c:v>39224800000</c:v>
                      </c:pt>
                      <c:pt idx="749">
                        <c:v>39226500000</c:v>
                      </c:pt>
                      <c:pt idx="750">
                        <c:v>39227900000</c:v>
                      </c:pt>
                      <c:pt idx="751">
                        <c:v>39229600000</c:v>
                      </c:pt>
                      <c:pt idx="752">
                        <c:v>39230300000</c:v>
                      </c:pt>
                      <c:pt idx="753">
                        <c:v>39231400000</c:v>
                      </c:pt>
                      <c:pt idx="754">
                        <c:v>39234500000</c:v>
                      </c:pt>
                      <c:pt idx="755">
                        <c:v>39235300000</c:v>
                      </c:pt>
                      <c:pt idx="756">
                        <c:v>39263500000</c:v>
                      </c:pt>
                      <c:pt idx="757">
                        <c:v>39264000000</c:v>
                      </c:pt>
                      <c:pt idx="758">
                        <c:v>39264100000</c:v>
                      </c:pt>
                      <c:pt idx="759">
                        <c:v>39264600000</c:v>
                      </c:pt>
                      <c:pt idx="760">
                        <c:v>39263400000</c:v>
                      </c:pt>
                      <c:pt idx="761">
                        <c:v>39263500000</c:v>
                      </c:pt>
                      <c:pt idx="762">
                        <c:v>39263700000</c:v>
                      </c:pt>
                      <c:pt idx="763">
                        <c:v>39263800000</c:v>
                      </c:pt>
                      <c:pt idx="764">
                        <c:v>39263800000</c:v>
                      </c:pt>
                      <c:pt idx="765">
                        <c:v>39263900000</c:v>
                      </c:pt>
                      <c:pt idx="766">
                        <c:v>39264000000</c:v>
                      </c:pt>
                      <c:pt idx="767">
                        <c:v>39264100000</c:v>
                      </c:pt>
                      <c:pt idx="768">
                        <c:v>39264600000</c:v>
                      </c:pt>
                      <c:pt idx="769">
                        <c:v>39265000000</c:v>
                      </c:pt>
                      <c:pt idx="770">
                        <c:v>39265600000</c:v>
                      </c:pt>
                      <c:pt idx="771">
                        <c:v>39266200000</c:v>
                      </c:pt>
                      <c:pt idx="772">
                        <c:v>39266600000</c:v>
                      </c:pt>
                      <c:pt idx="773">
                        <c:v>39267100000</c:v>
                      </c:pt>
                      <c:pt idx="774">
                        <c:v>39267200000</c:v>
                      </c:pt>
                      <c:pt idx="775">
                        <c:v>39267500000</c:v>
                      </c:pt>
                      <c:pt idx="776">
                        <c:v>39267800000</c:v>
                      </c:pt>
                      <c:pt idx="777">
                        <c:v>39268000000</c:v>
                      </c:pt>
                      <c:pt idx="778">
                        <c:v>39268100000</c:v>
                      </c:pt>
                      <c:pt idx="779">
                        <c:v>39268200000</c:v>
                      </c:pt>
                      <c:pt idx="780">
                        <c:v>39298500000</c:v>
                      </c:pt>
                      <c:pt idx="781">
                        <c:v>39299400000</c:v>
                      </c:pt>
                      <c:pt idx="782">
                        <c:v>39301300000</c:v>
                      </c:pt>
                      <c:pt idx="783">
                        <c:v>39303900000</c:v>
                      </c:pt>
                      <c:pt idx="784">
                        <c:v>39306300000</c:v>
                      </c:pt>
                      <c:pt idx="785">
                        <c:v>39308300000</c:v>
                      </c:pt>
                      <c:pt idx="786">
                        <c:v>39310200000</c:v>
                      </c:pt>
                      <c:pt idx="787">
                        <c:v>39311700000</c:v>
                      </c:pt>
                      <c:pt idx="788">
                        <c:v>39312800000</c:v>
                      </c:pt>
                      <c:pt idx="789">
                        <c:v>39313700000</c:v>
                      </c:pt>
                      <c:pt idx="790">
                        <c:v>39314700000</c:v>
                      </c:pt>
                      <c:pt idx="791">
                        <c:v>39315400000</c:v>
                      </c:pt>
                      <c:pt idx="792">
                        <c:v>39315900000</c:v>
                      </c:pt>
                      <c:pt idx="793">
                        <c:v>39316200000</c:v>
                      </c:pt>
                      <c:pt idx="794">
                        <c:v>39316600000</c:v>
                      </c:pt>
                      <c:pt idx="795">
                        <c:v>39316900000</c:v>
                      </c:pt>
                      <c:pt idx="796">
                        <c:v>39317100000</c:v>
                      </c:pt>
                      <c:pt idx="797">
                        <c:v>39317200000</c:v>
                      </c:pt>
                      <c:pt idx="798">
                        <c:v>39317400000</c:v>
                      </c:pt>
                      <c:pt idx="799">
                        <c:v>39317600000</c:v>
                      </c:pt>
                      <c:pt idx="800">
                        <c:v>39360400000</c:v>
                      </c:pt>
                      <c:pt idx="801">
                        <c:v>39363200000</c:v>
                      </c:pt>
                      <c:pt idx="802">
                        <c:v>39363400000</c:v>
                      </c:pt>
                      <c:pt idx="803">
                        <c:v>39365400000</c:v>
                      </c:pt>
                      <c:pt idx="804">
                        <c:v>39365800000</c:v>
                      </c:pt>
                      <c:pt idx="805">
                        <c:v>39367200000</c:v>
                      </c:pt>
                      <c:pt idx="806">
                        <c:v>39367300000</c:v>
                      </c:pt>
                      <c:pt idx="807">
                        <c:v>39368400000</c:v>
                      </c:pt>
                      <c:pt idx="808">
                        <c:v>39370100000</c:v>
                      </c:pt>
                      <c:pt idx="809">
                        <c:v>39372100000</c:v>
                      </c:pt>
                      <c:pt idx="810">
                        <c:v>39360400000</c:v>
                      </c:pt>
                      <c:pt idx="811">
                        <c:v>39363200000</c:v>
                      </c:pt>
                      <c:pt idx="812">
                        <c:v>39363400000</c:v>
                      </c:pt>
                      <c:pt idx="813">
                        <c:v>39365400000</c:v>
                      </c:pt>
                      <c:pt idx="814">
                        <c:v>39365800000</c:v>
                      </c:pt>
                      <c:pt idx="815">
                        <c:v>39367200000</c:v>
                      </c:pt>
                      <c:pt idx="816">
                        <c:v>39367300000</c:v>
                      </c:pt>
                      <c:pt idx="817">
                        <c:v>39368400000</c:v>
                      </c:pt>
                      <c:pt idx="818">
                        <c:v>39370100000</c:v>
                      </c:pt>
                      <c:pt idx="819">
                        <c:v>39372100000</c:v>
                      </c:pt>
                      <c:pt idx="820">
                        <c:v>39374600000</c:v>
                      </c:pt>
                      <c:pt idx="821">
                        <c:v>39376300000</c:v>
                      </c:pt>
                      <c:pt idx="822">
                        <c:v>39381700000</c:v>
                      </c:pt>
                      <c:pt idx="823">
                        <c:v>39384100000</c:v>
                      </c:pt>
                      <c:pt idx="824">
                        <c:v>39388400000</c:v>
                      </c:pt>
                      <c:pt idx="825">
                        <c:v>39390900000</c:v>
                      </c:pt>
                      <c:pt idx="826">
                        <c:v>39393500000</c:v>
                      </c:pt>
                      <c:pt idx="827">
                        <c:v>39397400000</c:v>
                      </c:pt>
                      <c:pt idx="828">
                        <c:v>39399100000</c:v>
                      </c:pt>
                      <c:pt idx="829">
                        <c:v>39399900000</c:v>
                      </c:pt>
                      <c:pt idx="830">
                        <c:v>39471200000</c:v>
                      </c:pt>
                      <c:pt idx="831">
                        <c:v>39471400000</c:v>
                      </c:pt>
                      <c:pt idx="832">
                        <c:v>39471500000</c:v>
                      </c:pt>
                      <c:pt idx="833">
                        <c:v>39471700000</c:v>
                      </c:pt>
                      <c:pt idx="834">
                        <c:v>39471700000</c:v>
                      </c:pt>
                      <c:pt idx="835">
                        <c:v>39471800000</c:v>
                      </c:pt>
                      <c:pt idx="836">
                        <c:v>39471900000</c:v>
                      </c:pt>
                      <c:pt idx="837">
                        <c:v>39471900000</c:v>
                      </c:pt>
                      <c:pt idx="838">
                        <c:v>39472200000</c:v>
                      </c:pt>
                      <c:pt idx="839">
                        <c:v>39472200000</c:v>
                      </c:pt>
                      <c:pt idx="840">
                        <c:v>39472200000</c:v>
                      </c:pt>
                      <c:pt idx="841">
                        <c:v>39472400000</c:v>
                      </c:pt>
                      <c:pt idx="842">
                        <c:v>39472400000</c:v>
                      </c:pt>
                      <c:pt idx="843">
                        <c:v>39472600000</c:v>
                      </c:pt>
                      <c:pt idx="844">
                        <c:v>39472700000</c:v>
                      </c:pt>
                      <c:pt idx="845">
                        <c:v>39472700000</c:v>
                      </c:pt>
                      <c:pt idx="846">
                        <c:v>39472800000</c:v>
                      </c:pt>
                      <c:pt idx="847">
                        <c:v>39473000000</c:v>
                      </c:pt>
                      <c:pt idx="848">
                        <c:v>39473000000</c:v>
                      </c:pt>
                      <c:pt idx="849">
                        <c:v>39473200000</c:v>
                      </c:pt>
                      <c:pt idx="850">
                        <c:v>39483900000</c:v>
                      </c:pt>
                      <c:pt idx="851">
                        <c:v>39490700000</c:v>
                      </c:pt>
                      <c:pt idx="852">
                        <c:v>39505500000</c:v>
                      </c:pt>
                      <c:pt idx="853">
                        <c:v>39534200000</c:v>
                      </c:pt>
                      <c:pt idx="854">
                        <c:v>39567200000</c:v>
                      </c:pt>
                      <c:pt idx="855">
                        <c:v>39599900000</c:v>
                      </c:pt>
                      <c:pt idx="856">
                        <c:v>39643900000</c:v>
                      </c:pt>
                      <c:pt idx="857">
                        <c:v>39686900000</c:v>
                      </c:pt>
                      <c:pt idx="858">
                        <c:v>39732000000</c:v>
                      </c:pt>
                      <c:pt idx="859">
                        <c:v>39777800000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'50 mm_1E2_Imp'!$E$2:$E$861</c15:sqref>
                        </c15:formulaRef>
                      </c:ext>
                    </c:extLst>
                    <c:numCache>
                      <c:formatCode>0.00E+00</c:formatCode>
                      <c:ptCount val="860"/>
                      <c:pt idx="0">
                        <c:v>43.138516979137968</c:v>
                      </c:pt>
                      <c:pt idx="1">
                        <c:v>328.37512157834385</c:v>
                      </c:pt>
                      <c:pt idx="2">
                        <c:v>117.85486409777273</c:v>
                      </c:pt>
                      <c:pt idx="3">
                        <c:v>412.13907315434784</c:v>
                      </c:pt>
                      <c:pt idx="4">
                        <c:v>176.16857858492668</c:v>
                      </c:pt>
                      <c:pt idx="5">
                        <c:v>607.74518997401844</c:v>
                      </c:pt>
                      <c:pt idx="6">
                        <c:v>613.07802926497789</c:v>
                      </c:pt>
                      <c:pt idx="7">
                        <c:v>5062.6956085443135</c:v>
                      </c:pt>
                      <c:pt idx="8">
                        <c:v>3305.5005088517983</c:v>
                      </c:pt>
                      <c:pt idx="9">
                        <c:v>192.94584367693375</c:v>
                      </c:pt>
                      <c:pt idx="10">
                        <c:v>53.571333993388869</c:v>
                      </c:pt>
                      <c:pt idx="11">
                        <c:v>8.3198207895286611</c:v>
                      </c:pt>
                      <c:pt idx="12">
                        <c:v>9.1159149113079998</c:v>
                      </c:pt>
                      <c:pt idx="13">
                        <c:v>1.3283576788750091</c:v>
                      </c:pt>
                      <c:pt idx="14">
                        <c:v>1.6944738144705056</c:v>
                      </c:pt>
                      <c:pt idx="15">
                        <c:v>4.7541994344030142E-2</c:v>
                      </c:pt>
                      <c:pt idx="16">
                        <c:v>4.0780807853537535E-2</c:v>
                      </c:pt>
                      <c:pt idx="17">
                        <c:v>3.2450743483737707E-2</c:v>
                      </c:pt>
                      <c:pt idx="18">
                        <c:v>4.4374036045317332E-2</c:v>
                      </c:pt>
                      <c:pt idx="19">
                        <c:v>2.647587070762402E-2</c:v>
                      </c:pt>
                      <c:pt idx="20">
                        <c:v>9.3530177441495082E-4</c:v>
                      </c:pt>
                      <c:pt idx="21">
                        <c:v>1.2734778031769941E-2</c:v>
                      </c:pt>
                      <c:pt idx="22">
                        <c:v>2.9089380031296436E-4</c:v>
                      </c:pt>
                      <c:pt idx="23">
                        <c:v>5.1317865951499182E-3</c:v>
                      </c:pt>
                      <c:pt idx="24">
                        <c:v>5.1314939934762383E-4</c:v>
                      </c:pt>
                      <c:pt idx="25">
                        <c:v>1.188927672189451E-3</c:v>
                      </c:pt>
                      <c:pt idx="26">
                        <c:v>4.1372167718769945E-4</c:v>
                      </c:pt>
                      <c:pt idx="27">
                        <c:v>1.8966128990815487</c:v>
                      </c:pt>
                      <c:pt idx="28">
                        <c:v>7.1324651866640032</c:v>
                      </c:pt>
                      <c:pt idx="29">
                        <c:v>7.8100948261048781E-3</c:v>
                      </c:pt>
                      <c:pt idx="30">
                        <c:v>2.8607895897551634</c:v>
                      </c:pt>
                      <c:pt idx="31">
                        <c:v>1.4484248448744401E-4</c:v>
                      </c:pt>
                      <c:pt idx="32">
                        <c:v>5.7567611551130944E-2</c:v>
                      </c:pt>
                      <c:pt idx="33">
                        <c:v>2.5270658167676884E-2</c:v>
                      </c:pt>
                      <c:pt idx="34">
                        <c:v>0.48037129670583728</c:v>
                      </c:pt>
                      <c:pt idx="35">
                        <c:v>3.2323603756404719E-3</c:v>
                      </c:pt>
                      <c:pt idx="36">
                        <c:v>2.351138199071943E-3</c:v>
                      </c:pt>
                      <c:pt idx="37">
                        <c:v>6.6073744138552326E-2</c:v>
                      </c:pt>
                      <c:pt idx="38">
                        <c:v>0.17489737140356995</c:v>
                      </c:pt>
                      <c:pt idx="39">
                        <c:v>5.5708538080972217E-3</c:v>
                      </c:pt>
                      <c:pt idx="40">
                        <c:v>263.8517027495015</c:v>
                      </c:pt>
                      <c:pt idx="41">
                        <c:v>609.70207090774738</c:v>
                      </c:pt>
                      <c:pt idx="42">
                        <c:v>497.87223488209816</c:v>
                      </c:pt>
                      <c:pt idx="43">
                        <c:v>346.16062689530753</c:v>
                      </c:pt>
                      <c:pt idx="44">
                        <c:v>262.09434576620896</c:v>
                      </c:pt>
                      <c:pt idx="45">
                        <c:v>132.64134220458322</c:v>
                      </c:pt>
                      <c:pt idx="46">
                        <c:v>220.31889176566784</c:v>
                      </c:pt>
                      <c:pt idx="47">
                        <c:v>47.898746503093825</c:v>
                      </c:pt>
                      <c:pt idx="48">
                        <c:v>226.2752342068996</c:v>
                      </c:pt>
                      <c:pt idx="49">
                        <c:v>17.59383746619082</c:v>
                      </c:pt>
                      <c:pt idx="50">
                        <c:v>224.83884541765181</c:v>
                      </c:pt>
                      <c:pt idx="51">
                        <c:v>0.2725292353829521</c:v>
                      </c:pt>
                      <c:pt idx="52">
                        <c:v>292.73185683282787</c:v>
                      </c:pt>
                      <c:pt idx="53">
                        <c:v>16.425083562197575</c:v>
                      </c:pt>
                      <c:pt idx="54">
                        <c:v>626.59565144498026</c:v>
                      </c:pt>
                      <c:pt idx="55">
                        <c:v>258.97133595118237</c:v>
                      </c:pt>
                      <c:pt idx="56">
                        <c:v>5057.8636041132031</c:v>
                      </c:pt>
                      <c:pt idx="57">
                        <c:v>4676.6117963731958</c:v>
                      </c:pt>
                      <c:pt idx="58">
                        <c:v>405.45872165598524</c:v>
                      </c:pt>
                      <c:pt idx="59">
                        <c:v>22.584483824406021</c:v>
                      </c:pt>
                      <c:pt idx="60">
                        <c:v>7.7712392562929652E-2</c:v>
                      </c:pt>
                      <c:pt idx="61">
                        <c:v>5.412017455673236E-3</c:v>
                      </c:pt>
                      <c:pt idx="62">
                        <c:v>0.25833206131561443</c:v>
                      </c:pt>
                      <c:pt idx="63">
                        <c:v>1.2996888871418194E-3</c:v>
                      </c:pt>
                      <c:pt idx="64">
                        <c:v>0.71706959743141263</c:v>
                      </c:pt>
                      <c:pt idx="65">
                        <c:v>3.9788633360985536E-4</c:v>
                      </c:pt>
                      <c:pt idx="66">
                        <c:v>6.7055861947011302</c:v>
                      </c:pt>
                      <c:pt idx="67">
                        <c:v>19.026379827654203</c:v>
                      </c:pt>
                      <c:pt idx="68">
                        <c:v>8.9973184486017175</c:v>
                      </c:pt>
                      <c:pt idx="69">
                        <c:v>2.9138469197497359E-2</c:v>
                      </c:pt>
                      <c:pt idx="70">
                        <c:v>0.8701453377808972</c:v>
                      </c:pt>
                      <c:pt idx="71">
                        <c:v>1.4984671888812699E-2</c:v>
                      </c:pt>
                      <c:pt idx="72">
                        <c:v>0.25339667595301335</c:v>
                      </c:pt>
                      <c:pt idx="73">
                        <c:v>1.231510591680326E-2</c:v>
                      </c:pt>
                      <c:pt idx="74">
                        <c:v>0.15366106890311032</c:v>
                      </c:pt>
                      <c:pt idx="75">
                        <c:v>1.8986573837607502E-3</c:v>
                      </c:pt>
                      <c:pt idx="76">
                        <c:v>2.1131557229556716E-2</c:v>
                      </c:pt>
                      <c:pt idx="77">
                        <c:v>2.5624761489818551E-4</c:v>
                      </c:pt>
                      <c:pt idx="78">
                        <c:v>5.4546160238514666E-3</c:v>
                      </c:pt>
                      <c:pt idx="79">
                        <c:v>6.9454125887925518E-4</c:v>
                      </c:pt>
                      <c:pt idx="80">
                        <c:v>12.849540646269007</c:v>
                      </c:pt>
                      <c:pt idx="81">
                        <c:v>285.20010744547278</c:v>
                      </c:pt>
                      <c:pt idx="82">
                        <c:v>1.2939698932421042</c:v>
                      </c:pt>
                      <c:pt idx="83">
                        <c:v>215.66157182059655</c:v>
                      </c:pt>
                      <c:pt idx="84">
                        <c:v>2.0880003306699875</c:v>
                      </c:pt>
                      <c:pt idx="85">
                        <c:v>96.870851535963794</c:v>
                      </c:pt>
                      <c:pt idx="86">
                        <c:v>16.138112004869427</c:v>
                      </c:pt>
                      <c:pt idx="87">
                        <c:v>60.532564921531261</c:v>
                      </c:pt>
                      <c:pt idx="88">
                        <c:v>31.016285656370055</c:v>
                      </c:pt>
                      <c:pt idx="89">
                        <c:v>28.914333806722279</c:v>
                      </c:pt>
                      <c:pt idx="90">
                        <c:v>60.033321732570357</c:v>
                      </c:pt>
                      <c:pt idx="91">
                        <c:v>14.524761831709354</c:v>
                      </c:pt>
                      <c:pt idx="92">
                        <c:v>153.73451626581169</c:v>
                      </c:pt>
                      <c:pt idx="93">
                        <c:v>2.3735342477787955</c:v>
                      </c:pt>
                      <c:pt idx="94">
                        <c:v>679.50859310679573</c:v>
                      </c:pt>
                      <c:pt idx="95">
                        <c:v>1530.776096866143</c:v>
                      </c:pt>
                      <c:pt idx="96">
                        <c:v>751.47561359122062</c:v>
                      </c:pt>
                      <c:pt idx="97">
                        <c:v>15.685341691881138</c:v>
                      </c:pt>
                      <c:pt idx="98">
                        <c:v>25.584591148662302</c:v>
                      </c:pt>
                      <c:pt idx="99">
                        <c:v>1.3127478409767188</c:v>
                      </c:pt>
                      <c:pt idx="100">
                        <c:v>4.8707893535258418E-3</c:v>
                      </c:pt>
                      <c:pt idx="101">
                        <c:v>4.8008860477827411E-4</c:v>
                      </c:pt>
                      <c:pt idx="102">
                        <c:v>3.6507739212791436E-3</c:v>
                      </c:pt>
                      <c:pt idx="103">
                        <c:v>9.9087559150291019E-5</c:v>
                      </c:pt>
                      <c:pt idx="104">
                        <c:v>1.0052458906482032E-4</c:v>
                      </c:pt>
                      <c:pt idx="105">
                        <c:v>5.2236494517950141E-3</c:v>
                      </c:pt>
                      <c:pt idx="106">
                        <c:v>1.9961183565481888E-3</c:v>
                      </c:pt>
                      <c:pt idx="107">
                        <c:v>6.4268827623645372E-4</c:v>
                      </c:pt>
                      <c:pt idx="108">
                        <c:v>4.9180964003817081E-3</c:v>
                      </c:pt>
                      <c:pt idx="109">
                        <c:v>2.5604968158785693E-3</c:v>
                      </c:pt>
                      <c:pt idx="110">
                        <c:v>8.8043885430208739E-4</c:v>
                      </c:pt>
                      <c:pt idx="111">
                        <c:v>3.003149638168182E-3</c:v>
                      </c:pt>
                      <c:pt idx="112">
                        <c:v>4.4377441946114518E-6</c:v>
                      </c:pt>
                      <c:pt idx="113">
                        <c:v>1.5539773172797405E-3</c:v>
                      </c:pt>
                      <c:pt idx="114">
                        <c:v>1.5627690972715356E-6</c:v>
                      </c:pt>
                      <c:pt idx="115">
                        <c:v>1.1010155712962643E-3</c:v>
                      </c:pt>
                      <c:pt idx="116">
                        <c:v>1.7925488182457468E-4</c:v>
                      </c:pt>
                      <c:pt idx="117">
                        <c:v>1.0926138578649996E-4</c:v>
                      </c:pt>
                      <c:pt idx="118">
                        <c:v>9.9060731715857725E-6</c:v>
                      </c:pt>
                      <c:pt idx="119">
                        <c:v>1.4064752263309122E-4</c:v>
                      </c:pt>
                      <c:pt idx="120">
                        <c:v>4.182537732676488E-4</c:v>
                      </c:pt>
                      <c:pt idx="121">
                        <c:v>1.2986796091780521E-4</c:v>
                      </c:pt>
                      <c:pt idx="122">
                        <c:v>6.1717493377862437E-4</c:v>
                      </c:pt>
                      <c:pt idx="123">
                        <c:v>5.2692374993522481E-4</c:v>
                      </c:pt>
                      <c:pt idx="124">
                        <c:v>1.639538595693932E-3</c:v>
                      </c:pt>
                      <c:pt idx="125">
                        <c:v>1.058418249083663E-4</c:v>
                      </c:pt>
                      <c:pt idx="126">
                        <c:v>4.034016210803547E-3</c:v>
                      </c:pt>
                      <c:pt idx="127">
                        <c:v>2.8108596072923324E-4</c:v>
                      </c:pt>
                      <c:pt idx="128">
                        <c:v>8.8863212168853092E-3</c:v>
                      </c:pt>
                      <c:pt idx="129">
                        <c:v>3.7739513885509377E-3</c:v>
                      </c:pt>
                      <c:pt idx="130">
                        <c:v>19542.873120574386</c:v>
                      </c:pt>
                      <c:pt idx="131">
                        <c:v>30112.141713774952</c:v>
                      </c:pt>
                      <c:pt idx="132">
                        <c:v>5247.0090543049919</c:v>
                      </c:pt>
                      <c:pt idx="133">
                        <c:v>108.89969020669093</c:v>
                      </c:pt>
                      <c:pt idx="134">
                        <c:v>81.194210900651584</c:v>
                      </c:pt>
                      <c:pt idx="135">
                        <c:v>9.8275094126364291</c:v>
                      </c:pt>
                      <c:pt idx="136">
                        <c:v>23.278166792230625</c:v>
                      </c:pt>
                      <c:pt idx="137">
                        <c:v>6.4793599530692285</c:v>
                      </c:pt>
                      <c:pt idx="138">
                        <c:v>18.66038065695356</c:v>
                      </c:pt>
                      <c:pt idx="139">
                        <c:v>62.406190216980434</c:v>
                      </c:pt>
                      <c:pt idx="140">
                        <c:v>8.8450653289841661</c:v>
                      </c:pt>
                      <c:pt idx="141">
                        <c:v>20.950934210754294</c:v>
                      </c:pt>
                      <c:pt idx="142">
                        <c:v>0.56639930065237598</c:v>
                      </c:pt>
                      <c:pt idx="143">
                        <c:v>0.43942923872305617</c:v>
                      </c:pt>
                      <c:pt idx="144">
                        <c:v>5.1489170511984277</c:v>
                      </c:pt>
                      <c:pt idx="145">
                        <c:v>2.467877764318048E-2</c:v>
                      </c:pt>
                      <c:pt idx="146">
                        <c:v>7.1975698096780782E-2</c:v>
                      </c:pt>
                      <c:pt idx="147">
                        <c:v>3.4620035215271083</c:v>
                      </c:pt>
                      <c:pt idx="148">
                        <c:v>6.1178859522827166E-2</c:v>
                      </c:pt>
                      <c:pt idx="149">
                        <c:v>6.6972109268779662E-3</c:v>
                      </c:pt>
                      <c:pt idx="150">
                        <c:v>3.6867294183484907</c:v>
                      </c:pt>
                      <c:pt idx="151">
                        <c:v>1.3315651543965534E-2</c:v>
                      </c:pt>
                      <c:pt idx="152">
                        <c:v>3.0496261535325999</c:v>
                      </c:pt>
                      <c:pt idx="153">
                        <c:v>2.5809325720029235E-2</c:v>
                      </c:pt>
                      <c:pt idx="154">
                        <c:v>2.7854937736715462</c:v>
                      </c:pt>
                      <c:pt idx="155">
                        <c:v>5.9593077824987876E-3</c:v>
                      </c:pt>
                      <c:pt idx="156">
                        <c:v>1.1380489190806702</c:v>
                      </c:pt>
                      <c:pt idx="157">
                        <c:v>4.7004908732851874E-2</c:v>
                      </c:pt>
                      <c:pt idx="158">
                        <c:v>1.6155965896296245</c:v>
                      </c:pt>
                      <c:pt idx="159">
                        <c:v>0.4856895045755773</c:v>
                      </c:pt>
                      <c:pt idx="160">
                        <c:v>0.1384047321369154</c:v>
                      </c:pt>
                      <c:pt idx="161">
                        <c:v>1.5012795230578466</c:v>
                      </c:pt>
                      <c:pt idx="162">
                        <c:v>0.63208950384820206</c:v>
                      </c:pt>
                      <c:pt idx="163">
                        <c:v>1.3056423800268471</c:v>
                      </c:pt>
                      <c:pt idx="164">
                        <c:v>8.0966895337986275E-2</c:v>
                      </c:pt>
                      <c:pt idx="165">
                        <c:v>0.32209835769208267</c:v>
                      </c:pt>
                      <c:pt idx="166">
                        <c:v>0.10239617965956616</c:v>
                      </c:pt>
                      <c:pt idx="167">
                        <c:v>0.14719483923703733</c:v>
                      </c:pt>
                      <c:pt idx="168">
                        <c:v>0.19408368876881069</c:v>
                      </c:pt>
                      <c:pt idx="169">
                        <c:v>0.39673590889314575</c:v>
                      </c:pt>
                      <c:pt idx="170">
                        <c:v>0.50612868379968012</c:v>
                      </c:pt>
                      <c:pt idx="171">
                        <c:v>18.231703424000429</c:v>
                      </c:pt>
                      <c:pt idx="172">
                        <c:v>36.132020182172376</c:v>
                      </c:pt>
                      <c:pt idx="173">
                        <c:v>32.101963594999212</c:v>
                      </c:pt>
                      <c:pt idx="174">
                        <c:v>41.456750279388274</c:v>
                      </c:pt>
                      <c:pt idx="175">
                        <c:v>7.5479298511420083</c:v>
                      </c:pt>
                      <c:pt idx="176">
                        <c:v>3.0025075704386928</c:v>
                      </c:pt>
                      <c:pt idx="177">
                        <c:v>0.28303254804800831</c:v>
                      </c:pt>
                      <c:pt idx="178">
                        <c:v>0.23613170455278881</c:v>
                      </c:pt>
                      <c:pt idx="179">
                        <c:v>1.673936041666432</c:v>
                      </c:pt>
                      <c:pt idx="180">
                        <c:v>13.545511612555902</c:v>
                      </c:pt>
                      <c:pt idx="181">
                        <c:v>118.54864652030618</c:v>
                      </c:pt>
                      <c:pt idx="182">
                        <c:v>140.83897088990028</c:v>
                      </c:pt>
                      <c:pt idx="183">
                        <c:v>9.9965045660721064</c:v>
                      </c:pt>
                      <c:pt idx="184">
                        <c:v>20.567832139481787</c:v>
                      </c:pt>
                      <c:pt idx="185">
                        <c:v>11.013913153300301</c:v>
                      </c:pt>
                      <c:pt idx="186">
                        <c:v>8.2803497918809459</c:v>
                      </c:pt>
                      <c:pt idx="187">
                        <c:v>8.8792268146472892</c:v>
                      </c:pt>
                      <c:pt idx="188">
                        <c:v>1.0692225682659489</c:v>
                      </c:pt>
                      <c:pt idx="189">
                        <c:v>3.7390208095778217</c:v>
                      </c:pt>
                      <c:pt idx="190">
                        <c:v>8.2905528088202132E-2</c:v>
                      </c:pt>
                      <c:pt idx="191">
                        <c:v>277.37623070648499</c:v>
                      </c:pt>
                      <c:pt idx="192">
                        <c:v>1297.3159414278891</c:v>
                      </c:pt>
                      <c:pt idx="193">
                        <c:v>82.345938614964794</c:v>
                      </c:pt>
                      <c:pt idx="194">
                        <c:v>380.35750685729226</c:v>
                      </c:pt>
                      <c:pt idx="195">
                        <c:v>6.8106282710255988</c:v>
                      </c:pt>
                      <c:pt idx="196">
                        <c:v>281.69520464560003</c:v>
                      </c:pt>
                      <c:pt idx="197">
                        <c:v>1.9965820563926457</c:v>
                      </c:pt>
                      <c:pt idx="198">
                        <c:v>1110.6890773263913</c:v>
                      </c:pt>
                      <c:pt idx="199">
                        <c:v>1215.9001207581791</c:v>
                      </c:pt>
                      <c:pt idx="200">
                        <c:v>33.012781484830477</c:v>
                      </c:pt>
                      <c:pt idx="201">
                        <c:v>156.38535092224694</c:v>
                      </c:pt>
                      <c:pt idx="202">
                        <c:v>212.66031616869608</c:v>
                      </c:pt>
                      <c:pt idx="203">
                        <c:v>45.273819231102578</c:v>
                      </c:pt>
                      <c:pt idx="204">
                        <c:v>230.07867897030101</c:v>
                      </c:pt>
                      <c:pt idx="205">
                        <c:v>65.895133313658121</c:v>
                      </c:pt>
                      <c:pt idx="206">
                        <c:v>6.3113657469431601</c:v>
                      </c:pt>
                      <c:pt idx="207">
                        <c:v>194.2403693144403</c:v>
                      </c:pt>
                      <c:pt idx="208">
                        <c:v>147.11954605839435</c:v>
                      </c:pt>
                      <c:pt idx="209">
                        <c:v>4.836138635916325</c:v>
                      </c:pt>
                      <c:pt idx="210">
                        <c:v>1349.876601274276</c:v>
                      </c:pt>
                      <c:pt idx="211">
                        <c:v>0.2061299850805895</c:v>
                      </c:pt>
                      <c:pt idx="212">
                        <c:v>816.07242755029381</c:v>
                      </c:pt>
                      <c:pt idx="213">
                        <c:v>44.9046029313809</c:v>
                      </c:pt>
                      <c:pt idx="214">
                        <c:v>4.8033619025525449E-2</c:v>
                      </c:pt>
                      <c:pt idx="215">
                        <c:v>6.5342731219466739</c:v>
                      </c:pt>
                      <c:pt idx="216">
                        <c:v>0.14004922482410506</c:v>
                      </c:pt>
                      <c:pt idx="217">
                        <c:v>0.40322588557922617</c:v>
                      </c:pt>
                      <c:pt idx="218">
                        <c:v>2.3672683575443668E-2</c:v>
                      </c:pt>
                      <c:pt idx="219">
                        <c:v>1.6106173948434996</c:v>
                      </c:pt>
                      <c:pt idx="220">
                        <c:v>0.62801756106721163</c:v>
                      </c:pt>
                      <c:pt idx="221">
                        <c:v>0.22783534729169583</c:v>
                      </c:pt>
                      <c:pt idx="222">
                        <c:v>0.45430460334872241</c:v>
                      </c:pt>
                      <c:pt idx="223">
                        <c:v>0.44811725952379017</c:v>
                      </c:pt>
                      <c:pt idx="224">
                        <c:v>0.32166161850210478</c:v>
                      </c:pt>
                      <c:pt idx="225">
                        <c:v>0.70129218978061925</c:v>
                      </c:pt>
                      <c:pt idx="226">
                        <c:v>0.78068541685031734</c:v>
                      </c:pt>
                      <c:pt idx="227">
                        <c:v>8.1868217949802841E-2</c:v>
                      </c:pt>
                      <c:pt idx="228">
                        <c:v>0.37303978357699336</c:v>
                      </c:pt>
                      <c:pt idx="229">
                        <c:v>6.0290497545365002E-2</c:v>
                      </c:pt>
                      <c:pt idx="230">
                        <c:v>3.7035351571466014E-2</c:v>
                      </c:pt>
                      <c:pt idx="231">
                        <c:v>4.4019147280115446E-2</c:v>
                      </c:pt>
                      <c:pt idx="232">
                        <c:v>4.54543886595122E-2</c:v>
                      </c:pt>
                      <c:pt idx="233">
                        <c:v>3.9348545804427246E-2</c:v>
                      </c:pt>
                      <c:pt idx="234">
                        <c:v>4.3121698836414202E-2</c:v>
                      </c:pt>
                      <c:pt idx="235">
                        <c:v>6.6214907345846761E-4</c:v>
                      </c:pt>
                      <c:pt idx="236">
                        <c:v>2.240984910897045E-2</c:v>
                      </c:pt>
                      <c:pt idx="237">
                        <c:v>0.11466343336572538</c:v>
                      </c:pt>
                      <c:pt idx="238">
                        <c:v>0.10205496637792023</c:v>
                      </c:pt>
                      <c:pt idx="239">
                        <c:v>0.31543777179013793</c:v>
                      </c:pt>
                      <c:pt idx="240">
                        <c:v>0.48149485021145777</c:v>
                      </c:pt>
                      <c:pt idx="241">
                        <c:v>1.535763384846268</c:v>
                      </c:pt>
                      <c:pt idx="242">
                        <c:v>1.1503002809519312</c:v>
                      </c:pt>
                      <c:pt idx="243">
                        <c:v>3.9728634770549647</c:v>
                      </c:pt>
                      <c:pt idx="244">
                        <c:v>1.7049091336171041</c:v>
                      </c:pt>
                      <c:pt idx="245">
                        <c:v>13.088237686226893</c:v>
                      </c:pt>
                      <c:pt idx="246">
                        <c:v>7.373304421097906</c:v>
                      </c:pt>
                      <c:pt idx="247">
                        <c:v>185.56655946868233</c:v>
                      </c:pt>
                      <c:pt idx="248">
                        <c:v>472.48484074388716</c:v>
                      </c:pt>
                      <c:pt idx="249">
                        <c:v>216.76701351034018</c:v>
                      </c:pt>
                      <c:pt idx="250">
                        <c:v>7.8525609817313199E-2</c:v>
                      </c:pt>
                      <c:pt idx="251">
                        <c:v>0.20349239397867461</c:v>
                      </c:pt>
                      <c:pt idx="252">
                        <c:v>0.92353431976182354</c:v>
                      </c:pt>
                      <c:pt idx="253">
                        <c:v>5.836640152991607</c:v>
                      </c:pt>
                      <c:pt idx="254">
                        <c:v>0.55195503991729089</c:v>
                      </c:pt>
                      <c:pt idx="255">
                        <c:v>1.6392783865925404</c:v>
                      </c:pt>
                      <c:pt idx="256">
                        <c:v>0.40164135386972061</c:v>
                      </c:pt>
                      <c:pt idx="257">
                        <c:v>1.0302197858829805</c:v>
                      </c:pt>
                      <c:pt idx="258">
                        <c:v>0.19447663704736406</c:v>
                      </c:pt>
                      <c:pt idx="259">
                        <c:v>1.080718460409829</c:v>
                      </c:pt>
                      <c:pt idx="260">
                        <c:v>0.20196508292918133</c:v>
                      </c:pt>
                      <c:pt idx="261">
                        <c:v>0.88351432146664388</c:v>
                      </c:pt>
                      <c:pt idx="262">
                        <c:v>0.1177645847473324</c:v>
                      </c:pt>
                      <c:pt idx="263">
                        <c:v>0.51581919247638786</c:v>
                      </c:pt>
                      <c:pt idx="264">
                        <c:v>0.16262068156456178</c:v>
                      </c:pt>
                      <c:pt idx="265">
                        <c:v>0.41433201600631836</c:v>
                      </c:pt>
                      <c:pt idx="266">
                        <c:v>6.9222029822227915E-2</c:v>
                      </c:pt>
                      <c:pt idx="267">
                        <c:v>0.31949070869669893</c:v>
                      </c:pt>
                      <c:pt idx="268">
                        <c:v>2.6811618433970529E-2</c:v>
                      </c:pt>
                      <c:pt idx="269">
                        <c:v>5.9185403710461479E-2</c:v>
                      </c:pt>
                      <c:pt idx="270">
                        <c:v>799.93784360016298</c:v>
                      </c:pt>
                      <c:pt idx="271">
                        <c:v>605.65993510601584</c:v>
                      </c:pt>
                      <c:pt idx="272">
                        <c:v>2268.8818805575806</c:v>
                      </c:pt>
                      <c:pt idx="273">
                        <c:v>116.77831829059265</c:v>
                      </c:pt>
                      <c:pt idx="274">
                        <c:v>1103.7741856706346</c:v>
                      </c:pt>
                      <c:pt idx="275">
                        <c:v>5.5880868312345875</c:v>
                      </c:pt>
                      <c:pt idx="276">
                        <c:v>609.65559477405691</c:v>
                      </c:pt>
                      <c:pt idx="277">
                        <c:v>54.572423380689344</c:v>
                      </c:pt>
                      <c:pt idx="278">
                        <c:v>361.69112490172978</c:v>
                      </c:pt>
                      <c:pt idx="279">
                        <c:v>193.09816105075913</c:v>
                      </c:pt>
                      <c:pt idx="280">
                        <c:v>1141.7372743128767</c:v>
                      </c:pt>
                      <c:pt idx="281">
                        <c:v>11.650717678870009</c:v>
                      </c:pt>
                      <c:pt idx="282">
                        <c:v>169.85917603892423</c:v>
                      </c:pt>
                      <c:pt idx="283">
                        <c:v>7.3759197779666001</c:v>
                      </c:pt>
                      <c:pt idx="284">
                        <c:v>240.21100574834892</c:v>
                      </c:pt>
                      <c:pt idx="285">
                        <c:v>53.144627715385205</c:v>
                      </c:pt>
                      <c:pt idx="286">
                        <c:v>1247.8076968004978</c:v>
                      </c:pt>
                      <c:pt idx="287">
                        <c:v>228.04053904821072</c:v>
                      </c:pt>
                      <c:pt idx="288">
                        <c:v>27.576606899393315</c:v>
                      </c:pt>
                      <c:pt idx="289">
                        <c:v>152.49354879641382</c:v>
                      </c:pt>
                      <c:pt idx="290">
                        <c:v>252.46747823932478</c:v>
                      </c:pt>
                      <c:pt idx="291">
                        <c:v>7.3111194096267393</c:v>
                      </c:pt>
                      <c:pt idx="292">
                        <c:v>38.722126156592545</c:v>
                      </c:pt>
                      <c:pt idx="293">
                        <c:v>194.34103600181351</c:v>
                      </c:pt>
                      <c:pt idx="294">
                        <c:v>64.039909479844411</c:v>
                      </c:pt>
                      <c:pt idx="295">
                        <c:v>5.1677137572757861</c:v>
                      </c:pt>
                      <c:pt idx="296">
                        <c:v>128.19466251012906</c:v>
                      </c:pt>
                      <c:pt idx="297">
                        <c:v>129.53969709904493</c:v>
                      </c:pt>
                      <c:pt idx="298">
                        <c:v>163.87877416029175</c:v>
                      </c:pt>
                      <c:pt idx="299">
                        <c:v>112.07611399894182</c:v>
                      </c:pt>
                      <c:pt idx="300">
                        <c:v>2097.3708297253729</c:v>
                      </c:pt>
                      <c:pt idx="301">
                        <c:v>1609.197065094407</c:v>
                      </c:pt>
                      <c:pt idx="302">
                        <c:v>181.6951305571921</c:v>
                      </c:pt>
                      <c:pt idx="303">
                        <c:v>86.666390603242974</c:v>
                      </c:pt>
                      <c:pt idx="304">
                        <c:v>125.26968568420571</c:v>
                      </c:pt>
                      <c:pt idx="305">
                        <c:v>27.710674694629585</c:v>
                      </c:pt>
                      <c:pt idx="306">
                        <c:v>2.4361869872669666</c:v>
                      </c:pt>
                      <c:pt idx="307">
                        <c:v>3.4681467711249412</c:v>
                      </c:pt>
                      <c:pt idx="308">
                        <c:v>2.134332212143875</c:v>
                      </c:pt>
                      <c:pt idx="309">
                        <c:v>3.2846210988226252</c:v>
                      </c:pt>
                      <c:pt idx="310">
                        <c:v>33.745009019202875</c:v>
                      </c:pt>
                      <c:pt idx="311">
                        <c:v>0.71971185833606521</c:v>
                      </c:pt>
                      <c:pt idx="312">
                        <c:v>67.472673577233479</c:v>
                      </c:pt>
                      <c:pt idx="313">
                        <c:v>0.83305783980512937</c:v>
                      </c:pt>
                      <c:pt idx="314">
                        <c:v>3.1596551825388004</c:v>
                      </c:pt>
                      <c:pt idx="315">
                        <c:v>8.4114205335346064</c:v>
                      </c:pt>
                      <c:pt idx="316">
                        <c:v>2.9451450681170019</c:v>
                      </c:pt>
                      <c:pt idx="317">
                        <c:v>15.188237092776557</c:v>
                      </c:pt>
                      <c:pt idx="318">
                        <c:v>18.812144507585273</c:v>
                      </c:pt>
                      <c:pt idx="319">
                        <c:v>20.09970098379635</c:v>
                      </c:pt>
                      <c:pt idx="320">
                        <c:v>6.0454382596018581</c:v>
                      </c:pt>
                      <c:pt idx="321">
                        <c:v>23.127738430260852</c:v>
                      </c:pt>
                      <c:pt idx="322">
                        <c:v>11.489354027932398</c:v>
                      </c:pt>
                      <c:pt idx="323">
                        <c:v>10.79946293588389</c:v>
                      </c:pt>
                      <c:pt idx="324">
                        <c:v>4.0793353124288938</c:v>
                      </c:pt>
                      <c:pt idx="325">
                        <c:v>9.7005331513488553</c:v>
                      </c:pt>
                      <c:pt idx="326">
                        <c:v>2.6156125923446792E-3</c:v>
                      </c:pt>
                      <c:pt idx="327">
                        <c:v>2.8183731288259503E-2</c:v>
                      </c:pt>
                      <c:pt idx="328">
                        <c:v>7.2887390043676101E-2</c:v>
                      </c:pt>
                      <c:pt idx="329">
                        <c:v>0.35275510370987745</c:v>
                      </c:pt>
                      <c:pt idx="330">
                        <c:v>7.8590916648312963E-3</c:v>
                      </c:pt>
                      <c:pt idx="331">
                        <c:v>1.9492158341526761E-2</c:v>
                      </c:pt>
                      <c:pt idx="332">
                        <c:v>1.1815647715032407E-2</c:v>
                      </c:pt>
                      <c:pt idx="333">
                        <c:v>1.156210327834367E-2</c:v>
                      </c:pt>
                      <c:pt idx="334">
                        <c:v>1.1232241272880162E-3</c:v>
                      </c:pt>
                      <c:pt idx="335">
                        <c:v>3.1871939683852948E-3</c:v>
                      </c:pt>
                      <c:pt idx="336">
                        <c:v>1.2924396961666571E-4</c:v>
                      </c:pt>
                      <c:pt idx="337">
                        <c:v>6.0118017918151046E-3</c:v>
                      </c:pt>
                      <c:pt idx="338">
                        <c:v>3.5856444448003753E-2</c:v>
                      </c:pt>
                      <c:pt idx="339">
                        <c:v>2.8916483723331023E-2</c:v>
                      </c:pt>
                      <c:pt idx="340">
                        <c:v>4.7278358841158934E-2</c:v>
                      </c:pt>
                      <c:pt idx="341">
                        <c:v>2.6099797696367195E-3</c:v>
                      </c:pt>
                      <c:pt idx="342">
                        <c:v>5.5851782447555662E-2</c:v>
                      </c:pt>
                      <c:pt idx="343">
                        <c:v>0.15236086353983683</c:v>
                      </c:pt>
                      <c:pt idx="344">
                        <c:v>0.2791631925487717</c:v>
                      </c:pt>
                      <c:pt idx="345">
                        <c:v>0.17957556769386632</c:v>
                      </c:pt>
                      <c:pt idx="346">
                        <c:v>0.8068149115546247</c:v>
                      </c:pt>
                      <c:pt idx="347">
                        <c:v>1.0009168630350211</c:v>
                      </c:pt>
                      <c:pt idx="348">
                        <c:v>9.978904142739955</c:v>
                      </c:pt>
                      <c:pt idx="349">
                        <c:v>9.0210830420708454</c:v>
                      </c:pt>
                      <c:pt idx="350">
                        <c:v>2131.6690238866481</c:v>
                      </c:pt>
                      <c:pt idx="351">
                        <c:v>2214.7704774159683</c:v>
                      </c:pt>
                      <c:pt idx="352">
                        <c:v>1010.6959587743282</c:v>
                      </c:pt>
                      <c:pt idx="353">
                        <c:v>453.34427352596236</c:v>
                      </c:pt>
                      <c:pt idx="354">
                        <c:v>74.166997688249609</c:v>
                      </c:pt>
                      <c:pt idx="355">
                        <c:v>35.958425784399665</c:v>
                      </c:pt>
                      <c:pt idx="356">
                        <c:v>18.608482464918318</c:v>
                      </c:pt>
                      <c:pt idx="357">
                        <c:v>22.493414881306812</c:v>
                      </c:pt>
                      <c:pt idx="358">
                        <c:v>9.7801279850773071</c:v>
                      </c:pt>
                      <c:pt idx="359">
                        <c:v>4.5336679070697743</c:v>
                      </c:pt>
                      <c:pt idx="360">
                        <c:v>0.71977095844855643</c:v>
                      </c:pt>
                      <c:pt idx="361">
                        <c:v>2.8888166293943445</c:v>
                      </c:pt>
                      <c:pt idx="362">
                        <c:v>7.7641562091966447</c:v>
                      </c:pt>
                      <c:pt idx="363">
                        <c:v>1.7624724236981921</c:v>
                      </c:pt>
                      <c:pt idx="364">
                        <c:v>1.4270069466160127</c:v>
                      </c:pt>
                      <c:pt idx="365">
                        <c:v>2.7600756558698367</c:v>
                      </c:pt>
                      <c:pt idx="366">
                        <c:v>0.43219823781339939</c:v>
                      </c:pt>
                      <c:pt idx="367">
                        <c:v>0.12086300753585101</c:v>
                      </c:pt>
                      <c:pt idx="368">
                        <c:v>4.3023917703999519</c:v>
                      </c:pt>
                      <c:pt idx="369">
                        <c:v>0.45209225991792484</c:v>
                      </c:pt>
                      <c:pt idx="370">
                        <c:v>1.1121728014233596</c:v>
                      </c:pt>
                      <c:pt idx="371">
                        <c:v>0.55917274824242014</c:v>
                      </c:pt>
                      <c:pt idx="372">
                        <c:v>0.96394799685087929</c:v>
                      </c:pt>
                      <c:pt idx="373">
                        <c:v>0.55397754808080257</c:v>
                      </c:pt>
                      <c:pt idx="374">
                        <c:v>0.20411853612050357</c:v>
                      </c:pt>
                      <c:pt idx="375">
                        <c:v>0.43631033062977775</c:v>
                      </c:pt>
                      <c:pt idx="376">
                        <c:v>4.4035497678150647E-2</c:v>
                      </c:pt>
                      <c:pt idx="377">
                        <c:v>1.5655618135578964E-2</c:v>
                      </c:pt>
                      <c:pt idx="378">
                        <c:v>5.8909480031902623E-3</c:v>
                      </c:pt>
                      <c:pt idx="379">
                        <c:v>7.3444232924828887E-3</c:v>
                      </c:pt>
                      <c:pt idx="380">
                        <c:v>1010.8327255371975</c:v>
                      </c:pt>
                      <c:pt idx="381">
                        <c:v>453.45517181961674</c:v>
                      </c:pt>
                      <c:pt idx="382">
                        <c:v>74.166821560374302</c:v>
                      </c:pt>
                      <c:pt idx="383">
                        <c:v>35.964907378618285</c:v>
                      </c:pt>
                      <c:pt idx="384">
                        <c:v>18.610955758517495</c:v>
                      </c:pt>
                      <c:pt idx="385">
                        <c:v>22.495758383866342</c:v>
                      </c:pt>
                      <c:pt idx="386">
                        <c:v>9.7795960038241958</c:v>
                      </c:pt>
                      <c:pt idx="387">
                        <c:v>4.5330018088599537</c:v>
                      </c:pt>
                      <c:pt idx="388">
                        <c:v>0.71966473729693625</c:v>
                      </c:pt>
                      <c:pt idx="389">
                        <c:v>2.8877963384273753</c:v>
                      </c:pt>
                      <c:pt idx="390">
                        <c:v>7.7616653056679157</c:v>
                      </c:pt>
                      <c:pt idx="391">
                        <c:v>1.7618288766584076</c:v>
                      </c:pt>
                      <c:pt idx="392">
                        <c:v>1.4267022259193309</c:v>
                      </c:pt>
                      <c:pt idx="393">
                        <c:v>2.7597452557517967</c:v>
                      </c:pt>
                      <c:pt idx="394">
                        <c:v>0.43252504133315778</c:v>
                      </c:pt>
                      <c:pt idx="395">
                        <c:v>0.12076709726901451</c:v>
                      </c:pt>
                      <c:pt idx="396">
                        <c:v>4.3015509526137921</c:v>
                      </c:pt>
                      <c:pt idx="397">
                        <c:v>0.45199763618862365</c:v>
                      </c:pt>
                      <c:pt idx="398">
                        <c:v>1.1118828097765459</c:v>
                      </c:pt>
                      <c:pt idx="399">
                        <c:v>0.5588961136561974</c:v>
                      </c:pt>
                      <c:pt idx="400">
                        <c:v>0.96355628665754756</c:v>
                      </c:pt>
                      <c:pt idx="401">
                        <c:v>0.55369904212447263</c:v>
                      </c:pt>
                      <c:pt idx="402">
                        <c:v>0.20407036307170934</c:v>
                      </c:pt>
                      <c:pt idx="403">
                        <c:v>0.43613498488302294</c:v>
                      </c:pt>
                      <c:pt idx="404">
                        <c:v>4.4031024226365623E-2</c:v>
                      </c:pt>
                      <c:pt idx="405">
                        <c:v>1.5634830592031881E-2</c:v>
                      </c:pt>
                      <c:pt idx="406">
                        <c:v>5.8777471107128981E-3</c:v>
                      </c:pt>
                      <c:pt idx="407">
                        <c:v>7.3298093043602372E-3</c:v>
                      </c:pt>
                      <c:pt idx="408">
                        <c:v>9.6925430114369723E-4</c:v>
                      </c:pt>
                      <c:pt idx="409">
                        <c:v>5.2886842985998804E-5</c:v>
                      </c:pt>
                      <c:pt idx="410">
                        <c:v>9.2407754892706996E-4</c:v>
                      </c:pt>
                      <c:pt idx="411">
                        <c:v>2.983344267335574E-3</c:v>
                      </c:pt>
                      <c:pt idx="412">
                        <c:v>8.3578779962985034E-4</c:v>
                      </c:pt>
                      <c:pt idx="413">
                        <c:v>1.0383275182834109E-3</c:v>
                      </c:pt>
                      <c:pt idx="414">
                        <c:v>1.2628419695511926E-2</c:v>
                      </c:pt>
                      <c:pt idx="415">
                        <c:v>6.5824361751410281E-3</c:v>
                      </c:pt>
                      <c:pt idx="416">
                        <c:v>4.865686628527789E-3</c:v>
                      </c:pt>
                      <c:pt idx="417">
                        <c:v>4.4631002660913411E-4</c:v>
                      </c:pt>
                      <c:pt idx="418">
                        <c:v>2.7288740877488706E-2</c:v>
                      </c:pt>
                      <c:pt idx="419">
                        <c:v>5.259429518965293E-3</c:v>
                      </c:pt>
                      <c:pt idx="420">
                        <c:v>0.22989256782443265</c:v>
                      </c:pt>
                      <c:pt idx="421">
                        <c:v>0.12242917615402851</c:v>
                      </c:pt>
                      <c:pt idx="422">
                        <c:v>1.1844956645738616E-2</c:v>
                      </c:pt>
                      <c:pt idx="423">
                        <c:v>1.0881010448341502</c:v>
                      </c:pt>
                      <c:pt idx="424">
                        <c:v>11.408827666122603</c:v>
                      </c:pt>
                      <c:pt idx="425">
                        <c:v>3.1736319373411009E-2</c:v>
                      </c:pt>
                      <c:pt idx="426">
                        <c:v>5.5033896728541396E-3</c:v>
                      </c:pt>
                      <c:pt idx="427">
                        <c:v>0.11236018417857303</c:v>
                      </c:pt>
                      <c:pt idx="428">
                        <c:v>1.4036357597161127E-2</c:v>
                      </c:pt>
                      <c:pt idx="429">
                        <c:v>0.17984382759396048</c:v>
                      </c:pt>
                      <c:pt idx="430">
                        <c:v>9.7062749414238386E-4</c:v>
                      </c:pt>
                      <c:pt idx="431">
                        <c:v>5.2672840029736234E-5</c:v>
                      </c:pt>
                      <c:pt idx="432">
                        <c:v>9.2067286128397316E-4</c:v>
                      </c:pt>
                      <c:pt idx="433">
                        <c:v>2.9786256385936813E-3</c:v>
                      </c:pt>
                      <c:pt idx="434">
                        <c:v>8.3522101134354506E-4</c:v>
                      </c:pt>
                      <c:pt idx="435">
                        <c:v>1.0402624127899701E-3</c:v>
                      </c:pt>
                      <c:pt idx="436">
                        <c:v>6.5643821745158424E-3</c:v>
                      </c:pt>
                      <c:pt idx="437">
                        <c:v>4.8773735319621548E-3</c:v>
                      </c:pt>
                      <c:pt idx="438">
                        <c:v>4.463644178941025E-4</c:v>
                      </c:pt>
                      <c:pt idx="439">
                        <c:v>2.7228993625760711E-2</c:v>
                      </c:pt>
                      <c:pt idx="440">
                        <c:v>5.2720526014077267E-3</c:v>
                      </c:pt>
                      <c:pt idx="441">
                        <c:v>0.22950424874051001</c:v>
                      </c:pt>
                      <c:pt idx="442">
                        <c:v>0.12233741118801425</c:v>
                      </c:pt>
                      <c:pt idx="443">
                        <c:v>1.2303486643653142E-2</c:v>
                      </c:pt>
                      <c:pt idx="444">
                        <c:v>1.0851509278975111</c:v>
                      </c:pt>
                      <c:pt idx="445">
                        <c:v>11.410985685547223</c:v>
                      </c:pt>
                      <c:pt idx="446">
                        <c:v>3.1697321138686362E-2</c:v>
                      </c:pt>
                      <c:pt idx="447">
                        <c:v>5.5028864996928776E-3</c:v>
                      </c:pt>
                      <c:pt idx="448">
                        <c:v>0.11229551631031541</c:v>
                      </c:pt>
                      <c:pt idx="449">
                        <c:v>1.402313014755722E-2</c:v>
                      </c:pt>
                      <c:pt idx="450">
                        <c:v>0.17975229585962627</c:v>
                      </c:pt>
                      <c:pt idx="451">
                        <c:v>5.2464673993559856E-2</c:v>
                      </c:pt>
                      <c:pt idx="452">
                        <c:v>0.18759618920964483</c:v>
                      </c:pt>
                      <c:pt idx="453">
                        <c:v>2.5195457634506483E-2</c:v>
                      </c:pt>
                      <c:pt idx="454">
                        <c:v>7.3011845026026014</c:v>
                      </c:pt>
                      <c:pt idx="455">
                        <c:v>0.45909779217222568</c:v>
                      </c:pt>
                      <c:pt idx="456">
                        <c:v>0.92268648229668759</c:v>
                      </c:pt>
                      <c:pt idx="457">
                        <c:v>7.8762077546068703</c:v>
                      </c:pt>
                      <c:pt idx="458">
                        <c:v>1.547361072233459</c:v>
                      </c:pt>
                      <c:pt idx="459">
                        <c:v>6.5299975375592992E-3</c:v>
                      </c:pt>
                      <c:pt idx="460">
                        <c:v>6.4324045145930778E-2</c:v>
                      </c:pt>
                      <c:pt idx="461">
                        <c:v>3.5975426856804264E-2</c:v>
                      </c:pt>
                      <c:pt idx="462">
                        <c:v>4.8415749621432143E-2</c:v>
                      </c:pt>
                      <c:pt idx="463">
                        <c:v>4.3780328470576578E-2</c:v>
                      </c:pt>
                      <c:pt idx="464">
                        <c:v>7.9513738175476745E-2</c:v>
                      </c:pt>
                      <c:pt idx="465">
                        <c:v>9.2758218876977785E-2</c:v>
                      </c:pt>
                      <c:pt idx="466">
                        <c:v>9.3639700119093075E-2</c:v>
                      </c:pt>
                      <c:pt idx="467">
                        <c:v>4.4770331695111389E-2</c:v>
                      </c:pt>
                      <c:pt idx="468">
                        <c:v>5.6394790791239928E-2</c:v>
                      </c:pt>
                      <c:pt idx="469">
                        <c:v>6.2769117977611852E-2</c:v>
                      </c:pt>
                      <c:pt idx="470">
                        <c:v>7.3136867920172891E-2</c:v>
                      </c:pt>
                      <c:pt idx="471">
                        <c:v>5.3031912848275173E-2</c:v>
                      </c:pt>
                      <c:pt idx="472">
                        <c:v>2.4570571574037352E-2</c:v>
                      </c:pt>
                      <c:pt idx="473">
                        <c:v>6.7457585364063474E-2</c:v>
                      </c:pt>
                      <c:pt idx="474">
                        <c:v>3.6093241825875963E-2</c:v>
                      </c:pt>
                      <c:pt idx="475">
                        <c:v>7.3163382128975621E-2</c:v>
                      </c:pt>
                      <c:pt idx="476">
                        <c:v>6.8412182596781626E-2</c:v>
                      </c:pt>
                      <c:pt idx="477">
                        <c:v>0.48772628245988159</c:v>
                      </c:pt>
                      <c:pt idx="478">
                        <c:v>0.17090270743343144</c:v>
                      </c:pt>
                      <c:pt idx="479">
                        <c:v>2.6687763381956273</c:v>
                      </c:pt>
                      <c:pt idx="480">
                        <c:v>6.2767493131466318E-2</c:v>
                      </c:pt>
                      <c:pt idx="481">
                        <c:v>7.3138416877191553E-2</c:v>
                      </c:pt>
                      <c:pt idx="482">
                        <c:v>5.3035400037116869E-2</c:v>
                      </c:pt>
                      <c:pt idx="483">
                        <c:v>2.4576933278598084E-2</c:v>
                      </c:pt>
                      <c:pt idx="484">
                        <c:v>6.7472599061652566E-2</c:v>
                      </c:pt>
                      <c:pt idx="485">
                        <c:v>3.6096575756220044E-2</c:v>
                      </c:pt>
                      <c:pt idx="486">
                        <c:v>7.324241190126736E-2</c:v>
                      </c:pt>
                      <c:pt idx="487">
                        <c:v>6.8481910908124874E-2</c:v>
                      </c:pt>
                      <c:pt idx="488">
                        <c:v>0.48795878665029596</c:v>
                      </c:pt>
                      <c:pt idx="489">
                        <c:v>0.17455280701854051</c:v>
                      </c:pt>
                      <c:pt idx="490">
                        <c:v>2.6666447698283262</c:v>
                      </c:pt>
                      <c:pt idx="491">
                        <c:v>9.5741052104138746E-2</c:v>
                      </c:pt>
                      <c:pt idx="492">
                        <c:v>0.30188403111780659</c:v>
                      </c:pt>
                      <c:pt idx="493">
                        <c:v>8.9503800790011037E-2</c:v>
                      </c:pt>
                      <c:pt idx="494">
                        <c:v>0.17590680960483548</c:v>
                      </c:pt>
                      <c:pt idx="495">
                        <c:v>5.735165928265093E-2</c:v>
                      </c:pt>
                      <c:pt idx="496">
                        <c:v>0.13140001329388204</c:v>
                      </c:pt>
                      <c:pt idx="497">
                        <c:v>0.10272831961158985</c:v>
                      </c:pt>
                      <c:pt idx="498">
                        <c:v>6.3599750360571708E-2</c:v>
                      </c:pt>
                      <c:pt idx="499">
                        <c:v>0.19334352421464787</c:v>
                      </c:pt>
                      <c:pt idx="500">
                        <c:v>0.13554009694723779</c:v>
                      </c:pt>
                      <c:pt idx="501">
                        <c:v>0.41299780284057541</c:v>
                      </c:pt>
                      <c:pt idx="502">
                        <c:v>0.43800797586585644</c:v>
                      </c:pt>
                      <c:pt idx="503">
                        <c:v>6.3910937310018054E-2</c:v>
                      </c:pt>
                      <c:pt idx="504">
                        <c:v>1.3028195022419553</c:v>
                      </c:pt>
                      <c:pt idx="505">
                        <c:v>6.3538284145746182</c:v>
                      </c:pt>
                      <c:pt idx="506">
                        <c:v>2.4611082967275561E-2</c:v>
                      </c:pt>
                      <c:pt idx="507">
                        <c:v>0.25896149692677134</c:v>
                      </c:pt>
                      <c:pt idx="508">
                        <c:v>0.20789707543062125</c:v>
                      </c:pt>
                      <c:pt idx="509">
                        <c:v>0.16761846988125609</c:v>
                      </c:pt>
                      <c:pt idx="510">
                        <c:v>3.0158758436340409E-2</c:v>
                      </c:pt>
                      <c:pt idx="511">
                        <c:v>0.13555619070596203</c:v>
                      </c:pt>
                      <c:pt idx="512">
                        <c:v>3.1632712813234945E-2</c:v>
                      </c:pt>
                      <c:pt idx="513">
                        <c:v>8.7482660336426061</c:v>
                      </c:pt>
                      <c:pt idx="514">
                        <c:v>7.4660861336676012</c:v>
                      </c:pt>
                      <c:pt idx="515">
                        <c:v>6.2975922745561235</c:v>
                      </c:pt>
                      <c:pt idx="516">
                        <c:v>2.4779434474899613</c:v>
                      </c:pt>
                      <c:pt idx="517">
                        <c:v>5.2137189750233182</c:v>
                      </c:pt>
                      <c:pt idx="518">
                        <c:v>0.3669824904564794</c:v>
                      </c:pt>
                      <c:pt idx="519">
                        <c:v>0.26859922519312762</c:v>
                      </c:pt>
                      <c:pt idx="520">
                        <c:v>0.25963741871647106</c:v>
                      </c:pt>
                      <c:pt idx="521">
                        <c:v>9.0655084661697347E-2</c:v>
                      </c:pt>
                      <c:pt idx="522">
                        <c:v>4.8580938303018024E-2</c:v>
                      </c:pt>
                      <c:pt idx="523">
                        <c:v>2.1498054276264167E-2</c:v>
                      </c:pt>
                      <c:pt idx="524">
                        <c:v>4.9639803252405232E-2</c:v>
                      </c:pt>
                      <c:pt idx="525">
                        <c:v>0.10692606265960959</c:v>
                      </c:pt>
                      <c:pt idx="526">
                        <c:v>2.6214391945078259E-2</c:v>
                      </c:pt>
                      <c:pt idx="527">
                        <c:v>5.5301945253655026E-2</c:v>
                      </c:pt>
                      <c:pt idx="528">
                        <c:v>2.3197935097519655E-2</c:v>
                      </c:pt>
                      <c:pt idx="529">
                        <c:v>3.9548185468057724E-2</c:v>
                      </c:pt>
                      <c:pt idx="530">
                        <c:v>3.9499564826964852E-2</c:v>
                      </c:pt>
                      <c:pt idx="531">
                        <c:v>7.1606525515983677E-3</c:v>
                      </c:pt>
                      <c:pt idx="532">
                        <c:v>4.4177715995448773E-3</c:v>
                      </c:pt>
                      <c:pt idx="533">
                        <c:v>4.3184421905016687E-3</c:v>
                      </c:pt>
                      <c:pt idx="534">
                        <c:v>0.25021277024709465</c:v>
                      </c:pt>
                      <c:pt idx="535">
                        <c:v>1.5819423141219455E-2</c:v>
                      </c:pt>
                      <c:pt idx="536">
                        <c:v>1.9029339234951387E-3</c:v>
                      </c:pt>
                      <c:pt idx="537">
                        <c:v>2.6954021721357761E-3</c:v>
                      </c:pt>
                      <c:pt idx="538">
                        <c:v>1.169885208508646E-3</c:v>
                      </c:pt>
                      <c:pt idx="539">
                        <c:v>9.3965417742099071E-4</c:v>
                      </c:pt>
                      <c:pt idx="540">
                        <c:v>6.6627373732954459E-3</c:v>
                      </c:pt>
                      <c:pt idx="541">
                        <c:v>9.8159509201986433E-3</c:v>
                      </c:pt>
                      <c:pt idx="542">
                        <c:v>2.0847908220375397E-2</c:v>
                      </c:pt>
                      <c:pt idx="543">
                        <c:v>1.4404151962281814E-2</c:v>
                      </c:pt>
                      <c:pt idx="544">
                        <c:v>9.2571477108338417E-3</c:v>
                      </c:pt>
                      <c:pt idx="545">
                        <c:v>1.5962102609652203E-2</c:v>
                      </c:pt>
                      <c:pt idx="546">
                        <c:v>3.8807595162291151E-3</c:v>
                      </c:pt>
                      <c:pt idx="547">
                        <c:v>3.5228909670838374E-3</c:v>
                      </c:pt>
                      <c:pt idx="548">
                        <c:v>9.9644533177547772E-3</c:v>
                      </c:pt>
                      <c:pt idx="549">
                        <c:v>0.12770972881553691</c:v>
                      </c:pt>
                      <c:pt idx="550">
                        <c:v>0.16419661089064452</c:v>
                      </c:pt>
                      <c:pt idx="551">
                        <c:v>2.389045357429025E-2</c:v>
                      </c:pt>
                      <c:pt idx="552">
                        <c:v>1.2183036676234667E-2</c:v>
                      </c:pt>
                      <c:pt idx="553">
                        <c:v>8.5997539789668689E-2</c:v>
                      </c:pt>
                      <c:pt idx="554">
                        <c:v>3.9686483053481124E-2</c:v>
                      </c:pt>
                      <c:pt idx="555">
                        <c:v>0.18914269807370199</c:v>
                      </c:pt>
                      <c:pt idx="556">
                        <c:v>7.223846447889364E-4</c:v>
                      </c:pt>
                      <c:pt idx="557">
                        <c:v>1.0174048004788751E-2</c:v>
                      </c:pt>
                      <c:pt idx="558">
                        <c:v>4.1863847608275603E-3</c:v>
                      </c:pt>
                      <c:pt idx="559">
                        <c:v>4.8228473592013604E-3</c:v>
                      </c:pt>
                      <c:pt idx="560">
                        <c:v>5.614170392520655E-4</c:v>
                      </c:pt>
                      <c:pt idx="561">
                        <c:v>1.3288782130737356E-2</c:v>
                      </c:pt>
                      <c:pt idx="562">
                        <c:v>8.8256982666591979E-4</c:v>
                      </c:pt>
                      <c:pt idx="563">
                        <c:v>7.298143016362151E-4</c:v>
                      </c:pt>
                      <c:pt idx="564">
                        <c:v>1.640547626270818E-3</c:v>
                      </c:pt>
                      <c:pt idx="565">
                        <c:v>3.0150518347995276E-3</c:v>
                      </c:pt>
                      <c:pt idx="566">
                        <c:v>1.2573153455120649E-3</c:v>
                      </c:pt>
                      <c:pt idx="567">
                        <c:v>0.19704743994833207</c:v>
                      </c:pt>
                      <c:pt idx="568">
                        <c:v>4.6673379987615803E-2</c:v>
                      </c:pt>
                      <c:pt idx="569">
                        <c:v>0.21019212123143677</c:v>
                      </c:pt>
                      <c:pt idx="570">
                        <c:v>0.37526619227048968</c:v>
                      </c:pt>
                      <c:pt idx="571">
                        <c:v>0.2015115956435112</c:v>
                      </c:pt>
                      <c:pt idx="572">
                        <c:v>0.66966514024946866</c:v>
                      </c:pt>
                      <c:pt idx="573">
                        <c:v>1.0810948611277278</c:v>
                      </c:pt>
                      <c:pt idx="574">
                        <c:v>0.21154735593167734</c:v>
                      </c:pt>
                      <c:pt idx="575">
                        <c:v>10.802960015628083</c:v>
                      </c:pt>
                      <c:pt idx="576">
                        <c:v>1079.3346962861817</c:v>
                      </c:pt>
                      <c:pt idx="577">
                        <c:v>7198.0206851687426</c:v>
                      </c:pt>
                      <c:pt idx="578">
                        <c:v>6670.6780139579332</c:v>
                      </c:pt>
                      <c:pt idx="579">
                        <c:v>6199.7735663528956</c:v>
                      </c:pt>
                      <c:pt idx="580">
                        <c:v>0.21143439500417022</c:v>
                      </c:pt>
                      <c:pt idx="581">
                        <c:v>10.808261434761633</c:v>
                      </c:pt>
                      <c:pt idx="582">
                        <c:v>1079.7070205164036</c:v>
                      </c:pt>
                      <c:pt idx="583">
                        <c:v>7199.8266468817928</c:v>
                      </c:pt>
                      <c:pt idx="584">
                        <c:v>6672.5495726919007</c:v>
                      </c:pt>
                      <c:pt idx="585">
                        <c:v>6200.4989075095018</c:v>
                      </c:pt>
                      <c:pt idx="586">
                        <c:v>0.11332884918063031</c:v>
                      </c:pt>
                      <c:pt idx="587">
                        <c:v>7.822969041194737E-2</c:v>
                      </c:pt>
                      <c:pt idx="588">
                        <c:v>0.16211408677255373</c:v>
                      </c:pt>
                      <c:pt idx="589">
                        <c:v>0.28212775362500542</c:v>
                      </c:pt>
                      <c:pt idx="590">
                        <c:v>0.15492094218709876</c:v>
                      </c:pt>
                      <c:pt idx="591">
                        <c:v>1.4413252973551067</c:v>
                      </c:pt>
                      <c:pt idx="592">
                        <c:v>0.33979751277808495</c:v>
                      </c:pt>
                      <c:pt idx="593">
                        <c:v>1.3710595983912828</c:v>
                      </c:pt>
                      <c:pt idx="594">
                        <c:v>0.21601117494329455</c:v>
                      </c:pt>
                      <c:pt idx="595">
                        <c:v>3.5556470229893278E-3</c:v>
                      </c:pt>
                      <c:pt idx="596">
                        <c:v>2.3034994296528218E-2</c:v>
                      </c:pt>
                      <c:pt idx="597">
                        <c:v>9.6219745388430727E-2</c:v>
                      </c:pt>
                      <c:pt idx="598">
                        <c:v>4.1030672457233975E-3</c:v>
                      </c:pt>
                      <c:pt idx="599">
                        <c:v>7.3048805820767296E-2</c:v>
                      </c:pt>
                      <c:pt idx="600">
                        <c:v>4.0371510332335644E-2</c:v>
                      </c:pt>
                      <c:pt idx="601">
                        <c:v>3.8134626475371802E-2</c:v>
                      </c:pt>
                      <c:pt idx="602">
                        <c:v>5.4731413569799665E-2</c:v>
                      </c:pt>
                      <c:pt idx="603">
                        <c:v>3.5859873046509221E-2</c:v>
                      </c:pt>
                      <c:pt idx="604">
                        <c:v>6.9940286490364115E-2</c:v>
                      </c:pt>
                      <c:pt idx="605">
                        <c:v>2.6125229670635092E-2</c:v>
                      </c:pt>
                      <c:pt idx="606">
                        <c:v>0.6830030689630654</c:v>
                      </c:pt>
                      <c:pt idx="607">
                        <c:v>8.6836918246407824E-2</c:v>
                      </c:pt>
                      <c:pt idx="608">
                        <c:v>1.3876889235730818</c:v>
                      </c:pt>
                      <c:pt idx="609">
                        <c:v>1.7781959221883536E-2</c:v>
                      </c:pt>
                      <c:pt idx="610">
                        <c:v>0.88055849334167191</c:v>
                      </c:pt>
                      <c:pt idx="611">
                        <c:v>2.1282072281346629</c:v>
                      </c:pt>
                      <c:pt idx="612">
                        <c:v>0.29408339095189234</c:v>
                      </c:pt>
                      <c:pt idx="613">
                        <c:v>10.709539506269712</c:v>
                      </c:pt>
                      <c:pt idx="614">
                        <c:v>6.9390533592057224</c:v>
                      </c:pt>
                      <c:pt idx="615">
                        <c:v>0.61477239645530235</c:v>
                      </c:pt>
                      <c:pt idx="616">
                        <c:v>1.7334980657630634</c:v>
                      </c:pt>
                      <c:pt idx="617">
                        <c:v>1.1399751694810867</c:v>
                      </c:pt>
                      <c:pt idx="618">
                        <c:v>0.3369041895876087</c:v>
                      </c:pt>
                      <c:pt idx="619">
                        <c:v>0.31172588804394946</c:v>
                      </c:pt>
                      <c:pt idx="620">
                        <c:v>2.2363812755762389</c:v>
                      </c:pt>
                      <c:pt idx="621">
                        <c:v>2.7728839629332258</c:v>
                      </c:pt>
                      <c:pt idx="622">
                        <c:v>1.3431470616863974</c:v>
                      </c:pt>
                      <c:pt idx="623">
                        <c:v>0.84782817997320337</c:v>
                      </c:pt>
                      <c:pt idx="624">
                        <c:v>0.67968683135378527</c:v>
                      </c:pt>
                      <c:pt idx="625">
                        <c:v>0.97687217449561581</c:v>
                      </c:pt>
                      <c:pt idx="626">
                        <c:v>3.2161475377819175</c:v>
                      </c:pt>
                      <c:pt idx="627">
                        <c:v>0.19482889445753593</c:v>
                      </c:pt>
                      <c:pt idx="628">
                        <c:v>0.13233629512450465</c:v>
                      </c:pt>
                      <c:pt idx="629">
                        <c:v>0.3877559211992942</c:v>
                      </c:pt>
                      <c:pt idx="630">
                        <c:v>0.22482176249608563</c:v>
                      </c:pt>
                      <c:pt idx="631">
                        <c:v>0.92067615183053864</c:v>
                      </c:pt>
                      <c:pt idx="632">
                        <c:v>0.22057796562725576</c:v>
                      </c:pt>
                      <c:pt idx="633">
                        <c:v>0.31760640181034883</c:v>
                      </c:pt>
                      <c:pt idx="634">
                        <c:v>8.7422824823369161E-2</c:v>
                      </c:pt>
                      <c:pt idx="635">
                        <c:v>14.24576207066252</c:v>
                      </c:pt>
                      <c:pt idx="636">
                        <c:v>35.097780609975658</c:v>
                      </c:pt>
                      <c:pt idx="637">
                        <c:v>10.566484405893231</c:v>
                      </c:pt>
                      <c:pt idx="638">
                        <c:v>8.3404074363129332</c:v>
                      </c:pt>
                      <c:pt idx="639">
                        <c:v>1.5645110879608171</c:v>
                      </c:pt>
                      <c:pt idx="640">
                        <c:v>5.4784085607396588E-2</c:v>
                      </c:pt>
                      <c:pt idx="641">
                        <c:v>0.65578945049143966</c:v>
                      </c:pt>
                      <c:pt idx="642">
                        <c:v>1.511050634307433</c:v>
                      </c:pt>
                      <c:pt idx="643">
                        <c:v>0.23307800802826981</c:v>
                      </c:pt>
                      <c:pt idx="644">
                        <c:v>68.400382087628628</c:v>
                      </c:pt>
                      <c:pt idx="645">
                        <c:v>4.7219176296096874</c:v>
                      </c:pt>
                      <c:pt idx="646">
                        <c:v>0.15401429150127915</c:v>
                      </c:pt>
                      <c:pt idx="647">
                        <c:v>0.24817753551848767</c:v>
                      </c:pt>
                      <c:pt idx="648">
                        <c:v>146.75423600839281</c:v>
                      </c:pt>
                      <c:pt idx="649">
                        <c:v>0.32764549018752581</c:v>
                      </c:pt>
                      <c:pt idx="650">
                        <c:v>57.077592104311876</c:v>
                      </c:pt>
                      <c:pt idx="651">
                        <c:v>0.48906281119846423</c:v>
                      </c:pt>
                      <c:pt idx="652">
                        <c:v>1.5808683770505864E-2</c:v>
                      </c:pt>
                      <c:pt idx="653">
                        <c:v>1.6656549275489259</c:v>
                      </c:pt>
                      <c:pt idx="654">
                        <c:v>1.0364963535002178</c:v>
                      </c:pt>
                      <c:pt idx="655">
                        <c:v>2.3427271451282699</c:v>
                      </c:pt>
                      <c:pt idx="656">
                        <c:v>1.2122732321024284E-2</c:v>
                      </c:pt>
                      <c:pt idx="657">
                        <c:v>0.41904418562992157</c:v>
                      </c:pt>
                      <c:pt idx="658">
                        <c:v>0.85381398469444636</c:v>
                      </c:pt>
                      <c:pt idx="659">
                        <c:v>3.7546099139251714</c:v>
                      </c:pt>
                      <c:pt idx="660">
                        <c:v>2.9471757947017387</c:v>
                      </c:pt>
                      <c:pt idx="661">
                        <c:v>0.75718023408638402</c:v>
                      </c:pt>
                      <c:pt idx="662">
                        <c:v>0.87322402026613455</c:v>
                      </c:pt>
                      <c:pt idx="663">
                        <c:v>22.92588346721595</c:v>
                      </c:pt>
                      <c:pt idx="664">
                        <c:v>7.5219693002391343</c:v>
                      </c:pt>
                      <c:pt idx="665">
                        <c:v>12.144238441914556</c:v>
                      </c:pt>
                      <c:pt idx="666">
                        <c:v>7.7698551518408774</c:v>
                      </c:pt>
                      <c:pt idx="667">
                        <c:v>11.515858288291938</c:v>
                      </c:pt>
                      <c:pt idx="668">
                        <c:v>5.9918317504502951</c:v>
                      </c:pt>
                      <c:pt idx="669">
                        <c:v>6.2785127709011528</c:v>
                      </c:pt>
                      <c:pt idx="670">
                        <c:v>10.937400176516256</c:v>
                      </c:pt>
                      <c:pt idx="671">
                        <c:v>6.9670395704066284</c:v>
                      </c:pt>
                      <c:pt idx="672">
                        <c:v>21.015962828302605</c:v>
                      </c:pt>
                      <c:pt idx="673">
                        <c:v>5.4694262597155312</c:v>
                      </c:pt>
                      <c:pt idx="674">
                        <c:v>54.16185716071076</c:v>
                      </c:pt>
                      <c:pt idx="675">
                        <c:v>213.20040334335184</c:v>
                      </c:pt>
                      <c:pt idx="676">
                        <c:v>1.1627279955340128</c:v>
                      </c:pt>
                      <c:pt idx="677">
                        <c:v>0.39501478047448291</c:v>
                      </c:pt>
                      <c:pt idx="678">
                        <c:v>37.254565901009549</c:v>
                      </c:pt>
                      <c:pt idx="679">
                        <c:v>1.7510070029723601</c:v>
                      </c:pt>
                      <c:pt idx="680">
                        <c:v>413.59535223184264</c:v>
                      </c:pt>
                      <c:pt idx="681">
                        <c:v>348.48375326590889</c:v>
                      </c:pt>
                      <c:pt idx="682">
                        <c:v>26.199741565914724</c:v>
                      </c:pt>
                      <c:pt idx="683">
                        <c:v>256.61465124524625</c:v>
                      </c:pt>
                      <c:pt idx="684">
                        <c:v>44.895162286731725</c:v>
                      </c:pt>
                      <c:pt idx="685">
                        <c:v>15.261715492395243</c:v>
                      </c:pt>
                      <c:pt idx="686">
                        <c:v>38.534634471318221</c:v>
                      </c:pt>
                      <c:pt idx="687">
                        <c:v>17.308190859613212</c:v>
                      </c:pt>
                      <c:pt idx="688">
                        <c:v>5.6187582363502955</c:v>
                      </c:pt>
                      <c:pt idx="689">
                        <c:v>10.100688384025799</c:v>
                      </c:pt>
                      <c:pt idx="690">
                        <c:v>10.514225237033861</c:v>
                      </c:pt>
                      <c:pt idx="691">
                        <c:v>0.98629478364845813</c:v>
                      </c:pt>
                      <c:pt idx="692">
                        <c:v>1.9831380841452653</c:v>
                      </c:pt>
                      <c:pt idx="693">
                        <c:v>0.21330378841891404</c:v>
                      </c:pt>
                      <c:pt idx="694">
                        <c:v>0.22913488309848754</c:v>
                      </c:pt>
                      <c:pt idx="695">
                        <c:v>1.3290295000137509E-3</c:v>
                      </c:pt>
                      <c:pt idx="696">
                        <c:v>0.33547528200515458</c:v>
                      </c:pt>
                      <c:pt idx="697">
                        <c:v>1.0988791571412491E-2</c:v>
                      </c:pt>
                      <c:pt idx="698">
                        <c:v>0.14092712707558222</c:v>
                      </c:pt>
                      <c:pt idx="699">
                        <c:v>0.11460972843835956</c:v>
                      </c:pt>
                      <c:pt idx="700">
                        <c:v>125.19492861526544</c:v>
                      </c:pt>
                      <c:pt idx="701">
                        <c:v>66.675227499483682</c:v>
                      </c:pt>
                      <c:pt idx="702">
                        <c:v>188.16774406041588</c:v>
                      </c:pt>
                      <c:pt idx="703">
                        <c:v>7.2130542797775785</c:v>
                      </c:pt>
                      <c:pt idx="704">
                        <c:v>341.91531981187569</c:v>
                      </c:pt>
                      <c:pt idx="705">
                        <c:v>1718.2615718990194</c:v>
                      </c:pt>
                      <c:pt idx="706">
                        <c:v>2324.731231072436</c:v>
                      </c:pt>
                      <c:pt idx="707">
                        <c:v>616.18180181767411</c:v>
                      </c:pt>
                      <c:pt idx="708">
                        <c:v>95.266868057371255</c:v>
                      </c:pt>
                      <c:pt idx="709">
                        <c:v>173.24097738697483</c:v>
                      </c:pt>
                      <c:pt idx="710">
                        <c:v>7.1180534875412871E-2</c:v>
                      </c:pt>
                      <c:pt idx="711">
                        <c:v>0.17047369192330591</c:v>
                      </c:pt>
                      <c:pt idx="712">
                        <c:v>1.3521889982487097E-2</c:v>
                      </c:pt>
                      <c:pt idx="713">
                        <c:v>4.5278391517414474E-2</c:v>
                      </c:pt>
                      <c:pt idx="714">
                        <c:v>1.1776567965530053E-2</c:v>
                      </c:pt>
                      <c:pt idx="715">
                        <c:v>2.2987426074935209E-2</c:v>
                      </c:pt>
                      <c:pt idx="716">
                        <c:v>2.5256132277616191E-2</c:v>
                      </c:pt>
                      <c:pt idx="717">
                        <c:v>3.8376454124047E-3</c:v>
                      </c:pt>
                      <c:pt idx="718">
                        <c:v>2.7914692423196618E-2</c:v>
                      </c:pt>
                      <c:pt idx="719">
                        <c:v>9.1838844192530383E-3</c:v>
                      </c:pt>
                      <c:pt idx="720">
                        <c:v>3.2928293429659123</c:v>
                      </c:pt>
                      <c:pt idx="721">
                        <c:v>0.3280835406194314</c:v>
                      </c:pt>
                      <c:pt idx="722">
                        <c:v>19.424664782925561</c:v>
                      </c:pt>
                      <c:pt idx="723">
                        <c:v>50.332626237962707</c:v>
                      </c:pt>
                      <c:pt idx="724">
                        <c:v>19.832518478721639</c:v>
                      </c:pt>
                      <c:pt idx="725">
                        <c:v>8.7771498627643746E-2</c:v>
                      </c:pt>
                      <c:pt idx="726">
                        <c:v>1.4231985934712914</c:v>
                      </c:pt>
                      <c:pt idx="727">
                        <c:v>4.6251101043863957E-2</c:v>
                      </c:pt>
                      <c:pt idx="728">
                        <c:v>0.37892667837591099</c:v>
                      </c:pt>
                      <c:pt idx="729">
                        <c:v>3.3289588291305716E-4</c:v>
                      </c:pt>
                      <c:pt idx="730">
                        <c:v>0.21384288409308949</c:v>
                      </c:pt>
                      <c:pt idx="731">
                        <c:v>7.8963552387090359E-3</c:v>
                      </c:pt>
                      <c:pt idx="732">
                        <c:v>0.11274943959421521</c:v>
                      </c:pt>
                      <c:pt idx="733">
                        <c:v>1.7964130185979161E-2</c:v>
                      </c:pt>
                      <c:pt idx="734">
                        <c:v>8.1557463424966073E-2</c:v>
                      </c:pt>
                      <c:pt idx="735">
                        <c:v>1.425923949922292E-3</c:v>
                      </c:pt>
                      <c:pt idx="736">
                        <c:v>6.790282825555348E-2</c:v>
                      </c:pt>
                      <c:pt idx="737">
                        <c:v>1.5279985614308033E-2</c:v>
                      </c:pt>
                      <c:pt idx="738">
                        <c:v>1.9176549083874932E-2</c:v>
                      </c:pt>
                      <c:pt idx="739">
                        <c:v>8.4360938917766044E-3</c:v>
                      </c:pt>
                      <c:pt idx="740">
                        <c:v>1.5077789177381199E-2</c:v>
                      </c:pt>
                      <c:pt idx="741">
                        <c:v>0.12644784765281133</c:v>
                      </c:pt>
                      <c:pt idx="742">
                        <c:v>0.20308125928521045</c:v>
                      </c:pt>
                      <c:pt idx="743">
                        <c:v>6.7097370537639658E-2</c:v>
                      </c:pt>
                      <c:pt idx="744">
                        <c:v>1.2427919020550429E-3</c:v>
                      </c:pt>
                      <c:pt idx="745">
                        <c:v>1.4462094628452972E-2</c:v>
                      </c:pt>
                      <c:pt idx="746">
                        <c:v>3.8982279729308086E-3</c:v>
                      </c:pt>
                      <c:pt idx="747">
                        <c:v>2.4064870486763777E-3</c:v>
                      </c:pt>
                      <c:pt idx="748">
                        <c:v>4.0158791624174636E-5</c:v>
                      </c:pt>
                      <c:pt idx="749">
                        <c:v>1.089321057514351E-3</c:v>
                      </c:pt>
                      <c:pt idx="750">
                        <c:v>3.8787292536853136E-4</c:v>
                      </c:pt>
                      <c:pt idx="751">
                        <c:v>1.3821434525175702E-3</c:v>
                      </c:pt>
                      <c:pt idx="752">
                        <c:v>2.7081805077564074E-3</c:v>
                      </c:pt>
                      <c:pt idx="753">
                        <c:v>2.7955253065934747E-3</c:v>
                      </c:pt>
                      <c:pt idx="754">
                        <c:v>4.6158352113485649E-3</c:v>
                      </c:pt>
                      <c:pt idx="755">
                        <c:v>1.0736260642843149E-2</c:v>
                      </c:pt>
                      <c:pt idx="756">
                        <c:v>1.6909822445526995E-2</c:v>
                      </c:pt>
                      <c:pt idx="757">
                        <c:v>7.2003600401683125E-3</c:v>
                      </c:pt>
                      <c:pt idx="758">
                        <c:v>2.0583739566955557E-3</c:v>
                      </c:pt>
                      <c:pt idx="759">
                        <c:v>2.2614617660343121E-3</c:v>
                      </c:pt>
                      <c:pt idx="760">
                        <c:v>3.2676403809053464E-3</c:v>
                      </c:pt>
                      <c:pt idx="761">
                        <c:v>1.6905665986954314E-2</c:v>
                      </c:pt>
                      <c:pt idx="762">
                        <c:v>2.3388210531115353E-2</c:v>
                      </c:pt>
                      <c:pt idx="763">
                        <c:v>1.0924380016312992E-2</c:v>
                      </c:pt>
                      <c:pt idx="764">
                        <c:v>1.0144482211734687E-2</c:v>
                      </c:pt>
                      <c:pt idx="765">
                        <c:v>1.3878039546242584E-2</c:v>
                      </c:pt>
                      <c:pt idx="766">
                        <c:v>7.1918399923355482E-3</c:v>
                      </c:pt>
                      <c:pt idx="767">
                        <c:v>2.0475111636112072E-3</c:v>
                      </c:pt>
                      <c:pt idx="768">
                        <c:v>2.2554473941986015E-3</c:v>
                      </c:pt>
                      <c:pt idx="769">
                        <c:v>2.5258162763749413E-3</c:v>
                      </c:pt>
                      <c:pt idx="770">
                        <c:v>9.8170118425746408E-4</c:v>
                      </c:pt>
                      <c:pt idx="771">
                        <c:v>9.3990686296220745E-4</c:v>
                      </c:pt>
                      <c:pt idx="772">
                        <c:v>7.9488609589476438E-3</c:v>
                      </c:pt>
                      <c:pt idx="773">
                        <c:v>7.0461880621843064E-3</c:v>
                      </c:pt>
                      <c:pt idx="774">
                        <c:v>1.1929054378674409E-2</c:v>
                      </c:pt>
                      <c:pt idx="775">
                        <c:v>2.5622214242136546E-3</c:v>
                      </c:pt>
                      <c:pt idx="776">
                        <c:v>0.11218644432402071</c:v>
                      </c:pt>
                      <c:pt idx="777">
                        <c:v>0.13624253986034085</c:v>
                      </c:pt>
                      <c:pt idx="778">
                        <c:v>7.5557118920251895E-2</c:v>
                      </c:pt>
                      <c:pt idx="779">
                        <c:v>6.664440499021683E-2</c:v>
                      </c:pt>
                      <c:pt idx="780">
                        <c:v>0.10181451204519791</c:v>
                      </c:pt>
                      <c:pt idx="781">
                        <c:v>0.11629856977854817</c:v>
                      </c:pt>
                      <c:pt idx="782">
                        <c:v>0.10317617997365452</c:v>
                      </c:pt>
                      <c:pt idx="783">
                        <c:v>0.11053734020741353</c:v>
                      </c:pt>
                      <c:pt idx="784">
                        <c:v>1.3199617487751525E-2</c:v>
                      </c:pt>
                      <c:pt idx="785">
                        <c:v>6.1555890398789066E-2</c:v>
                      </c:pt>
                      <c:pt idx="786">
                        <c:v>1.5219917840751263E-2</c:v>
                      </c:pt>
                      <c:pt idx="787">
                        <c:v>2.0953888484545047E-2</c:v>
                      </c:pt>
                      <c:pt idx="788">
                        <c:v>9.7127417914681536E-3</c:v>
                      </c:pt>
                      <c:pt idx="789">
                        <c:v>1.2929606878901208E-2</c:v>
                      </c:pt>
                      <c:pt idx="790">
                        <c:v>1.4208795498987898E-4</c:v>
                      </c:pt>
                      <c:pt idx="791">
                        <c:v>1.0921846412425241E-3</c:v>
                      </c:pt>
                      <c:pt idx="792">
                        <c:v>2.0705790345123495E-3</c:v>
                      </c:pt>
                      <c:pt idx="793">
                        <c:v>5.9562320366429262E-3</c:v>
                      </c:pt>
                      <c:pt idx="794">
                        <c:v>8.593246192223937E-3</c:v>
                      </c:pt>
                      <c:pt idx="795">
                        <c:v>9.5962769296720537E-3</c:v>
                      </c:pt>
                      <c:pt idx="796">
                        <c:v>1.3852985733613137E-2</c:v>
                      </c:pt>
                      <c:pt idx="797">
                        <c:v>2.3432167850038942E-2</c:v>
                      </c:pt>
                      <c:pt idx="798">
                        <c:v>1.4880952129704047E-2</c:v>
                      </c:pt>
                      <c:pt idx="799">
                        <c:v>1.4916993864651383E-2</c:v>
                      </c:pt>
                      <c:pt idx="800">
                        <c:v>6.6994739913948047</c:v>
                      </c:pt>
                      <c:pt idx="801">
                        <c:v>2.4325163368740665</c:v>
                      </c:pt>
                      <c:pt idx="802">
                        <c:v>6.1919000577713144</c:v>
                      </c:pt>
                      <c:pt idx="803">
                        <c:v>1.8540487610449612</c:v>
                      </c:pt>
                      <c:pt idx="804">
                        <c:v>1.1921286697528912</c:v>
                      </c:pt>
                      <c:pt idx="805">
                        <c:v>2.3758915835024399</c:v>
                      </c:pt>
                      <c:pt idx="806">
                        <c:v>1.1572493081524053</c:v>
                      </c:pt>
                      <c:pt idx="807">
                        <c:v>5.0396967783794127</c:v>
                      </c:pt>
                      <c:pt idx="808">
                        <c:v>1.7985579181534541</c:v>
                      </c:pt>
                      <c:pt idx="809">
                        <c:v>8.0634208798518525</c:v>
                      </c:pt>
                      <c:pt idx="810">
                        <c:v>6.698588882135093</c:v>
                      </c:pt>
                      <c:pt idx="811">
                        <c:v>2.4322902647806792</c:v>
                      </c:pt>
                      <c:pt idx="812">
                        <c:v>6.1913040796430403</c:v>
                      </c:pt>
                      <c:pt idx="813">
                        <c:v>1.8537940217772673</c:v>
                      </c:pt>
                      <c:pt idx="814">
                        <c:v>1.1919444903719958</c:v>
                      </c:pt>
                      <c:pt idx="815">
                        <c:v>2.3754725082197568</c:v>
                      </c:pt>
                      <c:pt idx="816">
                        <c:v>1.1569441911489506</c:v>
                      </c:pt>
                      <c:pt idx="817">
                        <c:v>5.0390520007880468</c:v>
                      </c:pt>
                      <c:pt idx="818">
                        <c:v>1.7982427435319179</c:v>
                      </c:pt>
                      <c:pt idx="819">
                        <c:v>8.0618849994324346</c:v>
                      </c:pt>
                      <c:pt idx="820">
                        <c:v>28.079581629091631</c:v>
                      </c:pt>
                      <c:pt idx="821">
                        <c:v>11.668433681071235</c:v>
                      </c:pt>
                      <c:pt idx="822">
                        <c:v>44.559252904375718</c:v>
                      </c:pt>
                      <c:pt idx="823">
                        <c:v>0.17292860953956463</c:v>
                      </c:pt>
                      <c:pt idx="824">
                        <c:v>119.55627829852327</c:v>
                      </c:pt>
                      <c:pt idx="825">
                        <c:v>387.59668801125656</c:v>
                      </c:pt>
                      <c:pt idx="826">
                        <c:v>834.04208529167113</c:v>
                      </c:pt>
                      <c:pt idx="827">
                        <c:v>1182.0495714176227</c:v>
                      </c:pt>
                      <c:pt idx="828">
                        <c:v>584.7999840251789</c:v>
                      </c:pt>
                      <c:pt idx="829">
                        <c:v>711.30982834333383</c:v>
                      </c:pt>
                      <c:pt idx="830">
                        <c:v>0.48726054407435609</c:v>
                      </c:pt>
                      <c:pt idx="831">
                        <c:v>0.50566019782692107</c:v>
                      </c:pt>
                      <c:pt idx="832">
                        <c:v>0.68694590446696302</c:v>
                      </c:pt>
                      <c:pt idx="833">
                        <c:v>0.17815936804437313</c:v>
                      </c:pt>
                      <c:pt idx="834">
                        <c:v>0.30475492976016522</c:v>
                      </c:pt>
                      <c:pt idx="835">
                        <c:v>0.30808464794056595</c:v>
                      </c:pt>
                      <c:pt idx="836">
                        <c:v>0.19321060142169899</c:v>
                      </c:pt>
                      <c:pt idx="837">
                        <c:v>2.1034399454542868E-3</c:v>
                      </c:pt>
                      <c:pt idx="838">
                        <c:v>0.1535175156268295</c:v>
                      </c:pt>
                      <c:pt idx="839">
                        <c:v>7.0735269769213474E-2</c:v>
                      </c:pt>
                      <c:pt idx="840">
                        <c:v>6.3046474241325659E-3</c:v>
                      </c:pt>
                      <c:pt idx="841">
                        <c:v>6.3781253893380602E-2</c:v>
                      </c:pt>
                      <c:pt idx="842">
                        <c:v>3.967930467841075E-2</c:v>
                      </c:pt>
                      <c:pt idx="843">
                        <c:v>9.006897586958633E-5</c:v>
                      </c:pt>
                      <c:pt idx="844">
                        <c:v>1.0937485236715323E-2</c:v>
                      </c:pt>
                      <c:pt idx="845">
                        <c:v>9.3814181794190293E-2</c:v>
                      </c:pt>
                      <c:pt idx="846">
                        <c:v>6.0910208558451135E-3</c:v>
                      </c:pt>
                      <c:pt idx="847">
                        <c:v>2.3837383391476386E-3</c:v>
                      </c:pt>
                      <c:pt idx="848">
                        <c:v>2.3135955188140593E-2</c:v>
                      </c:pt>
                      <c:pt idx="849">
                        <c:v>3.5444755478363055E-3</c:v>
                      </c:pt>
                      <c:pt idx="850">
                        <c:v>0.98318123668269197</c:v>
                      </c:pt>
                      <c:pt idx="851">
                        <c:v>1.3584547171566719</c:v>
                      </c:pt>
                      <c:pt idx="852">
                        <c:v>0.17946956338302111</c:v>
                      </c:pt>
                      <c:pt idx="853">
                        <c:v>1.5181196444979481</c:v>
                      </c:pt>
                      <c:pt idx="854">
                        <c:v>1.5972074807238328</c:v>
                      </c:pt>
                      <c:pt idx="855">
                        <c:v>0.49075745807086157</c:v>
                      </c:pt>
                      <c:pt idx="856">
                        <c:v>2.4768748823569062</c:v>
                      </c:pt>
                      <c:pt idx="857">
                        <c:v>6.2790219397456604E-2</c:v>
                      </c:pt>
                      <c:pt idx="858">
                        <c:v>2.133357269798775</c:v>
                      </c:pt>
                      <c:pt idx="859">
                        <c:v>0.44224136188532992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576-4A8E-9106-3490127D44FE}"/>
                  </c:ext>
                </c:extLst>
              </c15:ser>
            </c15:filteredScatterSeries>
          </c:ext>
        </c:extLst>
      </c:scatterChart>
      <c:valAx>
        <c:axId val="1661899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911519"/>
        <c:crosses val="autoZero"/>
        <c:crossBetween val="midCat"/>
        <c:majorUnit val="5000000000"/>
      </c:valAx>
      <c:valAx>
        <c:axId val="1661911519"/>
        <c:scaling>
          <c:logBase val="10"/>
          <c:orientation val="minMax"/>
          <c:max val="10000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Q-factor x kick factor (V/pC/m/mm)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899871"/>
        <c:crosses val="autoZero"/>
        <c:crossBetween val="midCat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48039812709831"/>
          <c:y val="3.3834425565657444E-4"/>
          <c:w val="0.26451960187290163"/>
          <c:h val="0.36886133735632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96298391544445"/>
          <c:y val="4.1446101638906718E-2"/>
          <c:w val="0.70156469211041306"/>
          <c:h val="0.75748864235280799"/>
        </c:manualLayout>
      </c:layout>
      <c:scatterChart>
        <c:scatterStyle val="lineMarker"/>
        <c:varyColors val="0"/>
        <c:ser>
          <c:idx val="0"/>
          <c:order val="0"/>
          <c:tx>
            <c:v>One slot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'Omega3P results'!$H$27:$H$46</c:f>
              <c:numCache>
                <c:formatCode>0.00E+00</c:formatCode>
                <c:ptCount val="20"/>
                <c:pt idx="0">
                  <c:v>9127370000</c:v>
                </c:pt>
                <c:pt idx="1">
                  <c:v>9128520000</c:v>
                </c:pt>
                <c:pt idx="2">
                  <c:v>9131340000</c:v>
                </c:pt>
                <c:pt idx="3">
                  <c:v>9136010000</c:v>
                </c:pt>
                <c:pt idx="4">
                  <c:v>9142640000</c:v>
                </c:pt>
                <c:pt idx="5">
                  <c:v>9150380000</c:v>
                </c:pt>
                <c:pt idx="6">
                  <c:v>9159570000</c:v>
                </c:pt>
                <c:pt idx="7">
                  <c:v>9169780000</c:v>
                </c:pt>
                <c:pt idx="8">
                  <c:v>9180660000</c:v>
                </c:pt>
                <c:pt idx="9">
                  <c:v>9192110000</c:v>
                </c:pt>
                <c:pt idx="10">
                  <c:v>9203620000</c:v>
                </c:pt>
                <c:pt idx="11">
                  <c:v>9215020000</c:v>
                </c:pt>
                <c:pt idx="12">
                  <c:v>9226050000</c:v>
                </c:pt>
                <c:pt idx="13">
                  <c:v>9236250000</c:v>
                </c:pt>
                <c:pt idx="14">
                  <c:v>9245630000</c:v>
                </c:pt>
                <c:pt idx="15">
                  <c:v>9254120000</c:v>
                </c:pt>
                <c:pt idx="16">
                  <c:v>9260920000</c:v>
                </c:pt>
                <c:pt idx="17">
                  <c:v>9266670000</c:v>
                </c:pt>
                <c:pt idx="18">
                  <c:v>9270710000</c:v>
                </c:pt>
                <c:pt idx="19">
                  <c:v>9273130000</c:v>
                </c:pt>
              </c:numCache>
            </c:numRef>
          </c:xVal>
          <c:yVal>
            <c:numRef>
              <c:f>'Omega3P results'!$I$27:$I$46</c:f>
              <c:numCache>
                <c:formatCode>0.00E+00</c:formatCode>
                <c:ptCount val="20"/>
                <c:pt idx="0">
                  <c:v>11116.2</c:v>
                </c:pt>
                <c:pt idx="1">
                  <c:v>11244.3</c:v>
                </c:pt>
                <c:pt idx="2">
                  <c:v>11555.1</c:v>
                </c:pt>
                <c:pt idx="3">
                  <c:v>11880.5</c:v>
                </c:pt>
                <c:pt idx="4">
                  <c:v>11890.1</c:v>
                </c:pt>
                <c:pt idx="5">
                  <c:v>11214.1</c:v>
                </c:pt>
                <c:pt idx="6">
                  <c:v>10004.5</c:v>
                </c:pt>
                <c:pt idx="7">
                  <c:v>8520.51</c:v>
                </c:pt>
                <c:pt idx="8">
                  <c:v>7188.35</c:v>
                </c:pt>
                <c:pt idx="9">
                  <c:v>6236.77</c:v>
                </c:pt>
                <c:pt idx="10">
                  <c:v>5571.36</c:v>
                </c:pt>
                <c:pt idx="11">
                  <c:v>5134.1099999999997</c:v>
                </c:pt>
                <c:pt idx="12">
                  <c:v>4814.09</c:v>
                </c:pt>
                <c:pt idx="13">
                  <c:v>4651.79</c:v>
                </c:pt>
                <c:pt idx="14">
                  <c:v>4520.88</c:v>
                </c:pt>
                <c:pt idx="15">
                  <c:v>4396.12</c:v>
                </c:pt>
                <c:pt idx="16">
                  <c:v>4338.7</c:v>
                </c:pt>
                <c:pt idx="17">
                  <c:v>4289.2700000000004</c:v>
                </c:pt>
                <c:pt idx="18">
                  <c:v>4274.54</c:v>
                </c:pt>
                <c:pt idx="19">
                  <c:v>4251.8500000000004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B6-4924-B607-A47592E2E81C}"/>
            </c:ext>
          </c:extLst>
        </c:ser>
        <c:ser>
          <c:idx val="1"/>
          <c:order val="1"/>
          <c:tx>
            <c:v>Two slots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'Omega3P results'!$C$27:$C$46</c:f>
              <c:numCache>
                <c:formatCode>0.0000E+00</c:formatCode>
                <c:ptCount val="20"/>
                <c:pt idx="0">
                  <c:v>9223900000</c:v>
                </c:pt>
                <c:pt idx="1">
                  <c:v>9224950000</c:v>
                </c:pt>
                <c:pt idx="2">
                  <c:v>9227910000</c:v>
                </c:pt>
                <c:pt idx="3">
                  <c:v>9232370000</c:v>
                </c:pt>
                <c:pt idx="4">
                  <c:v>9238700000</c:v>
                </c:pt>
                <c:pt idx="5">
                  <c:v>9246560000</c:v>
                </c:pt>
                <c:pt idx="6">
                  <c:v>9255690000</c:v>
                </c:pt>
                <c:pt idx="7">
                  <c:v>9265540000</c:v>
                </c:pt>
                <c:pt idx="8">
                  <c:v>9276430000</c:v>
                </c:pt>
                <c:pt idx="9">
                  <c:v>9287290000</c:v>
                </c:pt>
                <c:pt idx="10">
                  <c:v>9298770000</c:v>
                </c:pt>
                <c:pt idx="11">
                  <c:v>9310150000</c:v>
                </c:pt>
                <c:pt idx="12">
                  <c:v>9320580000</c:v>
                </c:pt>
                <c:pt idx="13">
                  <c:v>9330990000</c:v>
                </c:pt>
                <c:pt idx="14">
                  <c:v>9340260000</c:v>
                </c:pt>
                <c:pt idx="15">
                  <c:v>9348400000</c:v>
                </c:pt>
                <c:pt idx="16">
                  <c:v>9355600000</c:v>
                </c:pt>
                <c:pt idx="17">
                  <c:v>9361290000</c:v>
                </c:pt>
                <c:pt idx="18">
                  <c:v>9365120000</c:v>
                </c:pt>
                <c:pt idx="19">
                  <c:v>9367620000</c:v>
                </c:pt>
              </c:numCache>
            </c:numRef>
          </c:xVal>
          <c:yVal>
            <c:numRef>
              <c:f>'Omega3P results'!$D$27:$D$46</c:f>
              <c:numCache>
                <c:formatCode>0.0000E+00</c:formatCode>
                <c:ptCount val="20"/>
                <c:pt idx="0">
                  <c:v>10356.5</c:v>
                </c:pt>
                <c:pt idx="1">
                  <c:v>10461</c:v>
                </c:pt>
                <c:pt idx="2">
                  <c:v>10817.9</c:v>
                </c:pt>
                <c:pt idx="3">
                  <c:v>11163</c:v>
                </c:pt>
                <c:pt idx="4">
                  <c:v>11304.4</c:v>
                </c:pt>
                <c:pt idx="5">
                  <c:v>10828.4</c:v>
                </c:pt>
                <c:pt idx="6">
                  <c:v>9771.9</c:v>
                </c:pt>
                <c:pt idx="7">
                  <c:v>8525.6200000000008</c:v>
                </c:pt>
                <c:pt idx="8">
                  <c:v>7304.44</c:v>
                </c:pt>
                <c:pt idx="9">
                  <c:v>6463.94</c:v>
                </c:pt>
                <c:pt idx="10">
                  <c:v>5815.88</c:v>
                </c:pt>
                <c:pt idx="11">
                  <c:v>5353.37</c:v>
                </c:pt>
                <c:pt idx="12">
                  <c:v>5022.0600000000004</c:v>
                </c:pt>
                <c:pt idx="13">
                  <c:v>4814.29</c:v>
                </c:pt>
                <c:pt idx="14">
                  <c:v>4606.71</c:v>
                </c:pt>
                <c:pt idx="15">
                  <c:v>4512.29</c:v>
                </c:pt>
                <c:pt idx="16">
                  <c:v>4421.17</c:v>
                </c:pt>
                <c:pt idx="17">
                  <c:v>4362.54</c:v>
                </c:pt>
                <c:pt idx="18">
                  <c:v>4312.66</c:v>
                </c:pt>
                <c:pt idx="19">
                  <c:v>4314.93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B6-4924-B607-A47592E2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666960"/>
        <c:axId val="1391667376"/>
      </c:scatterChart>
      <c:valAx>
        <c:axId val="139166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67376"/>
        <c:crosses val="autoZero"/>
        <c:crossBetween val="midCat"/>
      </c:valAx>
      <c:valAx>
        <c:axId val="139166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Q-factor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6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03703922648225"/>
          <c:y val="7.3349919399766594E-2"/>
          <c:w val="0.26696022544360898"/>
          <c:h val="0.2573160755256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05305848056525"/>
          <c:y val="4.1446101638906718E-2"/>
          <c:w val="0.70447461754529239"/>
          <c:h val="0.77408395345733694"/>
        </c:manualLayout>
      </c:layout>
      <c:scatterChart>
        <c:scatterStyle val="lineMarker"/>
        <c:varyColors val="0"/>
        <c:ser>
          <c:idx val="0"/>
          <c:order val="0"/>
          <c:tx>
            <c:v>One slot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'Omega3P results'!$H$27:$H$46</c:f>
              <c:numCache>
                <c:formatCode>0.00E+00</c:formatCode>
                <c:ptCount val="20"/>
                <c:pt idx="0">
                  <c:v>9127370000</c:v>
                </c:pt>
                <c:pt idx="1">
                  <c:v>9128520000</c:v>
                </c:pt>
                <c:pt idx="2">
                  <c:v>9131340000</c:v>
                </c:pt>
                <c:pt idx="3">
                  <c:v>9136010000</c:v>
                </c:pt>
                <c:pt idx="4">
                  <c:v>9142640000</c:v>
                </c:pt>
                <c:pt idx="5">
                  <c:v>9150380000</c:v>
                </c:pt>
                <c:pt idx="6">
                  <c:v>9159570000</c:v>
                </c:pt>
                <c:pt idx="7">
                  <c:v>9169780000</c:v>
                </c:pt>
                <c:pt idx="8">
                  <c:v>9180660000</c:v>
                </c:pt>
                <c:pt idx="9">
                  <c:v>9192110000</c:v>
                </c:pt>
                <c:pt idx="10">
                  <c:v>9203620000</c:v>
                </c:pt>
                <c:pt idx="11">
                  <c:v>9215020000</c:v>
                </c:pt>
                <c:pt idx="12">
                  <c:v>9226050000</c:v>
                </c:pt>
                <c:pt idx="13">
                  <c:v>9236250000</c:v>
                </c:pt>
                <c:pt idx="14">
                  <c:v>9245630000</c:v>
                </c:pt>
                <c:pt idx="15">
                  <c:v>9254120000</c:v>
                </c:pt>
                <c:pt idx="16">
                  <c:v>9260920000</c:v>
                </c:pt>
                <c:pt idx="17">
                  <c:v>9266670000</c:v>
                </c:pt>
                <c:pt idx="18">
                  <c:v>9270710000</c:v>
                </c:pt>
                <c:pt idx="19">
                  <c:v>9273130000</c:v>
                </c:pt>
              </c:numCache>
            </c:numRef>
          </c:xVal>
          <c:yVal>
            <c:numRef>
              <c:f>'Omega3P results'!$J$27:$J$46</c:f>
              <c:numCache>
                <c:formatCode>0.00E+00</c:formatCode>
                <c:ptCount val="20"/>
                <c:pt idx="0">
                  <c:v>18298300000</c:v>
                </c:pt>
                <c:pt idx="1">
                  <c:v>23109900000000</c:v>
                </c:pt>
                <c:pt idx="2">
                  <c:v>124316000000</c:v>
                </c:pt>
                <c:pt idx="3">
                  <c:v>30420800000000</c:v>
                </c:pt>
                <c:pt idx="4">
                  <c:v>1128610000</c:v>
                </c:pt>
                <c:pt idx="5">
                  <c:v>50534900000000</c:v>
                </c:pt>
                <c:pt idx="6">
                  <c:v>1603890000000</c:v>
                </c:pt>
                <c:pt idx="7">
                  <c:v>319059000000000</c:v>
                </c:pt>
                <c:pt idx="8">
                  <c:v>462730000000000</c:v>
                </c:pt>
                <c:pt idx="9">
                  <c:v>89387900000000</c:v>
                </c:pt>
                <c:pt idx="10">
                  <c:v>2548500000000</c:v>
                </c:pt>
                <c:pt idx="11">
                  <c:v>5362060000000</c:v>
                </c:pt>
                <c:pt idx="12">
                  <c:v>667958000000</c:v>
                </c:pt>
                <c:pt idx="13">
                  <c:v>858534000000</c:v>
                </c:pt>
                <c:pt idx="14">
                  <c:v>144823000000</c:v>
                </c:pt>
                <c:pt idx="15">
                  <c:v>161268000000</c:v>
                </c:pt>
                <c:pt idx="16">
                  <c:v>79423600000</c:v>
                </c:pt>
                <c:pt idx="17">
                  <c:v>39783300000</c:v>
                </c:pt>
                <c:pt idx="18">
                  <c:v>6194170000</c:v>
                </c:pt>
                <c:pt idx="19">
                  <c:v>556545000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60-46B5-8FAE-6E0B97C9D8EC}"/>
            </c:ext>
          </c:extLst>
        </c:ser>
        <c:ser>
          <c:idx val="1"/>
          <c:order val="1"/>
          <c:tx>
            <c:v>Two slots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'Omega3P results'!$C$27:$C$46</c:f>
              <c:numCache>
                <c:formatCode>0.0000E+00</c:formatCode>
                <c:ptCount val="20"/>
                <c:pt idx="0">
                  <c:v>9223900000</c:v>
                </c:pt>
                <c:pt idx="1">
                  <c:v>9224950000</c:v>
                </c:pt>
                <c:pt idx="2">
                  <c:v>9227910000</c:v>
                </c:pt>
                <c:pt idx="3">
                  <c:v>9232370000</c:v>
                </c:pt>
                <c:pt idx="4">
                  <c:v>9238700000</c:v>
                </c:pt>
                <c:pt idx="5">
                  <c:v>9246560000</c:v>
                </c:pt>
                <c:pt idx="6">
                  <c:v>9255690000</c:v>
                </c:pt>
                <c:pt idx="7">
                  <c:v>9265540000</c:v>
                </c:pt>
                <c:pt idx="8">
                  <c:v>9276430000</c:v>
                </c:pt>
                <c:pt idx="9">
                  <c:v>9287290000</c:v>
                </c:pt>
                <c:pt idx="10">
                  <c:v>9298770000</c:v>
                </c:pt>
                <c:pt idx="11">
                  <c:v>9310150000</c:v>
                </c:pt>
                <c:pt idx="12">
                  <c:v>9320580000</c:v>
                </c:pt>
                <c:pt idx="13">
                  <c:v>9330990000</c:v>
                </c:pt>
                <c:pt idx="14">
                  <c:v>9340260000</c:v>
                </c:pt>
                <c:pt idx="15">
                  <c:v>9348400000</c:v>
                </c:pt>
                <c:pt idx="16">
                  <c:v>9355600000</c:v>
                </c:pt>
                <c:pt idx="17">
                  <c:v>9361290000</c:v>
                </c:pt>
                <c:pt idx="18">
                  <c:v>9365120000</c:v>
                </c:pt>
                <c:pt idx="19">
                  <c:v>9367620000</c:v>
                </c:pt>
              </c:numCache>
            </c:numRef>
          </c:xVal>
          <c:yVal>
            <c:numRef>
              <c:f>'Omega3P results'!$E$27:$E$46</c:f>
              <c:numCache>
                <c:formatCode>0.0000E+00</c:formatCode>
                <c:ptCount val="20"/>
                <c:pt idx="0">
                  <c:v>2484340000000</c:v>
                </c:pt>
                <c:pt idx="1">
                  <c:v>18633300000000</c:v>
                </c:pt>
                <c:pt idx="2">
                  <c:v>6247070000000</c:v>
                </c:pt>
                <c:pt idx="3">
                  <c:v>24026600000000</c:v>
                </c:pt>
                <c:pt idx="4">
                  <c:v>11708600000000</c:v>
                </c:pt>
                <c:pt idx="5">
                  <c:v>37384900000000</c:v>
                </c:pt>
                <c:pt idx="6">
                  <c:v>44042700000000</c:v>
                </c:pt>
                <c:pt idx="7">
                  <c:v>424095000000000</c:v>
                </c:pt>
                <c:pt idx="8">
                  <c:v>315979000000000</c:v>
                </c:pt>
                <c:pt idx="9">
                  <c:v>19260700000000</c:v>
                </c:pt>
                <c:pt idx="10">
                  <c:v>5856480000000</c:v>
                </c:pt>
                <c:pt idx="11">
                  <c:v>1188490000000</c:v>
                </c:pt>
                <c:pt idx="12">
                  <c:v>924969000000</c:v>
                </c:pt>
                <c:pt idx="13">
                  <c:v>275223000000</c:v>
                </c:pt>
                <c:pt idx="14">
                  <c:v>250674000000</c:v>
                </c:pt>
                <c:pt idx="15">
                  <c:v>5950240000</c:v>
                </c:pt>
                <c:pt idx="16">
                  <c:v>9995590000</c:v>
                </c:pt>
                <c:pt idx="17">
                  <c:v>2244570000</c:v>
                </c:pt>
                <c:pt idx="18">
                  <c:v>5900500000</c:v>
                </c:pt>
                <c:pt idx="19">
                  <c:v>1524190000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60-46B5-8FAE-6E0B97C9D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666960"/>
        <c:axId val="1391667376"/>
      </c:scatterChart>
      <c:valAx>
        <c:axId val="139166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Frequency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67376"/>
        <c:crosses val="autoZero"/>
        <c:crossBetween val="midCat"/>
      </c:valAx>
      <c:valAx>
        <c:axId val="1391667376"/>
        <c:scaling>
          <c:logBase val="10"/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Kick factor (V/C/m/cavity)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6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61290438320291"/>
          <c:y val="5.0482215626025027E-2"/>
          <c:w val="0.18938430005359236"/>
          <c:h val="0.13789683170120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7A4649-FE2B-9B4A-97F3-CC4C8F2108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87B47-12A6-E84B-88A5-3A633DB14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D1A93-737F-E64E-85E6-20019352B71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681AC-4131-2448-A86D-73AD940B39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1E7B-9647-EC44-BF9C-FD5FA5C6C3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350D-806F-8F4F-91F0-6B083330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3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EFC0377-E68F-0A4B-A8F5-87B43B9C96F8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10209B-88E3-BF46-9F95-91064F802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72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C092-D55C-FE58-0808-42D7EE98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266C-4E72-1A27-E858-AFA1A356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0E6C4-D864-80C9-66A2-4AB9F24C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0D10-CA09-44EE-87D8-191C1EC47D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796FB-71AD-7609-BE27-DA99ECD4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BB881-429D-4C65-ECA8-C3907020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66F4-7D09-4F29-A5B2-9E69BCE0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2FF2-D190-8865-9C42-4034C5BAC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9CBF6-5751-9639-6870-90B47F5A5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E768-D807-47A0-640B-05279F5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0D10-CA09-44EE-87D8-191C1EC47D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CAF0-4765-6E6E-FAC8-21F0715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2F200-DACD-B159-F527-830D819F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66F4-7D09-4F29-A5B2-9E69BCE0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8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2973388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93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F027FF86-7DDC-6340-91C6-1FB3ACD79838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04260-A2D4-D748-8AEE-46A8706484AF}"/>
              </a:ext>
            </a:extLst>
          </p:cNvPr>
          <p:cNvSpPr txBox="1"/>
          <p:nvPr userDrawn="1"/>
        </p:nvSpPr>
        <p:spPr>
          <a:xfrm>
            <a:off x="1339200" y="497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2973388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736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2973388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2973388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207C3C-A2F8-9743-BB53-40A9B905E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0F1FF-3C6F-EB4E-818F-DFF0799F1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9835" y="4765381"/>
            <a:ext cx="421181" cy="2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2CFE6F-E9BD-9046-ACA9-B2FC15021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957" y="4717771"/>
            <a:ext cx="543831" cy="26184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-666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588F3D-C3FA-9E48-8758-4B1C37426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EA3C2-3CAA-ED49-AC43-4C81CB17B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835" y="4765069"/>
            <a:ext cx="421181" cy="2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A152A-9C21-0D44-8A36-C5AF5536E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DBBCD-103C-D84D-873F-83763E14D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835" y="4765069"/>
            <a:ext cx="421181" cy="2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2/4/2023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BA8408-34E4-F24D-8C91-D301F39264A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686" r:id="rId4"/>
    <p:sldLayoutId id="2147483690" r:id="rId5"/>
    <p:sldLayoutId id="2147483667" r:id="rId6"/>
    <p:sldLayoutId id="2147483688" r:id="rId7"/>
    <p:sldLayoutId id="2147483674" r:id="rId8"/>
    <p:sldLayoutId id="2147483684" r:id="rId9"/>
    <p:sldLayoutId id="2147483678" r:id="rId10"/>
    <p:sldLayoutId id="2147483680" r:id="rId11"/>
    <p:sldLayoutId id="2147483682" r:id="rId12"/>
    <p:sldLayoutId id="2147483689" r:id="rId13"/>
    <p:sldLayoutId id="2147483714" r:id="rId14"/>
    <p:sldLayoutId id="2147483715" r:id="rId15"/>
    <p:sldLayoutId id="2147483716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A0CA6E-9264-BA46-BFA5-E22A76E42D5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1A740-AF18-3546-8642-37928209984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834824-6414-274B-98E5-D1726F9C17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9835" y="4765069"/>
            <a:ext cx="421181" cy="2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5" r:id="rId2"/>
    <p:sldLayoutId id="2147483710" r:id="rId3"/>
    <p:sldLayoutId id="2147483694" r:id="rId4"/>
    <p:sldLayoutId id="2147483705" r:id="rId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-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TIXGeneral-Regular" pitchFamily="2" charset="2"/>
        <a:buChar char="⎯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374" y="1486403"/>
            <a:ext cx="7139766" cy="116955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Study of HOM Couplers for the C-band Accelerating Structure</a:t>
            </a:r>
            <a:endParaRPr lang="en-US" b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578629-5CEB-F040-A1A7-CB4A1379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977" y="2761480"/>
            <a:ext cx="2868515" cy="883743"/>
          </a:xfrm>
        </p:spPr>
        <p:txBody>
          <a:bodyPr>
            <a:normAutofit/>
          </a:bodyPr>
          <a:lstStyle/>
          <a:p>
            <a:r>
              <a:rPr lang="en-US" dirty="0"/>
              <a:t>Dongsung Kim (LANL)</a:t>
            </a:r>
          </a:p>
          <a:p>
            <a:r>
              <a:rPr lang="en-US" dirty="0"/>
              <a:t>Evgenya I. Simakov (LANL)</a:t>
            </a:r>
          </a:p>
          <a:p>
            <a:r>
              <a:rPr lang="en-US" dirty="0"/>
              <a:t>Zenghai Li (SLAC)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97FDC-5553-AA46-9CCE-770FDA7F9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77" y="3944916"/>
            <a:ext cx="2714105" cy="243609"/>
          </a:xfrm>
        </p:spPr>
        <p:txBody>
          <a:bodyPr/>
          <a:lstStyle/>
          <a:p>
            <a:r>
              <a:rPr lang="en-US" dirty="0"/>
              <a:t>February 7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9F7E038-EDA8-D213-EAE9-C8384DD4D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400" y="4263214"/>
            <a:ext cx="2597150" cy="379412"/>
          </a:xfrm>
        </p:spPr>
        <p:txBody>
          <a:bodyPr/>
          <a:lstStyle/>
          <a:p>
            <a:r>
              <a:rPr lang="en-US" dirty="0"/>
              <a:t>LA-UR</a:t>
            </a:r>
          </a:p>
        </p:txBody>
      </p:sp>
    </p:spTree>
    <p:extLst>
      <p:ext uri="{BB962C8B-B14F-4D97-AF65-F5344CB8AC3E}">
        <p14:creationId xmlns:p14="http://schemas.microsoft.com/office/powerpoint/2010/main" val="305395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EB836-0819-C9C3-C22D-17E6240A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7711" y="641651"/>
            <a:ext cx="2765525" cy="2074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D67F4-D565-ECA0-B81D-43518E34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712" y="2789535"/>
            <a:ext cx="2765524" cy="2074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BDCC0E-32EE-39B1-94B5-E28C38C30F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67484" y="2844953"/>
            <a:ext cx="2765524" cy="2074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BEACF-65BD-6804-F2B0-A0C95BC10B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67484" y="641651"/>
            <a:ext cx="2765524" cy="207414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60275E6-4BEF-037F-6C2F-10BB389692B8}"/>
              </a:ext>
            </a:extLst>
          </p:cNvPr>
          <p:cNvSpPr txBox="1">
            <a:spLocks/>
          </p:cNvSpPr>
          <p:nvPr/>
        </p:nvSpPr>
        <p:spPr>
          <a:xfrm>
            <a:off x="367767" y="189631"/>
            <a:ext cx="8599251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4080"/>
                </a:solidFill>
              </a:rPr>
              <a:t>Dependence of Q on thickness and length of waveguides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258FB-CFA8-54E9-3286-0DF3EF996FFB}"/>
              </a:ext>
            </a:extLst>
          </p:cNvPr>
          <p:cNvSpPr txBox="1"/>
          <p:nvPr/>
        </p:nvSpPr>
        <p:spPr>
          <a:xfrm>
            <a:off x="6256501" y="1708182"/>
            <a:ext cx="2855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With 2.0 mm thickness of waveguide, Q-factor was below 2000 except the frequency at 17.558 GHz.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1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1906C80-A2FD-C781-B0E9-D4971BBBDE67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67925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4080"/>
                </a:solidFill>
              </a:rPr>
              <a:t>Comparison of (kick-factor x Q</a:t>
            </a:r>
            <a:r>
              <a:rPr lang="en-US" sz="2400" b="1" baseline="-25000" dirty="0">
                <a:solidFill>
                  <a:srgbClr val="004080"/>
                </a:solidFill>
              </a:rPr>
              <a:t>0</a:t>
            </a:r>
            <a:r>
              <a:rPr lang="en-US" sz="2400" b="1" dirty="0">
                <a:solidFill>
                  <a:srgbClr val="004080"/>
                </a:solidFill>
              </a:rPr>
              <a:t>) vs kick-factor x damped 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7FFDF-9736-4CC8-5E77-67E7C3226DE5}"/>
              </a:ext>
            </a:extLst>
          </p:cNvPr>
          <p:cNvSpPr txBox="1"/>
          <p:nvPr/>
        </p:nvSpPr>
        <p:spPr>
          <a:xfrm>
            <a:off x="996199" y="4496570"/>
            <a:ext cx="7166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Some dipole modes </a:t>
            </a:r>
            <a:r>
              <a:rPr lang="en-US" sz="1800" b="1" i="1" u="sng" dirty="0">
                <a:solidFill>
                  <a:srgbClr val="1306BC"/>
                </a:solidFill>
                <a:cs typeface="Arial" panose="020B0604020202020204" pitchFamily="34" charset="0"/>
              </a:rPr>
              <a:t>do not couple well</a:t>
            </a:r>
            <a:r>
              <a:rPr lang="en-US" sz="1800" dirty="0">
                <a:solidFill>
                  <a:srgbClr val="0070C1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with damping loads and show still high Q values (&gt; 5000) at 9.25, 12.20, 17.56, and 34.41 GHz.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E7BB57-84EB-31BF-EC25-2337BB89FCF2}"/>
              </a:ext>
            </a:extLst>
          </p:cNvPr>
          <p:cNvSpPr txBox="1"/>
          <p:nvPr/>
        </p:nvSpPr>
        <p:spPr>
          <a:xfrm>
            <a:off x="5869931" y="2246870"/>
            <a:ext cx="3177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0.5 mm thickness of the straight waveguide with 50 mm length.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39B9F3-ED37-7A41-1C43-4666A6A5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7" y="753341"/>
            <a:ext cx="4849091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710F3BA-707B-7AFD-186E-89914C58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3" y="941280"/>
            <a:ext cx="3512773" cy="2399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D2AC92-95D9-3D0F-7B9A-D5C26BF4F03C}"/>
              </a:ext>
            </a:extLst>
          </p:cNvPr>
          <p:cNvSpPr/>
          <p:nvPr/>
        </p:nvSpPr>
        <p:spPr>
          <a:xfrm>
            <a:off x="823457" y="3196507"/>
            <a:ext cx="311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0.5 mm thick of waveguide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Lossy metal sheet (yellow): 0.5 mm thick.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Electrical conductivity: 100.0 S/m.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Mesh</a:t>
            </a:r>
          </a:p>
          <a:p>
            <a:r>
              <a:rPr lang="en-US" sz="1200" dirty="0"/>
              <a:t>       - 12 Cells per wavelength</a:t>
            </a:r>
          </a:p>
          <a:p>
            <a:r>
              <a:rPr lang="en-US" sz="1200" dirty="0"/>
              <a:t>       - 6 Cells per max model box edge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C3DCB7F-C5A7-0B33-34F5-FAD1C692C01D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709864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20-cell C-band Accelerating Structure in CST and Omega3P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6F74D-9E5E-9EB2-3F04-EBFBC40F749A}"/>
              </a:ext>
            </a:extLst>
          </p:cNvPr>
          <p:cNvSpPr txBox="1"/>
          <p:nvPr/>
        </p:nvSpPr>
        <p:spPr>
          <a:xfrm>
            <a:off x="1967915" y="630498"/>
            <a:ext cx="822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CST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AA0BBA-3721-39BF-6A0C-CDB53F123646}"/>
              </a:ext>
            </a:extLst>
          </p:cNvPr>
          <p:cNvGrpSpPr/>
          <p:nvPr/>
        </p:nvGrpSpPr>
        <p:grpSpPr>
          <a:xfrm>
            <a:off x="2234381" y="1130377"/>
            <a:ext cx="1873180" cy="949349"/>
            <a:chOff x="1900778" y="1049562"/>
            <a:chExt cx="1873180" cy="94934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AA2E7A4-71A4-A3CF-EE31-3896BE70BAC2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1900778" y="1218839"/>
              <a:ext cx="390744" cy="7800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DE262-6532-6A9D-9F27-A57A28BE7BEE}"/>
                </a:ext>
              </a:extLst>
            </p:cNvPr>
            <p:cNvSpPr txBox="1"/>
            <p:nvPr/>
          </p:nvSpPr>
          <p:spPr>
            <a:xfrm>
              <a:off x="2291522" y="1049562"/>
              <a:ext cx="14824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Lossy material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8993CE-2D37-83BB-B412-C460C413EF2E}"/>
              </a:ext>
            </a:extLst>
          </p:cNvPr>
          <p:cNvGrpSpPr/>
          <p:nvPr/>
        </p:nvGrpSpPr>
        <p:grpSpPr>
          <a:xfrm>
            <a:off x="5175035" y="940610"/>
            <a:ext cx="3620011" cy="2552840"/>
            <a:chOff x="4481945" y="1661980"/>
            <a:chExt cx="3620011" cy="25528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5536AE-3D39-2B52-5BB4-8DC91820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1945" y="1661980"/>
              <a:ext cx="3620011" cy="25528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C70D70-893E-D342-4320-73E84D3A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5020" y="1661980"/>
              <a:ext cx="946936" cy="1065303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04AABA-0580-0495-5A3A-50E4BC1A44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089" y="2176001"/>
              <a:ext cx="124065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1A55F1A-5834-41D6-3375-D77DF24107E3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6859162" y="2461403"/>
              <a:ext cx="203773" cy="133567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8DFF96-D4C1-AA29-7568-DCB4FD96AF52}"/>
                </a:ext>
              </a:extLst>
            </p:cNvPr>
            <p:cNvSpPr txBox="1"/>
            <p:nvPr/>
          </p:nvSpPr>
          <p:spPr>
            <a:xfrm>
              <a:off x="6310745" y="1938183"/>
              <a:ext cx="10968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Impedance boundary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F170FAC-C4E9-35B2-CE02-251BF86F317B}"/>
              </a:ext>
            </a:extLst>
          </p:cNvPr>
          <p:cNvSpPr txBox="1"/>
          <p:nvPr/>
        </p:nvSpPr>
        <p:spPr>
          <a:xfrm>
            <a:off x="6454737" y="602607"/>
            <a:ext cx="142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Omega3P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6AC74C-CD68-476F-F150-53AB5203A234}"/>
              </a:ext>
            </a:extLst>
          </p:cNvPr>
          <p:cNvSpPr txBox="1"/>
          <p:nvPr/>
        </p:nvSpPr>
        <p:spPr>
          <a:xfrm>
            <a:off x="4627419" y="3725836"/>
            <a:ext cx="45165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Mesh</a:t>
            </a:r>
          </a:p>
          <a:p>
            <a:r>
              <a:rPr lang="en-US" sz="1400" dirty="0"/>
              <a:t>- volume all sizing function type skeleton scale 7 </a:t>
            </a:r>
            <a:r>
              <a:rPr lang="en-US" sz="1400" dirty="0" err="1"/>
              <a:t>time_accuracy_level</a:t>
            </a:r>
            <a:r>
              <a:rPr lang="en-US" sz="1400" dirty="0"/>
              <a:t> 2 </a:t>
            </a:r>
            <a:r>
              <a:rPr lang="en-US" sz="1400" dirty="0" err="1"/>
              <a:t>min_size</a:t>
            </a:r>
            <a:r>
              <a:rPr lang="en-US" sz="1400" dirty="0"/>
              <a:t> auto </a:t>
            </a:r>
            <a:r>
              <a:rPr lang="en-US" sz="1400" dirty="0" err="1"/>
              <a:t>max_size</a:t>
            </a:r>
            <a:r>
              <a:rPr lang="en-US" sz="1400" dirty="0"/>
              <a:t> 1.5 </a:t>
            </a:r>
            <a:r>
              <a:rPr lang="en-US" sz="1400" dirty="0" err="1"/>
              <a:t>max_gradient</a:t>
            </a:r>
            <a:r>
              <a:rPr lang="en-US" sz="1400" dirty="0"/>
              <a:t> 1.5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674EC4-0C8E-A535-4D67-972C0649FD46}"/>
              </a:ext>
            </a:extLst>
          </p:cNvPr>
          <p:cNvCxnSpPr>
            <a:cxnSpLocks/>
          </p:cNvCxnSpPr>
          <p:nvPr/>
        </p:nvCxnSpPr>
        <p:spPr>
          <a:xfrm flipH="1">
            <a:off x="1649544" y="1294163"/>
            <a:ext cx="975581" cy="288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81BFD9-3095-AA4B-91FB-1A4E185B996A}"/>
              </a:ext>
            </a:extLst>
          </p:cNvPr>
          <p:cNvSpPr txBox="1"/>
          <p:nvPr/>
        </p:nvSpPr>
        <p:spPr>
          <a:xfrm>
            <a:off x="8300383" y="4526054"/>
            <a:ext cx="904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(mm)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5113D4-3974-B44E-A081-D6274402DE8A}"/>
              </a:ext>
            </a:extLst>
          </p:cNvPr>
          <p:cNvCxnSpPr>
            <a:cxnSpLocks/>
          </p:cNvCxnSpPr>
          <p:nvPr/>
        </p:nvCxnSpPr>
        <p:spPr>
          <a:xfrm flipH="1" flipV="1">
            <a:off x="8254767" y="4400026"/>
            <a:ext cx="247475" cy="242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3E7E0A-BBA4-BCCB-48B1-47A10FB0B0FF}"/>
              </a:ext>
            </a:extLst>
          </p:cNvPr>
          <p:cNvSpPr txBox="1"/>
          <p:nvPr/>
        </p:nvSpPr>
        <p:spPr>
          <a:xfrm>
            <a:off x="5092168" y="4672245"/>
            <a:ext cx="2598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sz="1800" dirty="0">
                <a:solidFill>
                  <a:srgbClr val="FF0000"/>
                </a:solidFill>
              </a:rPr>
              <a:t> Cells per wavelength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7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614345"/>
              </p:ext>
            </p:extLst>
          </p:nvPr>
        </p:nvGraphicFramePr>
        <p:xfrm>
          <a:off x="159133" y="1273753"/>
          <a:ext cx="4412867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42436"/>
              </p:ext>
            </p:extLst>
          </p:nvPr>
        </p:nvGraphicFramePr>
        <p:xfrm>
          <a:off x="4572000" y="1302328"/>
          <a:ext cx="4562368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D924067-370C-4F5A-CE0F-ED1BA63D1FEE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Comparison of 20 cell structure in between CST and Omega3P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D02E7-5D44-E5BD-473E-8FA8E790CAE1}"/>
              </a:ext>
            </a:extLst>
          </p:cNvPr>
          <p:cNvSpPr txBox="1"/>
          <p:nvPr/>
        </p:nvSpPr>
        <p:spPr>
          <a:xfrm>
            <a:off x="1115291" y="4526972"/>
            <a:ext cx="5597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Both have 30 mm waveguide length and 100 S/m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B09CB2D-435A-1B90-DED3-D385B4433D81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20-cell Structure with Straight waveguide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1BEF7D-779D-1EDA-0E5D-0836DDABE7C8}"/>
              </a:ext>
            </a:extLst>
          </p:cNvPr>
          <p:cNvCxnSpPr/>
          <p:nvPr/>
        </p:nvCxnSpPr>
        <p:spPr>
          <a:xfrm>
            <a:off x="508447" y="3840991"/>
            <a:ext cx="0" cy="50007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81070D-7337-0B94-CABE-471FF60D08DD}"/>
              </a:ext>
            </a:extLst>
          </p:cNvPr>
          <p:cNvCxnSpPr/>
          <p:nvPr/>
        </p:nvCxnSpPr>
        <p:spPr>
          <a:xfrm>
            <a:off x="1996283" y="3925668"/>
            <a:ext cx="0" cy="4132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4257CC-BA70-D8E9-780D-07E0D978C48D}"/>
              </a:ext>
            </a:extLst>
          </p:cNvPr>
          <p:cNvCxnSpPr/>
          <p:nvPr/>
        </p:nvCxnSpPr>
        <p:spPr>
          <a:xfrm>
            <a:off x="3935508" y="3951792"/>
            <a:ext cx="0" cy="50007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775B270-D55C-2293-6E41-DD0F82497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6" y="959681"/>
            <a:ext cx="4101474" cy="2892369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2ADE949-9E88-4A20-E1DE-F5DDF1AF76D4}"/>
              </a:ext>
            </a:extLst>
          </p:cNvPr>
          <p:cNvCxnSpPr>
            <a:cxnSpLocks/>
          </p:cNvCxnSpPr>
          <p:nvPr/>
        </p:nvCxnSpPr>
        <p:spPr>
          <a:xfrm>
            <a:off x="389890" y="3636299"/>
            <a:ext cx="1783273" cy="300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D0BA56D-02BB-B138-515A-B1642C6CFCEE}"/>
              </a:ext>
            </a:extLst>
          </p:cNvPr>
          <p:cNvSpPr txBox="1"/>
          <p:nvPr/>
        </p:nvSpPr>
        <p:spPr>
          <a:xfrm>
            <a:off x="995094" y="3606428"/>
            <a:ext cx="825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a: 22 mm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38CB99-1299-78DE-926A-089ED8623A7C}"/>
              </a:ext>
            </a:extLst>
          </p:cNvPr>
          <p:cNvSpPr txBox="1"/>
          <p:nvPr/>
        </p:nvSpPr>
        <p:spPr>
          <a:xfrm>
            <a:off x="1998974" y="3624922"/>
            <a:ext cx="1054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b: 8 - 28 mm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7C8F4-7293-AD3A-2CCE-0D436295F088}"/>
              </a:ext>
            </a:extLst>
          </p:cNvPr>
          <p:cNvCxnSpPr>
            <a:cxnSpLocks/>
          </p:cNvCxnSpPr>
          <p:nvPr/>
        </p:nvCxnSpPr>
        <p:spPr>
          <a:xfrm>
            <a:off x="2185372" y="3644015"/>
            <a:ext cx="617898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2A9BD9FE-B65C-379E-F809-A2D7EB1D5C8F}"/>
              </a:ext>
            </a:extLst>
          </p:cNvPr>
          <p:cNvSpPr/>
          <p:nvPr/>
        </p:nvSpPr>
        <p:spPr>
          <a:xfrm>
            <a:off x="2045889" y="3243688"/>
            <a:ext cx="940337" cy="6083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D2E439-65B3-14D2-3AFA-4ED5F18CAD1D}"/>
              </a:ext>
            </a:extLst>
          </p:cNvPr>
          <p:cNvCxnSpPr>
            <a:cxnSpLocks/>
          </p:cNvCxnSpPr>
          <p:nvPr/>
        </p:nvCxnSpPr>
        <p:spPr>
          <a:xfrm flipV="1">
            <a:off x="2972059" y="3254645"/>
            <a:ext cx="1958240" cy="58190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66A9D2D1-6CFA-F27B-C79C-A1A47338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45" y="1457126"/>
            <a:ext cx="804342" cy="904885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1A1AEF6-8A7D-9746-E6E7-113875AF1209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962452" y="1432944"/>
            <a:ext cx="1656782" cy="1013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23FA504-EA2C-68E7-35EC-8D9411EECDD2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3283553" y="1756109"/>
            <a:ext cx="339854" cy="13263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A3815BA-D1A2-483F-6383-57A69934B27D}"/>
              </a:ext>
            </a:extLst>
          </p:cNvPr>
          <p:cNvSpPr txBox="1"/>
          <p:nvPr/>
        </p:nvSpPr>
        <p:spPr>
          <a:xfrm>
            <a:off x="2619234" y="1109778"/>
            <a:ext cx="1328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Impedance boundary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021157-4101-6676-603D-1E70D96491ED}"/>
              </a:ext>
            </a:extLst>
          </p:cNvPr>
          <p:cNvGrpSpPr/>
          <p:nvPr/>
        </p:nvGrpSpPr>
        <p:grpSpPr>
          <a:xfrm>
            <a:off x="4930299" y="1681588"/>
            <a:ext cx="3829050" cy="1562100"/>
            <a:chOff x="134454" y="4658378"/>
            <a:chExt cx="3829050" cy="15621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FF106D-7106-A1F0-5A5C-6DE41E44F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454" y="4658378"/>
              <a:ext cx="3829050" cy="1562100"/>
            </a:xfrm>
            <a:prstGeom prst="rect">
              <a:avLst/>
            </a:prstGeom>
          </p:spPr>
        </p:pic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C6A46FB-5BFC-DADE-A5C1-E022ADBD220D}"/>
                </a:ext>
              </a:extLst>
            </p:cNvPr>
            <p:cNvCxnSpPr/>
            <p:nvPr/>
          </p:nvCxnSpPr>
          <p:spPr>
            <a:xfrm>
              <a:off x="933389" y="5173744"/>
              <a:ext cx="0" cy="27858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6DBA6B9-3ABF-238F-482B-A5C32B11A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389" y="5513617"/>
              <a:ext cx="0" cy="28722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53ABFA-49B6-601A-208F-D65A16E54DF9}"/>
                </a:ext>
              </a:extLst>
            </p:cNvPr>
            <p:cNvSpPr txBox="1"/>
            <p:nvPr/>
          </p:nvSpPr>
          <p:spPr>
            <a:xfrm>
              <a:off x="933389" y="5127674"/>
              <a:ext cx="10209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c: 250 um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602DCB0-2038-1895-25D7-E7589B957795}"/>
                </a:ext>
              </a:extLst>
            </p:cNvPr>
            <p:cNvCxnSpPr/>
            <p:nvPr/>
          </p:nvCxnSpPr>
          <p:spPr>
            <a:xfrm>
              <a:off x="3116631" y="5158861"/>
              <a:ext cx="0" cy="27858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1E43817-B53E-0BD7-B123-0CF8029D6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1868" y="5524495"/>
              <a:ext cx="0" cy="28722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92EB39-1A7D-4991-EB6B-8948038D4782}"/>
                </a:ext>
              </a:extLst>
            </p:cNvPr>
            <p:cNvSpPr txBox="1"/>
            <p:nvPr/>
          </p:nvSpPr>
          <p:spPr>
            <a:xfrm>
              <a:off x="3103383" y="5120300"/>
              <a:ext cx="8451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d: 250 um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AD85FC5-A712-CB5B-F57F-52736A1A7A6D}"/>
              </a:ext>
            </a:extLst>
          </p:cNvPr>
          <p:cNvSpPr txBox="1"/>
          <p:nvPr/>
        </p:nvSpPr>
        <p:spPr>
          <a:xfrm>
            <a:off x="5096568" y="3327302"/>
            <a:ext cx="3797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Straight waveguide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Impedance boundary: 100 or 1E+6 S/m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Length variation: 30 - 50 mm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8E110F-D74C-F951-A2D6-FBA86E5081F5}"/>
              </a:ext>
            </a:extLst>
          </p:cNvPr>
          <p:cNvCxnSpPr>
            <a:cxnSpLocks/>
          </p:cNvCxnSpPr>
          <p:nvPr/>
        </p:nvCxnSpPr>
        <p:spPr>
          <a:xfrm flipV="1">
            <a:off x="2989951" y="1681588"/>
            <a:ext cx="1950761" cy="15730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2BAB2F1-5248-F38D-5515-788560FE7B31}"/>
              </a:ext>
            </a:extLst>
          </p:cNvPr>
          <p:cNvSpPr txBox="1"/>
          <p:nvPr/>
        </p:nvSpPr>
        <p:spPr>
          <a:xfrm>
            <a:off x="2052311" y="4242395"/>
            <a:ext cx="505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Total length of waveguide varies from 30 mm to 50 mm</a:t>
            </a:r>
          </a:p>
        </p:txBody>
      </p:sp>
    </p:spTree>
    <p:extLst>
      <p:ext uri="{BB962C8B-B14F-4D97-AF65-F5344CB8AC3E}">
        <p14:creationId xmlns:p14="http://schemas.microsoft.com/office/powerpoint/2010/main" val="386983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5B7CCE-CE76-2F34-3860-1085C58C8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160564"/>
              </p:ext>
            </p:extLst>
          </p:nvPr>
        </p:nvGraphicFramePr>
        <p:xfrm>
          <a:off x="0" y="672896"/>
          <a:ext cx="4591698" cy="26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71C9F-5450-E48E-C9BD-1F16005946AA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Straight waveguide with 30 mm – 50 mm (100 S/m)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5F7B071-6919-C0F5-6C0A-6B42676AD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14664"/>
              </p:ext>
            </p:extLst>
          </p:nvPr>
        </p:nvGraphicFramePr>
        <p:xfrm>
          <a:off x="1978742" y="3509242"/>
          <a:ext cx="5186516" cy="150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445">
                  <a:extLst>
                    <a:ext uri="{9D8B030D-6E8A-4147-A177-3AD203B41FA5}">
                      <a16:colId xmlns:a16="http://schemas.microsoft.com/office/drawing/2014/main" val="340971172"/>
                    </a:ext>
                  </a:extLst>
                </a:gridCol>
                <a:gridCol w="1510071">
                  <a:extLst>
                    <a:ext uri="{9D8B030D-6E8A-4147-A177-3AD203B41FA5}">
                      <a16:colId xmlns:a16="http://schemas.microsoft.com/office/drawing/2014/main" val="1760380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3775989"/>
                    </a:ext>
                  </a:extLst>
                </a:gridCol>
              </a:tblGrid>
              <a:tr h="301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Waveguide length (mm)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09760"/>
                  </a:ext>
                </a:extLst>
              </a:tr>
              <a:tr h="301613">
                <a:tc>
                  <a:txBody>
                    <a:bodyPr/>
                    <a:lstStyle/>
                    <a:p>
                      <a:r>
                        <a:rPr lang="en-US" dirty="0"/>
                        <a:t>Frequency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Minimum Kick x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93301"/>
                  </a:ext>
                </a:extLst>
              </a:tr>
              <a:tr h="301613">
                <a:tc>
                  <a:txBody>
                    <a:bodyPr/>
                    <a:lstStyle/>
                    <a:p>
                      <a:r>
                        <a:rPr lang="en-US" dirty="0"/>
                        <a:t>9.22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34, 36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34, 36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5226"/>
                  </a:ext>
                </a:extLst>
              </a:tr>
              <a:tr h="301613">
                <a:tc>
                  <a:txBody>
                    <a:bodyPr/>
                    <a:lstStyle/>
                    <a:p>
                      <a:r>
                        <a:rPr lang="en-US" dirty="0"/>
                        <a:t>12.2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34, 36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34, 36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233055"/>
                  </a:ext>
                </a:extLst>
              </a:tr>
              <a:tr h="241703"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522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1ABA1C7-EA42-83EC-D94D-96F579B095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03738"/>
              </p:ext>
            </p:extLst>
          </p:nvPr>
        </p:nvGraphicFramePr>
        <p:xfrm>
          <a:off x="4865993" y="672896"/>
          <a:ext cx="4278007" cy="26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99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75C5E8D-B451-352F-C791-64EFABE0212E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45325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Kick x Q with Straight Waveguide (100 S/m and 1E+6 S/m)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57A151-A09B-4641-92A4-ECDEBCEE3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848727"/>
              </p:ext>
            </p:extLst>
          </p:nvPr>
        </p:nvGraphicFramePr>
        <p:xfrm>
          <a:off x="367690" y="652568"/>
          <a:ext cx="8408621" cy="383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82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B09CB2D-435A-1B90-DED3-D385B4433D81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20-cell Cavity Structure with </a:t>
            </a:r>
            <a:r>
              <a:rPr lang="en-US" i="1" dirty="0">
                <a:solidFill>
                  <a:srgbClr val="0070C1"/>
                </a:solidFill>
              </a:rPr>
              <a:t>tapered waveguide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1BEF7D-779D-1EDA-0E5D-0836DDABE7C8}"/>
              </a:ext>
            </a:extLst>
          </p:cNvPr>
          <p:cNvCxnSpPr/>
          <p:nvPr/>
        </p:nvCxnSpPr>
        <p:spPr>
          <a:xfrm>
            <a:off x="508447" y="3840991"/>
            <a:ext cx="0" cy="50007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81070D-7337-0B94-CABE-471FF60D08DD}"/>
              </a:ext>
            </a:extLst>
          </p:cNvPr>
          <p:cNvCxnSpPr/>
          <p:nvPr/>
        </p:nvCxnSpPr>
        <p:spPr>
          <a:xfrm>
            <a:off x="1996283" y="3925668"/>
            <a:ext cx="0" cy="4132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4257CC-BA70-D8E9-780D-07E0D978C48D}"/>
              </a:ext>
            </a:extLst>
          </p:cNvPr>
          <p:cNvCxnSpPr/>
          <p:nvPr/>
        </p:nvCxnSpPr>
        <p:spPr>
          <a:xfrm>
            <a:off x="3935508" y="3951792"/>
            <a:ext cx="0" cy="50007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775B270-D55C-2293-6E41-DD0F82497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6" y="959681"/>
            <a:ext cx="4101474" cy="2892369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2ADE949-9E88-4A20-E1DE-F5DDF1AF76D4}"/>
              </a:ext>
            </a:extLst>
          </p:cNvPr>
          <p:cNvCxnSpPr>
            <a:cxnSpLocks/>
          </p:cNvCxnSpPr>
          <p:nvPr/>
        </p:nvCxnSpPr>
        <p:spPr>
          <a:xfrm>
            <a:off x="389890" y="3636299"/>
            <a:ext cx="1783273" cy="300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D0BA56D-02BB-B138-515A-B1642C6CFCEE}"/>
              </a:ext>
            </a:extLst>
          </p:cNvPr>
          <p:cNvSpPr txBox="1"/>
          <p:nvPr/>
        </p:nvSpPr>
        <p:spPr>
          <a:xfrm>
            <a:off x="995094" y="3606428"/>
            <a:ext cx="825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a: 22 mm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7C8F4-7293-AD3A-2CCE-0D436295F088}"/>
              </a:ext>
            </a:extLst>
          </p:cNvPr>
          <p:cNvCxnSpPr>
            <a:cxnSpLocks/>
          </p:cNvCxnSpPr>
          <p:nvPr/>
        </p:nvCxnSpPr>
        <p:spPr>
          <a:xfrm>
            <a:off x="2185372" y="3644015"/>
            <a:ext cx="617898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2A9BD9FE-B65C-379E-F809-A2D7EB1D5C8F}"/>
              </a:ext>
            </a:extLst>
          </p:cNvPr>
          <p:cNvSpPr/>
          <p:nvPr/>
        </p:nvSpPr>
        <p:spPr>
          <a:xfrm>
            <a:off x="2045889" y="3243688"/>
            <a:ext cx="940337" cy="6083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6A9D2D1-6CFA-F27B-C79C-A1A47338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45" y="1457126"/>
            <a:ext cx="804342" cy="904885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1A1AEF6-8A7D-9746-E6E7-113875AF1209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1683327" y="1446951"/>
            <a:ext cx="941584" cy="3649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23FA504-EA2C-68E7-35EC-8D9411EECDD2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3289230" y="1908616"/>
            <a:ext cx="298305" cy="12254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A3815BA-D1A2-483F-6383-57A69934B27D}"/>
              </a:ext>
            </a:extLst>
          </p:cNvPr>
          <p:cNvSpPr txBox="1"/>
          <p:nvPr/>
        </p:nvSpPr>
        <p:spPr>
          <a:xfrm>
            <a:off x="2624911" y="985286"/>
            <a:ext cx="1328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Impedance boundary</a:t>
            </a:r>
          </a:p>
          <a:p>
            <a:r>
              <a:rPr lang="en-US" dirty="0">
                <a:solidFill>
                  <a:schemeClr val="bg1"/>
                </a:solidFill>
              </a:rPr>
              <a:t>(1E+6 S/m)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60DF1DA-38A9-DAA5-87A0-9DBB42DEA3B3}"/>
              </a:ext>
            </a:extLst>
          </p:cNvPr>
          <p:cNvGrpSpPr/>
          <p:nvPr/>
        </p:nvGrpSpPr>
        <p:grpSpPr>
          <a:xfrm>
            <a:off x="4958701" y="1595561"/>
            <a:ext cx="3812240" cy="1633817"/>
            <a:chOff x="4876014" y="2822397"/>
            <a:chExt cx="3812240" cy="163381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9255AD0-121F-CD40-DE9F-38F907E05616}"/>
                </a:ext>
              </a:extLst>
            </p:cNvPr>
            <p:cNvGrpSpPr/>
            <p:nvPr/>
          </p:nvGrpSpPr>
          <p:grpSpPr>
            <a:xfrm>
              <a:off x="4876014" y="2822397"/>
              <a:ext cx="3812240" cy="1633817"/>
              <a:chOff x="4876014" y="2822397"/>
              <a:chExt cx="3812240" cy="163381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6C1CDF5-E3CE-7DBB-E261-78A52720D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014" y="2822397"/>
                <a:ext cx="3812240" cy="1633817"/>
              </a:xfrm>
              <a:prstGeom prst="rect">
                <a:avLst/>
              </a:prstGeom>
            </p:spPr>
          </p:pic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EC543368-CAF0-44C4-25AE-1E4E01358CC4}"/>
                  </a:ext>
                </a:extLst>
              </p:cNvPr>
              <p:cNvCxnSpPr/>
              <p:nvPr/>
            </p:nvCxnSpPr>
            <p:spPr>
              <a:xfrm>
                <a:off x="8409106" y="3573465"/>
                <a:ext cx="0" cy="27858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8CACC6C-474A-B165-45E0-3BC3068CE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5462" y="3896121"/>
                <a:ext cx="0" cy="28722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028FA4-9672-EEFB-828A-5754A3EFE695}"/>
                </a:ext>
              </a:extLst>
            </p:cNvPr>
            <p:cNvSpPr txBox="1"/>
            <p:nvPr/>
          </p:nvSpPr>
          <p:spPr>
            <a:xfrm>
              <a:off x="6786892" y="4078819"/>
              <a:ext cx="15901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d: 50 um or 0.5 um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8E110F-D74C-F951-A2D6-FBA86E5081F5}"/>
              </a:ext>
            </a:extLst>
          </p:cNvPr>
          <p:cNvCxnSpPr>
            <a:cxnSpLocks/>
          </p:cNvCxnSpPr>
          <p:nvPr/>
        </p:nvCxnSpPr>
        <p:spPr>
          <a:xfrm flipV="1">
            <a:off x="2989951" y="1595561"/>
            <a:ext cx="1968750" cy="16590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1C66B0C-79F7-0A33-C864-E0136E0817C4}"/>
              </a:ext>
            </a:extLst>
          </p:cNvPr>
          <p:cNvSpPr txBox="1"/>
          <p:nvPr/>
        </p:nvSpPr>
        <p:spPr>
          <a:xfrm>
            <a:off x="4840659" y="3343490"/>
            <a:ext cx="4057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Two different cases of tapered waveguide</a:t>
            </a:r>
          </a:p>
          <a:p>
            <a:r>
              <a:rPr lang="en-US" sz="1600" b="1" dirty="0"/>
              <a:t>     - 50 um end</a:t>
            </a:r>
          </a:p>
          <a:p>
            <a:r>
              <a:rPr lang="en-US" sz="1600" b="1" dirty="0"/>
              <a:t>     - 0.5 um end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DFD1-7AD4-8CF2-6BA6-99821051923A}"/>
              </a:ext>
            </a:extLst>
          </p:cNvPr>
          <p:cNvCxnSpPr>
            <a:cxnSpLocks/>
          </p:cNvCxnSpPr>
          <p:nvPr/>
        </p:nvCxnSpPr>
        <p:spPr>
          <a:xfrm flipV="1">
            <a:off x="2998435" y="3207647"/>
            <a:ext cx="1960266" cy="657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F2C835-2006-7767-AC21-558CB868A532}"/>
              </a:ext>
            </a:extLst>
          </p:cNvPr>
          <p:cNvCxnSpPr>
            <a:cxnSpLocks/>
          </p:cNvCxnSpPr>
          <p:nvPr/>
        </p:nvCxnSpPr>
        <p:spPr>
          <a:xfrm flipH="1" flipV="1">
            <a:off x="2543023" y="3684507"/>
            <a:ext cx="243476" cy="567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1EE369-CB1A-0B0F-DB21-ABA168F65F39}"/>
              </a:ext>
            </a:extLst>
          </p:cNvPr>
          <p:cNvSpPr txBox="1"/>
          <p:nvPr/>
        </p:nvSpPr>
        <p:spPr>
          <a:xfrm>
            <a:off x="1061620" y="4244661"/>
            <a:ext cx="3449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b: 8 mm and 28 mm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 Total length is 30 mm and 50 mm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7130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FB6999F-D6FD-E053-7FEF-764053B435C8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Q-factor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0C83F-1D36-404E-ECDC-B021C53A5DF9}"/>
              </a:ext>
            </a:extLst>
          </p:cNvPr>
          <p:cNvSpPr txBox="1"/>
          <p:nvPr/>
        </p:nvSpPr>
        <p:spPr>
          <a:xfrm>
            <a:off x="1601458" y="4677968"/>
            <a:ext cx="59410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50 mm tapered waveguide case provide lower damped Q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FE712A-F099-49C6-8D97-FADA06DB6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24381"/>
              </p:ext>
            </p:extLst>
          </p:nvPr>
        </p:nvGraphicFramePr>
        <p:xfrm>
          <a:off x="361134" y="513862"/>
          <a:ext cx="8421732" cy="411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7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EC6C877-5F63-BB99-448C-A825B20F8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27362"/>
              </p:ext>
            </p:extLst>
          </p:nvPr>
        </p:nvGraphicFramePr>
        <p:xfrm>
          <a:off x="127860" y="793076"/>
          <a:ext cx="8927026" cy="3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0">
                  <a:extLst>
                    <a:ext uri="{9D8B030D-6E8A-4147-A177-3AD203B41FA5}">
                      <a16:colId xmlns:a16="http://schemas.microsoft.com/office/drawing/2014/main" val="4004107654"/>
                    </a:ext>
                  </a:extLst>
                </a:gridCol>
                <a:gridCol w="1151174">
                  <a:extLst>
                    <a:ext uri="{9D8B030D-6E8A-4147-A177-3AD203B41FA5}">
                      <a16:colId xmlns:a16="http://schemas.microsoft.com/office/drawing/2014/main" val="3029590482"/>
                    </a:ext>
                  </a:extLst>
                </a:gridCol>
                <a:gridCol w="1194614">
                  <a:extLst>
                    <a:ext uri="{9D8B030D-6E8A-4147-A177-3AD203B41FA5}">
                      <a16:colId xmlns:a16="http://schemas.microsoft.com/office/drawing/2014/main" val="4238467971"/>
                    </a:ext>
                  </a:extLst>
                </a:gridCol>
                <a:gridCol w="1145743">
                  <a:extLst>
                    <a:ext uri="{9D8B030D-6E8A-4147-A177-3AD203B41FA5}">
                      <a16:colId xmlns:a16="http://schemas.microsoft.com/office/drawing/2014/main" val="2945405808"/>
                    </a:ext>
                  </a:extLst>
                </a:gridCol>
                <a:gridCol w="1145743">
                  <a:extLst>
                    <a:ext uri="{9D8B030D-6E8A-4147-A177-3AD203B41FA5}">
                      <a16:colId xmlns:a16="http://schemas.microsoft.com/office/drawing/2014/main" val="274018385"/>
                    </a:ext>
                  </a:extLst>
                </a:gridCol>
                <a:gridCol w="1134884">
                  <a:extLst>
                    <a:ext uri="{9D8B030D-6E8A-4147-A177-3AD203B41FA5}">
                      <a16:colId xmlns:a16="http://schemas.microsoft.com/office/drawing/2014/main" val="1700761660"/>
                    </a:ext>
                  </a:extLst>
                </a:gridCol>
                <a:gridCol w="1162034">
                  <a:extLst>
                    <a:ext uri="{9D8B030D-6E8A-4147-A177-3AD203B41FA5}">
                      <a16:colId xmlns:a16="http://schemas.microsoft.com/office/drawing/2014/main" val="317659332"/>
                    </a:ext>
                  </a:extLst>
                </a:gridCol>
                <a:gridCol w="1172894">
                  <a:extLst>
                    <a:ext uri="{9D8B030D-6E8A-4147-A177-3AD203B41FA5}">
                      <a16:colId xmlns:a16="http://schemas.microsoft.com/office/drawing/2014/main" val="830811533"/>
                    </a:ext>
                  </a:extLst>
                </a:gridCol>
              </a:tblGrid>
              <a:tr h="48651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Q-factor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Q-factor x kick factor (V/</a:t>
                      </a:r>
                      <a:r>
                        <a:rPr lang="en-US" dirty="0" err="1"/>
                        <a:t>pC</a:t>
                      </a:r>
                      <a:r>
                        <a:rPr lang="en-US" dirty="0"/>
                        <a:t>/m/mm)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22582"/>
                  </a:ext>
                </a:extLst>
              </a:tr>
              <a:tr h="527597">
                <a:tc>
                  <a:txBody>
                    <a:bodyPr/>
                    <a:lstStyle/>
                    <a:p>
                      <a:r>
                        <a:rPr lang="en-US" sz="1200" b="1" dirty="0"/>
                        <a:t>Frequency (GHz)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30 mm Straight</a:t>
                      </a:r>
                    </a:p>
                    <a:p>
                      <a:r>
                        <a:rPr lang="en-US" sz="1200" b="1" dirty="0"/>
                        <a:t>(250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(0.5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34 mm Straight</a:t>
                      </a:r>
                    </a:p>
                    <a:p>
                      <a:r>
                        <a:rPr lang="en-US" sz="1200" b="1" dirty="0"/>
                        <a:t>(250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50 mm Straight</a:t>
                      </a:r>
                    </a:p>
                    <a:p>
                      <a:r>
                        <a:rPr lang="en-US" sz="1200" b="1" dirty="0"/>
                        <a:t>(250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50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50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(0.5 um)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2116740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9.27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1.27E+06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1.20E+06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1.08E+06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1.02E+06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8.86E+05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8.71E+05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8.54E+05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83422683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12.37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4.14E+05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7.46E+04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3.41E+05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1.27E+06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9.05E+05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5.32E+05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2.36E+05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8366191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/>
                        <a:t>17.47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2.18E+05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8.44E+05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1.22E+06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2.76E+05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1.79E+05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1.03E+05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5.34E+04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929220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/>
                        <a:t>20.67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2.48E+06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2.65E+06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1.27E+06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2.68E+05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8.84E+04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1.91E+05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6.43E+05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4484030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/>
                        <a:t>23.65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1.67E+05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3.10E+04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5.35E+05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3.01E+05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2.19E+05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1.27E+05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6.60E+04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06933256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/>
                        <a:t>34.00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7.34E+04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2.65E+04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2.44E+04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3.54E+04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1.74E+04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9.15E+03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5.82E+03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2041140"/>
                  </a:ext>
                </a:extLst>
              </a:tr>
              <a:tr h="389036">
                <a:tc>
                  <a:txBody>
                    <a:bodyPr/>
                    <a:lstStyle/>
                    <a:p>
                      <a:r>
                        <a:rPr lang="en-US" sz="1400" b="1" dirty="0"/>
                        <a:t>34.75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1.00E+05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5.35E+04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2.19E+04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2.88E+04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2.44E+04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2.56E+04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3.34E+04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07042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5583C0-9E6D-A11F-1FE2-293B49DF6F7F}"/>
              </a:ext>
            </a:extLst>
          </p:cNvPr>
          <p:cNvSpPr txBox="1"/>
          <p:nvPr/>
        </p:nvSpPr>
        <p:spPr>
          <a:xfrm>
            <a:off x="6158634" y="459385"/>
            <a:ext cx="2872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Lowest value at each frequency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266AC03-9425-A120-F8D6-8D02B5931BEF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Q-factor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0F3C55-086F-EB4B-BC65-829A9A694F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500" y="291000"/>
            <a:ext cx="8229600" cy="66915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244EC-2F2D-414D-B274-D5FE5F2D0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6413" y="1081426"/>
            <a:ext cx="7336819" cy="32472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Introduction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Q-factor and shunt impedance for monopole/dipole modes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Study for HOM suppression using waveguide slots and damping loads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20-cell cavity with many shapes of waveguide slots (straight, 50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/>
              <a:t>m tapered, 0.5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/>
              <a:t>m tapered )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Summary / Future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EFAF7-D404-CBD3-73A2-3E2964AAB564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Q-factor x kick-factor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C9C53-520D-9F43-824B-EBBEEEE6A7BA}"/>
              </a:ext>
            </a:extLst>
          </p:cNvPr>
          <p:cNvSpPr txBox="1"/>
          <p:nvPr/>
        </p:nvSpPr>
        <p:spPr>
          <a:xfrm>
            <a:off x="1601458" y="4490932"/>
            <a:ext cx="5941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50 mm length with tapered waveguide case provide lower Kick-factor x Q-factor except at 9.27 GHz and 34.75 GHz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5C68CF-4116-4F38-9C65-D753EC69C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22636"/>
              </p:ext>
            </p:extLst>
          </p:nvPr>
        </p:nvGraphicFramePr>
        <p:xfrm>
          <a:off x="383740" y="597430"/>
          <a:ext cx="8376521" cy="394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897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EC6C877-5F63-BB99-448C-A825B20F8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44986"/>
              </p:ext>
            </p:extLst>
          </p:nvPr>
        </p:nvGraphicFramePr>
        <p:xfrm>
          <a:off x="110275" y="860222"/>
          <a:ext cx="8921209" cy="385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05">
                  <a:extLst>
                    <a:ext uri="{9D8B030D-6E8A-4147-A177-3AD203B41FA5}">
                      <a16:colId xmlns:a16="http://schemas.microsoft.com/office/drawing/2014/main" val="4004107654"/>
                    </a:ext>
                  </a:extLst>
                </a:gridCol>
                <a:gridCol w="1143047">
                  <a:extLst>
                    <a:ext uri="{9D8B030D-6E8A-4147-A177-3AD203B41FA5}">
                      <a16:colId xmlns:a16="http://schemas.microsoft.com/office/drawing/2014/main" val="3029590482"/>
                    </a:ext>
                  </a:extLst>
                </a:gridCol>
                <a:gridCol w="1181149">
                  <a:extLst>
                    <a:ext uri="{9D8B030D-6E8A-4147-A177-3AD203B41FA5}">
                      <a16:colId xmlns:a16="http://schemas.microsoft.com/office/drawing/2014/main" val="4238467971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2945405808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3697067282"/>
                    </a:ext>
                  </a:extLst>
                </a:gridCol>
                <a:gridCol w="1143047">
                  <a:extLst>
                    <a:ext uri="{9D8B030D-6E8A-4147-A177-3AD203B41FA5}">
                      <a16:colId xmlns:a16="http://schemas.microsoft.com/office/drawing/2014/main" val="1700761660"/>
                    </a:ext>
                  </a:extLst>
                </a:gridCol>
                <a:gridCol w="1148490">
                  <a:extLst>
                    <a:ext uri="{9D8B030D-6E8A-4147-A177-3AD203B41FA5}">
                      <a16:colId xmlns:a16="http://schemas.microsoft.com/office/drawing/2014/main" val="317659332"/>
                    </a:ext>
                  </a:extLst>
                </a:gridCol>
                <a:gridCol w="1186591">
                  <a:extLst>
                    <a:ext uri="{9D8B030D-6E8A-4147-A177-3AD203B41FA5}">
                      <a16:colId xmlns:a16="http://schemas.microsoft.com/office/drawing/2014/main" val="830811533"/>
                    </a:ext>
                  </a:extLst>
                </a:gridCol>
              </a:tblGrid>
              <a:tr h="50211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Q-factor x kick factor (V/</a:t>
                      </a:r>
                      <a:r>
                        <a:rPr lang="en-US" sz="1800" dirty="0" err="1"/>
                        <a:t>pC</a:t>
                      </a:r>
                      <a:r>
                        <a:rPr lang="en-US" sz="1800" dirty="0"/>
                        <a:t>/m/mm)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Q-factor x kick factor (V/</a:t>
                      </a:r>
                      <a:r>
                        <a:rPr lang="en-US" dirty="0" err="1"/>
                        <a:t>pC</a:t>
                      </a:r>
                      <a:r>
                        <a:rPr lang="en-US" dirty="0"/>
                        <a:t>/m/mm)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22582"/>
                  </a:ext>
                </a:extLst>
              </a:tr>
              <a:tr h="544521">
                <a:tc>
                  <a:txBody>
                    <a:bodyPr/>
                    <a:lstStyle/>
                    <a:p>
                      <a:r>
                        <a:rPr lang="en-US" sz="1200" b="1" dirty="0"/>
                        <a:t>Frequency (GHz)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30 mm Straight</a:t>
                      </a:r>
                    </a:p>
                    <a:p>
                      <a:r>
                        <a:rPr lang="en-US" sz="1200" b="1" dirty="0"/>
                        <a:t>(250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(0.5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34 mm Straight</a:t>
                      </a:r>
                    </a:p>
                    <a:p>
                      <a:r>
                        <a:rPr lang="en-US" sz="1200" b="1" dirty="0"/>
                        <a:t>(250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50 mm Straight</a:t>
                      </a:r>
                    </a:p>
                    <a:p>
                      <a:r>
                        <a:rPr lang="en-US" sz="1200" b="1" dirty="0"/>
                        <a:t>(250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50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(50 um)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50 mm Tapered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(0.5 um)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2116740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9.27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3.11E+05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3.74E+04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1.23E+04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2.54E+05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8.77E+04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6.36E+04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2.70E+04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83422683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12.37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3.72E+04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8.10E+03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3.10E+04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2.32E+05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2.94E+04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2.74E+04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2.71E+04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8366191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17.47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1.07E+05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3.65E+05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4.17E+04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1.37E+05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3.68E+04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1.96E+04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5.30E+03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929220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20.67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6.90E+04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3.17E+04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2.60E+04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1.57E+04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8.72E+03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6.93E+03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7.83E+03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4484030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23.65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5.97E+03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1.09E+03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8.78E+03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1.26E+04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9.15E+03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4.32E+03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1.06E+03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06933256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34.00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1.57E+04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2.64E+04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2.41E+04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1.94E+04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Below 1000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Below 1000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3.17E+03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2041140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34.75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8.61E+04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2.69E+04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6.30E+03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AA64"/>
                          </a:solidFill>
                        </a:rPr>
                        <a:t>4.82E+03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2.57E+04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2.45E+04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3.25E+04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07042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D9BC0D-AFF8-59CF-F5A6-9F037BD84122}"/>
              </a:ext>
            </a:extLst>
          </p:cNvPr>
          <p:cNvSpPr txBox="1"/>
          <p:nvPr/>
        </p:nvSpPr>
        <p:spPr>
          <a:xfrm>
            <a:off x="6158634" y="577147"/>
            <a:ext cx="2872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Lowest value at each frequency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F33A887-572A-4204-7CBC-4D093641FEFC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Kick-factor x Q-factor (V/</a:t>
            </a:r>
            <a:r>
              <a:rPr lang="en-US" dirty="0" err="1"/>
              <a:t>pC</a:t>
            </a:r>
            <a:r>
              <a:rPr lang="en-US" dirty="0"/>
              <a:t>/m/mm)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2BD41-46D7-6F7F-A1C2-ED3B780DE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50" y="383178"/>
            <a:ext cx="8229600" cy="66915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604B2-7DEF-3CF8-8386-7B579FCD9BDB}"/>
              </a:ext>
            </a:extLst>
          </p:cNvPr>
          <p:cNvSpPr txBox="1"/>
          <p:nvPr/>
        </p:nvSpPr>
        <p:spPr>
          <a:xfrm>
            <a:off x="351822" y="969673"/>
            <a:ext cx="8444345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Simulated a C-band accelerating structures to calculate </a:t>
            </a:r>
            <a:r>
              <a:rPr lang="en-US" b="1" i="1" dirty="0">
                <a:solidFill>
                  <a:srgbClr val="250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Q-factors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i="1" dirty="0">
                <a:solidFill>
                  <a:srgbClr val="250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kick-factors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monopole and dipole modes (5 – 40 GHz) in CST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Designed and computed damping loads for higher order mode suppression using CST and ACE3P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mm waveguide length with tapered section provides lower Q-factors and kick-factor x Q-factors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16FC3F-2967-37AF-18D6-40A254654182}"/>
              </a:ext>
            </a:extLst>
          </p:cNvPr>
          <p:cNvGrpSpPr/>
          <p:nvPr/>
        </p:nvGrpSpPr>
        <p:grpSpPr>
          <a:xfrm>
            <a:off x="4943929" y="3207772"/>
            <a:ext cx="4103090" cy="1463248"/>
            <a:chOff x="393714" y="3023965"/>
            <a:chExt cx="4964739" cy="17705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74B203-44A3-4147-1EDE-11CEBD92B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0669"/>
            <a:stretch/>
          </p:blipFill>
          <p:spPr>
            <a:xfrm>
              <a:off x="393714" y="3023965"/>
              <a:ext cx="4964739" cy="140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D8DAE3-C95F-3E5E-3BCE-8F2949F5F8C9}"/>
                </a:ext>
              </a:extLst>
            </p:cNvPr>
            <p:cNvSpPr txBox="1"/>
            <p:nvPr/>
          </p:nvSpPr>
          <p:spPr>
            <a:xfrm>
              <a:off x="590084" y="4425163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/>
                <a:t>39.00 GHz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C5BB16-3F0A-0631-0A01-E6EF0632D1D7}"/>
              </a:ext>
            </a:extLst>
          </p:cNvPr>
          <p:cNvGrpSpPr/>
          <p:nvPr/>
        </p:nvGrpSpPr>
        <p:grpSpPr>
          <a:xfrm>
            <a:off x="81660" y="3222796"/>
            <a:ext cx="4572000" cy="1464526"/>
            <a:chOff x="207818" y="984830"/>
            <a:chExt cx="4572000" cy="17720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ABBCDB-EA7C-0A85-9DDE-214A86D56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00"/>
            <a:stretch/>
          </p:blipFill>
          <p:spPr>
            <a:xfrm>
              <a:off x="415637" y="984830"/>
              <a:ext cx="4156363" cy="135889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63A02E-60D1-7419-A33A-4AED66A302B9}"/>
                </a:ext>
              </a:extLst>
            </p:cNvPr>
            <p:cNvSpPr txBox="1"/>
            <p:nvPr/>
          </p:nvSpPr>
          <p:spPr>
            <a:xfrm>
              <a:off x="207818" y="2387575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/>
                <a:t>9.27</a:t>
              </a:r>
              <a:r>
                <a:rPr lang="en-US" sz="1800" b="1" dirty="0"/>
                <a:t> GHz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54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2BD41-46D7-6F7F-A1C2-ED3B780DE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50" y="383178"/>
            <a:ext cx="8229600" cy="669156"/>
          </a:xfrm>
        </p:spPr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604B2-7DEF-3CF8-8386-7B579FCD9BDB}"/>
              </a:ext>
            </a:extLst>
          </p:cNvPr>
          <p:cNvSpPr txBox="1"/>
          <p:nvPr/>
        </p:nvSpPr>
        <p:spPr>
          <a:xfrm>
            <a:off x="140278" y="1198066"/>
            <a:ext cx="8444345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reduce Kick-factor x Q-factor (Below 1.0 E+4 V/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/m/mm) at certain frequencies (9.27 GHz and 12.37 GHz), we plan to…</a:t>
            </a:r>
          </a:p>
          <a:p>
            <a:pPr lvl="1">
              <a:spcBef>
                <a:spcPts val="3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 a mixture of two tapered sections in one waveguide slot (ex, from 250 um to 100 um and 100 um to 5 um)</a:t>
            </a:r>
          </a:p>
          <a:p>
            <a:pPr marL="742950" lvl="1" indent="-285750">
              <a:spcBef>
                <a:spcPts val="300"/>
              </a:spcBef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 an individual tapered waveguide in +/- axis</a:t>
            </a:r>
          </a:p>
          <a:p>
            <a:pPr marL="742950" lvl="1" indent="-285750">
              <a:spcBef>
                <a:spcPts val="300"/>
              </a:spcBef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 mm length of the tapered waveguide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35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181AB07-C820-29C4-BCE1-828A6B6A22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650" y="383178"/>
            <a:ext cx="8229600" cy="669156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7663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BDEAA1-5239-4090-711D-0749A86B9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57763"/>
              </p:ext>
            </p:extLst>
          </p:nvPr>
        </p:nvGraphicFramePr>
        <p:xfrm>
          <a:off x="76287" y="-62364"/>
          <a:ext cx="702126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34">
                  <a:extLst>
                    <a:ext uri="{9D8B030D-6E8A-4147-A177-3AD203B41FA5}">
                      <a16:colId xmlns:a16="http://schemas.microsoft.com/office/drawing/2014/main" val="3012760997"/>
                    </a:ext>
                  </a:extLst>
                </a:gridCol>
                <a:gridCol w="905691">
                  <a:extLst>
                    <a:ext uri="{9D8B030D-6E8A-4147-A177-3AD203B41FA5}">
                      <a16:colId xmlns:a16="http://schemas.microsoft.com/office/drawing/2014/main" val="1053293147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2592555796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2966419280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40310138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88297921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49576591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570037705"/>
                    </a:ext>
                  </a:extLst>
                </a:gridCol>
              </a:tblGrid>
              <a:tr h="207999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Mode</a:t>
                      </a:r>
                    </a:p>
                    <a:p>
                      <a:r>
                        <a:rPr lang="en-US" sz="1200" dirty="0"/>
                        <a:t>(M: monopole, D: dipole)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Frequency (GHz)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68961"/>
                  </a:ext>
                </a:extLst>
              </a:tr>
              <a:tr h="450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(a=2mm, t= 1.5mm)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(a=1mm, t=1.5mm)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(a=1.5mm, t=1.5 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Cavity4 </a:t>
                      </a:r>
                    </a:p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(a=2mm, t=2 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Cavity5 </a:t>
                      </a:r>
                    </a:p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(a=2mm, t=3 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Cavity6 </a:t>
                      </a:r>
                    </a:p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(a=2mm, t=4 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Cavity7 </a:t>
                      </a:r>
                    </a:p>
                    <a:p>
                      <a:pPr algn="ctr" fontAlgn="b"/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(a=2.5mm, t=1.5 mm)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033618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010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159875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7.924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221664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22606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 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275077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011 </a:t>
                      </a:r>
                      <a:r>
                        <a:rPr lang="en-US" sz="8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11.069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11.061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11.009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4357969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596944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020 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12.539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12.441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0616373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13.479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6783813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14.194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14.041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84265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14.814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14.845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14.780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5173729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15.436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7950797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15.595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6249519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011 </a:t>
                      </a:r>
                      <a:r>
                        <a:rPr lang="en-US" sz="8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15.709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15.836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15.822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931652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 </a:t>
                      </a:r>
                      <a:r>
                        <a:rPr lang="en-US" sz="8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17.511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17.763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17.619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3264970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17.558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17.582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211697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 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17.656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260495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18.391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18.966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18.439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1801683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030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7846504"/>
                  </a:ext>
                </a:extLst>
              </a:tr>
              <a:tr h="17333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</a:t>
                      </a:r>
                      <a:r>
                        <a:rPr lang="en-US" sz="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031 </a:t>
                      </a:r>
                      <a:r>
                        <a:rPr lang="en-US" sz="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19.642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19.591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028719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CFE6F8-CCFE-6F00-323C-F0EFBDCA3519}"/>
              </a:ext>
            </a:extLst>
          </p:cNvPr>
          <p:cNvSpPr/>
          <p:nvPr/>
        </p:nvSpPr>
        <p:spPr>
          <a:xfrm>
            <a:off x="7208835" y="637442"/>
            <a:ext cx="18882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 mode of the monopole has been removed due to its small shunt impedance.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Frequency slightly varies (+/- 0.2 GHz)</a:t>
            </a:r>
          </a:p>
        </p:txBody>
      </p:sp>
    </p:spTree>
    <p:extLst>
      <p:ext uri="{BB962C8B-B14F-4D97-AF65-F5344CB8AC3E}">
        <p14:creationId xmlns:p14="http://schemas.microsoft.com/office/powerpoint/2010/main" val="243210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C90813A8-25BA-1DB3-2422-1DAD5B02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98" y="2592899"/>
            <a:ext cx="8226204" cy="1946815"/>
          </a:xfrm>
          <a:prstGeom prst="rect">
            <a:avLst/>
          </a:prstGeom>
          <a:solidFill>
            <a:srgbClr val="3366FF">
              <a:alpha val="10196"/>
            </a:srgbClr>
          </a:solidFill>
          <a:ln w="25400">
            <a:noFill/>
            <a:miter lim="800000"/>
            <a:headEnd/>
            <a:tailEnd/>
          </a:ln>
        </p:spPr>
        <p:txBody>
          <a:bodyPr wrap="square" lIns="182880">
            <a:prstTxWarp prst="textNoShape">
              <a:avLst/>
            </a:prstTxWarp>
            <a:spAutoFit/>
          </a:bodyPr>
          <a:lstStyle/>
          <a:p>
            <a:pPr defTabSz="457200" eaLnBrk="0" hangingPunct="0">
              <a:lnSpc>
                <a:spcPct val="110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 dirty="0">
                <a:solidFill>
                  <a:srgbClr val="333399"/>
                </a:solidFill>
                <a:ea typeface="宋体" charset="-122"/>
                <a:cs typeface="宋体" charset="-122"/>
              </a:rPr>
              <a:t>Frequency Domain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:</a:t>
            </a:r>
            <a:r>
              <a:rPr lang="en-US" altLang="zh-CN" b="1" dirty="0">
                <a:solidFill>
                  <a:srgbClr val="00AA64"/>
                </a:solidFill>
                <a:ea typeface="宋体" charset="-122"/>
                <a:cs typeface="宋体" charset="-122"/>
              </a:rPr>
              <a:t>	</a:t>
            </a:r>
            <a:r>
              <a:rPr lang="en-US" altLang="zh-CN" b="1" dirty="0">
                <a:solidFill>
                  <a:srgbClr val="800000"/>
                </a:solidFill>
                <a:ea typeface="宋体" charset="-122"/>
                <a:cs typeface="宋体" charset="-122"/>
              </a:rPr>
              <a:t>Omega3P</a:t>
            </a:r>
            <a:r>
              <a:rPr lang="en-US" altLang="zh-CN" b="1" dirty="0">
                <a:solidFill>
                  <a:srgbClr val="00AA64"/>
                </a:solidFill>
                <a:ea typeface="宋体" charset="-122"/>
                <a:cs typeface="宋体" charset="-122"/>
              </a:rPr>
              <a:t>	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–  </a:t>
            </a:r>
            <a:r>
              <a:rPr lang="en-US" altLang="zh-CN" b="1" dirty="0" err="1">
                <a:solidFill>
                  <a:srgbClr val="333399"/>
                </a:solidFill>
                <a:ea typeface="宋体" charset="-122"/>
                <a:cs typeface="宋体" charset="-122"/>
              </a:rPr>
              <a:t>Eigensolver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 (damping)</a:t>
            </a:r>
          </a:p>
          <a:p>
            <a:pPr defTabSz="457200" eaLnBrk="0" hangingPunct="0">
              <a:lnSpc>
                <a:spcPct val="110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                                	</a:t>
            </a:r>
            <a:r>
              <a:rPr lang="en-US" altLang="zh-CN" b="1" dirty="0">
                <a:solidFill>
                  <a:srgbClr val="800000"/>
                </a:solidFill>
                <a:ea typeface="宋体" charset="-122"/>
                <a:cs typeface="宋体" charset="-122"/>
              </a:rPr>
              <a:t>S3P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	–  S-Parameter</a:t>
            </a:r>
            <a:endParaRPr lang="en-US" altLang="zh-CN" b="1" i="1" dirty="0">
              <a:solidFill>
                <a:srgbClr val="333399"/>
              </a:solidFill>
              <a:ea typeface="宋体" charset="-122"/>
              <a:cs typeface="宋体" charset="-122"/>
            </a:endParaRPr>
          </a:p>
          <a:p>
            <a:pPr defTabSz="457200" eaLnBrk="0" hangingPunct="0">
              <a:lnSpc>
                <a:spcPct val="125000"/>
              </a:lnSpc>
              <a:buFont typeface="Wingdings" charset="2"/>
              <a:buNone/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 dirty="0">
                <a:solidFill>
                  <a:srgbClr val="333399"/>
                </a:solidFill>
                <a:ea typeface="宋体" charset="-122"/>
                <a:cs typeface="宋体" charset="-122"/>
              </a:rPr>
              <a:t>Time Domain</a:t>
            </a:r>
            <a:r>
              <a:rPr lang="en-US" altLang="zh-CN" dirty="0">
                <a:solidFill>
                  <a:srgbClr val="333399"/>
                </a:solidFill>
                <a:ea typeface="宋体" charset="-122"/>
                <a:cs typeface="宋体" charset="-122"/>
              </a:rPr>
              <a:t>: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 </a:t>
            </a:r>
            <a:r>
              <a:rPr lang="en-US" altLang="zh-CN" b="1" i="1" dirty="0">
                <a:solidFill>
                  <a:srgbClr val="333399"/>
                </a:solidFill>
                <a:ea typeface="宋体" charset="-122"/>
                <a:cs typeface="宋体" charset="-122"/>
              </a:rPr>
              <a:t>      	</a:t>
            </a:r>
            <a:r>
              <a:rPr lang="en-US" altLang="zh-CN" b="1" dirty="0">
                <a:solidFill>
                  <a:srgbClr val="800000"/>
                </a:solidFill>
                <a:ea typeface="宋体" charset="-122"/>
                <a:cs typeface="宋体" charset="-122"/>
              </a:rPr>
              <a:t>T3P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	–  </a:t>
            </a:r>
            <a:r>
              <a:rPr lang="en-US" altLang="zh-CN" b="1" dirty="0" err="1">
                <a:solidFill>
                  <a:srgbClr val="333399"/>
                </a:solidFill>
                <a:ea typeface="宋体" charset="-122"/>
                <a:cs typeface="宋体" charset="-122"/>
              </a:rPr>
              <a:t>Wakefields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 and Transients</a:t>
            </a:r>
            <a:endParaRPr lang="en-US" altLang="zh-CN" i="1" dirty="0">
              <a:solidFill>
                <a:srgbClr val="333399"/>
              </a:solidFill>
              <a:ea typeface="宋体" charset="-122"/>
              <a:cs typeface="宋体" charset="-122"/>
            </a:endParaRPr>
          </a:p>
          <a:p>
            <a:pPr defTabSz="457200" eaLnBrk="0" hangingPunct="0">
              <a:lnSpc>
                <a:spcPct val="110000"/>
              </a:lnSpc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 dirty="0">
                <a:solidFill>
                  <a:srgbClr val="333399"/>
                </a:solidFill>
                <a:ea typeface="宋体" charset="-122"/>
                <a:cs typeface="宋体" charset="-122"/>
              </a:rPr>
              <a:t>Particle Tracking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:   	</a:t>
            </a:r>
            <a:r>
              <a:rPr lang="en-US" altLang="zh-CN" b="1" dirty="0">
                <a:solidFill>
                  <a:srgbClr val="800000"/>
                </a:solidFill>
                <a:ea typeface="宋体" charset="-122"/>
                <a:cs typeface="宋体" charset="-122"/>
              </a:rPr>
              <a:t>Track3P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	–  </a:t>
            </a:r>
            <a:r>
              <a:rPr lang="en-US" altLang="zh-CN" b="1" dirty="0" err="1">
                <a:solidFill>
                  <a:srgbClr val="333399"/>
                </a:solidFill>
                <a:ea typeface="宋体" charset="-122"/>
                <a:cs typeface="宋体" charset="-122"/>
              </a:rPr>
              <a:t>Multipacting</a:t>
            </a:r>
            <a:r>
              <a:rPr lang="en-US" altLang="zh-CN" b="1" dirty="0">
                <a:solidFill>
                  <a:srgbClr val="333399"/>
                </a:solidFill>
                <a:ea typeface="宋体" charset="-122"/>
                <a:cs typeface="宋体" charset="-122"/>
              </a:rPr>
              <a:t> and Dark Current</a:t>
            </a:r>
          </a:p>
          <a:p>
            <a:pPr defTabSz="457200" eaLnBrk="0" hangingPunct="0">
              <a:lnSpc>
                <a:spcPct val="110000"/>
              </a:lnSpc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 dirty="0">
                <a:solidFill>
                  <a:srgbClr val="333399"/>
                </a:solidFill>
                <a:ea typeface="宋体" charset="-122"/>
                <a:cs typeface="宋体" charset="-122"/>
              </a:rPr>
              <a:t>EM Particle-in-cell</a:t>
            </a:r>
            <a:r>
              <a:rPr lang="en-US" altLang="zh-CN" i="1" dirty="0">
                <a:solidFill>
                  <a:srgbClr val="333399"/>
                </a:solidFill>
                <a:ea typeface="宋体" charset="-122"/>
                <a:cs typeface="宋体" charset="-122"/>
              </a:rPr>
              <a:t>:</a:t>
            </a:r>
            <a:r>
              <a:rPr lang="en-US" altLang="zh-CN" i="1" dirty="0">
                <a:solidFill>
                  <a:srgbClr val="FF0000"/>
                </a:solidFill>
                <a:ea typeface="宋体" charset="-122"/>
                <a:cs typeface="宋体" charset="-122"/>
              </a:rPr>
              <a:t>	</a:t>
            </a:r>
            <a:r>
              <a:rPr lang="en-US" altLang="zh-CN" b="1" dirty="0">
                <a:solidFill>
                  <a:srgbClr val="800000"/>
                </a:solidFill>
                <a:ea typeface="宋体" charset="-122"/>
                <a:cs typeface="宋体" charset="-122"/>
              </a:rPr>
              <a:t>Pic3P</a:t>
            </a:r>
            <a:r>
              <a:rPr lang="en-US" altLang="zh-CN" b="1" dirty="0">
                <a:solidFill>
                  <a:schemeClr val="accent2"/>
                </a:solidFill>
                <a:ea typeface="宋体" charset="-122"/>
                <a:cs typeface="宋体" charset="-122"/>
              </a:rPr>
              <a:t>	</a:t>
            </a:r>
            <a:r>
              <a:rPr lang="en-US" altLang="zh-CN" b="1" dirty="0">
                <a:solidFill>
                  <a:srgbClr val="000090"/>
                </a:solidFill>
                <a:ea typeface="宋体" charset="-122"/>
                <a:cs typeface="宋体" charset="-122"/>
              </a:rPr>
              <a:t>– </a:t>
            </a:r>
            <a:r>
              <a:rPr lang="en-US" altLang="zh-CN" b="1" dirty="0">
                <a:solidFill>
                  <a:schemeClr val="accent2"/>
                </a:solidFill>
                <a:ea typeface="宋体" charset="-122"/>
                <a:cs typeface="宋体" charset="-122"/>
              </a:rPr>
              <a:t> </a:t>
            </a:r>
            <a:r>
              <a:rPr lang="en-US" altLang="zh-CN" b="1" dirty="0">
                <a:solidFill>
                  <a:srgbClr val="000090"/>
                </a:solidFill>
                <a:ea typeface="宋体" charset="-122"/>
                <a:cs typeface="宋体" charset="-122"/>
              </a:rPr>
              <a:t>RF guns &amp; space charge effects</a:t>
            </a:r>
          </a:p>
          <a:p>
            <a:pPr defTabSz="457200" eaLnBrk="0" hangingPunct="0">
              <a:lnSpc>
                <a:spcPct val="110000"/>
              </a:lnSpc>
              <a:tabLst>
                <a:tab pos="571500" algn="l"/>
                <a:tab pos="2460625" algn="l"/>
                <a:tab pos="3771900" algn="l"/>
              </a:tabLst>
            </a:pPr>
            <a:r>
              <a:rPr lang="en-US" altLang="zh-CN" i="1" u="sng" dirty="0">
                <a:solidFill>
                  <a:srgbClr val="333399"/>
                </a:solidFill>
                <a:ea typeface="宋体" charset="-122"/>
                <a:cs typeface="宋体" charset="-122"/>
              </a:rPr>
              <a:t>Multi-physics</a:t>
            </a:r>
            <a:r>
              <a:rPr lang="en-US" altLang="zh-CN" i="1" dirty="0">
                <a:solidFill>
                  <a:srgbClr val="333399"/>
                </a:solidFill>
                <a:ea typeface="宋体" charset="-122"/>
                <a:cs typeface="宋体" charset="-122"/>
              </a:rPr>
              <a:t>:	</a:t>
            </a:r>
            <a:r>
              <a:rPr lang="en-US" altLang="zh-CN" b="1" dirty="0">
                <a:solidFill>
                  <a:srgbClr val="800000"/>
                </a:solidFill>
                <a:ea typeface="宋体" charset="-122"/>
                <a:cs typeface="宋体" charset="-122"/>
              </a:rPr>
              <a:t>TEM3P	</a:t>
            </a:r>
            <a:r>
              <a:rPr lang="en-US" altLang="zh-CN" b="1" dirty="0">
                <a:solidFill>
                  <a:srgbClr val="000090"/>
                </a:solidFill>
                <a:ea typeface="宋体" charset="-122"/>
                <a:cs typeface="宋体" charset="-122"/>
              </a:rPr>
              <a:t>–</a:t>
            </a:r>
            <a:r>
              <a:rPr lang="en-US" altLang="zh-CN" b="1" dirty="0">
                <a:solidFill>
                  <a:schemeClr val="accent2"/>
                </a:solidFill>
                <a:ea typeface="宋体" charset="-122"/>
                <a:cs typeface="宋体" charset="-122"/>
              </a:rPr>
              <a:t>  </a:t>
            </a:r>
            <a:r>
              <a:rPr lang="en-US" altLang="zh-CN" b="1" dirty="0">
                <a:solidFill>
                  <a:srgbClr val="000090"/>
                </a:solidFill>
                <a:ea typeface="宋体" charset="-122"/>
                <a:cs typeface="宋体" charset="-122"/>
              </a:rPr>
              <a:t>EM, Thermal &amp; Mechanical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5414A-C4B7-FB2B-3ED7-97333E68D45D}"/>
              </a:ext>
            </a:extLst>
          </p:cNvPr>
          <p:cNvSpPr txBox="1"/>
          <p:nvPr/>
        </p:nvSpPr>
        <p:spPr>
          <a:xfrm>
            <a:off x="367767" y="774854"/>
            <a:ext cx="857534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800000"/>
                </a:solidFill>
              </a:rPr>
              <a:t>ACE3P</a:t>
            </a:r>
            <a:r>
              <a:rPr lang="en-US" sz="1800" b="1" dirty="0"/>
              <a:t> </a:t>
            </a:r>
            <a:r>
              <a:rPr lang="en-US" sz="1800" dirty="0"/>
              <a:t>is a comprehensive set of parallel multi-physics codes</a:t>
            </a:r>
            <a:endParaRPr lang="en-US" sz="1800" b="1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Supported by SLAC and DOE’s High Performance Computing Initiatives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dirty="0"/>
              <a:t>Based on </a:t>
            </a:r>
            <a:r>
              <a:rPr lang="en-US" b="1" i="1" dirty="0">
                <a:solidFill>
                  <a:srgbClr val="0070C0"/>
                </a:solidFill>
              </a:rPr>
              <a:t>high-order curved finite elements</a:t>
            </a:r>
            <a:r>
              <a:rPr lang="en-US" dirty="0"/>
              <a:t> for high-fidelity modeling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Implemented on </a:t>
            </a:r>
            <a:r>
              <a:rPr lang="en-US" sz="1800" b="1" i="1" dirty="0">
                <a:solidFill>
                  <a:srgbClr val="0070C0"/>
                </a:solidFill>
              </a:rPr>
              <a:t>massively par</a:t>
            </a:r>
            <a:r>
              <a:rPr lang="en-US" b="1" i="1" dirty="0">
                <a:solidFill>
                  <a:srgbClr val="0070C0"/>
                </a:solidFill>
              </a:rPr>
              <a:t>allel computers</a:t>
            </a:r>
            <a:r>
              <a:rPr lang="en-US" dirty="0"/>
              <a:t> for increased problem size and speed</a:t>
            </a:r>
            <a:endParaRPr lang="en-US" sz="18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817943F-28B1-4193-320B-88FFB3722040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dvanced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omputational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lectromagnetics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D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arallel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83D89-7F6C-93A4-D57F-36C98F7CF92D}"/>
              </a:ext>
            </a:extLst>
          </p:cNvPr>
          <p:cNvSpPr txBox="1"/>
          <p:nvPr/>
        </p:nvSpPr>
        <p:spPr>
          <a:xfrm>
            <a:off x="643135" y="4751973"/>
            <a:ext cx="2132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1"/>
                </a:solidFill>
              </a:rPr>
              <a:t>ACE3P workshop material</a:t>
            </a:r>
          </a:p>
        </p:txBody>
      </p:sp>
    </p:spTree>
    <p:extLst>
      <p:ext uri="{BB962C8B-B14F-4D97-AF65-F5344CB8AC3E}">
        <p14:creationId xmlns:p14="http://schemas.microsoft.com/office/powerpoint/2010/main" val="222600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817943F-28B1-4193-320B-88FFB3722040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ACE3P Simulation Workflow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5D0AB45-020C-60F5-38AD-9BC7195AA677}"/>
              </a:ext>
            </a:extLst>
          </p:cNvPr>
          <p:cNvSpPr/>
          <p:nvPr/>
        </p:nvSpPr>
        <p:spPr>
          <a:xfrm flipH="1">
            <a:off x="5113978" y="1006368"/>
            <a:ext cx="296333" cy="858693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A574FC-1014-61D4-7ECE-2B23D9B87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95866"/>
              </p:ext>
            </p:extLst>
          </p:nvPr>
        </p:nvGraphicFramePr>
        <p:xfrm>
          <a:off x="694102" y="2487397"/>
          <a:ext cx="4114800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ACE3P Modules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953735"/>
                          </a:solidFill>
                        </a:rPr>
                        <a:t>Omega3P</a:t>
                      </a:r>
                    </a:p>
                    <a:p>
                      <a:pPr algn="ctr"/>
                      <a:r>
                        <a:rPr lang="en-US" sz="1200" dirty="0" err="1"/>
                        <a:t>Eigensolver</a:t>
                      </a:r>
                      <a:r>
                        <a:rPr lang="en-US" sz="1200" dirty="0"/>
                        <a:t> (for damping)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DBC12A-B95F-A0E2-7004-E6D69487C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65825"/>
              </p:ext>
            </p:extLst>
          </p:nvPr>
        </p:nvGraphicFramePr>
        <p:xfrm>
          <a:off x="694102" y="1079778"/>
          <a:ext cx="4114800" cy="70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Cubit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Geometry and Mesh </a:t>
                      </a:r>
                      <a:r>
                        <a:rPr lang="en-US" sz="1400" baseline="0" dirty="0"/>
                        <a:t>Generation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D57788-A964-C27A-7D22-4764F498F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87174"/>
              </p:ext>
            </p:extLst>
          </p:nvPr>
        </p:nvGraphicFramePr>
        <p:xfrm>
          <a:off x="694102" y="4020823"/>
          <a:ext cx="4114800" cy="71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Paraview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Visualization and </a:t>
                      </a:r>
                      <a:r>
                        <a:rPr lang="en-US" sz="1400" dirty="0" err="1"/>
                        <a:t>Postprocessing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own Arrow 11">
            <a:extLst>
              <a:ext uri="{FF2B5EF4-FFF2-40B4-BE49-F238E27FC236}">
                <a16:creationId xmlns:a16="http://schemas.microsoft.com/office/drawing/2014/main" id="{53AE4081-5F08-2663-0450-EA94C11D3496}"/>
              </a:ext>
            </a:extLst>
          </p:cNvPr>
          <p:cNvSpPr/>
          <p:nvPr/>
        </p:nvSpPr>
        <p:spPr>
          <a:xfrm>
            <a:off x="2641408" y="1932988"/>
            <a:ext cx="221763" cy="439903"/>
          </a:xfrm>
          <a:prstGeom prst="downArrow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4343F-944E-7D50-20CD-D45A8F6A299C}"/>
              </a:ext>
            </a:extLst>
          </p:cNvPr>
          <p:cNvSpPr txBox="1"/>
          <p:nvPr/>
        </p:nvSpPr>
        <p:spPr>
          <a:xfrm>
            <a:off x="2803094" y="1942481"/>
            <a:ext cx="54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Mesh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EABA0-C121-D3C3-6AEF-03A0D6C41D77}"/>
              </a:ext>
            </a:extLst>
          </p:cNvPr>
          <p:cNvSpPr txBox="1"/>
          <p:nvPr/>
        </p:nvSpPr>
        <p:spPr>
          <a:xfrm>
            <a:off x="2803094" y="3457822"/>
            <a:ext cx="645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Results</a:t>
            </a:r>
          </a:p>
        </p:txBody>
      </p:sp>
      <p:sp>
        <p:nvSpPr>
          <p:cNvPr id="12" name="Down Arrow 14">
            <a:extLst>
              <a:ext uri="{FF2B5EF4-FFF2-40B4-BE49-F238E27FC236}">
                <a16:creationId xmlns:a16="http://schemas.microsoft.com/office/drawing/2014/main" id="{9BA69C31-45F6-12C7-88BD-6F82AFBDD4FA}"/>
              </a:ext>
            </a:extLst>
          </p:cNvPr>
          <p:cNvSpPr/>
          <p:nvPr/>
        </p:nvSpPr>
        <p:spPr>
          <a:xfrm>
            <a:off x="2641408" y="3444174"/>
            <a:ext cx="221763" cy="439903"/>
          </a:xfrm>
          <a:prstGeom prst="downArrow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BE47AC9-29EC-C4AA-A916-27201D0C65CD}"/>
              </a:ext>
            </a:extLst>
          </p:cNvPr>
          <p:cNvSpPr/>
          <p:nvPr/>
        </p:nvSpPr>
        <p:spPr>
          <a:xfrm flipH="1">
            <a:off x="5113978" y="2450733"/>
            <a:ext cx="305022" cy="939342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A666B-3E9A-B539-BDE6-E2AE2D0492FF}"/>
              </a:ext>
            </a:extLst>
          </p:cNvPr>
          <p:cNvSpPr txBox="1"/>
          <p:nvPr/>
        </p:nvSpPr>
        <p:spPr>
          <a:xfrm>
            <a:off x="5715387" y="100903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desktop computer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AA1C6-BBF4-58B1-AD31-5EDB02F8E9CD}"/>
              </a:ext>
            </a:extLst>
          </p:cNvPr>
          <p:cNvSpPr txBox="1"/>
          <p:nvPr/>
        </p:nvSpPr>
        <p:spPr>
          <a:xfrm>
            <a:off x="5735012" y="2571750"/>
            <a:ext cx="309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supercomputer or cluster at NERSC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1BF29-FF97-1E36-1C64-659A28AC8C74}"/>
              </a:ext>
            </a:extLst>
          </p:cNvPr>
          <p:cNvSpPr txBox="1"/>
          <p:nvPr/>
        </p:nvSpPr>
        <p:spPr>
          <a:xfrm>
            <a:off x="5735012" y="416436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desktop computer</a:t>
            </a:r>
            <a:endParaRPr lang="en-US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84EFFDB9-23F7-D216-A4FF-91D280790C6A}"/>
              </a:ext>
            </a:extLst>
          </p:cNvPr>
          <p:cNvSpPr/>
          <p:nvPr/>
        </p:nvSpPr>
        <p:spPr>
          <a:xfrm flipH="1">
            <a:off x="5113978" y="3927012"/>
            <a:ext cx="296333" cy="858693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6E6A8-A54B-FABD-F78B-5D51B04E47B1}"/>
              </a:ext>
            </a:extLst>
          </p:cNvPr>
          <p:cNvSpPr txBox="1"/>
          <p:nvPr/>
        </p:nvSpPr>
        <p:spPr>
          <a:xfrm>
            <a:off x="575586" y="570884"/>
            <a:ext cx="782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Nonlinear </a:t>
            </a:r>
            <a:r>
              <a:rPr lang="en-US" sz="1800" dirty="0" err="1"/>
              <a:t>Eigensolver</a:t>
            </a:r>
            <a:r>
              <a:rPr lang="en-US" sz="1800" dirty="0"/>
              <a:t> in Omega3P for HOM damping </a:t>
            </a:r>
            <a:r>
              <a:rPr lang="en-US" dirty="0"/>
              <a:t>c</a:t>
            </a:r>
            <a:r>
              <a:rPr lang="en-US" sz="1800" dirty="0"/>
              <a:t>alculation.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17E9C-E246-1CEA-1AB5-9690BFB180BE}"/>
              </a:ext>
            </a:extLst>
          </p:cNvPr>
          <p:cNvSpPr txBox="1"/>
          <p:nvPr/>
        </p:nvSpPr>
        <p:spPr>
          <a:xfrm>
            <a:off x="643135" y="4751973"/>
            <a:ext cx="2132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1"/>
                </a:solidFill>
              </a:rPr>
              <a:t>ACE3P workshop material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81B1B9-4198-4BF2-5595-7296710A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300" y="1372309"/>
            <a:ext cx="1104900" cy="6463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C00908-ACE2-0058-5DF2-2B2A4594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04" y="1378018"/>
            <a:ext cx="1157615" cy="6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0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87F7-C55C-AE45-DF76-A412C75C5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48A4A-20F4-4BA4-37A6-40FD4E464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51F46-5B62-C905-06BA-0BAD5553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58" y="0"/>
            <a:ext cx="68328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2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4A48AA-9906-2FF8-68C0-60123EC9CB41}"/>
              </a:ext>
            </a:extLst>
          </p:cNvPr>
          <p:cNvSpPr txBox="1"/>
          <p:nvPr/>
        </p:nvSpPr>
        <p:spPr>
          <a:xfrm>
            <a:off x="170762" y="136191"/>
            <a:ext cx="25650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Work progress on 9/2/2022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8FF09-3063-BBCF-FF72-7FE326C3E547}"/>
              </a:ext>
            </a:extLst>
          </p:cNvPr>
          <p:cNvSpPr txBox="1"/>
          <p:nvPr/>
        </p:nvSpPr>
        <p:spPr>
          <a:xfrm>
            <a:off x="525385" y="602183"/>
            <a:ext cx="5465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Two different geometries show different results in frequency regime.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Both have Impedance boundary in one waveguide slot.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0B412-375C-41DD-42FD-B6A2E1E5F593}"/>
              </a:ext>
            </a:extLst>
          </p:cNvPr>
          <p:cNvGrpSpPr/>
          <p:nvPr/>
        </p:nvGrpSpPr>
        <p:grpSpPr>
          <a:xfrm>
            <a:off x="257908" y="1562107"/>
            <a:ext cx="8615180" cy="3534890"/>
            <a:chOff x="343877" y="1934320"/>
            <a:chExt cx="11486906" cy="47131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578692-3810-1BA7-7F64-9D31B76E2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9385" y="2523962"/>
              <a:ext cx="5031398" cy="298844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84903C-C255-52B2-0B1B-25EDAABD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02" y="2369378"/>
              <a:ext cx="4578105" cy="3307243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899EB27-5089-E5F9-9AD5-5E5DE2841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854" y="4923692"/>
              <a:ext cx="77300" cy="1195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4731F7-2F57-9B6B-B3AE-812C5F34EA23}"/>
                </a:ext>
              </a:extLst>
            </p:cNvPr>
            <p:cNvSpPr txBox="1"/>
            <p:nvPr/>
          </p:nvSpPr>
          <p:spPr>
            <a:xfrm>
              <a:off x="1892177" y="6247395"/>
              <a:ext cx="2313355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/>
                <a:t>Impedance boundary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714B33C-B2AE-F150-EFA0-95F65227D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9138" y="5184164"/>
              <a:ext cx="82062" cy="935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3DF78C-F543-143C-6442-87A00B354FE3}"/>
                </a:ext>
              </a:extLst>
            </p:cNvPr>
            <p:cNvSpPr txBox="1"/>
            <p:nvPr/>
          </p:nvSpPr>
          <p:spPr>
            <a:xfrm>
              <a:off x="8362461" y="6247396"/>
              <a:ext cx="2313355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/>
                <a:t>Impedance boundary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B1E744-0539-5C0B-1680-62BD7F0D7679}"/>
                </a:ext>
              </a:extLst>
            </p:cNvPr>
            <p:cNvSpPr txBox="1"/>
            <p:nvPr/>
          </p:nvSpPr>
          <p:spPr>
            <a:xfrm>
              <a:off x="343877" y="1936071"/>
              <a:ext cx="2304661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/>
                <a:t>Case 1 (Two slots)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819B25-AA84-3209-6F62-FF0057FBA63B}"/>
                </a:ext>
              </a:extLst>
            </p:cNvPr>
            <p:cNvSpPr txBox="1"/>
            <p:nvPr/>
          </p:nvSpPr>
          <p:spPr>
            <a:xfrm>
              <a:off x="6678246" y="1934320"/>
              <a:ext cx="1980563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50" dirty="0"/>
                <a:t>Case 2 (One slots)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25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243F300A-CFD9-BA43-9888-3AD7A2A372CB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D3685-64F7-2F49-BA76-65D6A4A1E45E}"/>
              </a:ext>
            </a:extLst>
          </p:cNvPr>
          <p:cNvSpPr txBox="1"/>
          <p:nvPr/>
        </p:nvSpPr>
        <p:spPr>
          <a:xfrm>
            <a:off x="95393" y="2968506"/>
            <a:ext cx="2397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Find all monopole and dipole modes from 5 - 40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Wall loss Q-factor, Shunt impedance, kick-factor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3192C84-8D2A-DB72-598C-5A4F177A4D2F}"/>
              </a:ext>
            </a:extLst>
          </p:cNvPr>
          <p:cNvSpPr/>
          <p:nvPr/>
        </p:nvSpPr>
        <p:spPr>
          <a:xfrm>
            <a:off x="298498" y="1101492"/>
            <a:ext cx="1939014" cy="151910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608EED6-5F50-FF33-3DB3-3DA78ADBCA1F}"/>
              </a:ext>
            </a:extLst>
          </p:cNvPr>
          <p:cNvSpPr/>
          <p:nvPr/>
        </p:nvSpPr>
        <p:spPr>
          <a:xfrm>
            <a:off x="2451246" y="1642836"/>
            <a:ext cx="955963" cy="4364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2CD1091-A937-0F0D-4228-7A1BCF735CC4}"/>
              </a:ext>
            </a:extLst>
          </p:cNvPr>
          <p:cNvSpPr/>
          <p:nvPr/>
        </p:nvSpPr>
        <p:spPr>
          <a:xfrm>
            <a:off x="3602493" y="1107107"/>
            <a:ext cx="1939014" cy="151349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B147846-CAA9-3A51-741D-F51CC8800EAC}"/>
              </a:ext>
            </a:extLst>
          </p:cNvPr>
          <p:cNvSpPr/>
          <p:nvPr/>
        </p:nvSpPr>
        <p:spPr>
          <a:xfrm>
            <a:off x="5743719" y="1642836"/>
            <a:ext cx="955963" cy="4364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A34FA97-F597-E82D-694B-E082CCFCA2A7}"/>
              </a:ext>
            </a:extLst>
          </p:cNvPr>
          <p:cNvSpPr/>
          <p:nvPr/>
        </p:nvSpPr>
        <p:spPr>
          <a:xfrm>
            <a:off x="6906488" y="1107107"/>
            <a:ext cx="1939014" cy="151349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3F2E3D-1495-FF91-33F1-0762BA4BB8A1}"/>
              </a:ext>
            </a:extLst>
          </p:cNvPr>
          <p:cNvSpPr txBox="1"/>
          <p:nvPr/>
        </p:nvSpPr>
        <p:spPr>
          <a:xfrm>
            <a:off x="3346892" y="2985237"/>
            <a:ext cx="245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Waveguide slot with 0.5 mm lossy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Loaded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Q-factor x kick-factor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CB1848-EEC1-30E1-0E49-D63D55A074DE}"/>
              </a:ext>
            </a:extLst>
          </p:cNvPr>
          <p:cNvSpPr txBox="1"/>
          <p:nvPr/>
        </p:nvSpPr>
        <p:spPr>
          <a:xfrm>
            <a:off x="6650888" y="2994935"/>
            <a:ext cx="245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Waveguide slot with Impedance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Damped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Q-factor x kick-factor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2A9DD8-300E-29EE-478A-C209BA4A475F}"/>
              </a:ext>
            </a:extLst>
          </p:cNvPr>
          <p:cNvSpPr txBox="1"/>
          <p:nvPr/>
        </p:nvSpPr>
        <p:spPr>
          <a:xfrm>
            <a:off x="1584843" y="704898"/>
            <a:ext cx="3134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Single cell with periodic boundary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5ED3B6-7E2B-0E27-33C3-68B8E262596F}"/>
              </a:ext>
            </a:extLst>
          </p:cNvPr>
          <p:cNvSpPr txBox="1"/>
          <p:nvPr/>
        </p:nvSpPr>
        <p:spPr>
          <a:xfrm>
            <a:off x="7071832" y="746796"/>
            <a:ext cx="1608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20-cell structure</a:t>
            </a:r>
          </a:p>
        </p:txBody>
      </p:sp>
    </p:spTree>
    <p:extLst>
      <p:ext uri="{BB962C8B-B14F-4D97-AF65-F5344CB8AC3E}">
        <p14:creationId xmlns:p14="http://schemas.microsoft.com/office/powerpoint/2010/main" val="2088640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C7D0DD-453D-A882-100A-7B8DEDC92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4410"/>
              </p:ext>
            </p:extLst>
          </p:nvPr>
        </p:nvGraphicFramePr>
        <p:xfrm>
          <a:off x="207627" y="212929"/>
          <a:ext cx="4364373" cy="229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706886-A629-480F-AA99-ABD09D928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850168"/>
              </p:ext>
            </p:extLst>
          </p:nvPr>
        </p:nvGraphicFramePr>
        <p:xfrm>
          <a:off x="207627" y="2508739"/>
          <a:ext cx="4364373" cy="263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57F853-EC2B-4DAD-B642-2360A4D5B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220814"/>
              </p:ext>
            </p:extLst>
          </p:nvPr>
        </p:nvGraphicFramePr>
        <p:xfrm>
          <a:off x="4740112" y="917720"/>
          <a:ext cx="4364373" cy="30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83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2" y="116525"/>
            <a:ext cx="10254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0852" y="541745"/>
          <a:ext cx="8801857" cy="4744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807">
                  <a:extLst>
                    <a:ext uri="{9D8B030D-6E8A-4147-A177-3AD203B41FA5}">
                      <a16:colId xmlns:a16="http://schemas.microsoft.com/office/drawing/2014/main" val="2788621266"/>
                    </a:ext>
                  </a:extLst>
                </a:gridCol>
                <a:gridCol w="692415">
                  <a:extLst>
                    <a:ext uri="{9D8B030D-6E8A-4147-A177-3AD203B41FA5}">
                      <a16:colId xmlns:a16="http://schemas.microsoft.com/office/drawing/2014/main" val="1737047217"/>
                    </a:ext>
                  </a:extLst>
                </a:gridCol>
                <a:gridCol w="794681">
                  <a:extLst>
                    <a:ext uri="{9D8B030D-6E8A-4147-A177-3AD203B41FA5}">
                      <a16:colId xmlns:a16="http://schemas.microsoft.com/office/drawing/2014/main" val="2439406885"/>
                    </a:ext>
                  </a:extLst>
                </a:gridCol>
                <a:gridCol w="737465">
                  <a:extLst>
                    <a:ext uri="{9D8B030D-6E8A-4147-A177-3AD203B41FA5}">
                      <a16:colId xmlns:a16="http://schemas.microsoft.com/office/drawing/2014/main" val="3873219156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1128609968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917759912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639305346"/>
                    </a:ext>
                  </a:extLst>
                </a:gridCol>
                <a:gridCol w="677205">
                  <a:extLst>
                    <a:ext uri="{9D8B030D-6E8A-4147-A177-3AD203B41FA5}">
                      <a16:colId xmlns:a16="http://schemas.microsoft.com/office/drawing/2014/main" val="1251601520"/>
                    </a:ext>
                  </a:extLst>
                </a:gridCol>
                <a:gridCol w="986581">
                  <a:extLst>
                    <a:ext uri="{9D8B030D-6E8A-4147-A177-3AD203B41FA5}">
                      <a16:colId xmlns:a16="http://schemas.microsoft.com/office/drawing/2014/main" val="28807109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4661863"/>
                    </a:ext>
                  </a:extLst>
                </a:gridCol>
              </a:tblGrid>
              <a:tr h="20821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(GHz)</a:t>
                      </a:r>
                    </a:p>
                  </a:txBody>
                  <a:tcPr marL="6527" marR="6527" marT="652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of the w/g slot (mm)</a:t>
                      </a:r>
                    </a:p>
                  </a:txBody>
                  <a:tcPr marL="6527" marR="6527" marT="652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metal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(Thick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length, mm)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6527" marR="6527" marT="6527" marB="0"/>
                </a:tc>
                <a:extLst>
                  <a:ext uri="{0D108BD9-81ED-4DB2-BD59-A6C34878D82A}">
                    <a16:rowId xmlns:a16="http://schemas.microsoft.com/office/drawing/2014/main" val="3913952871"/>
                  </a:ext>
                </a:extLst>
              </a:tr>
              <a:tr h="3265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# of Simulation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010 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 (Perturb)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(Dipole)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 (Perturb)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011 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 (Perturb)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20950029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5.71475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1.410E+04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9.22308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1.019E+04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9.01953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1.246E+04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15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356 S/m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38985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5.72019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1.428E+04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9.16816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8013.50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9.01924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1.251E+04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17.5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8156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5.72033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1.4223E+04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9.16742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6433.62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9.01953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1.2476E+04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18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50 S/m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0610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5.71975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1.4052E+04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9.31872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2186.80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9.01997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1.2369E+04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18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=288.86°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10062927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18.2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Error (accuracy didn’t get to 1e-6)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52439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5.71959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1.4067E+04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9.31630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1583.79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9.01973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1.2386E+04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28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=288.86°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9959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5.71945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1.4005E+04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9.31647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1914.05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9.02010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1.2234E+04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=288.86°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99857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5.71933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1.4030E+04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9.31623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1166.57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9.02007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1.2282E+04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=288.86°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7185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5.72057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1.4126E+04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9.30317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1547.88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9.02031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1.2489E+04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3573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5.72007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1.4021E+04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9.55486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527.39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9.02103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1.2629E+04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=180.00°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3148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Error (accuracy didn’t get to 1e-6)</a:t>
                      </a:r>
                      <a:endParaRPr lang="en-US" sz="1100" dirty="0"/>
                    </a:p>
                  </a:txBody>
                  <a:tcPr marL="7144" marR="7144" marT="714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703" marR="8703" marT="870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18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01742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5.719725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1.4101E+04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9.30258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3650.83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9.01947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1.243E+04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20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0045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5.719955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1.4139E+04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9.302229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3773.5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9.020341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1.245E+04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22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5138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5.71999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1.411E+04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9.302318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3488.13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9.019604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1.2489E+04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24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4142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5.719297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1.4046E+04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9.300304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2476.16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9.152312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1.228E+04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26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6466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5.71974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1.410E+04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9.30155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1957.93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9.019395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1.244E+04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28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=293.55°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574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5.720376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1.4127E+04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9.304582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1505.95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9.020367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1.2483E+04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30</a:t>
                      </a:r>
                      <a:endParaRPr lang="en-US" sz="1100" dirty="0"/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8242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5.720122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1.4143E+04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9.304872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2024.87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9.01984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1.2514E+04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32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1244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5.719496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1.4065E+04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9.303035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2440.14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9.020524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1.2326E+04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27349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Error (accuracy didn’t get to 1e-6)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36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0437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5.720223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1.4103E+04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9.304296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2461.20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9.019795</a:t>
                      </a: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1.2463E+04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38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7438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40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867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 x 42</a:t>
                      </a: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Lossy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material: 100 S/m, </a:t>
                      </a:r>
                      <a:r>
                        <a:rPr lang="el-GR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=293.0°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3698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0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81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3" y="458993"/>
            <a:ext cx="2725943" cy="262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3057"/>
            <a:ext cx="9078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Cavity with metal sheet (Metalsheet_test15_WholeCavity): each thin slot (</a:t>
            </a:r>
            <a:r>
              <a:rPr lang="en-US" sz="1350" dirty="0">
                <a:solidFill>
                  <a:srgbClr val="0000FF"/>
                </a:solidFill>
              </a:rPr>
              <a:t>3.0 mm thick</a:t>
            </a:r>
            <a:r>
              <a:rPr lang="en-US" sz="1350" dirty="0"/>
              <a:t>) with 0.5 mm </a:t>
            </a:r>
            <a:r>
              <a:rPr lang="en-US" sz="1350" dirty="0" err="1"/>
              <a:t>lossy</a:t>
            </a:r>
            <a:r>
              <a:rPr lang="en-US" sz="1350" dirty="0"/>
              <a:t> metal sheet.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21831" y="1314331"/>
            <a:ext cx="1964816" cy="382657"/>
            <a:chOff x="3028038" y="1987580"/>
            <a:chExt cx="2619754" cy="510209"/>
          </a:xfrm>
        </p:grpSpPr>
        <p:sp>
          <p:nvSpPr>
            <p:cNvPr id="6" name="TextBox 5"/>
            <p:cNvSpPr txBox="1"/>
            <p:nvPr/>
          </p:nvSpPr>
          <p:spPr>
            <a:xfrm>
              <a:off x="3028038" y="1987580"/>
              <a:ext cx="2619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15 mm (25 – 40 mm)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307135" y="2497789"/>
              <a:ext cx="55732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60031" y="892740"/>
          <a:ext cx="3756915" cy="283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07">
                  <a:extLst>
                    <a:ext uri="{9D8B030D-6E8A-4147-A177-3AD203B41FA5}">
                      <a16:colId xmlns:a16="http://schemas.microsoft.com/office/drawing/2014/main" val="2788621266"/>
                    </a:ext>
                  </a:extLst>
                </a:gridCol>
                <a:gridCol w="1071774">
                  <a:extLst>
                    <a:ext uri="{9D8B030D-6E8A-4147-A177-3AD203B41FA5}">
                      <a16:colId xmlns:a16="http://schemas.microsoft.com/office/drawing/2014/main" val="1737047217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2439406885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3873219156"/>
                    </a:ext>
                  </a:extLst>
                </a:gridCol>
              </a:tblGrid>
              <a:tr h="208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# of Mode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Mode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Frequency (GHz)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Q (Perturbation)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extLst>
                  <a:ext uri="{0D108BD9-81ED-4DB2-BD59-A6C34878D82A}">
                    <a16:rowId xmlns:a16="http://schemas.microsoft.com/office/drawing/2014/main" val="20950029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5.13784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80.875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38985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5.13795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80.911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284771730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5.59584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89.888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68066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010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5.77427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1.449E+04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016163884"/>
                  </a:ext>
                </a:extLst>
              </a:tr>
              <a:tr h="170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8.25869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58.686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5526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8.63834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2205.8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535290506"/>
                  </a:ext>
                </a:extLst>
              </a:tr>
              <a:tr h="17860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8.63843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2212.5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7224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0000FF"/>
                          </a:solidFill>
                          <a:effectLst/>
                        </a:rPr>
                        <a:t>110 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(Dipole)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9.02848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1.233E+04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85895408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0000FF"/>
                          </a:solidFill>
                          <a:effectLst/>
                        </a:rPr>
                        <a:t>110 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(Dipole)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9.02857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1.234E+04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6637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011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9.08898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1.129E+04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2485574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9.18092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51.944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1295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9.32623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38.532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73683596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9.32651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38.561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8156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9.62050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1.549E+04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232104950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8945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1136472" y="1478958"/>
            <a:ext cx="0" cy="31065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36472" y="1953792"/>
            <a:ext cx="0" cy="2431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688" y="1363541"/>
            <a:ext cx="678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</a:rPr>
              <a:t>6.0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6986" y="3140411"/>
            <a:ext cx="4275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3.0 mm thick of blue slot.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0000FF"/>
                </a:solidFill>
              </a:rPr>
              <a:t>Lossy</a:t>
            </a:r>
            <a:r>
              <a:rPr lang="en-US" sz="1050" dirty="0">
                <a:solidFill>
                  <a:srgbClr val="0000FF"/>
                </a:solidFill>
              </a:rPr>
              <a:t> metal sheet (yellow): 0.5 mm thick from 3.0 – 3.5 mm </a:t>
            </a:r>
            <a:r>
              <a:rPr lang="en-US" sz="1050" dirty="0"/>
              <a:t>of the </a:t>
            </a:r>
            <a:r>
              <a:rPr lang="en-US" sz="1050" dirty="0" err="1"/>
              <a:t>lossy</a:t>
            </a:r>
            <a:r>
              <a:rPr lang="en-US" sz="1050" dirty="0"/>
              <a:t> metal sheet.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Electrical conductivity: 3.56e+02 S/m.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Mesh</a:t>
            </a:r>
          </a:p>
          <a:p>
            <a:r>
              <a:rPr lang="en-US" sz="1050" dirty="0"/>
              <a:t>       - Cells per wavelength&amp; Cells per max model box edge</a:t>
            </a:r>
          </a:p>
          <a:p>
            <a:r>
              <a:rPr lang="en-US" sz="1050" dirty="0"/>
              <a:t>          12 for model and 12 for background.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Frequency: 5 – 10 GHz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Boundary conditions</a:t>
            </a:r>
          </a:p>
          <a:p>
            <a:r>
              <a:rPr lang="en-US" sz="1050" dirty="0"/>
              <a:t>        - Electric (Et=0) in X and Y.</a:t>
            </a:r>
          </a:p>
          <a:p>
            <a:r>
              <a:rPr lang="en-US" sz="1050" dirty="0"/>
              <a:t>        - Periodic in Z.</a:t>
            </a:r>
          </a:p>
          <a:p>
            <a:r>
              <a:rPr lang="en-US" sz="1050" dirty="0"/>
              <a:t>        - background: PEC</a:t>
            </a:r>
          </a:p>
        </p:txBody>
      </p:sp>
    </p:spTree>
    <p:extLst>
      <p:ext uri="{BB962C8B-B14F-4D97-AF65-F5344CB8AC3E}">
        <p14:creationId xmlns:p14="http://schemas.microsoft.com/office/powerpoint/2010/main" val="2870316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16" y="400056"/>
            <a:ext cx="2756737" cy="2492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3057"/>
            <a:ext cx="9078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Cavity with metal sheet (Metalsheet_test17_WholeCavity): each thin slot (</a:t>
            </a:r>
            <a:r>
              <a:rPr lang="en-US" sz="1350" dirty="0">
                <a:solidFill>
                  <a:srgbClr val="0000FF"/>
                </a:solidFill>
              </a:rPr>
              <a:t>4.0 mm thick</a:t>
            </a:r>
            <a:r>
              <a:rPr lang="en-US" sz="1350" dirty="0"/>
              <a:t>) with 0.5 mm </a:t>
            </a:r>
            <a:r>
              <a:rPr lang="en-US" sz="1350" dirty="0" err="1"/>
              <a:t>lossy</a:t>
            </a:r>
            <a:r>
              <a:rPr lang="en-US" sz="1350" dirty="0"/>
              <a:t> metal sheet.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9228" y="1163558"/>
            <a:ext cx="1309589" cy="415498"/>
            <a:chOff x="3028038" y="1987580"/>
            <a:chExt cx="1746119" cy="553997"/>
          </a:xfrm>
        </p:grpSpPr>
        <p:sp>
          <p:nvSpPr>
            <p:cNvPr id="6" name="TextBox 5"/>
            <p:cNvSpPr txBox="1"/>
            <p:nvPr/>
          </p:nvSpPr>
          <p:spPr>
            <a:xfrm>
              <a:off x="3028038" y="1987580"/>
              <a:ext cx="174611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15 mm (25 – 40 mm)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332468" y="2497789"/>
              <a:ext cx="50666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60031" y="892740"/>
          <a:ext cx="3756915" cy="283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07">
                  <a:extLst>
                    <a:ext uri="{9D8B030D-6E8A-4147-A177-3AD203B41FA5}">
                      <a16:colId xmlns:a16="http://schemas.microsoft.com/office/drawing/2014/main" val="2788621266"/>
                    </a:ext>
                  </a:extLst>
                </a:gridCol>
                <a:gridCol w="1071774">
                  <a:extLst>
                    <a:ext uri="{9D8B030D-6E8A-4147-A177-3AD203B41FA5}">
                      <a16:colId xmlns:a16="http://schemas.microsoft.com/office/drawing/2014/main" val="1737047217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2439406885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3873219156"/>
                    </a:ext>
                  </a:extLst>
                </a:gridCol>
              </a:tblGrid>
              <a:tr h="208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# of Mode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Mode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Frequency (GHz)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Q (Perturbation)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extLst>
                  <a:ext uri="{0D108BD9-81ED-4DB2-BD59-A6C34878D82A}">
                    <a16:rowId xmlns:a16="http://schemas.microsoft.com/office/drawing/2014/main" val="20950029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5.33393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104.44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38985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5.33420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104.48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284771730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010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5.78630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1.313E+04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68066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5.96426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109.63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016163884"/>
                  </a:ext>
                </a:extLst>
              </a:tr>
              <a:tr h="170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8.27870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73.797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5526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8.84324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2744.8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535290506"/>
                  </a:ext>
                </a:extLst>
              </a:tr>
              <a:tr h="17860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8.84378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2739.6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7224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0000FF"/>
                          </a:solidFill>
                          <a:effectLst/>
                        </a:rPr>
                        <a:t>110 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(Dipole)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8.97496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9998.6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85895408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0000FF"/>
                          </a:solidFill>
                          <a:effectLst/>
                        </a:rPr>
                        <a:t>110 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(Dipole)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8.97524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9994.7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6637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011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9.27018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1.030E+04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2485574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9.34999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51.613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1295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9.35021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51.666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73683596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9.36063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69.929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8156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9.46614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1.272E+04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232104950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8945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1188716" y="1308850"/>
            <a:ext cx="0" cy="31065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75655" y="1846687"/>
            <a:ext cx="0" cy="2431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1647" y="1295786"/>
            <a:ext cx="678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</a:rPr>
              <a:t>8.0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6986" y="3140411"/>
            <a:ext cx="4275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4.0 mm thick of blue slot.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0000FF"/>
                </a:solidFill>
              </a:rPr>
              <a:t>Lossy</a:t>
            </a:r>
            <a:r>
              <a:rPr lang="en-US" sz="1050" dirty="0">
                <a:solidFill>
                  <a:srgbClr val="0000FF"/>
                </a:solidFill>
              </a:rPr>
              <a:t> metal sheet (yellow): 0.5 mm thick from 4.0 – 4.5 mm </a:t>
            </a:r>
            <a:r>
              <a:rPr lang="en-US" sz="1050" dirty="0"/>
              <a:t>of the </a:t>
            </a:r>
            <a:r>
              <a:rPr lang="en-US" sz="1050" dirty="0" err="1"/>
              <a:t>lossy</a:t>
            </a:r>
            <a:r>
              <a:rPr lang="en-US" sz="1050" dirty="0"/>
              <a:t> metal sheet.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Electrical conductivity: 3.56e+02 S/m.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Mesh</a:t>
            </a:r>
          </a:p>
          <a:p>
            <a:r>
              <a:rPr lang="en-US" sz="1050" dirty="0"/>
              <a:t>       - Cells per wavelength&amp; Cells per max model box edge</a:t>
            </a:r>
          </a:p>
          <a:p>
            <a:r>
              <a:rPr lang="en-US" sz="1050" dirty="0"/>
              <a:t>          12 for model and 12 for background.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Frequency: 5 – 10 GHz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Boundary conditions</a:t>
            </a:r>
          </a:p>
          <a:p>
            <a:r>
              <a:rPr lang="en-US" sz="1050" dirty="0"/>
              <a:t>        - Electric (Et=0) in X and Y.</a:t>
            </a:r>
          </a:p>
          <a:p>
            <a:r>
              <a:rPr lang="en-US" sz="1050" dirty="0"/>
              <a:t>        - Periodic in Z.</a:t>
            </a:r>
          </a:p>
          <a:p>
            <a:r>
              <a:rPr lang="en-US" sz="1050" dirty="0"/>
              <a:t>        - background: PEC</a:t>
            </a:r>
          </a:p>
        </p:txBody>
      </p:sp>
    </p:spTree>
    <p:extLst>
      <p:ext uri="{BB962C8B-B14F-4D97-AF65-F5344CB8AC3E}">
        <p14:creationId xmlns:p14="http://schemas.microsoft.com/office/powerpoint/2010/main" val="1658099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4" y="488429"/>
            <a:ext cx="2738042" cy="2512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3057"/>
            <a:ext cx="9078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Cavity with metal sheet (Metalsheet_test19_WholeCavity): each thin slot (6.0 mm thick) with 0.5 mm </a:t>
            </a:r>
            <a:r>
              <a:rPr lang="en-US" sz="1350" dirty="0" err="1"/>
              <a:t>lossy</a:t>
            </a:r>
            <a:r>
              <a:rPr lang="en-US" sz="1350" dirty="0"/>
              <a:t> metal sheet.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87200" y="1143963"/>
            <a:ext cx="1309589" cy="415498"/>
            <a:chOff x="3028038" y="1987580"/>
            <a:chExt cx="1746119" cy="553997"/>
          </a:xfrm>
        </p:grpSpPr>
        <p:sp>
          <p:nvSpPr>
            <p:cNvPr id="6" name="TextBox 5"/>
            <p:cNvSpPr txBox="1"/>
            <p:nvPr/>
          </p:nvSpPr>
          <p:spPr>
            <a:xfrm>
              <a:off x="3028038" y="1987580"/>
              <a:ext cx="174611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15 mm (25 – 40 mm)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332468" y="2497789"/>
              <a:ext cx="50666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60031" y="892740"/>
          <a:ext cx="3756915" cy="283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07">
                  <a:extLst>
                    <a:ext uri="{9D8B030D-6E8A-4147-A177-3AD203B41FA5}">
                      <a16:colId xmlns:a16="http://schemas.microsoft.com/office/drawing/2014/main" val="2788621266"/>
                    </a:ext>
                  </a:extLst>
                </a:gridCol>
                <a:gridCol w="1071774">
                  <a:extLst>
                    <a:ext uri="{9D8B030D-6E8A-4147-A177-3AD203B41FA5}">
                      <a16:colId xmlns:a16="http://schemas.microsoft.com/office/drawing/2014/main" val="1737047217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2439406885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3873219156"/>
                    </a:ext>
                  </a:extLst>
                </a:gridCol>
              </a:tblGrid>
              <a:tr h="208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# of Mode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Mode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Frequency (GHz)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Q (Perturbation)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/>
                </a:tc>
                <a:extLst>
                  <a:ext uri="{0D108BD9-81ED-4DB2-BD59-A6C34878D82A}">
                    <a16:rowId xmlns:a16="http://schemas.microsoft.com/office/drawing/2014/main" val="20950029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5.60359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149.50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38985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5.60373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149.58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284771730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010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5.68765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7025.8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68066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6.57598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130.72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016163884"/>
                  </a:ext>
                </a:extLst>
              </a:tr>
              <a:tr h="170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8.30790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104.97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55269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0000FF"/>
                          </a:solidFill>
                          <a:effectLst/>
                        </a:rPr>
                        <a:t>110 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(Dipole)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8.77357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2554.6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535290506"/>
                  </a:ext>
                </a:extLst>
              </a:tr>
              <a:tr h="17860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0000FF"/>
                          </a:solidFill>
                          <a:effectLst/>
                        </a:rPr>
                        <a:t>110 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(Dipole)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8.77382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2557.4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7224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TM</a:t>
                      </a:r>
                      <a:r>
                        <a:rPr lang="en-US" sz="11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011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(Monopole)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2825.6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85895408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9.04656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152.88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6637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9.04704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152.66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12485574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9.83368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143.69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1295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9.83392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143.57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373683596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9.97267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2324.1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8156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9.99744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107.06</a:t>
                      </a:r>
                    </a:p>
                  </a:txBody>
                  <a:tcPr marL="6527" marR="6527" marT="6527" marB="0" anchor="b"/>
                </a:tc>
                <a:extLst>
                  <a:ext uri="{0D108BD9-81ED-4DB2-BD59-A6C34878D82A}">
                    <a16:rowId xmlns:a16="http://schemas.microsoft.com/office/drawing/2014/main" val="232104950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27" marR="6527" marT="6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27" marR="6527" marT="652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8945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1319347" y="1261501"/>
            <a:ext cx="0" cy="31065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19347" y="1905470"/>
            <a:ext cx="0" cy="2431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0060" y="1295786"/>
            <a:ext cx="678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</a:rPr>
              <a:t>12.0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6986" y="3140411"/>
            <a:ext cx="4275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FF"/>
                </a:solidFill>
              </a:rPr>
              <a:t>6.0 mm thick of blue slot.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0000FF"/>
                </a:solidFill>
              </a:rPr>
              <a:t>Lossy</a:t>
            </a:r>
            <a:r>
              <a:rPr lang="en-US" sz="1050" dirty="0">
                <a:solidFill>
                  <a:srgbClr val="0000FF"/>
                </a:solidFill>
              </a:rPr>
              <a:t> metal sheet (yellow): 0.5 mm thick from 6.0 – 6.5 mm </a:t>
            </a:r>
            <a:r>
              <a:rPr lang="en-US" sz="1050" dirty="0"/>
              <a:t>of the </a:t>
            </a:r>
            <a:r>
              <a:rPr lang="en-US" sz="1050" dirty="0" err="1"/>
              <a:t>lossy</a:t>
            </a:r>
            <a:r>
              <a:rPr lang="en-US" sz="1050" dirty="0"/>
              <a:t> metal sheet.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Electrical conductivity: 3.56e+02 S/m.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Mesh</a:t>
            </a:r>
          </a:p>
          <a:p>
            <a:r>
              <a:rPr lang="en-US" sz="1050" dirty="0"/>
              <a:t>       - Cells per wavelength&amp; Cells per max model box edge</a:t>
            </a:r>
          </a:p>
          <a:p>
            <a:r>
              <a:rPr lang="en-US" sz="1050" dirty="0"/>
              <a:t>          12 for model and 12 for background.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Frequency: 5 – 10 GHz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Boundary conditions</a:t>
            </a:r>
          </a:p>
          <a:p>
            <a:r>
              <a:rPr lang="en-US" sz="1050" dirty="0"/>
              <a:t>        - Electric (Et=0) in X and Y.</a:t>
            </a:r>
          </a:p>
          <a:p>
            <a:r>
              <a:rPr lang="en-US" sz="1050" dirty="0"/>
              <a:t>        - Periodic in Z.</a:t>
            </a:r>
          </a:p>
          <a:p>
            <a:r>
              <a:rPr lang="en-US" sz="1050" dirty="0"/>
              <a:t>        - background: PEC</a:t>
            </a:r>
          </a:p>
        </p:txBody>
      </p:sp>
    </p:spTree>
    <p:extLst>
      <p:ext uri="{BB962C8B-B14F-4D97-AF65-F5344CB8AC3E}">
        <p14:creationId xmlns:p14="http://schemas.microsoft.com/office/powerpoint/2010/main" val="3339625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3C06F01-9F0F-A223-67BB-1A7ABEF549AF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 with Straight Waveguide (100 S/m and 1E+6 S/m)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5B4EF2-BBE8-4310-8FA9-A3DF74F0D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269850"/>
              </p:ext>
            </p:extLst>
          </p:nvPr>
        </p:nvGraphicFramePr>
        <p:xfrm>
          <a:off x="1097363" y="827039"/>
          <a:ext cx="6949274" cy="348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91B328-2A59-D6BE-4C2B-FB1E3B34BF76}"/>
              </a:ext>
            </a:extLst>
          </p:cNvPr>
          <p:cNvSpPr txBox="1"/>
          <p:nvPr/>
        </p:nvSpPr>
        <p:spPr>
          <a:xfrm>
            <a:off x="896808" y="4397577"/>
            <a:ext cx="7363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 value: 34 mm (1E+6) &gt; 50 mm (1E+6) &gt; 34 mm (1E+2) &gt; 50 mm (1E+2)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F3CF7-FA80-674A-6F19-0C41261EE6CA}"/>
              </a:ext>
            </a:extLst>
          </p:cNvPr>
          <p:cNvSpPr txBox="1"/>
          <p:nvPr/>
        </p:nvSpPr>
        <p:spPr>
          <a:xfrm>
            <a:off x="7768550" y="1299584"/>
            <a:ext cx="1106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Graph should be fixed.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8FF9297-3675-0CDC-750B-1FAED795C270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SLAC’s 7 cavities.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C13CB8-E7C6-0D29-177E-70556E9E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0" y="815210"/>
            <a:ext cx="4302605" cy="3513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B870598-4264-AF60-1A00-C5D982A1A39D}"/>
              </a:ext>
            </a:extLst>
          </p:cNvPr>
          <p:cNvGrpSpPr/>
          <p:nvPr/>
        </p:nvGrpSpPr>
        <p:grpSpPr>
          <a:xfrm>
            <a:off x="4670373" y="37607"/>
            <a:ext cx="4167426" cy="2412619"/>
            <a:chOff x="887060" y="21289021"/>
            <a:chExt cx="7382849" cy="4701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613DC4-C20A-5FA8-1247-880B8BFD69FC}"/>
                </a:ext>
              </a:extLst>
            </p:cNvPr>
            <p:cNvGrpSpPr/>
            <p:nvPr/>
          </p:nvGrpSpPr>
          <p:grpSpPr>
            <a:xfrm>
              <a:off x="887060" y="21289021"/>
              <a:ext cx="6205571" cy="4701512"/>
              <a:chOff x="887060" y="21289021"/>
              <a:chExt cx="6205571" cy="47015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A986A6-5D11-3727-C1C4-3D62980CBA37}"/>
                  </a:ext>
                </a:extLst>
              </p:cNvPr>
              <p:cNvSpPr txBox="1"/>
              <p:nvPr/>
            </p:nvSpPr>
            <p:spPr>
              <a:xfrm>
                <a:off x="1442917" y="25390761"/>
                <a:ext cx="1595544" cy="599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y-z plane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9D7932-7157-5F4E-116E-BF0B8AC0273D}"/>
                  </a:ext>
                </a:extLst>
              </p:cNvPr>
              <p:cNvSpPr/>
              <p:nvPr/>
            </p:nvSpPr>
            <p:spPr>
              <a:xfrm>
                <a:off x="887060" y="21289021"/>
                <a:ext cx="6205571" cy="659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r>
                  <a:rPr lang="en-US" sz="16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010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monopole mode at 5.712 GHz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9A9982-3F36-34B2-5BC5-E3D2E390620A}"/>
                  </a:ext>
                </a:extLst>
              </p:cNvPr>
              <p:cNvSpPr txBox="1"/>
              <p:nvPr/>
            </p:nvSpPr>
            <p:spPr>
              <a:xfrm>
                <a:off x="4260376" y="25390763"/>
                <a:ext cx="1595546" cy="599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x-y plane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570FA3-4AB9-E7D1-CAE8-EC2FF78C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250" y="22046417"/>
              <a:ext cx="4887659" cy="333396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5A7AA8-7774-555D-5A79-004A2D2D0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970" y="22040649"/>
              <a:ext cx="2249871" cy="333240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02F3E7-5D51-32C7-BBAD-9409E83D4507}"/>
              </a:ext>
            </a:extLst>
          </p:cNvPr>
          <p:cNvGrpSpPr/>
          <p:nvPr/>
        </p:nvGrpSpPr>
        <p:grpSpPr>
          <a:xfrm>
            <a:off x="4702068" y="2654678"/>
            <a:ext cx="4135731" cy="2373288"/>
            <a:chOff x="12079340" y="19195358"/>
            <a:chExt cx="4135731" cy="237328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B02F5F7-9064-C78D-0D1E-548A13EAC16A}"/>
                </a:ext>
              </a:extLst>
            </p:cNvPr>
            <p:cNvGrpSpPr/>
            <p:nvPr/>
          </p:nvGrpSpPr>
          <p:grpSpPr>
            <a:xfrm>
              <a:off x="12079340" y="19195358"/>
              <a:ext cx="3148619" cy="2373288"/>
              <a:chOff x="4365579" y="19195358"/>
              <a:chExt cx="3148619" cy="237328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E6DB4-216E-67C3-8A51-C1682E59D130}"/>
                  </a:ext>
                </a:extLst>
              </p:cNvPr>
              <p:cNvSpPr txBox="1"/>
              <p:nvPr/>
            </p:nvSpPr>
            <p:spPr>
              <a:xfrm>
                <a:off x="4386592" y="21260869"/>
                <a:ext cx="14233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y-z plane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C4221AD-5CAE-5812-105E-5AD163A1D7AE}"/>
                  </a:ext>
                </a:extLst>
              </p:cNvPr>
              <p:cNvSpPr/>
              <p:nvPr/>
            </p:nvSpPr>
            <p:spPr>
              <a:xfrm>
                <a:off x="4365579" y="19195358"/>
                <a:ext cx="31486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r>
                  <a:rPr lang="en-US" sz="16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110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dipole mode at 9.247 GHz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E1F9F-35B8-6B55-E700-526AA03C108F}"/>
                  </a:ext>
                </a:extLst>
              </p:cNvPr>
              <p:cNvSpPr txBox="1"/>
              <p:nvPr/>
            </p:nvSpPr>
            <p:spPr>
              <a:xfrm>
                <a:off x="5976671" y="21260869"/>
                <a:ext cx="14233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x-y plane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40E4A54-8C5D-234C-E03A-51898ECC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56115" y="19547058"/>
              <a:ext cx="2758956" cy="17066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CCF61A-DB89-CA16-E04D-2734108B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31701" y="19547058"/>
              <a:ext cx="1269994" cy="1706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44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318EEAF-BB40-BEDE-4D42-F1FEA1D0D63F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4080"/>
                </a:solidFill>
              </a:rPr>
              <a:t>Shunt impedance calculation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A45C07-DE39-6F7D-8C4E-8623EF1FF0C4}"/>
              </a:ext>
            </a:extLst>
          </p:cNvPr>
          <p:cNvGrpSpPr/>
          <p:nvPr/>
        </p:nvGrpSpPr>
        <p:grpSpPr>
          <a:xfrm>
            <a:off x="151457" y="2969950"/>
            <a:ext cx="7390449" cy="1003403"/>
            <a:chOff x="-10750" y="2003234"/>
            <a:chExt cx="7390449" cy="10034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A3167E-B16A-9F5B-AF73-0D5B9C8F7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25"/>
            <a:stretch/>
          </p:blipFill>
          <p:spPr>
            <a:xfrm>
              <a:off x="366033" y="2465480"/>
              <a:ext cx="7013666" cy="5411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5C7C11-AACE-9314-B7D2-83E9EC7F18ED}"/>
                </a:ext>
              </a:extLst>
            </p:cNvPr>
            <p:cNvSpPr txBox="1"/>
            <p:nvPr/>
          </p:nvSpPr>
          <p:spPr>
            <a:xfrm>
              <a:off x="-10750" y="2003234"/>
              <a:ext cx="524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2) Direct integration of magnetic and electric field.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BE9226-AF28-21B2-F782-51B7FAC16376}"/>
              </a:ext>
            </a:extLst>
          </p:cNvPr>
          <p:cNvSpPr txBox="1"/>
          <p:nvPr/>
        </p:nvSpPr>
        <p:spPr>
          <a:xfrm>
            <a:off x="151457" y="570423"/>
            <a:ext cx="48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Panofsky-Wenzel theorem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12C0EA-4F87-E56F-CFBD-5A12BBC04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3" y="924799"/>
            <a:ext cx="2447925" cy="742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E9CB5-7FF2-62FC-BC64-468A3D603CEA}"/>
              </a:ext>
            </a:extLst>
          </p:cNvPr>
          <p:cNvSpPr txBox="1"/>
          <p:nvPr/>
        </p:nvSpPr>
        <p:spPr>
          <a:xfrm>
            <a:off x="4907617" y="4553037"/>
            <a:ext cx="413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References: From AOT-AE_19-007_Scorp_test_cav.pdf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C979F-B1FB-4D9F-59C5-807E44946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898"/>
          <a:stretch/>
        </p:blipFill>
        <p:spPr>
          <a:xfrm>
            <a:off x="390943" y="1051657"/>
            <a:ext cx="3308985" cy="638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1D8FA6-EECB-7714-B20E-116519918FD1}"/>
              </a:ext>
            </a:extLst>
          </p:cNvPr>
          <p:cNvSpPr txBox="1"/>
          <p:nvPr/>
        </p:nvSpPr>
        <p:spPr>
          <a:xfrm>
            <a:off x="6272738" y="1000254"/>
            <a:ext cx="27954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ym typeface="Wingdings" panose="05000000000000000000" pitchFamily="2" charset="2"/>
              </a:rPr>
              <a:t>R</a:t>
            </a:r>
            <a:r>
              <a:rPr lang="en-US" sz="1600" baseline="-25000" dirty="0" err="1">
                <a:sym typeface="Wingdings" panose="05000000000000000000" pitchFamily="2" charset="2"/>
              </a:rPr>
              <a:t>s</a:t>
            </a:r>
            <a:r>
              <a:rPr lang="en-US" sz="1600" dirty="0">
                <a:sym typeface="Wingdings" panose="05000000000000000000" pitchFamily="2" charset="2"/>
              </a:rPr>
              <a:t>  Gives Longitudinal Shunt Impedance. (unit: Ohm)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83855589-6D33-4BC9-6D5E-F9F58BCB80AD}"/>
                  </a:ext>
                </a:extLst>
              </p:cNvPr>
              <p:cNvSpPr txBox="1"/>
              <p:nvPr/>
            </p:nvSpPr>
            <p:spPr>
              <a:xfrm>
                <a:off x="391690" y="2348033"/>
                <a:ext cx="2167515" cy="4216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1">
                              <a:latin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l-GR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1600" b="0" i="1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83855589-6D33-4BC9-6D5E-F9F58BCB8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0" y="2348033"/>
                <a:ext cx="2167515" cy="421654"/>
              </a:xfrm>
              <a:prstGeom prst="rect">
                <a:avLst/>
              </a:prstGeom>
              <a:blipFill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627D06E-35B3-7DAF-AD4E-B6B427049D2D}"/>
              </a:ext>
            </a:extLst>
          </p:cNvPr>
          <p:cNvSpPr txBox="1"/>
          <p:nvPr/>
        </p:nvSpPr>
        <p:spPr>
          <a:xfrm>
            <a:off x="2564971" y="2390847"/>
            <a:ext cx="510549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Gives Transverse Shunt Impedance. (unit: Ohm/m)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AB581-67FF-C726-C4C8-9EBCD2F2B6C9}"/>
              </a:ext>
            </a:extLst>
          </p:cNvPr>
          <p:cNvSpPr txBox="1"/>
          <p:nvPr/>
        </p:nvSpPr>
        <p:spPr>
          <a:xfrm>
            <a:off x="718331" y="4077337"/>
            <a:ext cx="51010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Gives Transverse Shunt Impedance. (unit: Ohm/m)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ACC4F-29E7-9FE1-F320-081897ABEDDD}"/>
              </a:ext>
            </a:extLst>
          </p:cNvPr>
          <p:cNvSpPr txBox="1"/>
          <p:nvPr/>
        </p:nvSpPr>
        <p:spPr>
          <a:xfrm>
            <a:off x="1035985" y="44914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C0CB4"/>
                </a:solidFill>
                <a:sym typeface="Wingdings" panose="05000000000000000000" pitchFamily="2" charset="2"/>
              </a:rPr>
              <a:t>We compare two </a:t>
            </a:r>
            <a:r>
              <a:rPr lang="en-US" i="1" dirty="0" err="1">
                <a:solidFill>
                  <a:srgbClr val="2C0CB4"/>
                </a:solidFill>
                <a:sym typeface="Wingdings" panose="05000000000000000000" pitchFamily="2" charset="2"/>
              </a:rPr>
              <a:t>R</a:t>
            </a:r>
            <a:r>
              <a:rPr lang="en-US" i="1" baseline="-25000" dirty="0" err="1">
                <a:solidFill>
                  <a:srgbClr val="2C0CB4"/>
                </a:solidFill>
                <a:sym typeface="Wingdings" panose="05000000000000000000" pitchFamily="2" charset="2"/>
              </a:rPr>
              <a:t>s,y</a:t>
            </a:r>
            <a:r>
              <a:rPr lang="en-US" dirty="0">
                <a:solidFill>
                  <a:srgbClr val="2C0CB4"/>
                </a:solidFill>
                <a:sym typeface="Wingdings" panose="05000000000000000000" pitchFamily="2" charset="2"/>
              </a:rPr>
              <a:t> values.</a:t>
            </a:r>
            <a:endParaRPr lang="en-US" dirty="0">
              <a:solidFill>
                <a:srgbClr val="2C0CB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984803D8-042A-9F49-F74C-48635153CB88}"/>
                  </a:ext>
                </a:extLst>
              </p:cNvPr>
              <p:cNvSpPr txBox="1"/>
              <p:nvPr/>
            </p:nvSpPr>
            <p:spPr>
              <a:xfrm>
                <a:off x="151457" y="1723153"/>
                <a:ext cx="2167515" cy="5343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984803D8-042A-9F49-F74C-48635153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57" y="1723153"/>
                <a:ext cx="2167515" cy="534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7EDFCEB-8A90-0823-95D9-8784EFB3E821}"/>
              </a:ext>
            </a:extLst>
          </p:cNvPr>
          <p:cNvSpPr txBox="1"/>
          <p:nvPr/>
        </p:nvSpPr>
        <p:spPr>
          <a:xfrm>
            <a:off x="2559205" y="1809216"/>
            <a:ext cx="462060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Gives Longitudinal kick factor (unit: V/C/cell)</a:t>
            </a:r>
            <a:endParaRPr lang="en-US" sz="1600" dirty="0"/>
          </a:p>
        </p:txBody>
      </p:sp>
      <p:cxnSp>
        <p:nvCxnSpPr>
          <p:cNvPr id="19" name="Elbow Connector 14">
            <a:extLst>
              <a:ext uri="{FF2B5EF4-FFF2-40B4-BE49-F238E27FC236}">
                <a16:creationId xmlns:a16="http://schemas.microsoft.com/office/drawing/2014/main" id="{F7E2F012-CA9B-29A8-62B9-1E0378D6591F}"/>
              </a:ext>
            </a:extLst>
          </p:cNvPr>
          <p:cNvCxnSpPr/>
          <p:nvPr/>
        </p:nvCxnSpPr>
        <p:spPr bwMode="auto">
          <a:xfrm rot="16200000" flipH="1" flipV="1">
            <a:off x="4019156" y="93316"/>
            <a:ext cx="192246" cy="1899816"/>
          </a:xfrm>
          <a:prstGeom prst="bentConnector4">
            <a:avLst>
              <a:gd name="adj1" fmla="val -118910"/>
              <a:gd name="adj2" fmla="val 99235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035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C1D9C-75AD-2F29-4F54-B76D038D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08" y="1365521"/>
            <a:ext cx="1799492" cy="15619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FAB8BD-DCBD-8B6F-A60B-4799E2E5C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55576"/>
              </p:ext>
            </p:extLst>
          </p:nvPr>
        </p:nvGraphicFramePr>
        <p:xfrm>
          <a:off x="17417" y="2961911"/>
          <a:ext cx="4554583" cy="97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737">
                  <a:extLst>
                    <a:ext uri="{9D8B030D-6E8A-4147-A177-3AD203B41FA5}">
                      <a16:colId xmlns:a16="http://schemas.microsoft.com/office/drawing/2014/main" val="642956424"/>
                    </a:ext>
                  </a:extLst>
                </a:gridCol>
                <a:gridCol w="470859">
                  <a:extLst>
                    <a:ext uri="{9D8B030D-6E8A-4147-A177-3AD203B41FA5}">
                      <a16:colId xmlns:a16="http://schemas.microsoft.com/office/drawing/2014/main" val="1875372500"/>
                    </a:ext>
                  </a:extLst>
                </a:gridCol>
                <a:gridCol w="453005">
                  <a:extLst>
                    <a:ext uri="{9D8B030D-6E8A-4147-A177-3AD203B41FA5}">
                      <a16:colId xmlns:a16="http://schemas.microsoft.com/office/drawing/2014/main" val="2827131339"/>
                    </a:ext>
                  </a:extLst>
                </a:gridCol>
                <a:gridCol w="1187043">
                  <a:extLst>
                    <a:ext uri="{9D8B030D-6E8A-4147-A177-3AD203B41FA5}">
                      <a16:colId xmlns:a16="http://schemas.microsoft.com/office/drawing/2014/main" val="531221455"/>
                    </a:ext>
                  </a:extLst>
                </a:gridCol>
                <a:gridCol w="1142247">
                  <a:extLst>
                    <a:ext uri="{9D8B030D-6E8A-4147-A177-3AD203B41FA5}">
                      <a16:colId xmlns:a16="http://schemas.microsoft.com/office/drawing/2014/main" val="1694891005"/>
                    </a:ext>
                  </a:extLst>
                </a:gridCol>
                <a:gridCol w="732692">
                  <a:extLst>
                    <a:ext uri="{9D8B030D-6E8A-4147-A177-3AD203B41FA5}">
                      <a16:colId xmlns:a16="http://schemas.microsoft.com/office/drawing/2014/main" val="1783397286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Offset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Longitudinal Shunt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Imp. (Ohm)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Longitudinal kick factor (V/C/cell)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Q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829931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80382"/>
                  </a:ext>
                </a:extLst>
              </a:tr>
              <a:tr h="169817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3.179E+06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2.044E+12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1.396E+04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420116"/>
                  </a:ext>
                </a:extLst>
              </a:tr>
              <a:tr h="169817">
                <a:tc>
                  <a:txBody>
                    <a:bodyPr/>
                    <a:lstStyle/>
                    <a:p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Matlab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1.556E+06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0070C1"/>
                          </a:solidFill>
                        </a:rPr>
                        <a:t>2.001E+12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1" dirty="0">
                        <a:solidFill>
                          <a:srgbClr val="0070C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75631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D2DC740-8DE2-4D1B-7173-4FB6FA37F9B8}"/>
              </a:ext>
            </a:extLst>
          </p:cNvPr>
          <p:cNvSpPr>
            <a:spLocks/>
          </p:cNvSpPr>
          <p:nvPr/>
        </p:nvSpPr>
        <p:spPr bwMode="auto">
          <a:xfrm>
            <a:off x="-26364" y="1658598"/>
            <a:ext cx="2734493" cy="3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1600" b="1" dirty="0">
                <a:solidFill>
                  <a:srgbClr val="004080"/>
                </a:solidFill>
              </a:rPr>
              <a:t>Mode 1 (5.712 GHz, TM</a:t>
            </a:r>
            <a:r>
              <a:rPr lang="en-US" sz="1600" b="1" baseline="-25000" dirty="0">
                <a:solidFill>
                  <a:srgbClr val="004080"/>
                </a:solidFill>
              </a:rPr>
              <a:t>010</a:t>
            </a:r>
            <a:r>
              <a:rPr lang="en-US" sz="1600" b="1" dirty="0">
                <a:solidFill>
                  <a:srgbClr val="004080"/>
                </a:solidFill>
              </a:rPr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C3F81F-7BE2-307B-359C-E9643B4A7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91286"/>
              </p:ext>
            </p:extLst>
          </p:nvPr>
        </p:nvGraphicFramePr>
        <p:xfrm>
          <a:off x="4636379" y="1593227"/>
          <a:ext cx="4501928" cy="957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7974">
                  <a:extLst>
                    <a:ext uri="{9D8B030D-6E8A-4147-A177-3AD203B41FA5}">
                      <a16:colId xmlns:a16="http://schemas.microsoft.com/office/drawing/2014/main" val="642956424"/>
                    </a:ext>
                  </a:extLst>
                </a:gridCol>
                <a:gridCol w="459522">
                  <a:extLst>
                    <a:ext uri="{9D8B030D-6E8A-4147-A177-3AD203B41FA5}">
                      <a16:colId xmlns:a16="http://schemas.microsoft.com/office/drawing/2014/main" val="1875372500"/>
                    </a:ext>
                  </a:extLst>
                </a:gridCol>
                <a:gridCol w="548294">
                  <a:extLst>
                    <a:ext uri="{9D8B030D-6E8A-4147-A177-3AD203B41FA5}">
                      <a16:colId xmlns:a16="http://schemas.microsoft.com/office/drawing/2014/main" val="2827131339"/>
                    </a:ext>
                  </a:extLst>
                </a:gridCol>
                <a:gridCol w="1049809">
                  <a:extLst>
                    <a:ext uri="{9D8B030D-6E8A-4147-A177-3AD203B41FA5}">
                      <a16:colId xmlns:a16="http://schemas.microsoft.com/office/drawing/2014/main" val="531221455"/>
                    </a:ext>
                  </a:extLst>
                </a:gridCol>
                <a:gridCol w="1111541">
                  <a:extLst>
                    <a:ext uri="{9D8B030D-6E8A-4147-A177-3AD203B41FA5}">
                      <a16:colId xmlns:a16="http://schemas.microsoft.com/office/drawing/2014/main" val="1694891005"/>
                    </a:ext>
                  </a:extLst>
                </a:gridCol>
                <a:gridCol w="694788">
                  <a:extLst>
                    <a:ext uri="{9D8B030D-6E8A-4147-A177-3AD203B41FA5}">
                      <a16:colId xmlns:a16="http://schemas.microsoft.com/office/drawing/2014/main" val="1783397286"/>
                    </a:ext>
                  </a:extLst>
                </a:gridCol>
              </a:tblGrid>
              <a:tr h="149676">
                <a:tc rowSpan="2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Offset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 Shunt Imp. (Ohm/m)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 kick factor (V/C/m/cell)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Q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829931"/>
                  </a:ext>
                </a:extLst>
              </a:tr>
              <a:tr h="272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80382"/>
                  </a:ext>
                </a:extLst>
              </a:tr>
              <a:tr h="149676"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kern="1200" dirty="0">
                        <a:solidFill>
                          <a:srgbClr val="0070C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8.275E+13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1.815E+04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420116"/>
                  </a:ext>
                </a:extLst>
              </a:tr>
              <a:tr h="149676">
                <a:tc>
                  <a:txBody>
                    <a:bodyPr/>
                    <a:lstStyle/>
                    <a:p>
                      <a:r>
                        <a:rPr lang="en-US" sz="9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Matlab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6.805E+06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8.274E+13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kern="1200" dirty="0">
                        <a:solidFill>
                          <a:srgbClr val="0070C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75631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EFA33C3-B6EB-338C-7153-7D309C882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17" y="274673"/>
            <a:ext cx="1418183" cy="12880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88EA8C-7F61-60A1-1201-C7F3C1489A48}"/>
              </a:ext>
            </a:extLst>
          </p:cNvPr>
          <p:cNvSpPr>
            <a:spLocks/>
          </p:cNvSpPr>
          <p:nvPr/>
        </p:nvSpPr>
        <p:spPr bwMode="auto">
          <a:xfrm>
            <a:off x="4800502" y="274674"/>
            <a:ext cx="3000105" cy="3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1600" b="1" dirty="0">
                <a:solidFill>
                  <a:srgbClr val="004080"/>
                </a:solidFill>
              </a:rPr>
              <a:t>Mode 5 (9.249 GHz, TM</a:t>
            </a:r>
            <a:r>
              <a:rPr lang="en-US" sz="1600" b="1" baseline="-25000" dirty="0">
                <a:solidFill>
                  <a:srgbClr val="004080"/>
                </a:solidFill>
              </a:rPr>
              <a:t>110</a:t>
            </a:r>
            <a:r>
              <a:rPr lang="en-US" sz="1600" b="1" dirty="0">
                <a:solidFill>
                  <a:srgbClr val="004080"/>
                </a:solidFill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F71029-56C9-3781-4AEE-51AF9BFEC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84283"/>
              </p:ext>
            </p:extLst>
          </p:nvPr>
        </p:nvGraphicFramePr>
        <p:xfrm>
          <a:off x="4572001" y="4170217"/>
          <a:ext cx="4554582" cy="957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5436">
                  <a:extLst>
                    <a:ext uri="{9D8B030D-6E8A-4147-A177-3AD203B41FA5}">
                      <a16:colId xmlns:a16="http://schemas.microsoft.com/office/drawing/2014/main" val="4272205547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652980928"/>
                    </a:ext>
                  </a:extLst>
                </a:gridCol>
                <a:gridCol w="486388">
                  <a:extLst>
                    <a:ext uri="{9D8B030D-6E8A-4147-A177-3AD203B41FA5}">
                      <a16:colId xmlns:a16="http://schemas.microsoft.com/office/drawing/2014/main" val="1815305524"/>
                    </a:ext>
                  </a:extLst>
                </a:gridCol>
                <a:gridCol w="1090742">
                  <a:extLst>
                    <a:ext uri="{9D8B030D-6E8A-4147-A177-3AD203B41FA5}">
                      <a16:colId xmlns:a16="http://schemas.microsoft.com/office/drawing/2014/main" val="3584339714"/>
                    </a:ext>
                  </a:extLst>
                </a:gridCol>
                <a:gridCol w="1103153">
                  <a:extLst>
                    <a:ext uri="{9D8B030D-6E8A-4147-A177-3AD203B41FA5}">
                      <a16:colId xmlns:a16="http://schemas.microsoft.com/office/drawing/2014/main" val="4039485052"/>
                    </a:ext>
                  </a:extLst>
                </a:gridCol>
                <a:gridCol w="695647">
                  <a:extLst>
                    <a:ext uri="{9D8B030D-6E8A-4147-A177-3AD203B41FA5}">
                      <a16:colId xmlns:a16="http://schemas.microsoft.com/office/drawing/2014/main" val="879756224"/>
                    </a:ext>
                  </a:extLst>
                </a:gridCol>
              </a:tblGrid>
              <a:tr h="149676">
                <a:tc rowSpan="2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Offset 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 Shunt Imp. (Ohm/m)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 kick factor (V/C/m/cell)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Q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13273"/>
                  </a:ext>
                </a:extLst>
              </a:tr>
              <a:tr h="272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325901"/>
                  </a:ext>
                </a:extLst>
              </a:tr>
              <a:tr h="149676">
                <a:tc>
                  <a:txBody>
                    <a:bodyPr/>
                    <a:lstStyle/>
                    <a:p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kern="1200" dirty="0">
                        <a:solidFill>
                          <a:srgbClr val="0070C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1.902E+14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1.487E+04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619792"/>
                  </a:ext>
                </a:extLst>
              </a:tr>
              <a:tr h="149676">
                <a:tc>
                  <a:txBody>
                    <a:bodyPr/>
                    <a:lstStyle/>
                    <a:p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Matlab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7.47E+07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kern="1200" dirty="0">
                          <a:solidFill>
                            <a:srgbClr val="0070C1"/>
                          </a:solidFill>
                          <a:latin typeface="+mn-lt"/>
                          <a:ea typeface="+mn-ea"/>
                          <a:cs typeface="+mn-cs"/>
                        </a:rPr>
                        <a:t>1.900E+14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kern="1200" dirty="0">
                        <a:solidFill>
                          <a:srgbClr val="0070C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9112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1F64B47-2AFF-8EFF-820B-ECB34316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092" y="3014169"/>
            <a:ext cx="1383491" cy="113908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AFE3419-085D-E012-4FD2-A7E55C1799D3}"/>
              </a:ext>
            </a:extLst>
          </p:cNvPr>
          <p:cNvSpPr>
            <a:spLocks/>
          </p:cNvSpPr>
          <p:nvPr/>
        </p:nvSpPr>
        <p:spPr bwMode="auto">
          <a:xfrm>
            <a:off x="4800502" y="3014169"/>
            <a:ext cx="2781455" cy="3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1600" b="1" dirty="0">
                <a:solidFill>
                  <a:srgbClr val="004080"/>
                </a:solidFill>
              </a:rPr>
              <a:t>Mode 15 (12.20 GHz, TM</a:t>
            </a:r>
            <a:r>
              <a:rPr lang="en-US" sz="1600" b="1" baseline="-25000" dirty="0">
                <a:solidFill>
                  <a:srgbClr val="004080"/>
                </a:solidFill>
              </a:rPr>
              <a:t>111</a:t>
            </a:r>
            <a:r>
              <a:rPr lang="en-US" sz="1600" b="1" dirty="0">
                <a:solidFill>
                  <a:srgbClr val="004080"/>
                </a:solidFill>
              </a:rPr>
              <a:t>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09E1C8-6834-885D-19ED-8567B21FF907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3442232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4080"/>
                </a:solidFill>
              </a:rPr>
              <a:t>Mode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85876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F53E6D5-D981-CA39-AE51-5B97AAE8B58D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4080"/>
                </a:solidFill>
              </a:rPr>
              <a:t>Monopole modes: Q-factor and Longitudinal loss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434B61-3F09-78E8-3198-A379157792EA}"/>
              </a:ext>
            </a:extLst>
          </p:cNvPr>
          <p:cNvGrpSpPr/>
          <p:nvPr/>
        </p:nvGrpSpPr>
        <p:grpSpPr>
          <a:xfrm>
            <a:off x="4836722" y="858787"/>
            <a:ext cx="3760646" cy="3437321"/>
            <a:chOff x="367768" y="755541"/>
            <a:chExt cx="3760646" cy="34373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2F5C7A-2AFF-716E-2159-EE464B2ECCAC}"/>
                </a:ext>
              </a:extLst>
            </p:cNvPr>
            <p:cNvSpPr txBox="1"/>
            <p:nvPr/>
          </p:nvSpPr>
          <p:spPr>
            <a:xfrm>
              <a:off x="1145303" y="3854308"/>
              <a:ext cx="2613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2C0CB4"/>
                  </a:solidFill>
                  <a:sym typeface="Wingdings" panose="05000000000000000000" pitchFamily="2" charset="2"/>
                </a:rPr>
                <a:t>k</a:t>
              </a:r>
              <a:r>
                <a:rPr lang="en-US" sz="1600" baseline="-25000" dirty="0" err="1">
                  <a:solidFill>
                    <a:srgbClr val="2C0CB4"/>
                  </a:solidFill>
                  <a:sym typeface="Wingdings" panose="05000000000000000000" pitchFamily="2" charset="2"/>
                </a:rPr>
                <a:t>z</a:t>
              </a:r>
              <a:r>
                <a:rPr lang="en-US" sz="1600" dirty="0">
                  <a:solidFill>
                    <a:srgbClr val="2C0CB4"/>
                  </a:solidFill>
                  <a:sym typeface="Wingdings" panose="05000000000000000000" pitchFamily="2" charset="2"/>
                </a:rPr>
                <a:t>: 0.003 – 100 V/</a:t>
              </a:r>
              <a:r>
                <a:rPr lang="en-US" sz="1600" dirty="0" err="1">
                  <a:solidFill>
                    <a:srgbClr val="2C0CB4"/>
                  </a:solidFill>
                  <a:sym typeface="Wingdings" panose="05000000000000000000" pitchFamily="2" charset="2"/>
                </a:rPr>
                <a:t>pC</a:t>
              </a:r>
              <a:r>
                <a:rPr lang="en-US" sz="1600" dirty="0">
                  <a:solidFill>
                    <a:srgbClr val="2C0CB4"/>
                  </a:solidFill>
                  <a:sym typeface="Wingdings" panose="05000000000000000000" pitchFamily="2" charset="2"/>
                </a:rPr>
                <a:t>/m</a:t>
              </a:r>
              <a:endParaRPr lang="en-US" sz="1600" dirty="0">
                <a:solidFill>
                  <a:srgbClr val="2C0CB4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7A27E07-0CF6-CF43-55B4-91DD89847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2"/>
            <a:stretch/>
          </p:blipFill>
          <p:spPr>
            <a:xfrm>
              <a:off x="367768" y="755541"/>
              <a:ext cx="3760646" cy="297286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DB54B-8E0E-3E45-C0DF-FEE92DA2E048}"/>
              </a:ext>
            </a:extLst>
          </p:cNvPr>
          <p:cNvGrpSpPr/>
          <p:nvPr/>
        </p:nvGrpSpPr>
        <p:grpSpPr>
          <a:xfrm>
            <a:off x="367768" y="853089"/>
            <a:ext cx="3765684" cy="3458408"/>
            <a:chOff x="4814511" y="755541"/>
            <a:chExt cx="3765684" cy="3458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10EBED-35AB-F972-B4B0-6B196332A889}"/>
                </a:ext>
              </a:extLst>
            </p:cNvPr>
            <p:cNvSpPr txBox="1"/>
            <p:nvPr/>
          </p:nvSpPr>
          <p:spPr>
            <a:xfrm>
              <a:off x="5097153" y="3844617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C0CB4"/>
                  </a:solidFill>
                  <a:sym typeface="Wingdings" panose="05000000000000000000" pitchFamily="2" charset="2"/>
                </a:rPr>
                <a:t>Q-factor: 13000 – 24000</a:t>
              </a:r>
              <a:endParaRPr lang="en-US" dirty="0">
                <a:solidFill>
                  <a:srgbClr val="2C0CB4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6078EF-1AD7-36ED-87E1-AC6137CC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417" r="2417"/>
            <a:stretch/>
          </p:blipFill>
          <p:spPr>
            <a:xfrm>
              <a:off x="4814511" y="755541"/>
              <a:ext cx="3765684" cy="296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04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F53E6D5-D981-CA39-AE51-5B97AAE8B58D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1306BC"/>
                </a:solidFill>
              </a:rPr>
              <a:t>Dipole modes</a:t>
            </a:r>
            <a:r>
              <a:rPr lang="en-US" sz="2400" b="1" dirty="0">
                <a:solidFill>
                  <a:srgbClr val="004080"/>
                </a:solidFill>
              </a:rPr>
              <a:t>: Q-factor and Transverse kick-factor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EBED-35AB-F972-B4B0-6B196332A889}"/>
              </a:ext>
            </a:extLst>
          </p:cNvPr>
          <p:cNvSpPr txBox="1"/>
          <p:nvPr/>
        </p:nvSpPr>
        <p:spPr>
          <a:xfrm>
            <a:off x="851692" y="38474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C0CB4"/>
                </a:solidFill>
                <a:sym typeface="Wingdings" panose="05000000000000000000" pitchFamily="2" charset="2"/>
              </a:rPr>
              <a:t>Q-factor: 13000 – 30200</a:t>
            </a:r>
            <a:endParaRPr lang="en-US" dirty="0">
              <a:solidFill>
                <a:srgbClr val="2C0CB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F5C7A-2AFF-716E-2159-EE464B2ECCAC}"/>
              </a:ext>
            </a:extLst>
          </p:cNvPr>
          <p:cNvSpPr txBox="1"/>
          <p:nvPr/>
        </p:nvSpPr>
        <p:spPr>
          <a:xfrm>
            <a:off x="5548469" y="3847488"/>
            <a:ext cx="287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2C0CB4"/>
                </a:solidFill>
                <a:sym typeface="Wingdings" panose="05000000000000000000" pitchFamily="2" charset="2"/>
              </a:rPr>
              <a:t>k</a:t>
            </a:r>
            <a:r>
              <a:rPr lang="en-US" sz="1600" baseline="-25000" dirty="0" err="1">
                <a:solidFill>
                  <a:srgbClr val="2C0CB4"/>
                </a:solidFill>
                <a:sym typeface="Wingdings" panose="05000000000000000000" pitchFamily="2" charset="2"/>
              </a:rPr>
              <a:t>z</a:t>
            </a:r>
            <a:r>
              <a:rPr lang="en-US" sz="1600" dirty="0">
                <a:solidFill>
                  <a:srgbClr val="2C0CB4"/>
                </a:solidFill>
                <a:sym typeface="Wingdings" panose="05000000000000000000" pitchFamily="2" charset="2"/>
              </a:rPr>
              <a:t>: 0.003 – 10 V/</a:t>
            </a:r>
            <a:r>
              <a:rPr lang="en-US" sz="1600" dirty="0" err="1">
                <a:solidFill>
                  <a:srgbClr val="2C0CB4"/>
                </a:solidFill>
                <a:sym typeface="Wingdings" panose="05000000000000000000" pitchFamily="2" charset="2"/>
              </a:rPr>
              <a:t>pC</a:t>
            </a:r>
            <a:r>
              <a:rPr lang="en-US" sz="1600" dirty="0">
                <a:solidFill>
                  <a:srgbClr val="2C0CB4"/>
                </a:solidFill>
                <a:sym typeface="Wingdings" panose="05000000000000000000" pitchFamily="2" charset="2"/>
              </a:rPr>
              <a:t>/mm/m</a:t>
            </a:r>
            <a:endParaRPr lang="en-US" sz="1600" dirty="0">
              <a:solidFill>
                <a:srgbClr val="2C0CB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B1522-C313-C6E9-9070-CC7BAF50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7" r="2417"/>
          <a:stretch/>
        </p:blipFill>
        <p:spPr>
          <a:xfrm>
            <a:off x="569050" y="869262"/>
            <a:ext cx="3765684" cy="296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53586-8AD6-0C79-92A2-69766F5A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" r="5717"/>
          <a:stretch/>
        </p:blipFill>
        <p:spPr>
          <a:xfrm>
            <a:off x="5103366" y="869263"/>
            <a:ext cx="3753256" cy="29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1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19D1F4F-A117-46A0-1AC2-2A1C983AC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83311"/>
              </p:ext>
            </p:extLst>
          </p:nvPr>
        </p:nvGraphicFramePr>
        <p:xfrm>
          <a:off x="3973211" y="3367128"/>
          <a:ext cx="4574690" cy="141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153">
                  <a:extLst>
                    <a:ext uri="{9D8B030D-6E8A-4147-A177-3AD203B41FA5}">
                      <a16:colId xmlns:a16="http://schemas.microsoft.com/office/drawing/2014/main" val="1382602721"/>
                    </a:ext>
                  </a:extLst>
                </a:gridCol>
                <a:gridCol w="1593537">
                  <a:extLst>
                    <a:ext uri="{9D8B030D-6E8A-4147-A177-3AD203B41FA5}">
                      <a16:colId xmlns:a16="http://schemas.microsoft.com/office/drawing/2014/main" val="436003701"/>
                    </a:ext>
                  </a:extLst>
                </a:gridCol>
              </a:tblGrid>
              <a:tr h="353911">
                <a:tc>
                  <a:txBody>
                    <a:bodyPr/>
                    <a:lstStyle/>
                    <a:p>
                      <a:r>
                        <a:rPr lang="en-US" sz="1600" dirty="0"/>
                        <a:t>Parameter (mm)</a:t>
                      </a:r>
                    </a:p>
                  </a:txBody>
                  <a:tcPr marL="62455" marR="62455" marT="31227" marB="312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Value</a:t>
                      </a:r>
                    </a:p>
                  </a:txBody>
                  <a:tcPr marL="62455" marR="62455" marT="31227" marB="31227"/>
                </a:tc>
                <a:extLst>
                  <a:ext uri="{0D108BD9-81ED-4DB2-BD59-A6C34878D82A}">
                    <a16:rowId xmlns:a16="http://schemas.microsoft.com/office/drawing/2014/main" val="1348620852"/>
                  </a:ext>
                </a:extLst>
              </a:tr>
              <a:tr h="353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Length of waveguide slot (L)</a:t>
                      </a:r>
                    </a:p>
                  </a:txBody>
                  <a:tcPr marL="62455" marR="62455" marT="31227" marB="312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to 50 mm</a:t>
                      </a:r>
                    </a:p>
                  </a:txBody>
                  <a:tcPr marL="62455" marR="62455" marT="31227" marB="31227"/>
                </a:tc>
                <a:extLst>
                  <a:ext uri="{0D108BD9-81ED-4DB2-BD59-A6C34878D82A}">
                    <a16:rowId xmlns:a16="http://schemas.microsoft.com/office/drawing/2014/main" val="1322365145"/>
                  </a:ext>
                </a:extLst>
              </a:tr>
              <a:tr h="353911">
                <a:tc>
                  <a:txBody>
                    <a:bodyPr/>
                    <a:lstStyle/>
                    <a:p>
                      <a:r>
                        <a:rPr lang="en-US" sz="1600" dirty="0"/>
                        <a:t>Thickness of damping load</a:t>
                      </a:r>
                    </a:p>
                  </a:txBody>
                  <a:tcPr marL="62455" marR="62455" marT="31227" marB="312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 mm (fixed)</a:t>
                      </a:r>
                    </a:p>
                  </a:txBody>
                  <a:tcPr marL="62455" marR="62455" marT="31227" marB="31227"/>
                </a:tc>
                <a:extLst>
                  <a:ext uri="{0D108BD9-81ED-4DB2-BD59-A6C34878D82A}">
                    <a16:rowId xmlns:a16="http://schemas.microsoft.com/office/drawing/2014/main" val="736694425"/>
                  </a:ext>
                </a:extLst>
              </a:tr>
              <a:tr h="353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Thickness of waveguide (t)</a:t>
                      </a:r>
                    </a:p>
                  </a:txBody>
                  <a:tcPr marL="62455" marR="62455" marT="31227" marB="312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 to 2.0 mm</a:t>
                      </a:r>
                    </a:p>
                  </a:txBody>
                  <a:tcPr marL="62455" marR="62455" marT="31227" marB="31227"/>
                </a:tc>
                <a:extLst>
                  <a:ext uri="{0D108BD9-81ED-4DB2-BD59-A6C34878D82A}">
                    <a16:rowId xmlns:a16="http://schemas.microsoft.com/office/drawing/2014/main" val="427307806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5AF4D28-0835-6773-A64E-576FBCD0C214}"/>
              </a:ext>
            </a:extLst>
          </p:cNvPr>
          <p:cNvSpPr txBox="1"/>
          <p:nvPr/>
        </p:nvSpPr>
        <p:spPr>
          <a:xfrm>
            <a:off x="105939" y="3679614"/>
            <a:ext cx="35020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Focus on TM dipole modes from 5 to 40 GHz in </a:t>
            </a:r>
            <a:r>
              <a:rPr lang="en-US" sz="1400" b="1" dirty="0">
                <a:solidFill>
                  <a:srgbClr val="1306BC"/>
                </a:solidFill>
                <a:cs typeface="Arial" panose="020B0604020202020204" pitchFamily="34" charset="0"/>
              </a:rPr>
              <a:t>cavity 1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Electrical conductivity of damping loads: </a:t>
            </a:r>
            <a:r>
              <a:rPr lang="en-US" sz="1400" b="1" dirty="0">
                <a:solidFill>
                  <a:srgbClr val="1306BC"/>
                </a:solidFill>
                <a:cs typeface="Arial" panose="020B0604020202020204" pitchFamily="34" charset="0"/>
              </a:rPr>
              <a:t>100 S/m</a:t>
            </a:r>
            <a:r>
              <a:rPr lang="en-US" sz="1400" dirty="0"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1528F8-F666-9A80-8E19-AD067B29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76" y="819522"/>
            <a:ext cx="2797526" cy="23840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1CC12AC-5C4D-FA31-DD06-43631E429A72}"/>
              </a:ext>
            </a:extLst>
          </p:cNvPr>
          <p:cNvSpPr/>
          <p:nvPr/>
        </p:nvSpPr>
        <p:spPr>
          <a:xfrm>
            <a:off x="1662704" y="1334806"/>
            <a:ext cx="1185952" cy="853783"/>
          </a:xfrm>
          <a:prstGeom prst="rect">
            <a:avLst/>
          </a:prstGeom>
          <a:noFill/>
          <a:ln w="3492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7D830A-FBE1-1BEF-9332-A338ADF5A225}"/>
              </a:ext>
            </a:extLst>
          </p:cNvPr>
          <p:cNvCxnSpPr>
            <a:cxnSpLocks/>
          </p:cNvCxnSpPr>
          <p:nvPr/>
        </p:nvCxnSpPr>
        <p:spPr>
          <a:xfrm flipV="1">
            <a:off x="2848655" y="822472"/>
            <a:ext cx="1875631" cy="512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A66846-9679-5301-B265-B93A9AB3E0BE}"/>
              </a:ext>
            </a:extLst>
          </p:cNvPr>
          <p:cNvCxnSpPr>
            <a:cxnSpLocks/>
          </p:cNvCxnSpPr>
          <p:nvPr/>
        </p:nvCxnSpPr>
        <p:spPr>
          <a:xfrm>
            <a:off x="2852335" y="2194185"/>
            <a:ext cx="1820212" cy="9523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2E522D5-26E0-0CB9-3AFD-7CE694D5C4B4}"/>
              </a:ext>
            </a:extLst>
          </p:cNvPr>
          <p:cNvSpPr txBox="1">
            <a:spLocks/>
          </p:cNvSpPr>
          <p:nvPr/>
        </p:nvSpPr>
        <p:spPr>
          <a:xfrm>
            <a:off x="367768" y="189631"/>
            <a:ext cx="8229600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0F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4080"/>
                </a:solidFill>
              </a:rPr>
              <a:t>Design of waveguide slots and HOM damping load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6341CB-41B9-61A6-1764-5D3D4099ED1C}"/>
              </a:ext>
            </a:extLst>
          </p:cNvPr>
          <p:cNvGrpSpPr/>
          <p:nvPr/>
        </p:nvGrpSpPr>
        <p:grpSpPr>
          <a:xfrm>
            <a:off x="4662739" y="822472"/>
            <a:ext cx="3525899" cy="2493477"/>
            <a:chOff x="3910572" y="822472"/>
            <a:chExt cx="3525899" cy="24934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80AE3E-56FF-C788-7470-B34D2047AB73}"/>
                </a:ext>
              </a:extLst>
            </p:cNvPr>
            <p:cNvGrpSpPr/>
            <p:nvPr/>
          </p:nvGrpSpPr>
          <p:grpSpPr>
            <a:xfrm>
              <a:off x="3910572" y="822472"/>
              <a:ext cx="3525899" cy="2493477"/>
              <a:chOff x="23875320" y="7415194"/>
              <a:chExt cx="7056520" cy="534498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6348430-07FC-BD78-8293-83747EF69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75320" y="7415194"/>
                <a:ext cx="7056520" cy="5024729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2442A53-8E48-CEBE-AB41-D3C297DA5B0C}"/>
                  </a:ext>
                </a:extLst>
              </p:cNvPr>
              <p:cNvCxnSpPr/>
              <p:nvPr/>
            </p:nvCxnSpPr>
            <p:spPr>
              <a:xfrm flipH="1">
                <a:off x="24000682" y="11175218"/>
                <a:ext cx="0" cy="414207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2DE4DF0-7E0C-641D-02AA-AE0EEC3646F2}"/>
                  </a:ext>
                </a:extLst>
              </p:cNvPr>
              <p:cNvCxnSpPr/>
              <p:nvPr/>
            </p:nvCxnSpPr>
            <p:spPr>
              <a:xfrm flipH="1" flipV="1">
                <a:off x="23998497" y="11644733"/>
                <a:ext cx="0" cy="324169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3BEB61C-1889-E003-E644-0EE4AE89A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39303" y="12021757"/>
                <a:ext cx="566928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CF0C7E-F54D-DF96-2230-1E1AFB82889B}"/>
                  </a:ext>
                </a:extLst>
              </p:cNvPr>
              <p:cNvSpPr txBox="1"/>
              <p:nvPr/>
            </p:nvSpPr>
            <p:spPr>
              <a:xfrm>
                <a:off x="27525545" y="12100435"/>
                <a:ext cx="842268" cy="65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L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94D4A66-BAB8-303D-2F00-B0C1F8D69DB6}"/>
                  </a:ext>
                </a:extLst>
              </p:cNvPr>
              <p:cNvCxnSpPr>
                <a:cxnSpLocks/>
                <a:stCxn id="39" idx="2"/>
              </p:cNvCxnSpPr>
              <p:nvPr/>
            </p:nvCxnSpPr>
            <p:spPr>
              <a:xfrm>
                <a:off x="28849372" y="9941066"/>
                <a:ext cx="572929" cy="128777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EF4156-3F22-9A9F-C9FE-7EC1FD7F4B57}"/>
                  </a:ext>
                </a:extLst>
              </p:cNvPr>
              <p:cNvSpPr txBox="1"/>
              <p:nvPr/>
            </p:nvSpPr>
            <p:spPr>
              <a:xfrm>
                <a:off x="27539978" y="9281319"/>
                <a:ext cx="2618786" cy="65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Damping load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7B5BB0-5800-0CCC-988F-3AFE011CA925}"/>
                </a:ext>
              </a:extLst>
            </p:cNvPr>
            <p:cNvSpPr txBox="1"/>
            <p:nvPr/>
          </p:nvSpPr>
          <p:spPr>
            <a:xfrm>
              <a:off x="3973211" y="2839735"/>
              <a:ext cx="42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306BC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342468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29948</TotalTime>
  <Words>3508</Words>
  <Application>Microsoft Office PowerPoint</Application>
  <PresentationFormat>On-screen Show (16:9)</PresentationFormat>
  <Paragraphs>999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Acumin Pro</vt:lpstr>
      <vt:lpstr>STIXGeneral-Regular</vt:lpstr>
      <vt:lpstr>System Font Regular</vt:lpstr>
      <vt:lpstr>Arial</vt:lpstr>
      <vt:lpstr>Calibri</vt:lpstr>
      <vt:lpstr>Cambria Math</vt:lpstr>
      <vt:lpstr>Wingdings</vt:lpstr>
      <vt:lpstr>Main</vt:lpstr>
      <vt:lpstr>Custom Design</vt:lpstr>
      <vt:lpstr>Study of HOM Couplers for the C-band Accelerating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Kim, Dongsung</cp:lastModifiedBy>
  <cp:revision>641</cp:revision>
  <cp:lastPrinted>2022-11-30T23:59:48Z</cp:lastPrinted>
  <dcterms:created xsi:type="dcterms:W3CDTF">2020-12-17T00:35:24Z</dcterms:created>
  <dcterms:modified xsi:type="dcterms:W3CDTF">2023-02-04T22:14:33Z</dcterms:modified>
</cp:coreProperties>
</file>