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7"/>
  </p:notesMasterIdLst>
  <p:sldIdLst>
    <p:sldId id="363" r:id="rId5"/>
    <p:sldId id="400" r:id="rId6"/>
    <p:sldId id="415" r:id="rId7"/>
    <p:sldId id="401" r:id="rId8"/>
    <p:sldId id="406" r:id="rId9"/>
    <p:sldId id="408" r:id="rId10"/>
    <p:sldId id="402" r:id="rId11"/>
    <p:sldId id="405" r:id="rId12"/>
    <p:sldId id="407" r:id="rId13"/>
    <p:sldId id="413" r:id="rId14"/>
    <p:sldId id="414" r:id="rId15"/>
    <p:sldId id="411" r:id="rId16"/>
    <p:sldId id="410" r:id="rId17"/>
    <p:sldId id="412" r:id="rId18"/>
    <p:sldId id="409" r:id="rId19"/>
    <p:sldId id="416" r:id="rId20"/>
    <p:sldId id="417" r:id="rId21"/>
    <p:sldId id="418" r:id="rId22"/>
    <p:sldId id="419" r:id="rId23"/>
    <p:sldId id="420" r:id="rId24"/>
    <p:sldId id="421" r:id="rId25"/>
    <p:sldId id="423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Lato Black" panose="020F0502020204030204" pitchFamily="34" charset="0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515"/>
    <a:srgbClr val="AF2D24"/>
    <a:srgbClr val="E04F39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1ED3E-1513-8944-AAA2-8C4392C15DFF}" v="224" dt="2023-02-07T06:27:02.627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4"/>
    <p:restoredTop sz="94679"/>
  </p:normalViewPr>
  <p:slideViewPr>
    <p:cSldViewPr snapToGrid="0">
      <p:cViewPr varScale="1">
        <p:scale>
          <a:sx n="156" d="100"/>
          <a:sy n="156" d="100"/>
        </p:scale>
        <p:origin x="184" y="232"/>
      </p:cViewPr>
      <p:guideLst>
        <p:guide orient="horz" pos="2112"/>
        <p:guide pos="3840"/>
        <p:guide pos="504"/>
        <p:guide orient="horz" pos="1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en White" userId="6adde81e-d381-4507-9889-7098a5494f13" providerId="ADAL" clId="{EE01ED3E-1513-8944-AAA2-8C4392C15DFF}"/>
    <pc:docChg chg="undo custSel addSld delSld modSld addSection delSection">
      <pc:chgData name="Glen White" userId="6adde81e-d381-4507-9889-7098a5494f13" providerId="ADAL" clId="{EE01ED3E-1513-8944-AAA2-8C4392C15DFF}" dt="2023-02-07T06:27:02.628" v="893" actId="2696"/>
      <pc:docMkLst>
        <pc:docMk/>
      </pc:docMkLst>
      <pc:sldChg chg="modSp mod">
        <pc:chgData name="Glen White" userId="6adde81e-d381-4507-9889-7098a5494f13" providerId="ADAL" clId="{EE01ED3E-1513-8944-AAA2-8C4392C15DFF}" dt="2023-01-31T23:43:34.389" v="273" actId="20577"/>
        <pc:sldMkLst>
          <pc:docMk/>
          <pc:sldMk cId="1935532085" sldId="400"/>
        </pc:sldMkLst>
        <pc:spChg chg="mod">
          <ac:chgData name="Glen White" userId="6adde81e-d381-4507-9889-7098a5494f13" providerId="ADAL" clId="{EE01ED3E-1513-8944-AAA2-8C4392C15DFF}" dt="2023-01-31T23:43:34.389" v="273" actId="20577"/>
          <ac:spMkLst>
            <pc:docMk/>
            <pc:sldMk cId="1935532085" sldId="400"/>
            <ac:spMk id="4" creationId="{E0FCF923-5FC6-F5F5-BBEF-E385DD0B6241}"/>
          </ac:spMkLst>
        </pc:spChg>
      </pc:sldChg>
      <pc:sldChg chg="addSp delSp modSp mod">
        <pc:chgData name="Glen White" userId="6adde81e-d381-4507-9889-7098a5494f13" providerId="ADAL" clId="{EE01ED3E-1513-8944-AAA2-8C4392C15DFF}" dt="2023-01-31T23:49:24.620" v="305" actId="167"/>
        <pc:sldMkLst>
          <pc:docMk/>
          <pc:sldMk cId="4279724814" sldId="401"/>
        </pc:sldMkLst>
        <pc:spChg chg="mod">
          <ac:chgData name="Glen White" userId="6adde81e-d381-4507-9889-7098a5494f13" providerId="ADAL" clId="{EE01ED3E-1513-8944-AAA2-8C4392C15DFF}" dt="2023-01-31T23:48:01.577" v="290" actId="1076"/>
          <ac:spMkLst>
            <pc:docMk/>
            <pc:sldMk cId="4279724814" sldId="401"/>
            <ac:spMk id="15" creationId="{EAF6A7ED-BDCF-EF62-2FBF-83DD55AA44F5}"/>
          </ac:spMkLst>
        </pc:spChg>
        <pc:picChg chg="add mod">
          <ac:chgData name="Glen White" userId="6adde81e-d381-4507-9889-7098a5494f13" providerId="ADAL" clId="{EE01ED3E-1513-8944-AAA2-8C4392C15DFF}" dt="2023-01-31T23:45:17.377" v="279" actId="1076"/>
          <ac:picMkLst>
            <pc:docMk/>
            <pc:sldMk cId="4279724814" sldId="401"/>
            <ac:picMk id="5" creationId="{BFD8B336-2507-19BE-6CC6-97741BC63A52}"/>
          </ac:picMkLst>
        </pc:picChg>
        <pc:picChg chg="add mod">
          <ac:chgData name="Glen White" userId="6adde81e-d381-4507-9889-7098a5494f13" providerId="ADAL" clId="{EE01ED3E-1513-8944-AAA2-8C4392C15DFF}" dt="2023-01-31T23:45:49.743" v="283" actId="1076"/>
          <ac:picMkLst>
            <pc:docMk/>
            <pc:sldMk cId="4279724814" sldId="401"/>
            <ac:picMk id="6" creationId="{6502DEA2-06D6-1F90-962B-522920D4898E}"/>
          </ac:picMkLst>
        </pc:picChg>
        <pc:picChg chg="add mod">
          <ac:chgData name="Glen White" userId="6adde81e-d381-4507-9889-7098a5494f13" providerId="ADAL" clId="{EE01ED3E-1513-8944-AAA2-8C4392C15DFF}" dt="2023-01-31T23:47:54.990" v="289" actId="167"/>
          <ac:picMkLst>
            <pc:docMk/>
            <pc:sldMk cId="4279724814" sldId="401"/>
            <ac:picMk id="9" creationId="{93892092-DCE9-0F9C-F0EA-2742DB66D059}"/>
          </ac:picMkLst>
        </pc:picChg>
        <pc:picChg chg="del">
          <ac:chgData name="Glen White" userId="6adde81e-d381-4507-9889-7098a5494f13" providerId="ADAL" clId="{EE01ED3E-1513-8944-AAA2-8C4392C15DFF}" dt="2023-01-31T23:47:41.536" v="284" actId="478"/>
          <ac:picMkLst>
            <pc:docMk/>
            <pc:sldMk cId="4279724814" sldId="401"/>
            <ac:picMk id="11" creationId="{2DC860BD-6807-AC0B-8D81-2931BD38897F}"/>
          </ac:picMkLst>
        </pc:picChg>
        <pc:picChg chg="add del mod">
          <ac:chgData name="Glen White" userId="6adde81e-d381-4507-9889-7098a5494f13" providerId="ADAL" clId="{EE01ED3E-1513-8944-AAA2-8C4392C15DFF}" dt="2023-01-31T23:49:14.234" v="299" actId="478"/>
          <ac:picMkLst>
            <pc:docMk/>
            <pc:sldMk cId="4279724814" sldId="401"/>
            <ac:picMk id="12" creationId="{26C6D3A4-AACC-E833-092A-D74750FF0BC7}"/>
          </ac:picMkLst>
        </pc:picChg>
        <pc:picChg chg="add mod">
          <ac:chgData name="Glen White" userId="6adde81e-d381-4507-9889-7098a5494f13" providerId="ADAL" clId="{EE01ED3E-1513-8944-AAA2-8C4392C15DFF}" dt="2023-01-31T23:49:24.620" v="305" actId="167"/>
          <ac:picMkLst>
            <pc:docMk/>
            <pc:sldMk cId="4279724814" sldId="401"/>
            <ac:picMk id="13" creationId="{D5342EAA-48E0-0CBA-756C-FCB3D50C9221}"/>
          </ac:picMkLst>
        </pc:picChg>
        <pc:picChg chg="del">
          <ac:chgData name="Glen White" userId="6adde81e-d381-4507-9889-7098a5494f13" providerId="ADAL" clId="{EE01ED3E-1513-8944-AAA2-8C4392C15DFF}" dt="2023-01-31T23:48:47.585" v="292" actId="478"/>
          <ac:picMkLst>
            <pc:docMk/>
            <pc:sldMk cId="4279724814" sldId="401"/>
            <ac:picMk id="14" creationId="{2965A4A3-D4C1-EE6B-0539-DFB7F238235C}"/>
          </ac:picMkLst>
        </pc:picChg>
        <pc:picChg chg="del">
          <ac:chgData name="Glen White" userId="6adde81e-d381-4507-9889-7098a5494f13" providerId="ADAL" clId="{EE01ED3E-1513-8944-AAA2-8C4392C15DFF}" dt="2023-01-31T23:45:10.983" v="276" actId="478"/>
          <ac:picMkLst>
            <pc:docMk/>
            <pc:sldMk cId="4279724814" sldId="401"/>
            <ac:picMk id="18" creationId="{A2DB8518-6D9F-1EE7-42D4-BEB29CC1C217}"/>
          </ac:picMkLst>
        </pc:picChg>
        <pc:picChg chg="del">
          <ac:chgData name="Glen White" userId="6adde81e-d381-4507-9889-7098a5494f13" providerId="ADAL" clId="{EE01ED3E-1513-8944-AAA2-8C4392C15DFF}" dt="2023-01-31T23:45:44.635" v="280" actId="478"/>
          <ac:picMkLst>
            <pc:docMk/>
            <pc:sldMk cId="4279724814" sldId="401"/>
            <ac:picMk id="20" creationId="{CC0FB4C8-32AA-E349-5180-23D919599428}"/>
          </ac:picMkLst>
        </pc:picChg>
        <pc:cxnChg chg="mod">
          <ac:chgData name="Glen White" userId="6adde81e-d381-4507-9889-7098a5494f13" providerId="ADAL" clId="{EE01ED3E-1513-8944-AAA2-8C4392C15DFF}" dt="2023-01-31T23:48:04.344" v="291" actId="14100"/>
          <ac:cxnSpMkLst>
            <pc:docMk/>
            <pc:sldMk cId="4279724814" sldId="401"/>
            <ac:cxnSpMk id="17" creationId="{23327664-F7C2-6EB8-F81A-35DD0CBC74A2}"/>
          </ac:cxnSpMkLst>
        </pc:cxnChg>
      </pc:sldChg>
      <pc:sldChg chg="addSp delSp modSp mod">
        <pc:chgData name="Glen White" userId="6adde81e-d381-4507-9889-7098a5494f13" providerId="ADAL" clId="{EE01ED3E-1513-8944-AAA2-8C4392C15DFF}" dt="2023-02-01T00:24:02.033" v="408" actId="14100"/>
        <pc:sldMkLst>
          <pc:docMk/>
          <pc:sldMk cId="437249600" sldId="402"/>
        </pc:sldMkLst>
        <pc:picChg chg="add mod">
          <ac:chgData name="Glen White" userId="6adde81e-d381-4507-9889-7098a5494f13" providerId="ADAL" clId="{EE01ED3E-1513-8944-AAA2-8C4392C15DFF}" dt="2023-02-01T00:24:02.033" v="408" actId="14100"/>
          <ac:picMkLst>
            <pc:docMk/>
            <pc:sldMk cId="437249600" sldId="402"/>
            <ac:picMk id="5" creationId="{7DFF92AC-09CA-C585-48DD-55E5CA4DD35F}"/>
          </ac:picMkLst>
        </pc:picChg>
        <pc:picChg chg="del">
          <ac:chgData name="Glen White" userId="6adde81e-d381-4507-9889-7098a5494f13" providerId="ADAL" clId="{EE01ED3E-1513-8944-AAA2-8C4392C15DFF}" dt="2023-02-01T00:23:56.244" v="405" actId="478"/>
          <ac:picMkLst>
            <pc:docMk/>
            <pc:sldMk cId="437249600" sldId="402"/>
            <ac:picMk id="6" creationId="{AA1061FE-F4D6-134A-6409-D566537DA7C3}"/>
          </ac:picMkLst>
        </pc:picChg>
      </pc:sldChg>
      <pc:sldChg chg="del">
        <pc:chgData name="Glen White" userId="6adde81e-d381-4507-9889-7098a5494f13" providerId="ADAL" clId="{EE01ED3E-1513-8944-AAA2-8C4392C15DFF}" dt="2023-02-01T00:35:23.924" v="409" actId="2696"/>
        <pc:sldMkLst>
          <pc:docMk/>
          <pc:sldMk cId="3143994863" sldId="404"/>
        </pc:sldMkLst>
      </pc:sldChg>
      <pc:sldChg chg="addSp delSp modSp mod">
        <pc:chgData name="Glen White" userId="6adde81e-d381-4507-9889-7098a5494f13" providerId="ADAL" clId="{EE01ED3E-1513-8944-AAA2-8C4392C15DFF}" dt="2023-02-01T00:38:35.947" v="417" actId="20577"/>
        <pc:sldMkLst>
          <pc:docMk/>
          <pc:sldMk cId="1549518485" sldId="405"/>
        </pc:sldMkLst>
        <pc:spChg chg="mod">
          <ac:chgData name="Glen White" userId="6adde81e-d381-4507-9889-7098a5494f13" providerId="ADAL" clId="{EE01ED3E-1513-8944-AAA2-8C4392C15DFF}" dt="2023-02-01T00:38:35.947" v="417" actId="20577"/>
          <ac:spMkLst>
            <pc:docMk/>
            <pc:sldMk cId="1549518485" sldId="405"/>
            <ac:spMk id="4" creationId="{D0E34ED6-2AF5-23AF-43F7-1FB3706F064B}"/>
          </ac:spMkLst>
        </pc:spChg>
        <pc:picChg chg="add mod">
          <ac:chgData name="Glen White" userId="6adde81e-d381-4507-9889-7098a5494f13" providerId="ADAL" clId="{EE01ED3E-1513-8944-AAA2-8C4392C15DFF}" dt="2023-02-01T00:38:04.061" v="414" actId="14100"/>
          <ac:picMkLst>
            <pc:docMk/>
            <pc:sldMk cId="1549518485" sldId="405"/>
            <ac:picMk id="5" creationId="{3F6D3CEF-1D45-257C-17A5-D0525ED795C5}"/>
          </ac:picMkLst>
        </pc:picChg>
        <pc:picChg chg="del">
          <ac:chgData name="Glen White" userId="6adde81e-d381-4507-9889-7098a5494f13" providerId="ADAL" clId="{EE01ED3E-1513-8944-AAA2-8C4392C15DFF}" dt="2023-02-01T00:37:54.977" v="410" actId="478"/>
          <ac:picMkLst>
            <pc:docMk/>
            <pc:sldMk cId="1549518485" sldId="405"/>
            <ac:picMk id="6" creationId="{024B8B5C-5563-F619-3102-0D95296BAE57}"/>
          </ac:picMkLst>
        </pc:picChg>
      </pc:sldChg>
      <pc:sldChg chg="addSp delSp modSp mod">
        <pc:chgData name="Glen White" userId="6adde81e-d381-4507-9889-7098a5494f13" providerId="ADAL" clId="{EE01ED3E-1513-8944-AAA2-8C4392C15DFF}" dt="2023-02-01T00:08:59.342" v="325" actId="1076"/>
        <pc:sldMkLst>
          <pc:docMk/>
          <pc:sldMk cId="3796818326" sldId="406"/>
        </pc:sldMkLst>
        <pc:spChg chg="mod">
          <ac:chgData name="Glen White" userId="6adde81e-d381-4507-9889-7098a5494f13" providerId="ADAL" clId="{EE01ED3E-1513-8944-AAA2-8C4392C15DFF}" dt="2023-02-01T00:08:59.342" v="325" actId="1076"/>
          <ac:spMkLst>
            <pc:docMk/>
            <pc:sldMk cId="3796818326" sldId="406"/>
            <ac:spMk id="4" creationId="{F3B5E120-E938-011F-F2DC-2BBB7868C2D4}"/>
          </ac:spMkLst>
        </pc:spChg>
        <pc:picChg chg="add del mod">
          <ac:chgData name="Glen White" userId="6adde81e-d381-4507-9889-7098a5494f13" providerId="ADAL" clId="{EE01ED3E-1513-8944-AAA2-8C4392C15DFF}" dt="2023-01-31T23:52:26.396" v="307" actId="478"/>
          <ac:picMkLst>
            <pc:docMk/>
            <pc:sldMk cId="3796818326" sldId="406"/>
            <ac:picMk id="5" creationId="{E87A6E96-14D1-C373-A0D6-04BCE864355A}"/>
          </ac:picMkLst>
        </pc:picChg>
        <pc:picChg chg="add del mod">
          <ac:chgData name="Glen White" userId="6adde81e-d381-4507-9889-7098a5494f13" providerId="ADAL" clId="{EE01ED3E-1513-8944-AAA2-8C4392C15DFF}" dt="2023-02-01T00:08:21.216" v="314" actId="478"/>
          <ac:picMkLst>
            <pc:docMk/>
            <pc:sldMk cId="3796818326" sldId="406"/>
            <ac:picMk id="6" creationId="{9087BE11-D2CA-1039-1E66-B1FD441B84A8}"/>
          </ac:picMkLst>
        </pc:picChg>
        <pc:picChg chg="del mod">
          <ac:chgData name="Glen White" userId="6adde81e-d381-4507-9889-7098a5494f13" providerId="ADAL" clId="{EE01ED3E-1513-8944-AAA2-8C4392C15DFF}" dt="2023-01-31T23:57:32.996" v="309" actId="478"/>
          <ac:picMkLst>
            <pc:docMk/>
            <pc:sldMk cId="3796818326" sldId="406"/>
            <ac:picMk id="7" creationId="{E8C88288-A854-8EE0-500E-3009EB8E3732}"/>
          </ac:picMkLst>
        </pc:picChg>
        <pc:picChg chg="add mod">
          <ac:chgData name="Glen White" userId="6adde81e-d381-4507-9889-7098a5494f13" providerId="ADAL" clId="{EE01ED3E-1513-8944-AAA2-8C4392C15DFF}" dt="2023-02-01T00:08:26.061" v="317" actId="1076"/>
          <ac:picMkLst>
            <pc:docMk/>
            <pc:sldMk cId="3796818326" sldId="406"/>
            <ac:picMk id="8" creationId="{03A1FB52-9EB7-C715-7C39-AD8A821EB222}"/>
          </ac:picMkLst>
        </pc:picChg>
      </pc:sldChg>
      <pc:sldChg chg="addSp delSp modSp mod">
        <pc:chgData name="Glen White" userId="6adde81e-d381-4507-9889-7098a5494f13" providerId="ADAL" clId="{EE01ED3E-1513-8944-AAA2-8C4392C15DFF}" dt="2023-02-02T00:09:43.355" v="478" actId="20577"/>
        <pc:sldMkLst>
          <pc:docMk/>
          <pc:sldMk cId="2140541247" sldId="407"/>
        </pc:sldMkLst>
        <pc:spChg chg="mod">
          <ac:chgData name="Glen White" userId="6adde81e-d381-4507-9889-7098a5494f13" providerId="ADAL" clId="{EE01ED3E-1513-8944-AAA2-8C4392C15DFF}" dt="2023-02-02T00:09:43.355" v="478" actId="20577"/>
          <ac:spMkLst>
            <pc:docMk/>
            <pc:sldMk cId="2140541247" sldId="407"/>
            <ac:spMk id="4" creationId="{A78AF9BC-44BB-E0EA-26B1-3D5496744944}"/>
          </ac:spMkLst>
        </pc:spChg>
        <pc:picChg chg="add del mod">
          <ac:chgData name="Glen White" userId="6adde81e-d381-4507-9889-7098a5494f13" providerId="ADAL" clId="{EE01ED3E-1513-8944-AAA2-8C4392C15DFF}" dt="2023-02-01T23:56:55.263" v="422" actId="478"/>
          <ac:picMkLst>
            <pc:docMk/>
            <pc:sldMk cId="2140541247" sldId="407"/>
            <ac:picMk id="5" creationId="{6253ED46-E680-87EE-8094-F8C06F928D4A}"/>
          </ac:picMkLst>
        </pc:picChg>
        <pc:picChg chg="del">
          <ac:chgData name="Glen White" userId="6adde81e-d381-4507-9889-7098a5494f13" providerId="ADAL" clId="{EE01ED3E-1513-8944-AAA2-8C4392C15DFF}" dt="2023-02-01T23:56:35.895" v="418" actId="478"/>
          <ac:picMkLst>
            <pc:docMk/>
            <pc:sldMk cId="2140541247" sldId="407"/>
            <ac:picMk id="6" creationId="{C4728187-A837-4CFF-5A62-D056BF81D0A8}"/>
          </ac:picMkLst>
        </pc:picChg>
        <pc:picChg chg="add mod">
          <ac:chgData name="Glen White" userId="6adde81e-d381-4507-9889-7098a5494f13" providerId="ADAL" clId="{EE01ED3E-1513-8944-AAA2-8C4392C15DFF}" dt="2023-02-01T23:57:01.445" v="425" actId="14100"/>
          <ac:picMkLst>
            <pc:docMk/>
            <pc:sldMk cId="2140541247" sldId="407"/>
            <ac:picMk id="7" creationId="{8C5C035D-30B1-073D-ABC3-A897EE3CA931}"/>
          </ac:picMkLst>
        </pc:picChg>
        <pc:picChg chg="del mod">
          <ac:chgData name="Glen White" userId="6adde81e-d381-4507-9889-7098a5494f13" providerId="ADAL" clId="{EE01ED3E-1513-8944-AAA2-8C4392C15DFF}" dt="2023-02-01T23:59:20.146" v="428" actId="478"/>
          <ac:picMkLst>
            <pc:docMk/>
            <pc:sldMk cId="2140541247" sldId="407"/>
            <ac:picMk id="8" creationId="{5DC645BC-B693-9FEF-CA3D-FFB97A64708F}"/>
          </ac:picMkLst>
        </pc:picChg>
        <pc:picChg chg="add del mod">
          <ac:chgData name="Glen White" userId="6adde81e-d381-4507-9889-7098a5494f13" providerId="ADAL" clId="{EE01ED3E-1513-8944-AAA2-8C4392C15DFF}" dt="2023-02-01T23:59:27.932" v="433" actId="478"/>
          <ac:picMkLst>
            <pc:docMk/>
            <pc:sldMk cId="2140541247" sldId="407"/>
            <ac:picMk id="9" creationId="{4991086E-F33C-53BD-BA2E-264CB71A7067}"/>
          </ac:picMkLst>
        </pc:picChg>
        <pc:picChg chg="add mod">
          <ac:chgData name="Glen White" userId="6adde81e-d381-4507-9889-7098a5494f13" providerId="ADAL" clId="{EE01ED3E-1513-8944-AAA2-8C4392C15DFF}" dt="2023-02-02T00:00:04.669" v="439" actId="1076"/>
          <ac:picMkLst>
            <pc:docMk/>
            <pc:sldMk cId="2140541247" sldId="407"/>
            <ac:picMk id="10" creationId="{6D39DAD6-D54B-84BC-1C88-D4E99FB56030}"/>
          </ac:picMkLst>
        </pc:picChg>
        <pc:picChg chg="add mod">
          <ac:chgData name="Glen White" userId="6adde81e-d381-4507-9889-7098a5494f13" providerId="ADAL" clId="{EE01ED3E-1513-8944-AAA2-8C4392C15DFF}" dt="2023-02-02T00:01:50.325" v="447" actId="1076"/>
          <ac:picMkLst>
            <pc:docMk/>
            <pc:sldMk cId="2140541247" sldId="407"/>
            <ac:picMk id="11" creationId="{574DBA95-D72E-DC24-F553-7033691E5C95}"/>
          </ac:picMkLst>
        </pc:picChg>
        <pc:picChg chg="del mod">
          <ac:chgData name="Glen White" userId="6adde81e-d381-4507-9889-7098a5494f13" providerId="ADAL" clId="{EE01ED3E-1513-8944-AAA2-8C4392C15DFF}" dt="2023-02-02T00:01:37.545" v="443" actId="478"/>
          <ac:picMkLst>
            <pc:docMk/>
            <pc:sldMk cId="2140541247" sldId="407"/>
            <ac:picMk id="12" creationId="{90CBC5FF-04D0-ADC6-8BA9-5B72B635691F}"/>
          </ac:picMkLst>
        </pc:picChg>
      </pc:sldChg>
      <pc:sldChg chg="modSp mod">
        <pc:chgData name="Glen White" userId="6adde81e-d381-4507-9889-7098a5494f13" providerId="ADAL" clId="{EE01ED3E-1513-8944-AAA2-8C4392C15DFF}" dt="2023-02-07T06:25:20.856" v="873" actId="20577"/>
        <pc:sldMkLst>
          <pc:docMk/>
          <pc:sldMk cId="690667405" sldId="409"/>
        </pc:sldMkLst>
        <pc:spChg chg="mod">
          <ac:chgData name="Glen White" userId="6adde81e-d381-4507-9889-7098a5494f13" providerId="ADAL" clId="{EE01ED3E-1513-8944-AAA2-8C4392C15DFF}" dt="2023-02-07T06:25:20.856" v="873" actId="20577"/>
          <ac:spMkLst>
            <pc:docMk/>
            <pc:sldMk cId="690667405" sldId="409"/>
            <ac:spMk id="4" creationId="{C49F6124-62B0-7BAD-737F-1FFA9A180824}"/>
          </ac:spMkLst>
        </pc:spChg>
      </pc:sldChg>
      <pc:sldChg chg="addSp delSp modSp mod">
        <pc:chgData name="Glen White" userId="6adde81e-d381-4507-9889-7098a5494f13" providerId="ADAL" clId="{EE01ED3E-1513-8944-AAA2-8C4392C15DFF}" dt="2023-02-06T03:29:21.395" v="739" actId="1076"/>
        <pc:sldMkLst>
          <pc:docMk/>
          <pc:sldMk cId="4053182329" sldId="410"/>
        </pc:sldMkLst>
        <pc:spChg chg="del">
          <ac:chgData name="Glen White" userId="6adde81e-d381-4507-9889-7098a5494f13" providerId="ADAL" clId="{EE01ED3E-1513-8944-AAA2-8C4392C15DFF}" dt="2023-02-06T03:28:57.796" v="733" actId="478"/>
          <ac:spMkLst>
            <pc:docMk/>
            <pc:sldMk cId="4053182329" sldId="410"/>
            <ac:spMk id="9" creationId="{2AD168CD-C2EC-A02F-1C58-63BD3F56A849}"/>
          </ac:spMkLst>
        </pc:spChg>
        <pc:spChg chg="mod">
          <ac:chgData name="Glen White" userId="6adde81e-d381-4507-9889-7098a5494f13" providerId="ADAL" clId="{EE01ED3E-1513-8944-AAA2-8C4392C15DFF}" dt="2023-02-06T03:29:21.395" v="739" actId="1076"/>
          <ac:spMkLst>
            <pc:docMk/>
            <pc:sldMk cId="4053182329" sldId="410"/>
            <ac:spMk id="14" creationId="{A356B38D-424D-ED4F-D4FB-46C061764FC5}"/>
          </ac:spMkLst>
        </pc:spChg>
        <pc:spChg chg="mod">
          <ac:chgData name="Glen White" userId="6adde81e-d381-4507-9889-7098a5494f13" providerId="ADAL" clId="{EE01ED3E-1513-8944-AAA2-8C4392C15DFF}" dt="2023-02-02T00:59:50.962" v="487" actId="1076"/>
          <ac:spMkLst>
            <pc:docMk/>
            <pc:sldMk cId="4053182329" sldId="410"/>
            <ac:spMk id="15" creationId="{FC72831E-1B4D-EE0A-246F-1988F9BA5132}"/>
          </ac:spMkLst>
        </pc:spChg>
        <pc:picChg chg="del">
          <ac:chgData name="Glen White" userId="6adde81e-d381-4507-9889-7098a5494f13" providerId="ADAL" clId="{EE01ED3E-1513-8944-AAA2-8C4392C15DFF}" dt="2023-02-06T03:28:52.659" v="730" actId="478"/>
          <ac:picMkLst>
            <pc:docMk/>
            <pc:sldMk cId="4053182329" sldId="410"/>
            <ac:picMk id="4" creationId="{C4764BC4-1C21-8D7F-1898-AD71BE8B46AE}"/>
          </ac:picMkLst>
        </pc:picChg>
        <pc:picChg chg="mod modCrop">
          <ac:chgData name="Glen White" userId="6adde81e-d381-4507-9889-7098a5494f13" providerId="ADAL" clId="{EE01ED3E-1513-8944-AAA2-8C4392C15DFF}" dt="2023-02-02T00:59:50.028" v="486" actId="14100"/>
          <ac:picMkLst>
            <pc:docMk/>
            <pc:sldMk cId="4053182329" sldId="410"/>
            <ac:picMk id="6" creationId="{D0A2750C-08E1-DE61-516F-3851925235A8}"/>
          </ac:picMkLst>
        </pc:picChg>
        <pc:picChg chg="add mod">
          <ac:chgData name="Glen White" userId="6adde81e-d381-4507-9889-7098a5494f13" providerId="ADAL" clId="{EE01ED3E-1513-8944-AAA2-8C4392C15DFF}" dt="2023-02-06T03:29:16.109" v="738" actId="167"/>
          <ac:picMkLst>
            <pc:docMk/>
            <pc:sldMk cId="4053182329" sldId="410"/>
            <ac:picMk id="10" creationId="{966F2880-E3B2-2831-7865-7057F30D5F4F}"/>
          </ac:picMkLst>
        </pc:picChg>
        <pc:cxnChg chg="del">
          <ac:chgData name="Glen White" userId="6adde81e-d381-4507-9889-7098a5494f13" providerId="ADAL" clId="{EE01ED3E-1513-8944-AAA2-8C4392C15DFF}" dt="2023-02-06T03:28:55.546" v="732" actId="478"/>
          <ac:cxnSpMkLst>
            <pc:docMk/>
            <pc:sldMk cId="4053182329" sldId="410"/>
            <ac:cxnSpMk id="8" creationId="{A7DE0FDC-812F-4E55-1A5E-FE0B33B388AC}"/>
          </ac:cxnSpMkLst>
        </pc:cxnChg>
      </pc:sldChg>
      <pc:sldChg chg="modSp mod">
        <pc:chgData name="Glen White" userId="6adde81e-d381-4507-9889-7098a5494f13" providerId="ADAL" clId="{EE01ED3E-1513-8944-AAA2-8C4392C15DFF}" dt="2023-02-07T06:21:24.068" v="789" actId="20577"/>
        <pc:sldMkLst>
          <pc:docMk/>
          <pc:sldMk cId="2418183214" sldId="411"/>
        </pc:sldMkLst>
        <pc:spChg chg="mod">
          <ac:chgData name="Glen White" userId="6adde81e-d381-4507-9889-7098a5494f13" providerId="ADAL" clId="{EE01ED3E-1513-8944-AAA2-8C4392C15DFF}" dt="2023-02-07T06:21:24.068" v="789" actId="20577"/>
          <ac:spMkLst>
            <pc:docMk/>
            <pc:sldMk cId="2418183214" sldId="411"/>
            <ac:spMk id="4" creationId="{73220DAB-8F34-4A9F-26C1-3D1AAA5F4F82}"/>
          </ac:spMkLst>
        </pc:spChg>
      </pc:sldChg>
      <pc:sldChg chg="addSp delSp modSp mod">
        <pc:chgData name="Glen White" userId="6adde81e-d381-4507-9889-7098a5494f13" providerId="ADAL" clId="{EE01ED3E-1513-8944-AAA2-8C4392C15DFF}" dt="2023-02-04T00:34:43.422" v="660" actId="20577"/>
        <pc:sldMkLst>
          <pc:docMk/>
          <pc:sldMk cId="445206019" sldId="412"/>
        </pc:sldMkLst>
        <pc:spChg chg="mod">
          <ac:chgData name="Glen White" userId="6adde81e-d381-4507-9889-7098a5494f13" providerId="ADAL" clId="{EE01ED3E-1513-8944-AAA2-8C4392C15DFF}" dt="2023-02-04T00:34:43.422" v="660" actId="20577"/>
          <ac:spMkLst>
            <pc:docMk/>
            <pc:sldMk cId="445206019" sldId="412"/>
            <ac:spMk id="4" creationId="{B58F0C69-BF91-E351-DD2C-93E61B1F2E3A}"/>
          </ac:spMkLst>
        </pc:spChg>
        <pc:spChg chg="mod">
          <ac:chgData name="Glen White" userId="6adde81e-d381-4507-9889-7098a5494f13" providerId="ADAL" clId="{EE01ED3E-1513-8944-AAA2-8C4392C15DFF}" dt="2023-02-04T00:29:21.300" v="642" actId="1076"/>
          <ac:spMkLst>
            <pc:docMk/>
            <pc:sldMk cId="445206019" sldId="412"/>
            <ac:spMk id="9" creationId="{9E90733C-AD63-F296-ECD7-27F323F64207}"/>
          </ac:spMkLst>
        </pc:spChg>
        <pc:picChg chg="add mod">
          <ac:chgData name="Glen White" userId="6adde81e-d381-4507-9889-7098a5494f13" providerId="ADAL" clId="{EE01ED3E-1513-8944-AAA2-8C4392C15DFF}" dt="2023-02-03T18:21:52.619" v="629" actId="14100"/>
          <ac:picMkLst>
            <pc:docMk/>
            <pc:sldMk cId="445206019" sldId="412"/>
            <ac:picMk id="5" creationId="{90D407DC-C42B-2EF1-2B73-C84A117C0D4E}"/>
          </ac:picMkLst>
        </pc:picChg>
        <pc:picChg chg="del">
          <ac:chgData name="Glen White" userId="6adde81e-d381-4507-9889-7098a5494f13" providerId="ADAL" clId="{EE01ED3E-1513-8944-AAA2-8C4392C15DFF}" dt="2023-02-04T00:33:43.210" v="647" actId="478"/>
          <ac:picMkLst>
            <pc:docMk/>
            <pc:sldMk cId="445206019" sldId="412"/>
            <ac:picMk id="6" creationId="{201A0942-640D-6B39-91F0-8F3BBC916245}"/>
          </ac:picMkLst>
        </pc:picChg>
        <pc:picChg chg="del">
          <ac:chgData name="Glen White" userId="6adde81e-d381-4507-9889-7098a5494f13" providerId="ADAL" clId="{EE01ED3E-1513-8944-AAA2-8C4392C15DFF}" dt="2023-02-03T18:21:34.759" v="622" actId="478"/>
          <ac:picMkLst>
            <pc:docMk/>
            <pc:sldMk cId="445206019" sldId="412"/>
            <ac:picMk id="7" creationId="{603E7CAF-B9B2-DD86-4C43-4B9846E64400}"/>
          </ac:picMkLst>
        </pc:picChg>
        <pc:picChg chg="del">
          <ac:chgData name="Glen White" userId="6adde81e-d381-4507-9889-7098a5494f13" providerId="ADAL" clId="{EE01ED3E-1513-8944-AAA2-8C4392C15DFF}" dt="2023-02-04T00:29:03.257" v="636" actId="478"/>
          <ac:picMkLst>
            <pc:docMk/>
            <pc:sldMk cId="445206019" sldId="412"/>
            <ac:picMk id="8" creationId="{F0BFE16C-D4A7-6362-4E69-2A35444585A6}"/>
          </ac:picMkLst>
        </pc:picChg>
        <pc:picChg chg="add mod">
          <ac:chgData name="Glen White" userId="6adde81e-d381-4507-9889-7098a5494f13" providerId="ADAL" clId="{EE01ED3E-1513-8944-AAA2-8C4392C15DFF}" dt="2023-02-04T00:34:01.836" v="654" actId="14100"/>
          <ac:picMkLst>
            <pc:docMk/>
            <pc:sldMk cId="445206019" sldId="412"/>
            <ac:picMk id="12" creationId="{1D99F8BB-D8DB-07FA-0C56-02B7244A2E0D}"/>
          </ac:picMkLst>
        </pc:picChg>
        <pc:picChg chg="add mod">
          <ac:chgData name="Glen White" userId="6adde81e-d381-4507-9889-7098a5494f13" providerId="ADAL" clId="{EE01ED3E-1513-8944-AAA2-8C4392C15DFF}" dt="2023-02-04T00:34:11.021" v="657" actId="14100"/>
          <ac:picMkLst>
            <pc:docMk/>
            <pc:sldMk cId="445206019" sldId="412"/>
            <ac:picMk id="13" creationId="{E3818823-70DE-FBB1-0A1E-4030A0FBCDE7}"/>
          </ac:picMkLst>
        </pc:picChg>
      </pc:sldChg>
      <pc:sldChg chg="modSp mod">
        <pc:chgData name="Glen White" userId="6adde81e-d381-4507-9889-7098a5494f13" providerId="ADAL" clId="{EE01ED3E-1513-8944-AAA2-8C4392C15DFF}" dt="2023-02-02T00:06:05.858" v="457" actId="20577"/>
        <pc:sldMkLst>
          <pc:docMk/>
          <pc:sldMk cId="3817303383" sldId="413"/>
        </pc:sldMkLst>
        <pc:spChg chg="mod">
          <ac:chgData name="Glen White" userId="6adde81e-d381-4507-9889-7098a5494f13" providerId="ADAL" clId="{EE01ED3E-1513-8944-AAA2-8C4392C15DFF}" dt="2023-02-02T00:06:05.858" v="457" actId="20577"/>
          <ac:spMkLst>
            <pc:docMk/>
            <pc:sldMk cId="3817303383" sldId="413"/>
            <ac:spMk id="4" creationId="{6F7A7A68-3FCD-9A21-A19A-F98CD311BCB0}"/>
          </ac:spMkLst>
        </pc:spChg>
      </pc:sldChg>
      <pc:sldChg chg="addSp delSp modSp mod">
        <pc:chgData name="Glen White" userId="6adde81e-d381-4507-9889-7098a5494f13" providerId="ADAL" clId="{EE01ED3E-1513-8944-AAA2-8C4392C15DFF}" dt="2023-02-03T17:27:25.424" v="621" actId="1076"/>
        <pc:sldMkLst>
          <pc:docMk/>
          <pc:sldMk cId="2182432005" sldId="414"/>
        </pc:sldMkLst>
        <pc:spChg chg="mod">
          <ac:chgData name="Glen White" userId="6adde81e-d381-4507-9889-7098a5494f13" providerId="ADAL" clId="{EE01ED3E-1513-8944-AAA2-8C4392C15DFF}" dt="2023-02-03T17:27:25.424" v="621" actId="1076"/>
          <ac:spMkLst>
            <pc:docMk/>
            <pc:sldMk cId="2182432005" sldId="414"/>
            <ac:spMk id="4" creationId="{A8DFDFD7-8FA7-4967-70DC-D20A4F1A65C0}"/>
          </ac:spMkLst>
        </pc:spChg>
        <pc:picChg chg="add del mod">
          <ac:chgData name="Glen White" userId="6adde81e-d381-4507-9889-7098a5494f13" providerId="ADAL" clId="{EE01ED3E-1513-8944-AAA2-8C4392C15DFF}" dt="2023-02-03T17:23:59.244" v="512" actId="478"/>
          <ac:picMkLst>
            <pc:docMk/>
            <pc:sldMk cId="2182432005" sldId="414"/>
            <ac:picMk id="5" creationId="{8F32AA91-2DD6-EFC5-65E5-6197B8A97D38}"/>
          </ac:picMkLst>
        </pc:picChg>
        <pc:picChg chg="del">
          <ac:chgData name="Glen White" userId="6adde81e-d381-4507-9889-7098a5494f13" providerId="ADAL" clId="{EE01ED3E-1513-8944-AAA2-8C4392C15DFF}" dt="2023-02-03T17:22:57.273" v="488" actId="478"/>
          <ac:picMkLst>
            <pc:docMk/>
            <pc:sldMk cId="2182432005" sldId="414"/>
            <ac:picMk id="6" creationId="{9ED21EF3-0FFE-9653-92A7-714EAAD74E3C}"/>
          </ac:picMkLst>
        </pc:picChg>
        <pc:picChg chg="add mod">
          <ac:chgData name="Glen White" userId="6adde81e-d381-4507-9889-7098a5494f13" providerId="ADAL" clId="{EE01ED3E-1513-8944-AAA2-8C4392C15DFF}" dt="2023-02-03T17:24:05.571" v="515" actId="1076"/>
          <ac:picMkLst>
            <pc:docMk/>
            <pc:sldMk cId="2182432005" sldId="414"/>
            <ac:picMk id="7" creationId="{C559BEF8-6034-4E60-894A-9D9A44753F3A}"/>
          </ac:picMkLst>
        </pc:picChg>
        <pc:picChg chg="add mod">
          <ac:chgData name="Glen White" userId="6adde81e-d381-4507-9889-7098a5494f13" providerId="ADAL" clId="{EE01ED3E-1513-8944-AAA2-8C4392C15DFF}" dt="2023-02-03T17:25:36.006" v="519" actId="14100"/>
          <ac:picMkLst>
            <pc:docMk/>
            <pc:sldMk cId="2182432005" sldId="414"/>
            <ac:picMk id="8" creationId="{142EAF4C-5B9C-248F-9F79-E563B7E2FB5B}"/>
          </ac:picMkLst>
        </pc:picChg>
      </pc:sldChg>
      <pc:sldChg chg="modSp mod">
        <pc:chgData name="Glen White" userId="6adde81e-d381-4507-9889-7098a5494f13" providerId="ADAL" clId="{EE01ED3E-1513-8944-AAA2-8C4392C15DFF}" dt="2023-02-07T06:08:36.647" v="757" actId="113"/>
        <pc:sldMkLst>
          <pc:docMk/>
          <pc:sldMk cId="2388373446" sldId="415"/>
        </pc:sldMkLst>
        <pc:graphicFrameChg chg="mod modGraphic">
          <ac:chgData name="Glen White" userId="6adde81e-d381-4507-9889-7098a5494f13" providerId="ADAL" clId="{EE01ED3E-1513-8944-AAA2-8C4392C15DFF}" dt="2023-02-07T06:08:36.647" v="757" actId="113"/>
          <ac:graphicFrameMkLst>
            <pc:docMk/>
            <pc:sldMk cId="2388373446" sldId="415"/>
            <ac:graphicFrameMk id="9" creationId="{B12DEE64-46BC-AC86-3C1A-0D277A5BC5B6}"/>
          </ac:graphicFrameMkLst>
        </pc:graphicFrameChg>
      </pc:sldChg>
      <pc:sldChg chg="addSp delSp modSp new mod modClrScheme chgLayout">
        <pc:chgData name="Glen White" userId="6adde81e-d381-4507-9889-7098a5494f13" providerId="ADAL" clId="{EE01ED3E-1513-8944-AAA2-8C4392C15DFF}" dt="2023-02-07T06:26:03.433" v="891" actId="478"/>
        <pc:sldMkLst>
          <pc:docMk/>
          <pc:sldMk cId="2361811263" sldId="416"/>
        </pc:sldMkLst>
        <pc:spChg chg="del">
          <ac:chgData name="Glen White" userId="6adde81e-d381-4507-9889-7098a5494f13" providerId="ADAL" clId="{EE01ED3E-1513-8944-AAA2-8C4392C15DFF}" dt="2023-02-07T06:25:37.720" v="875" actId="700"/>
          <ac:spMkLst>
            <pc:docMk/>
            <pc:sldMk cId="2361811263" sldId="416"/>
            <ac:spMk id="2" creationId="{83AE7674-EEFC-7C89-EE0F-B71B5919A2C4}"/>
          </ac:spMkLst>
        </pc:spChg>
        <pc:spChg chg="mod ord">
          <ac:chgData name="Glen White" userId="6adde81e-d381-4507-9889-7098a5494f13" providerId="ADAL" clId="{EE01ED3E-1513-8944-AAA2-8C4392C15DFF}" dt="2023-02-07T06:25:54.063" v="878" actId="700"/>
          <ac:spMkLst>
            <pc:docMk/>
            <pc:sldMk cId="2361811263" sldId="416"/>
            <ac:spMk id="3" creationId="{B285EF8E-BDD7-808B-53DA-B47D7B17398A}"/>
          </ac:spMkLst>
        </pc:spChg>
        <pc:spChg chg="del mod ord">
          <ac:chgData name="Glen White" userId="6adde81e-d381-4507-9889-7098a5494f13" providerId="ADAL" clId="{EE01ED3E-1513-8944-AAA2-8C4392C15DFF}" dt="2023-02-07T06:25:37.720" v="875" actId="700"/>
          <ac:spMkLst>
            <pc:docMk/>
            <pc:sldMk cId="2361811263" sldId="416"/>
            <ac:spMk id="4" creationId="{887FC67E-804C-B160-A075-7BAD3116DFE1}"/>
          </ac:spMkLst>
        </pc:spChg>
        <pc:spChg chg="add del mod ord">
          <ac:chgData name="Glen White" userId="6adde81e-d381-4507-9889-7098a5494f13" providerId="ADAL" clId="{EE01ED3E-1513-8944-AAA2-8C4392C15DFF}" dt="2023-02-07T06:25:54.063" v="878" actId="700"/>
          <ac:spMkLst>
            <pc:docMk/>
            <pc:sldMk cId="2361811263" sldId="416"/>
            <ac:spMk id="5" creationId="{9412445E-7D95-1284-CE34-DEC8E84E9DA6}"/>
          </ac:spMkLst>
        </pc:spChg>
        <pc:spChg chg="add del mod ord">
          <ac:chgData name="Glen White" userId="6adde81e-d381-4507-9889-7098a5494f13" providerId="ADAL" clId="{EE01ED3E-1513-8944-AAA2-8C4392C15DFF}" dt="2023-02-07T06:25:54.063" v="878" actId="700"/>
          <ac:spMkLst>
            <pc:docMk/>
            <pc:sldMk cId="2361811263" sldId="416"/>
            <ac:spMk id="6" creationId="{E99765A2-7F05-E5F2-78CE-D8012CA2A189}"/>
          </ac:spMkLst>
        </pc:spChg>
        <pc:spChg chg="add mod ord">
          <ac:chgData name="Glen White" userId="6adde81e-d381-4507-9889-7098a5494f13" providerId="ADAL" clId="{EE01ED3E-1513-8944-AAA2-8C4392C15DFF}" dt="2023-02-07T06:26:00.878" v="890" actId="20577"/>
          <ac:spMkLst>
            <pc:docMk/>
            <pc:sldMk cId="2361811263" sldId="416"/>
            <ac:spMk id="7" creationId="{A85A3D55-76BB-B716-A998-48B125D54A87}"/>
          </ac:spMkLst>
        </pc:spChg>
        <pc:spChg chg="add del mod ord">
          <ac:chgData name="Glen White" userId="6adde81e-d381-4507-9889-7098a5494f13" providerId="ADAL" clId="{EE01ED3E-1513-8944-AAA2-8C4392C15DFF}" dt="2023-02-07T06:26:03.433" v="891" actId="478"/>
          <ac:spMkLst>
            <pc:docMk/>
            <pc:sldMk cId="2361811263" sldId="416"/>
            <ac:spMk id="8" creationId="{E20E8813-341C-9CA0-8BCF-878979537D85}"/>
          </ac:spMkLst>
        </pc:spChg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3269393480" sldId="417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84724654" sldId="418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1333180073" sldId="419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4244630224" sldId="420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1379439013" sldId="421"/>
        </pc:sldMkLst>
      </pc:sldChg>
      <pc:sldChg chg="add del">
        <pc:chgData name="Glen White" userId="6adde81e-d381-4507-9889-7098a5494f13" providerId="ADAL" clId="{EE01ED3E-1513-8944-AAA2-8C4392C15DFF}" dt="2023-02-07T06:27:02.628" v="893" actId="2696"/>
        <pc:sldMkLst>
          <pc:docMk/>
          <pc:sldMk cId="2263992752" sldId="422"/>
        </pc:sldMkLst>
      </pc:sldChg>
      <pc:sldChg chg="add">
        <pc:chgData name="Glen White" userId="6adde81e-d381-4507-9889-7098a5494f13" providerId="ADAL" clId="{EE01ED3E-1513-8944-AAA2-8C4392C15DFF}" dt="2023-02-07T06:26:53.027" v="892"/>
        <pc:sldMkLst>
          <pc:docMk/>
          <pc:sldMk cId="1518182198" sldId="4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9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3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5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9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ACET_II Title Slide_bg">
    <p:bg>
      <p:bgPr>
        <a:gradFill flip="none" rotWithShape="1">
          <a:gsLst>
            <a:gs pos="31000">
              <a:schemeClr val="tx1">
                <a:lumMod val="100000"/>
              </a:schemeClr>
            </a:gs>
            <a:gs pos="90000">
              <a:schemeClr val="bg1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4761FFA0-A29E-4CDE-8AFA-4920BF29B9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 l="7567" t="23724" r="27122" b="20089"/>
          <a:stretch/>
        </p:blipFill>
        <p:spPr>
          <a:xfrm>
            <a:off x="0" y="0"/>
            <a:ext cx="12496800" cy="6858000"/>
          </a:xfrm>
          <a:prstGeom prst="rect">
            <a:avLst/>
          </a:prstGeom>
          <a:gradFill>
            <a:gsLst>
              <a:gs pos="91000">
                <a:srgbClr val="808080"/>
              </a:gs>
              <a:gs pos="60000">
                <a:schemeClr val="tx1">
                  <a:lumMod val="100000"/>
                </a:schemeClr>
              </a:gs>
              <a:gs pos="100000">
                <a:schemeClr val="bg2"/>
              </a:gs>
            </a:gsLst>
            <a:lin ang="18600000" scaled="0"/>
          </a:gradFill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785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786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/ Title / Department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0766" y="6016339"/>
            <a:ext cx="2423615" cy="46269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45604" y="6057901"/>
            <a:ext cx="2611668" cy="435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9B2673-022A-46B7-8B2A-C3C7E3169351}"/>
              </a:ext>
            </a:extLst>
          </p:cNvPr>
          <p:cNvSpPr txBox="1"/>
          <p:nvPr userDrawn="1"/>
        </p:nvSpPr>
        <p:spPr>
          <a:xfrm>
            <a:off x="592815" y="2951501"/>
            <a:ext cx="6339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kern="1200">
                <a:solidFill>
                  <a:srgbClr val="8C151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250-GeV Optics Design, Beam Dynamics &amp; Alignment Sensitivity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BAB68-6093-4068-B0C5-CE584BDA001E}"/>
              </a:ext>
            </a:extLst>
          </p:cNvPr>
          <p:cNvSpPr txBox="1"/>
          <p:nvPr userDrawn="1"/>
        </p:nvSpPr>
        <p:spPr>
          <a:xfrm>
            <a:off x="601325" y="4805678"/>
            <a:ext cx="2404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January 26, 2023</a:t>
            </a:r>
          </a:p>
        </p:txBody>
      </p:sp>
    </p:spTree>
    <p:extLst>
      <p:ext uri="{BB962C8B-B14F-4D97-AF65-F5344CB8AC3E}">
        <p14:creationId xmlns:p14="http://schemas.microsoft.com/office/powerpoint/2010/main" val="2908269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3696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285750" indent="-285750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71500" indent="-282575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100" indent="-228600">
              <a:buClr>
                <a:srgbClr val="8C1515"/>
              </a:buClr>
              <a:buSzPct val="120000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700" indent="-22860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300" indent="-228600">
              <a:buClr>
                <a:srgbClr val="8C1515"/>
              </a:buClr>
              <a:buSzPct val="120000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39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T-II One Column Enumera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One-Column Text Slide –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66800"/>
            <a:ext cx="10972800" cy="5182839"/>
          </a:xfrm>
        </p:spPr>
        <p:txBody>
          <a:bodyPr/>
          <a:lstStyle>
            <a:lvl1pPr marL="457200" indent="-457200">
              <a:buClr>
                <a:srgbClr val="8C1515"/>
              </a:buClr>
              <a:buSzPct val="120000"/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860425" indent="-403225">
              <a:buClr>
                <a:srgbClr val="8C1515"/>
              </a:buClr>
              <a:buSzPct val="120000"/>
              <a:buFont typeface="+mj-lt"/>
              <a:buAutoNum type="alphaL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257300" indent="-396875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80010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485900" indent="-288925">
              <a:buClr>
                <a:srgbClr val="8C1515"/>
              </a:buClr>
              <a:buSzPct val="120000"/>
              <a:buFont typeface="+mj-lt"/>
              <a:buAutoNum type="alphaLcPeriod"/>
              <a:tabLst>
                <a:tab pos="1546225" algn="l"/>
              </a:tabLs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-342900">
              <a:buClr>
                <a:srgbClr val="8C1515"/>
              </a:buClr>
              <a:buSzPct val="120000"/>
              <a:buFont typeface="+mj-lt"/>
              <a:buAutoNum type="romanLcPeriod"/>
              <a:tabLst>
                <a:tab pos="1257300" algn="l"/>
              </a:tabLst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r>
              <a:rPr lang="en-US"/>
              <a:t>Body Level One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0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48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9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ACET-II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9600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1458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458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A372B3D-7EB0-4019-9D38-F88D2013C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Sample 3 Picture Slide -Title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128717-5F15-43AC-B84B-E4AA663506C9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4CB06E2-3A86-44AF-A85C-BA34696CB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64815CB-8216-45B0-9872-22A8B28E3161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09600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157DB597-DE05-44FF-8DC6-F352AC4508AD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419599" y="1098442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8AC483F-E4F7-4805-87A0-3E64A9D882CB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8214589" y="1103200"/>
            <a:ext cx="3367810" cy="2814642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86" y="636586"/>
            <a:ext cx="10825858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786" y="1998482"/>
            <a:ext cx="10825858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2AA61-9E2F-423C-B88A-1BEC3051E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0" y="6579845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5" r:id="rId2"/>
    <p:sldLayoutId id="2147483696" r:id="rId3"/>
    <p:sldLayoutId id="2147483705" r:id="rId4"/>
    <p:sldLayoutId id="2147483704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EF2FBF-6BDE-40CB-A662-6C1A77BB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Main Linac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E1FD6-37EE-48C3-B67C-A23C68C328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latin typeface="Lato"/>
                <a:ea typeface="Lato"/>
                <a:cs typeface="Lato"/>
              </a:rPr>
              <a:t>Glen White / AD-ARD-Beam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97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E3AD-8D8F-87FB-3A65-24744691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Beam-Based Alignment (BBA)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95BA01-10CE-A7ED-3FF4-8A470DF8B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7A68-3FCD-9A21-A19A-F98CD311B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3233" y="1344956"/>
            <a:ext cx="10972800" cy="4275550"/>
          </a:xfrm>
        </p:spPr>
        <p:txBody>
          <a:bodyPr/>
          <a:lstStyle/>
          <a:p>
            <a:r>
              <a:rPr lang="en-US" dirty="0"/>
              <a:t>Three BBA techniques simulated</a:t>
            </a:r>
          </a:p>
          <a:p>
            <a:pPr lvl="1"/>
            <a:r>
              <a:rPr lang="en-US" dirty="0"/>
              <a:t>1-1 steering</a:t>
            </a:r>
          </a:p>
          <a:p>
            <a:pPr lvl="1"/>
            <a:r>
              <a:rPr lang="en-US" dirty="0"/>
              <a:t>Dispersion Free Steering (DFS) </a:t>
            </a:r>
          </a:p>
          <a:p>
            <a:pPr lvl="1"/>
            <a:r>
              <a:rPr lang="en-US" dirty="0"/>
              <a:t>Wakefield bumps</a:t>
            </a:r>
          </a:p>
          <a:p>
            <a:r>
              <a:rPr lang="en-US" dirty="0"/>
              <a:t>Correction mechanism is horizontal &amp; vertical motion of quadrupole magnets</a:t>
            </a:r>
          </a:p>
          <a:p>
            <a:r>
              <a:rPr lang="en-US" dirty="0"/>
              <a:t>Measurements are BPMs located adjacent to each Quadrupole</a:t>
            </a:r>
          </a:p>
          <a:p>
            <a:r>
              <a:rPr lang="en-US" dirty="0"/>
              <a:t>1-1 steering minimizes BPM readings, DFS further minimizes absolute beam orbit (minimizes dispersion)</a:t>
            </a:r>
          </a:p>
          <a:p>
            <a:r>
              <a:rPr lang="en-US" dirty="0"/>
              <a:t>(Wakefield) bumps use 4 x 100-m motorized sections of Linac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84702-F7E7-5483-2A1F-869669E8EDD4}"/>
                  </a:ext>
                </a:extLst>
              </p:cNvPr>
              <p:cNvSpPr txBox="1"/>
              <p:nvPr/>
            </p:nvSpPr>
            <p:spPr>
              <a:xfrm>
                <a:off x="913460" y="5803776"/>
                <a:ext cx="3634585" cy="787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0,</m:t>
                                              </m:r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84702-F7E7-5483-2A1F-869669E8E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60" y="5803776"/>
                <a:ext cx="3634585" cy="7875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8CE9AA1-D270-C204-F509-18C12634308C}"/>
              </a:ext>
            </a:extLst>
          </p:cNvPr>
          <p:cNvSpPr txBox="1"/>
          <p:nvPr/>
        </p:nvSpPr>
        <p:spPr>
          <a:xfrm>
            <a:off x="4750919" y="5902171"/>
            <a:ext cx="65276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DFS: BPMS (</a:t>
            </a:r>
            <a:r>
              <a:rPr lang="en-US" err="1"/>
              <a:t>i</a:t>
            </a:r>
            <a:r>
              <a:rPr lang="en-US"/>
              <a:t>) minimized for on-energy (0) and off-energy beams (j),</a:t>
            </a:r>
            <a:br>
              <a:rPr lang="en-US"/>
            </a:br>
            <a:r>
              <a:rPr lang="en-US"/>
              <a:t>with weighting factor (w) tuned for best emittance preservation</a:t>
            </a:r>
          </a:p>
        </p:txBody>
      </p:sp>
    </p:spTree>
    <p:extLst>
      <p:ext uri="{BB962C8B-B14F-4D97-AF65-F5344CB8AC3E}">
        <p14:creationId xmlns:p14="http://schemas.microsoft.com/office/powerpoint/2010/main" val="3817303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3C01-741F-1DBD-4769-6D729805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Tuning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A17B6-CB8E-4E59-4AF4-7F6870918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FDFD7-8FA7-4967-70DC-D20A4F1A6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446" y="4822934"/>
            <a:ext cx="10972800" cy="1694828"/>
          </a:xfrm>
        </p:spPr>
        <p:txBody>
          <a:bodyPr/>
          <a:lstStyle/>
          <a:p>
            <a:r>
              <a:rPr lang="en-US" sz="1800" dirty="0"/>
              <a:t>100 random seeds</a:t>
            </a:r>
          </a:p>
          <a:p>
            <a:pPr lvl="1"/>
            <a:r>
              <a:rPr lang="en-US" sz="1600" dirty="0"/>
              <a:t>Errors are with respect to reference system, as shown in table on slide 3</a:t>
            </a:r>
          </a:p>
          <a:p>
            <a:r>
              <a:rPr lang="en-US" sz="1800" dirty="0"/>
              <a:t>1-1 steering + DFS + bumps shows adequate performance tolerance</a:t>
            </a:r>
          </a:p>
          <a:p>
            <a:pPr lvl="1"/>
            <a:r>
              <a:rPr lang="en-US" sz="1600" dirty="0"/>
              <a:t>&gt;90% of seeds show &lt;5nm-rad vertical emittance growth</a:t>
            </a:r>
          </a:p>
          <a:p>
            <a:r>
              <a:rPr lang="en-US" sz="1800" dirty="0"/>
              <a:t>Wake bumps only important in vertical dimension</a:t>
            </a:r>
          </a:p>
          <a:p>
            <a:r>
              <a:rPr lang="en-US" sz="1800" dirty="0"/>
              <a:t>Require ~650nm initial horizontal emittance</a:t>
            </a:r>
          </a:p>
          <a:p>
            <a:endParaRPr lang="en-US" sz="18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59BEF8-6034-4E60-894A-9D9A4475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65" y="1095586"/>
            <a:ext cx="4210050" cy="3604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2EAF4C-5B9C-248F-9F79-E563B7E2F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49" y="1166122"/>
            <a:ext cx="7361190" cy="353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32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C343-CDED-A289-9DCB-D6A7B448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Long-Scale Alignment Tolerance 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6F61EA-B58B-CF44-FB84-7BF0C54DF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20DAB-8F34-4A9F-26C1-3D1AAA5F4F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0704" y="3504996"/>
            <a:ext cx="11211696" cy="3074849"/>
          </a:xfrm>
        </p:spPr>
        <p:txBody>
          <a:bodyPr/>
          <a:lstStyle/>
          <a:p>
            <a:r>
              <a:rPr lang="en-US" sz="2000" dirty="0"/>
              <a:t>Pre-alignment positions according to random distribution with given wavelength and RMS amplitude (see above examples for </a:t>
            </a:r>
            <a:r>
              <a:rPr lang="el-GR" sz="2000" dirty="0"/>
              <a:t>λ=</a:t>
            </a:r>
            <a:r>
              <a:rPr lang="en-US" sz="2000" dirty="0"/>
              <a:t>10, 500, 1000 m and 2.3 km length </a:t>
            </a:r>
            <a:r>
              <a:rPr lang="en-US" sz="2000" dirty="0" err="1"/>
              <a:t>linac</a:t>
            </a:r>
            <a:r>
              <a:rPr lang="en-US" sz="2000" dirty="0"/>
              <a:t>)</a:t>
            </a:r>
          </a:p>
          <a:p>
            <a:r>
              <a:rPr lang="en-US" sz="2000" dirty="0"/>
              <a:t>Tolerance simulation steps:</a:t>
            </a:r>
          </a:p>
          <a:p>
            <a:pPr lvl="1"/>
            <a:r>
              <a:rPr lang="en-US" sz="1800" dirty="0"/>
              <a:t>Generate 100 random alignment seeds with a given RMS amplitude &amp; wavelength</a:t>
            </a:r>
          </a:p>
          <a:p>
            <a:pPr lvl="1"/>
            <a:r>
              <a:rPr lang="en-US" sz="1800" dirty="0"/>
              <a:t>For each seed, apply BBA</a:t>
            </a:r>
          </a:p>
          <a:p>
            <a:pPr lvl="1"/>
            <a:r>
              <a:rPr lang="en-US" sz="1800" dirty="0"/>
              <a:t>For each seed, track beamline including </a:t>
            </a:r>
            <a:r>
              <a:rPr lang="en-US" sz="1800" dirty="0" err="1"/>
              <a:t>wakefields</a:t>
            </a:r>
            <a:r>
              <a:rPr lang="en-US" sz="1800" dirty="0"/>
              <a:t>, chromatic emittance dilution effects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r>
              <a:rPr lang="en-US" sz="1800" dirty="0"/>
              <a:t>Use 90% CL emittance from 100 seeds as emittance estimate</a:t>
            </a:r>
          </a:p>
          <a:p>
            <a:pPr lvl="1"/>
            <a:r>
              <a:rPr lang="en-US" sz="1800" dirty="0"/>
              <a:t>Increase alignment amplitude</a:t>
            </a:r>
          </a:p>
          <a:p>
            <a:pPr lvl="1"/>
            <a:r>
              <a:rPr lang="en-US" sz="1800" dirty="0"/>
              <a:t>Continue above steps until 1nm emittance growth calculated, then select next wavelength and repeat</a:t>
            </a:r>
          </a:p>
          <a:p>
            <a:pPr lvl="1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E985F-9D72-6937-2095-A9BB7AA6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767" y="1324111"/>
            <a:ext cx="4229347" cy="1812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3F5F5-B227-A7AE-7706-0795B194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292" y="1315558"/>
            <a:ext cx="4229346" cy="1812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8AFD2-B23C-447A-D508-535864C72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15558"/>
            <a:ext cx="4249304" cy="18211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A7C084-142C-7AB5-693A-41B05DD525E3}"/>
              </a:ext>
            </a:extLst>
          </p:cNvPr>
          <p:cNvSpPr txBox="1"/>
          <p:nvPr/>
        </p:nvSpPr>
        <p:spPr>
          <a:xfrm>
            <a:off x="1618735" y="105658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=10m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654041-825D-B3D5-7747-10BC80CB994B}"/>
              </a:ext>
            </a:extLst>
          </p:cNvPr>
          <p:cNvSpPr txBox="1"/>
          <p:nvPr/>
        </p:nvSpPr>
        <p:spPr>
          <a:xfrm>
            <a:off x="5679917" y="1056583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=500m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522A3-F6BB-A576-42CE-EDD23FF5205A}"/>
              </a:ext>
            </a:extLst>
          </p:cNvPr>
          <p:cNvSpPr txBox="1"/>
          <p:nvPr/>
        </p:nvSpPr>
        <p:spPr>
          <a:xfrm>
            <a:off x="9543535" y="106232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/>
              <a:t>λ</a:t>
            </a:r>
            <a:r>
              <a:rPr lang="en-US"/>
              <a:t>=1000m</a:t>
            </a:r>
          </a:p>
        </p:txBody>
      </p:sp>
    </p:spTree>
    <p:extLst>
      <p:ext uri="{BB962C8B-B14F-4D97-AF65-F5344CB8AC3E}">
        <p14:creationId xmlns:p14="http://schemas.microsoft.com/office/powerpoint/2010/main" val="241818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6F2880-E3B2-2831-7865-7057F30D5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189" y="1461374"/>
            <a:ext cx="6238912" cy="40403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A6FDE-B31D-50D8-7555-CC619661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Long-Scale Alignment Tolerances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4CFF8-EEFE-41EF-E21B-E76E4C78E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2750C-08E1-DE61-516F-385192523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5" t="2839" r="17526" b="11854"/>
          <a:stretch/>
        </p:blipFill>
        <p:spPr>
          <a:xfrm rot="16200000">
            <a:off x="1337678" y="397819"/>
            <a:ext cx="3824006" cy="6383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F8F44-0F24-6978-0118-7123081A02BA}"/>
              </a:ext>
            </a:extLst>
          </p:cNvPr>
          <p:cNvSpPr txBox="1"/>
          <p:nvPr/>
        </p:nvSpPr>
        <p:spPr>
          <a:xfrm>
            <a:off x="2218443" y="1380324"/>
            <a:ext cx="26345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CLIC Alignment tolerances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DDC1361-4F5E-D5D8-086C-061BD4DB2F77}"/>
              </a:ext>
            </a:extLst>
          </p:cNvPr>
          <p:cNvCxnSpPr>
            <a:cxnSpLocks/>
          </p:cNvCxnSpPr>
          <p:nvPr/>
        </p:nvCxnSpPr>
        <p:spPr>
          <a:xfrm>
            <a:off x="3375764" y="4690997"/>
            <a:ext cx="4267682" cy="291000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56B38D-424D-ED4F-D4FB-46C061764FC5}"/>
              </a:ext>
            </a:extLst>
          </p:cNvPr>
          <p:cNvSpPr txBox="1"/>
          <p:nvPr/>
        </p:nvSpPr>
        <p:spPr>
          <a:xfrm>
            <a:off x="7838312" y="1253229"/>
            <a:ext cx="24726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C3 Alignment tolerances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2831E-1B4D-EE0A-246F-1988F9BA5132}"/>
              </a:ext>
            </a:extLst>
          </p:cNvPr>
          <p:cNvSpPr txBox="1"/>
          <p:nvPr/>
        </p:nvSpPr>
        <p:spPr>
          <a:xfrm>
            <a:off x="835132" y="5744747"/>
            <a:ext cx="4295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D. Schulte, CLIC Main Linac Beam Dynamics,</a:t>
            </a:r>
            <a:br>
              <a:rPr lang="en-US" i="1"/>
            </a:br>
            <a:r>
              <a:rPr lang="en-US" i="1"/>
              <a:t>ALEGRO Workshop, CERN 2019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604E3BB-30A9-4D94-BED4-1F02D08D5E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35313" y="5501762"/>
            <a:ext cx="5737587" cy="889316"/>
          </a:xfrm>
        </p:spPr>
        <p:txBody>
          <a:bodyPr/>
          <a:lstStyle/>
          <a:p>
            <a:r>
              <a:rPr lang="en-US" sz="1600" dirty="0" err="1"/>
              <a:t>DFS+wake</a:t>
            </a:r>
            <a:r>
              <a:rPr lang="en-US" sz="1600" dirty="0"/>
              <a:t> bumps shows alignment tolerance required to provide </a:t>
            </a:r>
            <a:r>
              <a:rPr lang="en-US" sz="1600" dirty="0">
                <a:latin typeface="Symbol" panose="05050102010706020507" pitchFamily="18" charset="2"/>
              </a:rPr>
              <a:t>De</a:t>
            </a:r>
            <a:r>
              <a:rPr lang="en-US" sz="1600" baseline="-25000" dirty="0">
                <a:latin typeface="+mn-lt"/>
              </a:rPr>
              <a:t>y</a:t>
            </a:r>
            <a:r>
              <a:rPr lang="en-US" sz="1600" dirty="0">
                <a:latin typeface="+mn-lt"/>
              </a:rPr>
              <a:t>=5nm (design emittance growth for Linac): 500 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>
                <a:latin typeface="+mn-lt"/>
              </a:rPr>
              <a:t>m expected installation tolerance shown</a:t>
            </a:r>
          </a:p>
          <a:p>
            <a:pPr lvl="1"/>
            <a:r>
              <a:rPr lang="en-US" sz="1200" dirty="0">
                <a:latin typeface="+mn-lt"/>
              </a:rPr>
              <a:t>Expect to need e.g. ballistic alignment to correct for </a:t>
            </a:r>
            <a:r>
              <a:rPr lang="en-US" sz="1200" dirty="0">
                <a:latin typeface="Symbol" panose="05050102010706020507" pitchFamily="18" charset="2"/>
              </a:rPr>
              <a:t>l</a:t>
            </a:r>
            <a:r>
              <a:rPr lang="en-US" sz="1200" dirty="0">
                <a:latin typeface="+mn-lt"/>
              </a:rPr>
              <a:t>&lt;100m errors</a:t>
            </a:r>
          </a:p>
          <a:p>
            <a:r>
              <a:rPr lang="en-US" sz="1600" dirty="0">
                <a:latin typeface="+mn-lt"/>
              </a:rPr>
              <a:t>Other lines show </a:t>
            </a:r>
            <a:r>
              <a:rPr lang="en-US" sz="1400" dirty="0">
                <a:latin typeface="Symbol" panose="05050102010706020507" pitchFamily="18" charset="2"/>
              </a:rPr>
              <a:t>De</a:t>
            </a:r>
            <a:r>
              <a:rPr lang="en-US" sz="1400" baseline="-25000" dirty="0">
                <a:latin typeface="+mn-lt"/>
              </a:rPr>
              <a:t>y</a:t>
            </a:r>
            <a:r>
              <a:rPr lang="en-US" sz="1400" dirty="0">
                <a:latin typeface="+mn-lt"/>
              </a:rPr>
              <a:t>=1nm to compare with CLIC</a:t>
            </a:r>
            <a:endParaRPr lang="en-US" sz="1400" dirty="0"/>
          </a:p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318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3818823-70DE-FBB1-0A1E-4030A0FB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89" y="4137043"/>
            <a:ext cx="3568568" cy="2573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99F8BB-D8DB-07FA-0C56-02B7244A2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130" y="915301"/>
            <a:ext cx="4419123" cy="2987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407DC-C42B-2EF1-2B73-C84A117C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91" y="1319633"/>
            <a:ext cx="4503298" cy="2705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DEF775-9D4C-07DB-3400-ECAFCD1C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Vibration Tolerance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D6BF4-CB51-DA69-936C-03B6A5750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F0C69-BF91-E351-DD2C-93E61B1F2E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194360"/>
            <a:ext cx="5372100" cy="1344007"/>
          </a:xfrm>
        </p:spPr>
        <p:txBody>
          <a:bodyPr/>
          <a:lstStyle/>
          <a:p>
            <a:r>
              <a:rPr lang="en-US" sz="1600" dirty="0"/>
              <a:t>RMS random vertical offsets applied to an otherwise perfectly aligned Linac (separately applied to individual accelerating structures and quadrupoles)</a:t>
            </a:r>
          </a:p>
          <a:p>
            <a:r>
              <a:rPr lang="en-US" sz="1600" dirty="0"/>
              <a:t>Tolerances for 1 nm vertical emittance growth (RMS)</a:t>
            </a:r>
            <a:br>
              <a:rPr lang="en-US" sz="1600" dirty="0"/>
            </a:br>
            <a:r>
              <a:rPr lang="en-US" sz="1600" dirty="0"/>
              <a:t>[90% CL from 100 random seeds]:</a:t>
            </a:r>
          </a:p>
          <a:p>
            <a:pPr lvl="1"/>
            <a:r>
              <a:rPr lang="en-US" sz="1400" dirty="0"/>
              <a:t>Cavities = </a:t>
            </a:r>
            <a:r>
              <a:rPr lang="en-US" sz="1400" b="1" dirty="0"/>
              <a:t>1.5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</a:p>
          <a:p>
            <a:pPr lvl="1"/>
            <a:r>
              <a:rPr lang="en-US" sz="1400" dirty="0"/>
              <a:t>Quadrupoles = </a:t>
            </a:r>
            <a:r>
              <a:rPr lang="en-US" sz="1400" b="1" dirty="0"/>
              <a:t>5.5 nm</a:t>
            </a:r>
          </a:p>
          <a:p>
            <a:r>
              <a:rPr lang="en-US" sz="1800" dirty="0"/>
              <a:t>Incoming beam alignment tolerance: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>
                <a:latin typeface="+mn-lt"/>
              </a:rPr>
              <a:t>y </a:t>
            </a:r>
            <a:r>
              <a:rPr lang="en-US" sz="1400" b="1" dirty="0">
                <a:latin typeface="+mn-lt"/>
              </a:rPr>
              <a:t>&lt; 0.08 </a:t>
            </a:r>
            <a:r>
              <a:rPr lang="en-US" sz="1400" b="1" dirty="0" err="1">
                <a:latin typeface="Symbol" panose="05050102010706020507" pitchFamily="18" charset="2"/>
              </a:rPr>
              <a:t>s</a:t>
            </a:r>
            <a:r>
              <a:rPr lang="en-US" sz="1400" b="1" baseline="-25000" dirty="0" err="1">
                <a:latin typeface="+mn-lt"/>
              </a:rPr>
              <a:t>y</a:t>
            </a:r>
            <a:endParaRPr lang="en-US" sz="1400" b="1" dirty="0">
              <a:latin typeface="Symbol" panose="05050102010706020507" pitchFamily="18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0733C-AD63-F296-ECD7-27F323F64207}"/>
              </a:ext>
            </a:extLst>
          </p:cNvPr>
          <p:cNvSpPr txBox="1"/>
          <p:nvPr/>
        </p:nvSpPr>
        <p:spPr>
          <a:xfrm>
            <a:off x="6847013" y="1426098"/>
            <a:ext cx="13981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Quadrupoles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3EFB-7CDC-938B-EA18-AD8831FFF2C4}"/>
              </a:ext>
            </a:extLst>
          </p:cNvPr>
          <p:cNvSpPr txBox="1"/>
          <p:nvPr/>
        </p:nvSpPr>
        <p:spPr>
          <a:xfrm>
            <a:off x="1412789" y="1662632"/>
            <a:ext cx="21167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Accelerating Cavities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11B54-9C36-B365-D2E3-378B4866DD9A}"/>
              </a:ext>
            </a:extLst>
          </p:cNvPr>
          <p:cNvSpPr txBox="1"/>
          <p:nvPr/>
        </p:nvSpPr>
        <p:spPr>
          <a:xfrm>
            <a:off x="7546083" y="4612255"/>
            <a:ext cx="24477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Incoming beam position</a:t>
            </a:r>
          </a:p>
        </p:txBody>
      </p:sp>
    </p:spTree>
    <p:extLst>
      <p:ext uri="{BB962C8B-B14F-4D97-AF65-F5344CB8AC3E}">
        <p14:creationId xmlns:p14="http://schemas.microsoft.com/office/powerpoint/2010/main" val="445206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C31C-228F-7F3C-87D7-C1ED1417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3CB7A-2DF0-0B96-EA74-7DFFEA674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F6124-62B0-7BAD-737F-1FFA9A1808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983271"/>
          </a:xfrm>
        </p:spPr>
        <p:txBody>
          <a:bodyPr/>
          <a:lstStyle/>
          <a:p>
            <a:r>
              <a:rPr lang="en-US" sz="2800" dirty="0"/>
              <a:t>Tight offset sensitivities due to transverse wakefield and strong lattice required by BBU mitigation </a:t>
            </a:r>
          </a:p>
          <a:p>
            <a:pPr lvl="1"/>
            <a:r>
              <a:rPr lang="en-US" sz="2400" dirty="0"/>
              <a:t>~80X NLC &amp; similar to CLIC sensitives</a:t>
            </a:r>
          </a:p>
          <a:p>
            <a:pPr lvl="1"/>
            <a:r>
              <a:rPr lang="en-US" sz="2400" dirty="0"/>
              <a:t>Requisite emittance growth (&lt;5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>
                <a:latin typeface="+mn-lt"/>
              </a:rPr>
              <a:t>m-rad @ 90% CL)</a:t>
            </a:r>
            <a:r>
              <a:rPr lang="en-US" sz="2400" dirty="0">
                <a:latin typeface="Symbol" panose="05050102010706020507" pitchFamily="18" charset="2"/>
              </a:rPr>
              <a:t> </a:t>
            </a:r>
            <a:r>
              <a:rPr lang="en-US" sz="2400" dirty="0"/>
              <a:t>demonstrated with inter-raft alignment tolerances</a:t>
            </a:r>
          </a:p>
          <a:p>
            <a:r>
              <a:rPr lang="en-US" sz="2800" dirty="0"/>
              <a:t>Alignment tolerances ~CLIC,</a:t>
            </a:r>
          </a:p>
          <a:p>
            <a:pPr lvl="1"/>
            <a:r>
              <a:rPr lang="en-US" sz="2400" dirty="0"/>
              <a:t>Longer-range alignment tolerances maybe somewhat more relaxed but need to design alignment system:</a:t>
            </a:r>
            <a:br>
              <a:rPr lang="en-US" sz="2400" dirty="0"/>
            </a:br>
            <a:r>
              <a:rPr lang="en-US" sz="2400" dirty="0"/>
              <a:t>~30 um at short wavelengths, mms at km wavelengths.</a:t>
            </a:r>
          </a:p>
          <a:p>
            <a:r>
              <a:rPr lang="en-US" sz="2800" dirty="0"/>
              <a:t>Vibration tolerance: 1.5 </a:t>
            </a:r>
            <a:r>
              <a:rPr lang="el-GR" sz="2800" dirty="0"/>
              <a:t>μ</a:t>
            </a:r>
            <a:r>
              <a:rPr lang="en-US" sz="2800" dirty="0"/>
              <a:t>m structure, 5.5 nm quadrupole,</a:t>
            </a:r>
            <a:br>
              <a:rPr lang="en-US" sz="2800" dirty="0"/>
            </a:br>
            <a:r>
              <a:rPr lang="en-US" sz="2800" dirty="0"/>
              <a:t>0.08</a:t>
            </a:r>
            <a:r>
              <a:rPr lang="el-GR" sz="2800" dirty="0"/>
              <a:t>σ</a:t>
            </a:r>
            <a:r>
              <a:rPr lang="en-US" sz="2800" dirty="0"/>
              <a:t> injection error </a:t>
            </a:r>
          </a:p>
          <a:p>
            <a:r>
              <a:rPr lang="en-US" sz="2800" dirty="0"/>
              <a:t>Tuning simulation demonstrates ~3 nm emittance growth at</a:t>
            </a:r>
            <a:br>
              <a:rPr lang="en-US" sz="2800" dirty="0"/>
            </a:br>
            <a:r>
              <a:rPr lang="en-US" sz="2800" dirty="0"/>
              <a:t>90% CL</a:t>
            </a:r>
          </a:p>
        </p:txBody>
      </p:sp>
    </p:spTree>
    <p:extLst>
      <p:ext uri="{BB962C8B-B14F-4D97-AF65-F5344CB8AC3E}">
        <p14:creationId xmlns:p14="http://schemas.microsoft.com/office/powerpoint/2010/main" val="690667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5A3D55-76BB-B716-A998-48B125D54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= 0.6 nC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5EF8E-BDD7-808B-53DA-B47D7B173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1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65A4A3-D4C1-EE6B-0539-DFB7F2382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00" y="1320667"/>
            <a:ext cx="2483739" cy="1873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860BD-6807-AC0B-8D81-2931BD388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5813" r="8992"/>
          <a:stretch/>
        </p:blipFill>
        <p:spPr>
          <a:xfrm>
            <a:off x="5380483" y="1255762"/>
            <a:ext cx="6150864" cy="2796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EF304-9935-DDB8-EA31-CDCBC2E8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Optics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D3C0-1581-D0EA-1209-61281093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</p:spPr>
            <p:txBody>
              <a:bodyPr/>
              <a:lstStyle/>
              <a:p>
                <a:r>
                  <a:rPr lang="en-US" sz="1800"/>
                  <a:t>FODO lattice with logarithmic scaled phase advance: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r>
                  <a:rPr lang="en-US" sz="1600"/>
                  <a:t> , with </a:t>
                </a:r>
                <a:r>
                  <a:rPr lang="en-US" sz="1600">
                    <a:latin typeface="Symbol" panose="05050102010706020507" pitchFamily="18" charset="2"/>
                  </a:rPr>
                  <a:t>a</a:t>
                </a:r>
                <a:r>
                  <a:rPr lang="en-US" sz="1600">
                    <a:latin typeface="+mn-lt"/>
                  </a:rPr>
                  <a:t> = 0.5</a:t>
                </a:r>
              </a:p>
              <a:p>
                <a:pPr lvl="1"/>
                <a:r>
                  <a:rPr lang="en-US" sz="1600">
                    <a:latin typeface="+mn-lt"/>
                  </a:rPr>
                  <a:t>=&gt; Quads scaled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endParaRPr lang="en-US" sz="1600"/>
              </a:p>
              <a:p>
                <a:r>
                  <a:rPr lang="en-US" sz="1800" err="1"/>
                  <a:t>Autophasing</a:t>
                </a:r>
                <a:r>
                  <a:rPr lang="en-US" sz="1800"/>
                  <a:t> energy spread requirement from 2-particle analytic model given by: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𝐵𝑁𝑆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⊥,2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48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  <a:blipFill>
                <a:blip r:embed="rId4"/>
                <a:stretch>
                  <a:fillRect l="-2055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90E51A-7CAA-741E-3AE4-20C18CAEFD1C}"/>
              </a:ext>
            </a:extLst>
          </p:cNvPr>
          <p:cNvSpPr txBox="1"/>
          <p:nvPr/>
        </p:nvSpPr>
        <p:spPr>
          <a:xfrm>
            <a:off x="5486400" y="102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10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9354-FC02-C5B9-4F66-C75BADF1D510}"/>
              </a:ext>
            </a:extLst>
          </p:cNvPr>
          <p:cNvSpPr txBox="1"/>
          <p:nvPr/>
        </p:nvSpPr>
        <p:spPr>
          <a:xfrm>
            <a:off x="11251789" y="102047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125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6A7ED-BDCF-EF62-2FBF-83DD55AA44F5}"/>
              </a:ext>
            </a:extLst>
          </p:cNvPr>
          <p:cNvSpPr/>
          <p:nvPr/>
        </p:nvSpPr>
        <p:spPr>
          <a:xfrm>
            <a:off x="6003267" y="2438393"/>
            <a:ext cx="92733" cy="12895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327664-F7C2-6EB8-F81A-35DD0CBC74A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431536" y="1879448"/>
            <a:ext cx="618098" cy="5589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B8518-6D9F-1EE7-42D4-BEB29CC1C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96" y="3664266"/>
            <a:ext cx="3753902" cy="30279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0FB4C8-32AA-E349-5180-23D919599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75" y="1269327"/>
            <a:ext cx="3117509" cy="23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9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2867-1211-215A-F29F-B16A7B13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Quadrupole Field Strengths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F3CDC-6342-A6F6-AD5E-8B79CE15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5E120-E938-011F-F2DC-2BBB7868C2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51776" y="1627632"/>
            <a:ext cx="4230624" cy="4622007"/>
          </a:xfrm>
        </p:spPr>
        <p:txBody>
          <a:bodyPr/>
          <a:lstStyle/>
          <a:p>
            <a:r>
              <a:rPr lang="en-US"/>
              <a:t>Set quad aperture = cavity aperture</a:t>
            </a:r>
          </a:p>
          <a:p>
            <a:r>
              <a:rPr lang="en-US"/>
              <a:t>Quad effective length = 15 cm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C88288-A854-8EE0-500E-3009EB8E3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944" y="1446756"/>
            <a:ext cx="7579720" cy="47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– Transverse Wakes + BNS Damping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8" y="1332061"/>
            <a:ext cx="2237232" cy="4896327"/>
          </a:xfrm>
        </p:spPr>
        <p:txBody>
          <a:bodyPr/>
          <a:lstStyle/>
          <a:p>
            <a:r>
              <a:rPr lang="en-US" sz="2000"/>
              <a:t>Initial energy spread=1.5%</a:t>
            </a:r>
          </a:p>
          <a:p>
            <a:r>
              <a:rPr lang="en-US" sz="2000"/>
              <a:t>Initial centroid offset = 0.1 </a:t>
            </a:r>
            <a:r>
              <a:rPr lang="en-US" sz="2000" err="1"/>
              <a:t>sigma_y</a:t>
            </a:r>
            <a:endParaRPr lang="en-US" sz="2000"/>
          </a:p>
          <a:p>
            <a:r>
              <a:rPr lang="en-US" sz="2000"/>
              <a:t>Transverse wakes ON</a:t>
            </a:r>
          </a:p>
          <a:p>
            <a:r>
              <a:rPr lang="en-US" sz="2000"/>
              <a:t>Longitudinal wakes ON</a:t>
            </a:r>
          </a:p>
          <a:p>
            <a:r>
              <a:rPr lang="en-US" sz="2000"/>
              <a:t>BNS damping + energy spread suppression</a:t>
            </a:r>
          </a:p>
          <a:p>
            <a:pPr lvl="1"/>
            <a:r>
              <a:rPr lang="en-US" sz="1800"/>
              <a:t>0 emittance growth</a:t>
            </a:r>
          </a:p>
          <a:p>
            <a:pPr lvl="1"/>
            <a:r>
              <a:rPr lang="en-US" sz="1800"/>
              <a:t>0.3% final energy spread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4B8B5C-5563-F619-3102-0D95296B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8" t="6800" r="4271" b="6000"/>
          <a:stretch/>
        </p:blipFill>
        <p:spPr>
          <a:xfrm>
            <a:off x="320040" y="1422075"/>
            <a:ext cx="8741664" cy="49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C64A-CE1C-DD05-AF99-F1886F51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Overview and Assumptions</a:t>
            </a:r>
            <a:br>
              <a:rPr lang="en-US"/>
            </a:br>
            <a:r>
              <a:rPr lang="en-US" sz="2700" i="1"/>
              <a:t>(Tracking Simulations performed with Lucretia)</a:t>
            </a:r>
            <a:endParaRPr lang="en-US" i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9AE71-5BDD-0F1F-88A1-8E2CA7D84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0FCF923-5FC6-F5F5-BBEF-E385DD0B624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36448" y="1129636"/>
                <a:ext cx="10972800" cy="5307740"/>
              </a:xfrm>
            </p:spPr>
            <p:txBody>
              <a:bodyPr/>
              <a:lstStyle/>
              <a:p>
                <a:r>
                  <a:rPr lang="en-US" dirty="0"/>
                  <a:t>Assume NLC design for RTML (same final bunch length and energy)</a:t>
                </a:r>
              </a:p>
              <a:p>
                <a:pPr lvl="1"/>
                <a:r>
                  <a:rPr lang="en-US" dirty="0"/>
                  <a:t>At entry to Linac: </a:t>
                </a:r>
                <a:r>
                  <a:rPr lang="en-US" dirty="0" err="1"/>
                  <a:t>sigz</a:t>
                </a:r>
                <a:r>
                  <a:rPr lang="en-US" dirty="0"/>
                  <a:t>= 100um, E=10 GeV, </a:t>
                </a:r>
                <a:r>
                  <a:rPr lang="en-US" dirty="0" err="1"/>
                  <a:t>dE</a:t>
                </a:r>
                <a:r>
                  <a:rPr lang="en-US" dirty="0"/>
                  <a:t>/E = 1.5% rms, uncorrelated,</a:t>
                </a:r>
                <a:br>
                  <a:rPr lang="en-US" dirty="0"/>
                </a:br>
                <a:r>
                  <a:rPr lang="en-US" dirty="0"/>
                  <a:t>initial </a:t>
                </a:r>
                <a:r>
                  <a:rPr lang="en-US" dirty="0" err="1"/>
                  <a:t>nemit</a:t>
                </a:r>
                <a:r>
                  <a:rPr lang="en-US" dirty="0"/>
                  <a:t> = 775 x 10 nm, </a:t>
                </a:r>
                <a:r>
                  <a:rPr lang="en-US" b="1" dirty="0"/>
                  <a:t>Q=0.7 nC</a:t>
                </a:r>
              </a:p>
              <a:p>
                <a:r>
                  <a:rPr lang="en-US" dirty="0"/>
                  <a:t>Linac layout and design (c-band)</a:t>
                </a:r>
              </a:p>
              <a:p>
                <a:pPr lvl="1"/>
                <a:r>
                  <a:rPr lang="en-US" dirty="0"/>
                  <a:t>Total length = 2300m, # rafts = 904 (# cryo-modules = 226) (no diagnostic section inserts)</a:t>
                </a:r>
              </a:p>
              <a:p>
                <a:pPr lvl="1"/>
                <a:r>
                  <a:rPr lang="en-US" dirty="0"/>
                  <a:t>Raft = 2 x 1-m accelerating structures + 1 quad</a:t>
                </a:r>
              </a:p>
              <a:p>
                <a:pPr lvl="1"/>
                <a:r>
                  <a:rPr lang="en-US" dirty="0"/>
                  <a:t>Quad effective length = 15cm, integrated strength (E=10-125 GeV) BDES = 123-450 </a:t>
                </a:r>
                <a:r>
                  <a:rPr lang="en-US" dirty="0" err="1"/>
                  <a:t>kG</a:t>
                </a:r>
                <a:endParaRPr lang="en-US" dirty="0"/>
              </a:p>
              <a:p>
                <a:pPr lvl="1"/>
                <a:r>
                  <a:rPr lang="en-US" dirty="0"/>
                  <a:t>Raft length = 2.6 m</a:t>
                </a:r>
              </a:p>
              <a:p>
                <a:pPr lvl="1"/>
                <a:r>
                  <a:rPr lang="en-US" dirty="0"/>
                  <a:t>Final required rms energy spread ~&lt; 0.35% (~FFS energy bandwidth)</a:t>
                </a:r>
              </a:p>
              <a:p>
                <a:pPr lvl="1"/>
                <a:r>
                  <a:rPr lang="en-US" dirty="0"/>
                  <a:t>FODO lattice</a:t>
                </a:r>
              </a:p>
              <a:p>
                <a:pPr lvl="2"/>
                <a:r>
                  <a:rPr lang="en-US" dirty="0"/>
                  <a:t>Fixed cell length, scaling of beta functions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, FODO phase advance per cell = 76 -&gt; 23 deg</a:t>
                </a:r>
              </a:p>
              <a:p>
                <a:pPr lvl="1"/>
                <a:r>
                  <a:rPr lang="en-US" dirty="0"/>
                  <a:t>BNS </a:t>
                </a:r>
                <a:r>
                  <a:rPr lang="en-US" dirty="0" err="1"/>
                  <a:t>autophasing</a:t>
                </a:r>
                <a:r>
                  <a:rPr lang="en-US" dirty="0"/>
                  <a:t> and energy spread suppression: +26deg (10-28 GeV), -15deg (28-62 GeV), -26deg (62-125 GeV)</a:t>
                </a:r>
              </a:p>
              <a:p>
                <a:pPr lvl="1"/>
                <a:r>
                  <a:rPr lang="en-US" dirty="0"/>
                  <a:t>Required unloaded accelerating gradient = </a:t>
                </a:r>
                <a:r>
                  <a:rPr lang="en-US" b="1" dirty="0"/>
                  <a:t>70.0 MV/m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E0FCF923-5FC6-F5F5-BBEF-E385DD0B62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36448" y="1129636"/>
                <a:ext cx="10972800" cy="5307740"/>
              </a:xfrm>
              <a:blipFill>
                <a:blip r:embed="rId3"/>
                <a:stretch>
                  <a:fillRect l="-1889" t="-1607" r="-111" b="-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532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EF81-7F31-75CF-5535-D12A2D6B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Raft Misalignment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6AA29-255D-357E-314B-45E672716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</p:spPr>
            <p:txBody>
              <a:bodyPr/>
              <a:lstStyle/>
              <a:p>
                <a:r>
                  <a:rPr lang="en-US" sz="1800"/>
                  <a:t>Offset rafts by shown vertical offset, pitch or roll</a:t>
                </a:r>
              </a:p>
              <a:p>
                <a:pPr lvl="1"/>
                <a:r>
                  <a:rPr lang="en-US" sz="1600"/>
                  <a:t>Elements internal to raft perfectly aligned</a:t>
                </a:r>
              </a:p>
              <a:p>
                <a:pPr lvl="1"/>
                <a:r>
                  <a:rPr lang="en-US" sz="1600"/>
                  <a:t>Each raft offset with Gaussian distribution, independent of others</a:t>
                </a:r>
              </a:p>
              <a:p>
                <a:pPr lvl="1"/>
                <a:r>
                  <a:rPr lang="en-US" sz="1600"/>
                  <a:t>No steering corrections applied</a:t>
                </a:r>
              </a:p>
              <a:p>
                <a:pPr lvl="1"/>
                <a:r>
                  <a:rPr lang="en-US" sz="1600"/>
                  <a:t>Particles tracked for 100 seeds of random errors</a:t>
                </a:r>
              </a:p>
              <a:p>
                <a:r>
                  <a:rPr lang="en-US" sz="1800"/>
                  <a:t>100 seeds shown per level of error modeled, with line indicating 90% CL value</a:t>
                </a:r>
              </a:p>
              <a:p>
                <a:r>
                  <a:rPr lang="en-US" sz="1800"/>
                  <a:t>Sensitivity defined for 50% emittance growth at 90% CL:</a:t>
                </a:r>
              </a:p>
              <a:p>
                <a:pPr lvl="1"/>
                <a:r>
                  <a:rPr lang="en-US" sz="1600"/>
                  <a:t>Offset </a:t>
                </a:r>
                <a:r>
                  <a:rPr lang="en-US" sz="1600" err="1"/>
                  <a:t>tol</a:t>
                </a:r>
                <a:r>
                  <a:rPr lang="en-US" sz="1600"/>
                  <a:t> = 46 nm (compare with NLC = 2um, CLIC is similar)</a:t>
                </a:r>
              </a:p>
              <a:p>
                <a:pPr lvl="1"/>
                <a:r>
                  <a:rPr lang="en-US" sz="1600"/>
                  <a:t>Pitch </a:t>
                </a:r>
                <a:r>
                  <a:rPr lang="en-US" sz="1600" err="1"/>
                  <a:t>tol</a:t>
                </a:r>
                <a:r>
                  <a:rPr lang="en-US" sz="1600"/>
                  <a:t> = 13 </a:t>
                </a:r>
                <a:r>
                  <a:rPr lang="en-US" sz="1600" err="1"/>
                  <a:t>nrad</a:t>
                </a:r>
                <a:endParaRPr lang="en-US" sz="1600"/>
              </a:p>
              <a:p>
                <a:pPr lvl="1"/>
                <a:r>
                  <a:rPr lang="en-US" sz="1600"/>
                  <a:t>Roll </a:t>
                </a:r>
                <a:r>
                  <a:rPr lang="en-US" sz="1600" err="1"/>
                  <a:t>tol</a:t>
                </a:r>
                <a:r>
                  <a:rPr lang="en-US" sz="1600"/>
                  <a:t> = 5 </a:t>
                </a:r>
                <a:r>
                  <a:rPr lang="en-US" sz="1600" err="1"/>
                  <a:t>mrad</a:t>
                </a:r>
                <a:endParaRPr lang="en-US" sz="1600"/>
              </a:p>
              <a:p>
                <a:pPr lvl="1"/>
                <a:r>
                  <a:rPr lang="en-US" sz="1600"/>
                  <a:t>“fast” jitter (f~&gt;10Hz) &lt; these tolerances</a:t>
                </a:r>
              </a:p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/>
              </a:p>
              <a:p>
                <a:pPr lvl="1"/>
                <a:r>
                  <a:rPr lang="en-US" sz="1600"/>
                  <a:t>Bunch length limited by energy spread growth, may be able to reduce some at higher energies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  <a:blipFill>
                <a:blip r:embed="rId2"/>
                <a:stretch>
                  <a:fillRect l="-3043" t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728187-A837-4CFF-5A62-D056BF81D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1047"/>
            <a:ext cx="5553455" cy="1998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C645BC-B693-9FEF-CA3D-FFB97A647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765597"/>
            <a:ext cx="5553454" cy="1998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CBC5FF-04D0-ADC6-8BA9-5B72B6356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" y="4712658"/>
            <a:ext cx="5550376" cy="19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B3C01-741F-1DBD-4769-6D729805A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Tuning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A17B6-CB8E-4E59-4AF4-7F6870918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FDFD7-8FA7-4967-70DC-D20A4F1A65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61" y="1825995"/>
            <a:ext cx="5271370" cy="2472956"/>
          </a:xfrm>
        </p:spPr>
        <p:txBody>
          <a:bodyPr/>
          <a:lstStyle/>
          <a:p>
            <a:r>
              <a:rPr lang="en-US" dirty="0"/>
              <a:t>100 random seeds</a:t>
            </a:r>
          </a:p>
          <a:p>
            <a:pPr lvl="1"/>
            <a:r>
              <a:rPr lang="en-US" dirty="0"/>
              <a:t>Errors are with respect to reference system, as shown in table on slide 3</a:t>
            </a:r>
          </a:p>
          <a:p>
            <a:r>
              <a:rPr lang="en-US" dirty="0"/>
              <a:t>1-1 steering + DFS + bumps shows adequate performance tolerance</a:t>
            </a:r>
          </a:p>
          <a:p>
            <a:pPr lvl="1"/>
            <a:r>
              <a:rPr lang="en-US" dirty="0"/>
              <a:t>&gt;90% of seeds show &lt;5nm-rad emittance growth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21EF3-0FFE-9653-92A7-714EAAD7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468" y="2039242"/>
            <a:ext cx="6632532" cy="33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3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EF775-9D4C-07DB-3400-ECAFCD1C6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Vibration Tolerance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D6BF4-CB51-DA69-936C-03B6A5750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3E7CAF-B9B2-DD86-4C43-4B9846E64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46" y="1319633"/>
            <a:ext cx="5955959" cy="27613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F0C69-BF91-E351-DD2C-93E61B1F2E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4194360"/>
            <a:ext cx="5372100" cy="1344007"/>
          </a:xfrm>
        </p:spPr>
        <p:txBody>
          <a:bodyPr/>
          <a:lstStyle/>
          <a:p>
            <a:r>
              <a:rPr lang="en-US" sz="1600" dirty="0"/>
              <a:t>RMS random vertical offsets applied to an otherwise perfectly aligned Linac (separately applied to individual accelerating structures and quadrupoles)</a:t>
            </a:r>
          </a:p>
          <a:p>
            <a:r>
              <a:rPr lang="en-US" sz="1600" dirty="0"/>
              <a:t>Tolerances for 1 nm vertical emittance growth (RMS)</a:t>
            </a:r>
            <a:br>
              <a:rPr lang="en-US" sz="1600" dirty="0"/>
            </a:br>
            <a:r>
              <a:rPr lang="en-US" sz="1600" dirty="0"/>
              <a:t>[90% CL from 100 random seeds]:</a:t>
            </a:r>
          </a:p>
          <a:p>
            <a:pPr lvl="1"/>
            <a:r>
              <a:rPr lang="en-US" sz="1400" dirty="0"/>
              <a:t>Cavities = </a:t>
            </a:r>
            <a:r>
              <a:rPr lang="en-US" sz="1400" b="1" dirty="0"/>
              <a:t>3.8 </a:t>
            </a:r>
            <a:r>
              <a:rPr lang="el-GR" sz="1400" b="1" dirty="0"/>
              <a:t>μ</a:t>
            </a:r>
            <a:r>
              <a:rPr lang="en-US" sz="1400" b="1" dirty="0"/>
              <a:t>m</a:t>
            </a:r>
          </a:p>
          <a:p>
            <a:pPr lvl="1"/>
            <a:r>
              <a:rPr lang="en-US" sz="1400" dirty="0"/>
              <a:t>Quadrupoles = </a:t>
            </a:r>
            <a:r>
              <a:rPr lang="en-US" sz="1400" b="1" dirty="0"/>
              <a:t>7.9 nm</a:t>
            </a:r>
          </a:p>
          <a:p>
            <a:r>
              <a:rPr lang="en-US" sz="1800" dirty="0"/>
              <a:t>Incoming beam alignment tolerance:</a:t>
            </a:r>
          </a:p>
          <a:p>
            <a:pPr lvl="1"/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>
                <a:latin typeface="+mn-lt"/>
              </a:rPr>
              <a:t>y </a:t>
            </a:r>
            <a:r>
              <a:rPr lang="en-US" sz="1400" b="1" dirty="0">
                <a:latin typeface="+mn-lt"/>
              </a:rPr>
              <a:t>&lt; 0.1 </a:t>
            </a:r>
            <a:r>
              <a:rPr lang="en-US" sz="1400" b="1" dirty="0" err="1">
                <a:latin typeface="Symbol" panose="05050102010706020507" pitchFamily="18" charset="2"/>
              </a:rPr>
              <a:t>s</a:t>
            </a:r>
            <a:r>
              <a:rPr lang="en-US" sz="1400" b="1" baseline="-25000" dirty="0" err="1">
                <a:latin typeface="+mn-lt"/>
              </a:rPr>
              <a:t>y</a:t>
            </a:r>
            <a:endParaRPr lang="en-US" sz="1400" b="1" dirty="0">
              <a:latin typeface="Symbol" panose="05050102010706020507" pitchFamily="18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FE16C-D4A7-6362-4E69-2A354445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81" y="1319633"/>
            <a:ext cx="5185719" cy="28135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90733C-AD63-F296-ECD7-27F323F64207}"/>
              </a:ext>
            </a:extLst>
          </p:cNvPr>
          <p:cNvSpPr txBox="1"/>
          <p:nvPr/>
        </p:nvSpPr>
        <p:spPr>
          <a:xfrm>
            <a:off x="7166919" y="1697645"/>
            <a:ext cx="13981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Quadrupoles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13EFB-7CDC-938B-EA18-AD8831FFF2C4}"/>
              </a:ext>
            </a:extLst>
          </p:cNvPr>
          <p:cNvSpPr txBox="1"/>
          <p:nvPr/>
        </p:nvSpPr>
        <p:spPr>
          <a:xfrm>
            <a:off x="1412789" y="1662632"/>
            <a:ext cx="21167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/>
              <a:t>Accelerating Cavities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A0942-640D-6B39-91F0-8F3BBC916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0" y="4321707"/>
            <a:ext cx="4083546" cy="2269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411B54-9C36-B365-D2E3-378B4866DD9A}"/>
              </a:ext>
            </a:extLst>
          </p:cNvPr>
          <p:cNvSpPr txBox="1"/>
          <p:nvPr/>
        </p:nvSpPr>
        <p:spPr>
          <a:xfrm>
            <a:off x="7546083" y="4612255"/>
            <a:ext cx="244778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Incoming beam position</a:t>
            </a:r>
          </a:p>
        </p:txBody>
      </p:sp>
    </p:spTree>
    <p:extLst>
      <p:ext uri="{BB962C8B-B14F-4D97-AF65-F5344CB8AC3E}">
        <p14:creationId xmlns:p14="http://schemas.microsoft.com/office/powerpoint/2010/main" val="1518182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3A39-50C0-C7E3-44BE-8AB24DEE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Beam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DECF1-A8F5-EEF6-75DB-EE1F22484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8764AC-8C24-F66A-FA22-27574DD61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93"/>
          <a:stretch/>
        </p:blipFill>
        <p:spPr>
          <a:xfrm>
            <a:off x="6159413" y="4314264"/>
            <a:ext cx="5480137" cy="1884054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0E853D2-8912-610F-D38E-7FAABBD05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750189"/>
              </p:ext>
            </p:extLst>
          </p:nvPr>
        </p:nvGraphicFramePr>
        <p:xfrm>
          <a:off x="5357313" y="1205682"/>
          <a:ext cx="6502400" cy="222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658">
                  <a:extLst>
                    <a:ext uri="{9D8B030D-6E8A-4147-A177-3AD203B41FA5}">
                      <a16:colId xmlns:a16="http://schemas.microsoft.com/office/drawing/2014/main" val="3367051306"/>
                    </a:ext>
                  </a:extLst>
                </a:gridCol>
                <a:gridCol w="1784959">
                  <a:extLst>
                    <a:ext uri="{9D8B030D-6E8A-4147-A177-3AD203B41FA5}">
                      <a16:colId xmlns:a16="http://schemas.microsoft.com/office/drawing/2014/main" val="3935822854"/>
                    </a:ext>
                  </a:extLst>
                </a:gridCol>
                <a:gridCol w="945715">
                  <a:extLst>
                    <a:ext uri="{9D8B030D-6E8A-4147-A177-3AD203B41FA5}">
                      <a16:colId xmlns:a16="http://schemas.microsoft.com/office/drawing/2014/main" val="2704941129"/>
                    </a:ext>
                  </a:extLst>
                </a:gridCol>
                <a:gridCol w="962068">
                  <a:extLst>
                    <a:ext uri="{9D8B030D-6E8A-4147-A177-3AD203B41FA5}">
                      <a16:colId xmlns:a16="http://schemas.microsoft.com/office/drawing/2014/main" val="2620010389"/>
                    </a:ext>
                  </a:extLst>
                </a:gridCol>
              </a:tblGrid>
              <a:tr h="369118">
                <a:tc>
                  <a:txBody>
                    <a:bodyPr/>
                    <a:lstStyle/>
                    <a:p>
                      <a:r>
                        <a:rPr lang="en-US" sz="1600"/>
                        <a:t>Imperfection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With Respect to…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15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BPM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BPM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 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>
                          <a:latin typeface="+mn-lt"/>
                        </a:rPr>
                        <a:t>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257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Offsets internal to 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SCAV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 </a:t>
                      </a:r>
                      <a:r>
                        <a:rPr lang="en-US" sz="16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>
                          <a:latin typeface="+mn-lt"/>
                        </a:rPr>
                        <a:t>m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606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CCC &amp; Quad roll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RCAV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 </a:t>
                      </a:r>
                      <a:r>
                        <a:rPr lang="en-US" sz="1600" dirty="0" err="1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 err="1">
                          <a:latin typeface="+mn-lt"/>
                        </a:rPr>
                        <a:t>rad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676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BPM -&gt; Quad center alignment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600" baseline="-25000" err="1">
                          <a:latin typeface="+mn-lt"/>
                        </a:rPr>
                        <a:t>QBPM</a:t>
                      </a:r>
                      <a:endParaRPr lang="en-US" sz="160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 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600" dirty="0">
                          <a:latin typeface="+mn-lt"/>
                        </a:rPr>
                        <a:t>m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314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Quad 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Raft axis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sz="1600" dirty="0" err="1">
                          <a:latin typeface="+mn-lt"/>
                        </a:rPr>
                        <a:t>k</a:t>
                      </a:r>
                      <a:r>
                        <a:rPr lang="en-US" sz="1600" baseline="-25000" dirty="0" err="1">
                          <a:latin typeface="+mn-lt"/>
                        </a:rPr>
                        <a:t>Q</a:t>
                      </a:r>
                      <a:endParaRPr lang="en-US" sz="16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553760"/>
                  </a:ext>
                </a:extLst>
              </a:tr>
            </a:tbl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B12DEE64-46BC-AC86-3C1A-0D277A5BC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272745"/>
              </p:ext>
            </p:extLst>
          </p:nvPr>
        </p:nvGraphicFramePr>
        <p:xfrm>
          <a:off x="175364" y="1203960"/>
          <a:ext cx="5100529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0825">
                  <a:extLst>
                    <a:ext uri="{9D8B030D-6E8A-4147-A177-3AD203B41FA5}">
                      <a16:colId xmlns:a16="http://schemas.microsoft.com/office/drawing/2014/main" val="2458554212"/>
                    </a:ext>
                  </a:extLst>
                </a:gridCol>
                <a:gridCol w="1541099">
                  <a:extLst>
                    <a:ext uri="{9D8B030D-6E8A-4147-A177-3AD203B41FA5}">
                      <a16:colId xmlns:a16="http://schemas.microsoft.com/office/drawing/2014/main" val="2509953972"/>
                    </a:ext>
                  </a:extLst>
                </a:gridCol>
                <a:gridCol w="876933">
                  <a:extLst>
                    <a:ext uri="{9D8B030D-6E8A-4147-A177-3AD203B41FA5}">
                      <a16:colId xmlns:a16="http://schemas.microsoft.com/office/drawing/2014/main" val="3191569580"/>
                    </a:ext>
                  </a:extLst>
                </a:gridCol>
                <a:gridCol w="891672">
                  <a:extLst>
                    <a:ext uri="{9D8B030D-6E8A-4147-A177-3AD203B41FA5}">
                      <a16:colId xmlns:a16="http://schemas.microsoft.com/office/drawing/2014/main" val="411474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CLIC (PIP)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56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596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Luminosity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 [10</a:t>
                      </a:r>
                      <a:r>
                        <a:rPr lang="en-US" baseline="30000"/>
                        <a:t>34</a:t>
                      </a:r>
                      <a:r>
                        <a:rPr lang="en-US" baseline="0"/>
                        <a:t> cm</a:t>
                      </a:r>
                      <a:r>
                        <a:rPr lang="en-US" baseline="30000"/>
                        <a:t>-2</a:t>
                      </a:r>
                      <a:r>
                        <a:rPr lang="en-US" baseline="0"/>
                        <a:t>s</a:t>
                      </a:r>
                      <a:r>
                        <a:rPr lang="en-US" baseline="30000"/>
                        <a:t>-1</a:t>
                      </a:r>
                      <a:r>
                        <a:rPr lang="en-US" baseline="0"/>
                        <a:t>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005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Train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[Hz]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674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Particles / bch , 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 [x 1e9] ,</a:t>
                      </a:r>
                      <a:br>
                        <a:rPr lang="en-US" dirty="0"/>
                      </a:br>
                      <a:r>
                        <a:rPr lang="en-US" dirty="0" err="1"/>
                        <a:t>Q</a:t>
                      </a:r>
                      <a:r>
                        <a:rPr lang="en-US" baseline="-25000" dirty="0" err="1"/>
                        <a:t>b</a:t>
                      </a:r>
                      <a:r>
                        <a:rPr lang="en-US" baseline="0" dirty="0"/>
                        <a:t> [nC]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4.4,</a:t>
                      </a:r>
                      <a:br>
                        <a:rPr lang="en-US" dirty="0"/>
                      </a:br>
                      <a:r>
                        <a:rPr lang="en-US" b="1" dirty="0"/>
                        <a:t>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5.7,</a:t>
                      </a:r>
                      <a:br>
                        <a:rPr lang="en-US" dirty="0"/>
                      </a:br>
                      <a:r>
                        <a:rPr lang="en-US" dirty="0"/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2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Bunch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err="1"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800" baseline="-25000" err="1">
                          <a:latin typeface="+mn-lt"/>
                        </a:rPr>
                        <a:t>z</a:t>
                      </a:r>
                      <a:r>
                        <a:rPr lang="en-US" sz="1800" baseline="0">
                          <a:latin typeface="+mn-lt"/>
                        </a:rPr>
                        <a:t> [</a:t>
                      </a:r>
                      <a:r>
                        <a:rPr lang="en-US" sz="180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800">
                          <a:latin typeface="+mn-lt"/>
                        </a:rPr>
                        <a:t>m]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83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Initial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Symbol" panose="05050102010706020507" pitchFamily="18" charset="2"/>
                        </a:rPr>
                        <a:t>ge</a:t>
                      </a:r>
                      <a:r>
                        <a:rPr lang="en-US" baseline="-25000" dirty="0" err="1">
                          <a:latin typeface="+mn-lt"/>
                        </a:rPr>
                        <a:t>x,y</a:t>
                      </a:r>
                      <a:r>
                        <a:rPr lang="en-US" baseline="0" dirty="0">
                          <a:latin typeface="+mn-lt"/>
                        </a:rPr>
                        <a:t> [nm-rad]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775</a:t>
                      </a:r>
                      <a:r>
                        <a:rPr lang="en-US" dirty="0"/>
                        <a:t>,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850, 10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44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Final emittance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Symbol" panose="05050102010706020507" pitchFamily="18" charset="2"/>
                        </a:rPr>
                        <a:t>ge</a:t>
                      </a:r>
                      <a:r>
                        <a:rPr lang="en-US" baseline="-25000" dirty="0" err="1">
                          <a:latin typeface="+mn-lt"/>
                        </a:rPr>
                        <a:t>x,y</a:t>
                      </a:r>
                      <a:r>
                        <a:rPr lang="en-US" baseline="0" dirty="0">
                          <a:latin typeface="+mn-lt"/>
                        </a:rPr>
                        <a:t> [nm-rad]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775</a:t>
                      </a:r>
                      <a:r>
                        <a:rPr lang="en-US" dirty="0"/>
                        <a:t>,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900, 15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708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#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136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dirty="0"/>
                        <a:t>t [ns]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953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baseline="-25000" dirty="0"/>
                        <a:t>E</a:t>
                      </a:r>
                      <a:r>
                        <a:rPr lang="en-US" baseline="0" dirty="0"/>
                        <a:t> [%] (initial)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275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 Spread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baseline="-25000" dirty="0"/>
                        <a:t>E</a:t>
                      </a:r>
                      <a:r>
                        <a:rPr lang="en-US" baseline="0" dirty="0"/>
                        <a:t> [%] (final)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44642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859A569-056D-E922-8BF1-3E3D971F4555}"/>
              </a:ext>
            </a:extLst>
          </p:cNvPr>
          <p:cNvSpPr txBox="1"/>
          <p:nvPr/>
        </p:nvSpPr>
        <p:spPr>
          <a:xfrm>
            <a:off x="8058150" y="3886200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CLIC</a:t>
            </a:r>
          </a:p>
        </p:txBody>
      </p:sp>
    </p:spTree>
    <p:extLst>
      <p:ext uri="{BB962C8B-B14F-4D97-AF65-F5344CB8AC3E}">
        <p14:creationId xmlns:p14="http://schemas.microsoft.com/office/powerpoint/2010/main" val="238837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5342EAA-48E0-0CBA-756C-FCB3D50C9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897" y="1338308"/>
            <a:ext cx="2444722" cy="1779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892092-DCE9-0F9C-F0EA-2742DB66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75" y="1212804"/>
            <a:ext cx="6349696" cy="31377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0EF304-9935-DDB8-EA31-CDCBC2E8E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Linac Optics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D3C0-1581-D0EA-1209-6128109353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</p:spPr>
            <p:txBody>
              <a:bodyPr/>
              <a:lstStyle/>
              <a:p>
                <a:r>
                  <a:rPr lang="en-US" sz="1800"/>
                  <a:t>FODO lattice with logarithmic scaled phase advance:</a:t>
                </a:r>
              </a:p>
              <a:p>
                <a:pPr lvl="1"/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r>
                  <a:rPr lang="en-US" sz="1600"/>
                  <a:t> , with </a:t>
                </a:r>
                <a:r>
                  <a:rPr lang="en-US" sz="1600">
                    <a:latin typeface="Symbol" panose="05050102010706020507" pitchFamily="18" charset="2"/>
                  </a:rPr>
                  <a:t>a</a:t>
                </a:r>
                <a:r>
                  <a:rPr lang="en-US" sz="1600">
                    <a:latin typeface="+mn-lt"/>
                  </a:rPr>
                  <a:t> = 0.5</a:t>
                </a:r>
              </a:p>
              <a:p>
                <a:pPr lvl="1"/>
                <a:r>
                  <a:rPr lang="en-US" sz="1600">
                    <a:latin typeface="+mn-lt"/>
                  </a:rPr>
                  <a:t>=&gt; Quads scaled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type m:val="skw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endParaRPr lang="en-US" sz="1600"/>
              </a:p>
              <a:p>
                <a:r>
                  <a:rPr lang="en-US" sz="1800" err="1"/>
                  <a:t>Autophasing</a:t>
                </a:r>
                <a:r>
                  <a:rPr lang="en-US" sz="1800"/>
                  <a:t> energy spread requirement from 2-particle analytic model given by: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𝐵𝑁𝑆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⊥,2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48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𝑐𝑜𝑡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795160E2-3479-278F-6D69-B322225183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4098036" y="4321221"/>
                <a:ext cx="7706868" cy="2540002"/>
              </a:xfrm>
              <a:blipFill>
                <a:blip r:embed="rId4"/>
                <a:stretch>
                  <a:fillRect l="-2055" t="-2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90E51A-7CAA-741E-3AE4-20C18CAEFD1C}"/>
              </a:ext>
            </a:extLst>
          </p:cNvPr>
          <p:cNvSpPr txBox="1"/>
          <p:nvPr/>
        </p:nvSpPr>
        <p:spPr>
          <a:xfrm>
            <a:off x="5486400" y="102373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10 GeV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99354-FC02-C5B9-4F66-C75BADF1D510}"/>
              </a:ext>
            </a:extLst>
          </p:cNvPr>
          <p:cNvSpPr txBox="1"/>
          <p:nvPr/>
        </p:nvSpPr>
        <p:spPr>
          <a:xfrm>
            <a:off x="11251789" y="102047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125 GeV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6A7ED-BDCF-EF62-2FBF-83DD55AA44F5}"/>
              </a:ext>
            </a:extLst>
          </p:cNvPr>
          <p:cNvSpPr/>
          <p:nvPr/>
        </p:nvSpPr>
        <p:spPr>
          <a:xfrm>
            <a:off x="6350739" y="2656038"/>
            <a:ext cx="92733" cy="12895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327664-F7C2-6EB8-F81A-35DD0CBC74A2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5529775" y="2091933"/>
            <a:ext cx="867331" cy="5641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FD8B336-2507-19BE-6CC6-97741BC63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29" y="3780346"/>
            <a:ext cx="3785507" cy="2849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02DEA2-06D6-1F90-962B-522920D48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75" y="1243661"/>
            <a:ext cx="3225043" cy="23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2867-1211-215A-F29F-B16A7B13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Quadrupole Field Strengths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4F3CDC-6342-A6F6-AD5E-8B79CE15C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5E120-E938-011F-F2DC-2BBB7868C2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5279" y="1594975"/>
            <a:ext cx="4917621" cy="4622007"/>
          </a:xfrm>
        </p:spPr>
        <p:txBody>
          <a:bodyPr/>
          <a:lstStyle/>
          <a:p>
            <a:r>
              <a:rPr lang="en-US" dirty="0"/>
              <a:t>Quad aperture = cavity aperture</a:t>
            </a:r>
          </a:p>
          <a:p>
            <a:r>
              <a:rPr lang="en-US" dirty="0"/>
              <a:t>Quad effective length = 15 cm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A1FB52-9EB7-C715-7C39-AD8A821EB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2934"/>
            <a:ext cx="6055179" cy="39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18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9A2EC-31C8-3545-4A50-136C1EF2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Short-Range </a:t>
            </a:r>
            <a:r>
              <a:rPr lang="en-US" err="1"/>
              <a:t>Wakefields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3F277-051A-DA60-B183-280637CC8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73DC4-62C4-3FF3-D586-07BA75819D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79008" y="1225296"/>
            <a:ext cx="5803392" cy="5024343"/>
          </a:xfrm>
        </p:spPr>
        <p:txBody>
          <a:bodyPr/>
          <a:lstStyle/>
          <a:p>
            <a:r>
              <a:rPr lang="en-US" err="1"/>
              <a:t>Wakefields</a:t>
            </a:r>
            <a:r>
              <a:rPr lang="en-US"/>
              <a:t> (short-range longitudinal and transverse) applied to each structure</a:t>
            </a:r>
          </a:p>
          <a:p>
            <a:r>
              <a:rPr lang="en-US"/>
              <a:t>Note CCC wakes ~3X stronger than NLC for comparison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BC9E42-2635-A6B6-1573-2A998BB5F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4891"/>
            <a:ext cx="5971032" cy="2846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73E97C-1149-7752-CB0E-CEF12374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44383"/>
            <a:ext cx="5971032" cy="284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5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- Longitudinal Wakes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7" y="1353312"/>
            <a:ext cx="2770633" cy="4896327"/>
          </a:xfrm>
        </p:spPr>
        <p:txBody>
          <a:bodyPr/>
          <a:lstStyle/>
          <a:p>
            <a:r>
              <a:rPr lang="en-US"/>
              <a:t>No initial energy spread</a:t>
            </a:r>
          </a:p>
          <a:p>
            <a:r>
              <a:rPr lang="en-US"/>
              <a:t>Initial centroid offset = 0.1 </a:t>
            </a:r>
            <a:r>
              <a:rPr lang="en-US" err="1"/>
              <a:t>sigma_y</a:t>
            </a:r>
            <a:endParaRPr lang="en-US"/>
          </a:p>
          <a:p>
            <a:r>
              <a:rPr lang="en-US"/>
              <a:t>Transverse wakes OFF</a:t>
            </a:r>
          </a:p>
          <a:p>
            <a:r>
              <a:rPr lang="en-US"/>
              <a:t>No BNS damping</a:t>
            </a:r>
          </a:p>
          <a:p>
            <a:r>
              <a:rPr lang="en-US"/>
              <a:t>Longitudinal wakes ON</a:t>
            </a:r>
          </a:p>
          <a:p>
            <a:pPr lvl="1"/>
            <a:r>
              <a:rPr lang="en-US"/>
              <a:t>Generates ~0.6% final energy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F92AC-09CA-C585-48DD-55E5CA4D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31"/>
            <a:ext cx="8923564" cy="55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166E5-C36E-C2AD-8B8D-B980C713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Tracking – Transverse Wakes + BNS Damping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2B7636-B6C3-1CA8-8FE3-68EA7632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34ED6-2AF5-23AF-43F7-1FB3706F06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45168" y="1332061"/>
            <a:ext cx="2237232" cy="4896327"/>
          </a:xfrm>
        </p:spPr>
        <p:txBody>
          <a:bodyPr/>
          <a:lstStyle/>
          <a:p>
            <a:r>
              <a:rPr lang="en-US" sz="2000" dirty="0"/>
              <a:t>Initial energy spread=1.5%</a:t>
            </a:r>
          </a:p>
          <a:p>
            <a:r>
              <a:rPr lang="en-US" sz="2000" dirty="0"/>
              <a:t>Initial centroid offset = 0.1 </a:t>
            </a:r>
            <a:r>
              <a:rPr lang="en-US" sz="2000" dirty="0" err="1"/>
              <a:t>sigma_y</a:t>
            </a:r>
            <a:endParaRPr lang="en-US" sz="2000" dirty="0"/>
          </a:p>
          <a:p>
            <a:r>
              <a:rPr lang="en-US" sz="2000" dirty="0"/>
              <a:t>Transverse wakes ON</a:t>
            </a:r>
          </a:p>
          <a:p>
            <a:r>
              <a:rPr lang="en-US" sz="2000" dirty="0"/>
              <a:t>Longitudinal wakes ON</a:t>
            </a:r>
          </a:p>
          <a:p>
            <a:r>
              <a:rPr lang="en-US" sz="2000" dirty="0"/>
              <a:t>BNS damping + energy spread suppression</a:t>
            </a:r>
          </a:p>
          <a:p>
            <a:pPr lvl="1"/>
            <a:r>
              <a:rPr lang="en-US" sz="1800" dirty="0"/>
              <a:t>10% emittance growth</a:t>
            </a:r>
          </a:p>
          <a:p>
            <a:pPr lvl="1"/>
            <a:r>
              <a:rPr lang="en-US" sz="1800" dirty="0"/>
              <a:t>0.36% final energy spread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D3CEF-1D45-257C-17A5-D0525ED7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0690"/>
            <a:ext cx="9375599" cy="51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1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2EF81-7F31-75CF-5535-D12A2D6B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Raft Misalignment Sensitivity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56AA29-255D-357E-314B-45E672716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</p:spPr>
            <p:txBody>
              <a:bodyPr/>
              <a:lstStyle/>
              <a:p>
                <a:r>
                  <a:rPr lang="en-US" sz="1800" dirty="0"/>
                  <a:t>Offset rafts by shown vertical offset, pitch or roll</a:t>
                </a:r>
              </a:p>
              <a:p>
                <a:pPr lvl="1"/>
                <a:r>
                  <a:rPr lang="en-US" sz="1600" dirty="0"/>
                  <a:t>Elements internal to raft perfectly aligned</a:t>
                </a:r>
              </a:p>
              <a:p>
                <a:pPr lvl="1"/>
                <a:r>
                  <a:rPr lang="en-US" sz="1600" dirty="0"/>
                  <a:t>Each raft offset with Gaussian distribution, independent of others</a:t>
                </a:r>
              </a:p>
              <a:p>
                <a:pPr lvl="1"/>
                <a:r>
                  <a:rPr lang="en-US" sz="1600" dirty="0"/>
                  <a:t>No steering corrections applied</a:t>
                </a:r>
              </a:p>
              <a:p>
                <a:pPr lvl="1"/>
                <a:r>
                  <a:rPr lang="en-US" sz="1600" dirty="0"/>
                  <a:t>Particles tracked for 100 seeds of random errors</a:t>
                </a:r>
              </a:p>
              <a:p>
                <a:r>
                  <a:rPr lang="en-US" sz="1800" dirty="0"/>
                  <a:t>100 seeds shown per level of error modeled, with line indicating 90% CL value</a:t>
                </a:r>
              </a:p>
              <a:p>
                <a:r>
                  <a:rPr lang="en-US" sz="1800" dirty="0"/>
                  <a:t>Sensitivity defined for 50% emittance growth at 90% CL:</a:t>
                </a:r>
              </a:p>
              <a:p>
                <a:pPr lvl="1"/>
                <a:r>
                  <a:rPr lang="en-US" sz="1600" dirty="0"/>
                  <a:t>Offset </a:t>
                </a:r>
                <a:r>
                  <a:rPr lang="en-US" sz="1600" dirty="0" err="1"/>
                  <a:t>tol</a:t>
                </a:r>
                <a:r>
                  <a:rPr lang="en-US" sz="1600" dirty="0"/>
                  <a:t> = 11 nm (compare with NLC = 2um, CLIC is similar)</a:t>
                </a:r>
              </a:p>
              <a:p>
                <a:pPr lvl="1"/>
                <a:r>
                  <a:rPr lang="en-US" sz="1600" dirty="0"/>
                  <a:t>Pitch </a:t>
                </a:r>
                <a:r>
                  <a:rPr lang="en-US" sz="1600" dirty="0" err="1"/>
                  <a:t>tol</a:t>
                </a:r>
                <a:r>
                  <a:rPr lang="en-US" sz="1600" dirty="0"/>
                  <a:t> = 10 </a:t>
                </a:r>
                <a:r>
                  <a:rPr lang="en-US" sz="1600" dirty="0" err="1"/>
                  <a:t>nrad</a:t>
                </a:r>
                <a:endParaRPr lang="en-US" sz="1600" dirty="0"/>
              </a:p>
              <a:p>
                <a:pPr lvl="1"/>
                <a:r>
                  <a:rPr lang="en-US" sz="1600" dirty="0"/>
                  <a:t>Roll </a:t>
                </a:r>
                <a:r>
                  <a:rPr lang="en-US" sz="1600" dirty="0" err="1"/>
                  <a:t>tol</a:t>
                </a:r>
                <a:r>
                  <a:rPr lang="en-US" sz="1600" dirty="0"/>
                  <a:t> = 1.2 </a:t>
                </a:r>
                <a:r>
                  <a:rPr lang="en-US" sz="1600" dirty="0" err="1"/>
                  <a:t>mrad</a:t>
                </a:r>
                <a:endParaRPr lang="en-US" sz="1600" dirty="0"/>
              </a:p>
              <a:p>
                <a:pPr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1600" dirty="0"/>
                  <a:t>Bunch length limited by energy spread growth, may be able to reduce some at higher energies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78AF9BC-44BB-E0EA-26B1-3D5496744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xfrm>
                <a:off x="5617464" y="1071883"/>
                <a:ext cx="5812536" cy="5647039"/>
              </a:xfrm>
              <a:blipFill>
                <a:blip r:embed="rId2"/>
                <a:stretch>
                  <a:fillRect l="-3050" t="-1124" r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C5C035D-30B1-073D-ABC3-A897EE3CA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679" y="949135"/>
            <a:ext cx="5712246" cy="1851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9DAD6-D54B-84BC-1C88-D4E99FB5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970" y="2810396"/>
            <a:ext cx="5812537" cy="1884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DBA95-D72E-DC24-F553-7033691E5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520" y="4834427"/>
            <a:ext cx="5812536" cy="188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4124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-II Main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26303A3871A4AB28BAB781C123807" ma:contentTypeVersion="9" ma:contentTypeDescription="Create a new document." ma:contentTypeScope="" ma:versionID="b86f7af75d7501457cc221db0c01bfc0">
  <xsd:schema xmlns:xsd="http://www.w3.org/2001/XMLSchema" xmlns:xs="http://www.w3.org/2001/XMLSchema" xmlns:p="http://schemas.microsoft.com/office/2006/metadata/properties" xmlns:ns2="c33c4ad4-a16e-4021-9209-55b6222b01cc" targetNamespace="http://schemas.microsoft.com/office/2006/metadata/properties" ma:root="true" ma:fieldsID="c32afa22daf4c3df9524cbb204a228e6" ns2:_="">
    <xsd:import namespace="c33c4ad4-a16e-4021-9209-55b6222b01cc"/>
    <xsd:element name="properties">
      <xsd:complexType>
        <xsd:sequence>
          <xsd:element name="documentManagement">
            <xsd:complexType>
              <xsd:all>
                <xsd:element ref="ns2:Agenda_x0020_Session" minOccurs="0"/>
                <xsd:element ref="ns2:Agenda_x0020_Session_x003a_Speaker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c4ad4-a16e-4021-9209-55b6222b01cc" elementFormDefault="qualified">
    <xsd:import namespace="http://schemas.microsoft.com/office/2006/documentManagement/types"/>
    <xsd:import namespace="http://schemas.microsoft.com/office/infopath/2007/PartnerControls"/>
    <xsd:element name="Agenda_x0020_Session" ma:index="8" nillable="true" ma:displayName="Agenda Session" ma:list="{94507e51-483e-4694-ae63-263474efaf8e}" ma:internalName="Agenda_x0020_Session" ma:readOnly="false" ma:showField="Title">
      <xsd:simpleType>
        <xsd:restriction base="dms:Lookup"/>
      </xsd:simpleType>
    </xsd:element>
    <xsd:element name="Agenda_x0020_Session_x003a_Speaker" ma:index="9" nillable="true" ma:displayName="Agenda Session:Speaker" ma:list="{94507e51-483e-4694-ae63-263474efaf8e}" ma:internalName="Agenda_x0020_Session_x003a_Speaker" ma:readOnly="true" ma:showField="Speaker" ma:web="32320dcf-3829-4cf9-87c8-d7addb21c6ba">
      <xsd:simpleType>
        <xsd:restriction base="dms:Lookup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enda_x0020_Session xmlns="c33c4ad4-a16e-4021-9209-55b6222b01cc" xsi:nil="true"/>
  </documentManagement>
</p:properties>
</file>

<file path=customXml/itemProps1.xml><?xml version="1.0" encoding="utf-8"?>
<ds:datastoreItem xmlns:ds="http://schemas.openxmlformats.org/officeDocument/2006/customXml" ds:itemID="{70350A76-BE43-477F-8C6F-54C5C76AE2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6B04BF-12B8-4AD1-BC3E-CE2C282A8CB6}">
  <ds:schemaRefs>
    <ds:schemaRef ds:uri="c33c4ad4-a16e-4021-9209-55b6222b01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39B861-A4E2-4DC4-A6F8-0FE92FC25350}">
  <ds:schemaRefs>
    <ds:schemaRef ds:uri="c33c4ad4-a16e-4021-9209-55b6222b01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SLAC_PPT_Presentation_template_031622 (3)</Template>
  <TotalTime>17660</TotalTime>
  <Words>1526</Words>
  <Application>Microsoft Macintosh PowerPoint</Application>
  <PresentationFormat>Widescreen</PresentationFormat>
  <Paragraphs>263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Symbol</vt:lpstr>
      <vt:lpstr>Lato</vt:lpstr>
      <vt:lpstr>Arial</vt:lpstr>
      <vt:lpstr>Cambria Math</vt:lpstr>
      <vt:lpstr>Calibri</vt:lpstr>
      <vt:lpstr>Lato Black</vt:lpstr>
      <vt:lpstr>FACET-II Main</vt:lpstr>
      <vt:lpstr>PowerPoint Presentation</vt:lpstr>
      <vt:lpstr>Overview and Assumptions (Tracking Simulations performed with Lucretia)</vt:lpstr>
      <vt:lpstr>Linac Beam Parameters</vt:lpstr>
      <vt:lpstr>Linac Optics</vt:lpstr>
      <vt:lpstr>Quadrupole Field Strengths</vt:lpstr>
      <vt:lpstr>Structure Short-Range Wakefields</vt:lpstr>
      <vt:lpstr>Particle Tracking - Longitudinal Wakes</vt:lpstr>
      <vt:lpstr>Particle Tracking – Transverse Wakes + BNS Damping</vt:lpstr>
      <vt:lpstr>Raft Misalignment Sensitivity</vt:lpstr>
      <vt:lpstr>Beam-Based Alignment (BBA)</vt:lpstr>
      <vt:lpstr>Tuning Performance</vt:lpstr>
      <vt:lpstr>Long-Scale Alignment Tolerance Simulation</vt:lpstr>
      <vt:lpstr>Long-Scale Alignment Tolerances</vt:lpstr>
      <vt:lpstr>Vibration Tolerance</vt:lpstr>
      <vt:lpstr>Summary</vt:lpstr>
      <vt:lpstr>Q = 0.6 nC</vt:lpstr>
      <vt:lpstr>Linac Optics</vt:lpstr>
      <vt:lpstr>Quadrupole Field Strengths</vt:lpstr>
      <vt:lpstr>Particle Tracking – Transverse Wakes + BNS Damping</vt:lpstr>
      <vt:lpstr>Raft Misalignment Sensitivity</vt:lpstr>
      <vt:lpstr>Tuning Performance</vt:lpstr>
      <vt:lpstr>Vibration Tolerance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issue – please read</dc:title>
  <dc:subject/>
  <dc:creator>Hast, Carsten</dc:creator>
  <cp:keywords/>
  <dc:description/>
  <cp:lastModifiedBy>Glen White</cp:lastModifiedBy>
  <cp:revision>2</cp:revision>
  <dcterms:created xsi:type="dcterms:W3CDTF">2022-04-22T00:44:22Z</dcterms:created>
  <dcterms:modified xsi:type="dcterms:W3CDTF">2023-02-07T06:27:25Z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0x01010037826303A3871A4AB28BAB781C123807</vt:lpwstr>
  </property>
</Properties>
</file>