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9" r:id="rId2"/>
    <p:sldId id="1886" r:id="rId3"/>
    <p:sldId id="274" r:id="rId4"/>
    <p:sldId id="429" r:id="rId5"/>
    <p:sldId id="1873" r:id="rId6"/>
    <p:sldId id="424" r:id="rId7"/>
    <p:sldId id="502" r:id="rId8"/>
    <p:sldId id="1872" r:id="rId9"/>
    <p:sldId id="1874" r:id="rId10"/>
    <p:sldId id="5819" r:id="rId11"/>
    <p:sldId id="5820" r:id="rId12"/>
    <p:sldId id="1877" r:id="rId13"/>
    <p:sldId id="1878" r:id="rId14"/>
    <p:sldId id="5821" r:id="rId15"/>
    <p:sldId id="5822" r:id="rId16"/>
    <p:sldId id="5823" r:id="rId17"/>
    <p:sldId id="1876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F6636"/>
    <a:srgbClr val="5C9A40"/>
    <a:srgbClr val="F3C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12761-CC29-471D-B7A3-65A2CD945B87}" v="83" dt="2023-05-12T19:36:42.4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4" autoAdjust="0"/>
    <p:restoredTop sz="82456" autoAdjust="0"/>
  </p:normalViewPr>
  <p:slideViewPr>
    <p:cSldViewPr snapToGrid="0">
      <p:cViewPr>
        <p:scale>
          <a:sx n="66" d="100"/>
          <a:sy n="66" d="100"/>
        </p:scale>
        <p:origin x="1218" y="6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sburg, Camille M." userId="aa619595-3695-4d43-9973-26f5ce3362b3" providerId="ADAL" clId="{81B81C99-6E92-4E14-867F-2AB2594BFBBC}"/>
    <pc:docChg chg="undo redo custSel addSld delSld modSld">
      <pc:chgData name="Ginsburg, Camille M." userId="aa619595-3695-4d43-9973-26f5ce3362b3" providerId="ADAL" clId="{81B81C99-6E92-4E14-867F-2AB2594BFBBC}" dt="2023-05-05T21:34:28.181" v="5153" actId="1076"/>
      <pc:docMkLst>
        <pc:docMk/>
      </pc:docMkLst>
      <pc:sldChg chg="addSp delSp modSp mod">
        <pc:chgData name="Ginsburg, Camille M." userId="aa619595-3695-4d43-9973-26f5ce3362b3" providerId="ADAL" clId="{81B81C99-6E92-4E14-867F-2AB2594BFBBC}" dt="2023-05-05T19:20:02.675" v="3138" actId="1037"/>
        <pc:sldMkLst>
          <pc:docMk/>
          <pc:sldMk cId="1809248256" sldId="274"/>
        </pc:sldMkLst>
        <pc:spChg chg="add mod">
          <ac:chgData name="Ginsburg, Camille M." userId="aa619595-3695-4d43-9973-26f5ce3362b3" providerId="ADAL" clId="{81B81C99-6E92-4E14-867F-2AB2594BFBBC}" dt="2023-05-05T19:20:02.675" v="3138" actId="1037"/>
          <ac:spMkLst>
            <pc:docMk/>
            <pc:sldMk cId="1809248256" sldId="274"/>
            <ac:spMk id="8" creationId="{90C0EDF1-4D6D-A0D6-BA52-C796F1D7F3F8}"/>
          </ac:spMkLst>
        </pc:spChg>
        <pc:spChg chg="del mod">
          <ac:chgData name="Ginsburg, Camille M." userId="aa619595-3695-4d43-9973-26f5ce3362b3" providerId="ADAL" clId="{81B81C99-6E92-4E14-867F-2AB2594BFBBC}" dt="2023-05-05T19:17:54.194" v="3112" actId="21"/>
          <ac:spMkLst>
            <pc:docMk/>
            <pc:sldMk cId="1809248256" sldId="274"/>
            <ac:spMk id="42" creationId="{C045B0A8-B441-4813-82EC-6DFA20A0F6C6}"/>
          </ac:spMkLst>
        </pc:spChg>
        <pc:picChg chg="del">
          <ac:chgData name="Ginsburg, Camille M." userId="aa619595-3695-4d43-9973-26f5ce3362b3" providerId="ADAL" clId="{81B81C99-6E92-4E14-867F-2AB2594BFBBC}" dt="2023-05-05T19:16:36.337" v="3105" actId="478"/>
          <ac:picMkLst>
            <pc:docMk/>
            <pc:sldMk cId="1809248256" sldId="274"/>
            <ac:picMk id="4" creationId="{2668D993-DF46-4F74-AC0C-9B4F91EC48F3}"/>
          </ac:picMkLst>
        </pc:picChg>
        <pc:picChg chg="add mod modCrop">
          <ac:chgData name="Ginsburg, Camille M." userId="aa619595-3695-4d43-9973-26f5ce3362b3" providerId="ADAL" clId="{81B81C99-6E92-4E14-867F-2AB2594BFBBC}" dt="2023-05-05T19:18:31.311" v="3126" actId="1037"/>
          <ac:picMkLst>
            <pc:docMk/>
            <pc:sldMk cId="1809248256" sldId="274"/>
            <ac:picMk id="7" creationId="{B4BE1A37-AEB7-346C-9155-6E07765277B4}"/>
          </ac:picMkLst>
        </pc:picChg>
      </pc:sldChg>
      <pc:sldChg chg="modSp mod modNotesTx">
        <pc:chgData name="Ginsburg, Camille M." userId="aa619595-3695-4d43-9973-26f5ce3362b3" providerId="ADAL" clId="{81B81C99-6E92-4E14-867F-2AB2594BFBBC}" dt="2023-05-05T16:55:13.814" v="734" actId="1036"/>
        <pc:sldMkLst>
          <pc:docMk/>
          <pc:sldMk cId="4165363927" sldId="284"/>
        </pc:sldMkLst>
        <pc:spChg chg="mod">
          <ac:chgData name="Ginsburg, Camille M." userId="aa619595-3695-4d43-9973-26f5ce3362b3" providerId="ADAL" clId="{81B81C99-6E92-4E14-867F-2AB2594BFBBC}" dt="2023-05-05T16:50:37.436" v="692" actId="20577"/>
          <ac:spMkLst>
            <pc:docMk/>
            <pc:sldMk cId="4165363927" sldId="284"/>
            <ac:spMk id="37" creationId="{00000000-0000-0000-0000-000000000000}"/>
          </ac:spMkLst>
        </pc:spChg>
        <pc:spChg chg="mod">
          <ac:chgData name="Ginsburg, Camille M." userId="aa619595-3695-4d43-9973-26f5ce3362b3" providerId="ADAL" clId="{81B81C99-6E92-4E14-867F-2AB2594BFBBC}" dt="2023-05-05T16:49:48.086" v="678" actId="113"/>
          <ac:spMkLst>
            <pc:docMk/>
            <pc:sldMk cId="4165363927" sldId="284"/>
            <ac:spMk id="46" creationId="{0452741E-B726-487D-BAF6-F893100C7C13}"/>
          </ac:spMkLst>
        </pc:spChg>
        <pc:spChg chg="mod">
          <ac:chgData name="Ginsburg, Camille M." userId="aa619595-3695-4d43-9973-26f5ce3362b3" providerId="ADAL" clId="{81B81C99-6E92-4E14-867F-2AB2594BFBBC}" dt="2023-05-05T16:55:10.309" v="731" actId="1076"/>
          <ac:spMkLst>
            <pc:docMk/>
            <pc:sldMk cId="4165363927" sldId="284"/>
            <ac:spMk id="50" creationId="{53B4C428-AEA7-4116-940C-07FA05D71475}"/>
          </ac:spMkLst>
        </pc:spChg>
        <pc:grpChg chg="mod">
          <ac:chgData name="Ginsburg, Camille M." userId="aa619595-3695-4d43-9973-26f5ce3362b3" providerId="ADAL" clId="{81B81C99-6E92-4E14-867F-2AB2594BFBBC}" dt="2023-05-05T16:54:45.613" v="725" actId="1076"/>
          <ac:grpSpMkLst>
            <pc:docMk/>
            <pc:sldMk cId="4165363927" sldId="284"/>
            <ac:grpSpMk id="25" creationId="{00000000-0000-0000-0000-000000000000}"/>
          </ac:grpSpMkLst>
        </pc:grpChg>
        <pc:grpChg chg="mod">
          <ac:chgData name="Ginsburg, Camille M." userId="aa619595-3695-4d43-9973-26f5ce3362b3" providerId="ADAL" clId="{81B81C99-6E92-4E14-867F-2AB2594BFBBC}" dt="2023-05-05T16:54:58.917" v="728" actId="1076"/>
          <ac:grpSpMkLst>
            <pc:docMk/>
            <pc:sldMk cId="4165363927" sldId="284"/>
            <ac:grpSpMk id="28" creationId="{00000000-0000-0000-0000-000000000000}"/>
          </ac:grpSpMkLst>
        </pc:grpChg>
        <pc:grpChg chg="mod">
          <ac:chgData name="Ginsburg, Camille M." userId="aa619595-3695-4d43-9973-26f5ce3362b3" providerId="ADAL" clId="{81B81C99-6E92-4E14-867F-2AB2594BFBBC}" dt="2023-05-05T16:53:38.157" v="703" actId="1076"/>
          <ac:grpSpMkLst>
            <pc:docMk/>
            <pc:sldMk cId="4165363927" sldId="284"/>
            <ac:grpSpMk id="42" creationId="{00000000-0000-0000-0000-000000000000}"/>
          </ac:grpSpMkLst>
        </pc:grpChg>
        <pc:grpChg chg="mod">
          <ac:chgData name="Ginsburg, Camille M." userId="aa619595-3695-4d43-9973-26f5ce3362b3" providerId="ADAL" clId="{81B81C99-6E92-4E14-867F-2AB2594BFBBC}" dt="2023-05-05T16:53:48.824" v="710" actId="1035"/>
          <ac:grpSpMkLst>
            <pc:docMk/>
            <pc:sldMk cId="4165363927" sldId="284"/>
            <ac:grpSpMk id="47" creationId="{00000000-0000-0000-0000-000000000000}"/>
          </ac:grpSpMkLst>
        </pc:grpChg>
        <pc:grpChg chg="mod">
          <ac:chgData name="Ginsburg, Camille M." userId="aa619595-3695-4d43-9973-26f5ce3362b3" providerId="ADAL" clId="{81B81C99-6E92-4E14-867F-2AB2594BFBBC}" dt="2023-05-05T16:55:01.499" v="729" actId="1076"/>
          <ac:grpSpMkLst>
            <pc:docMk/>
            <pc:sldMk cId="4165363927" sldId="284"/>
            <ac:grpSpMk id="49" creationId="{00000000-0000-0000-0000-000000000000}"/>
          </ac:grpSpMkLst>
        </pc:grpChg>
        <pc:picChg chg="mod">
          <ac:chgData name="Ginsburg, Camille M." userId="aa619595-3695-4d43-9973-26f5ce3362b3" providerId="ADAL" clId="{81B81C99-6E92-4E14-867F-2AB2594BFBBC}" dt="2023-05-05T16:55:13.814" v="734" actId="1036"/>
          <ac:picMkLst>
            <pc:docMk/>
            <pc:sldMk cId="4165363927" sldId="284"/>
            <ac:picMk id="5" creationId="{5AED5151-892E-4ABD-8264-EF2CAFF38D13}"/>
          </ac:picMkLst>
        </pc:picChg>
      </pc:sldChg>
      <pc:sldChg chg="addSp delSp modSp mod modNotesTx">
        <pc:chgData name="Ginsburg, Camille M." userId="aa619595-3695-4d43-9973-26f5ce3362b3" providerId="ADAL" clId="{81B81C99-6E92-4E14-867F-2AB2594BFBBC}" dt="2023-05-05T17:43:23.767" v="1134" actId="948"/>
        <pc:sldMkLst>
          <pc:docMk/>
          <pc:sldMk cId="4117442528" sldId="424"/>
        </pc:sldMkLst>
        <pc:spChg chg="mod">
          <ac:chgData name="Ginsburg, Camille M." userId="aa619595-3695-4d43-9973-26f5ce3362b3" providerId="ADAL" clId="{81B81C99-6E92-4E14-867F-2AB2594BFBBC}" dt="2023-05-05T17:43:23.767" v="1134" actId="948"/>
          <ac:spMkLst>
            <pc:docMk/>
            <pc:sldMk cId="4117442528" sldId="424"/>
            <ac:spMk id="3" creationId="{44FC94C0-15B0-45DD-80F0-31882E3AC8AB}"/>
          </ac:spMkLst>
        </pc:spChg>
        <pc:picChg chg="del mod">
          <ac:chgData name="Ginsburg, Camille M." userId="aa619595-3695-4d43-9973-26f5ce3362b3" providerId="ADAL" clId="{81B81C99-6E92-4E14-867F-2AB2594BFBBC}" dt="2023-05-04T20:05:24.902" v="202" actId="478"/>
          <ac:picMkLst>
            <pc:docMk/>
            <pc:sldMk cId="4117442528" sldId="424"/>
            <ac:picMk id="5" creationId="{05772164-9346-4DC6-9CFA-E0FE880E389C}"/>
          </ac:picMkLst>
        </pc:picChg>
        <pc:picChg chg="add mod">
          <ac:chgData name="Ginsburg, Camille M." userId="aa619595-3695-4d43-9973-26f5ce3362b3" providerId="ADAL" clId="{81B81C99-6E92-4E14-867F-2AB2594BFBBC}" dt="2023-05-04T20:18:56.702" v="214" actId="1076"/>
          <ac:picMkLst>
            <pc:docMk/>
            <pc:sldMk cId="4117442528" sldId="424"/>
            <ac:picMk id="7" creationId="{0142BCA7-1626-07A8-ADCF-A7BC9F5960E3}"/>
          </ac:picMkLst>
        </pc:picChg>
        <pc:picChg chg="del mod">
          <ac:chgData name="Ginsburg, Camille M." userId="aa619595-3695-4d43-9973-26f5ce3362b3" providerId="ADAL" clId="{81B81C99-6E92-4E14-867F-2AB2594BFBBC}" dt="2023-05-05T16:13:00.749" v="360" actId="478"/>
          <ac:picMkLst>
            <pc:docMk/>
            <pc:sldMk cId="4117442528" sldId="424"/>
            <ac:picMk id="59" creationId="{CF2B75F6-5F35-45D4-99D9-24F56B5151F2}"/>
          </ac:picMkLst>
        </pc:picChg>
        <pc:picChg chg="mod">
          <ac:chgData name="Ginsburg, Camille M." userId="aa619595-3695-4d43-9973-26f5ce3362b3" providerId="ADAL" clId="{81B81C99-6E92-4E14-867F-2AB2594BFBBC}" dt="2023-05-04T20:18:46.079" v="212" actId="1076"/>
          <ac:picMkLst>
            <pc:docMk/>
            <pc:sldMk cId="4117442528" sldId="424"/>
            <ac:picMk id="61" creationId="{D6EDB273-FF20-497B-BE28-13A7DCBFBB08}"/>
          </ac:picMkLst>
        </pc:picChg>
        <pc:picChg chg="add mod">
          <ac:chgData name="Ginsburg, Camille M." userId="aa619595-3695-4d43-9973-26f5ce3362b3" providerId="ADAL" clId="{81B81C99-6E92-4E14-867F-2AB2594BFBBC}" dt="2023-05-05T16:25:15.374" v="603" actId="14100"/>
          <ac:picMkLst>
            <pc:docMk/>
            <pc:sldMk cId="4117442528" sldId="424"/>
            <ac:picMk id="1026" creationId="{F288D0F7-8CF2-0F3E-61D8-246C619044CC}"/>
          </ac:picMkLst>
        </pc:picChg>
        <pc:picChg chg="add mod">
          <ac:chgData name="Ginsburg, Camille M." userId="aa619595-3695-4d43-9973-26f5ce3362b3" providerId="ADAL" clId="{81B81C99-6E92-4E14-867F-2AB2594BFBBC}" dt="2023-05-05T16:25:18.886" v="604" actId="1076"/>
          <ac:picMkLst>
            <pc:docMk/>
            <pc:sldMk cId="4117442528" sldId="424"/>
            <ac:picMk id="1028" creationId="{18DE18DF-C20A-AC7F-D77C-DB83C437DE15}"/>
          </ac:picMkLst>
        </pc:picChg>
        <pc:picChg chg="add mod">
          <ac:chgData name="Ginsburg, Camille M." userId="aa619595-3695-4d43-9973-26f5ce3362b3" providerId="ADAL" clId="{81B81C99-6E92-4E14-867F-2AB2594BFBBC}" dt="2023-05-05T16:23:39.717" v="575" actId="1076"/>
          <ac:picMkLst>
            <pc:docMk/>
            <pc:sldMk cId="4117442528" sldId="424"/>
            <ac:picMk id="1030" creationId="{469002CB-3726-007B-4494-DA1DAFAAC0D6}"/>
          </ac:picMkLst>
        </pc:picChg>
      </pc:sldChg>
      <pc:sldChg chg="addSp delSp modSp mod">
        <pc:chgData name="Ginsburg, Camille M." userId="aa619595-3695-4d43-9973-26f5ce3362b3" providerId="ADAL" clId="{81B81C99-6E92-4E14-867F-2AB2594BFBBC}" dt="2023-05-05T19:20:17.735" v="3139" actId="208"/>
        <pc:sldMkLst>
          <pc:docMk/>
          <pc:sldMk cId="2008986078" sldId="429"/>
        </pc:sldMkLst>
        <pc:spChg chg="mod">
          <ac:chgData name="Ginsburg, Camille M." userId="aa619595-3695-4d43-9973-26f5ce3362b3" providerId="ADAL" clId="{81B81C99-6E92-4E14-867F-2AB2594BFBBC}" dt="2023-05-05T17:13:47.310" v="824" actId="14100"/>
          <ac:spMkLst>
            <pc:docMk/>
            <pc:sldMk cId="2008986078" sldId="429"/>
            <ac:spMk id="3" creationId="{C3A5DEC0-C7AC-450E-984C-FFE1294C81F8}"/>
          </ac:spMkLst>
        </pc:spChg>
        <pc:spChg chg="add mod">
          <ac:chgData name="Ginsburg, Camille M." userId="aa619595-3695-4d43-9973-26f5ce3362b3" providerId="ADAL" clId="{81B81C99-6E92-4E14-867F-2AB2594BFBBC}" dt="2023-05-05T17:11:33.424" v="823" actId="20577"/>
          <ac:spMkLst>
            <pc:docMk/>
            <pc:sldMk cId="2008986078" sldId="429"/>
            <ac:spMk id="4" creationId="{21130863-5EDD-659D-028E-211C4738AD6E}"/>
          </ac:spMkLst>
        </pc:spChg>
        <pc:spChg chg="add mod">
          <ac:chgData name="Ginsburg, Camille M." userId="aa619595-3695-4d43-9973-26f5ce3362b3" providerId="ADAL" clId="{81B81C99-6E92-4E14-867F-2AB2594BFBBC}" dt="2023-05-05T17:10:09.751" v="773" actId="14100"/>
          <ac:spMkLst>
            <pc:docMk/>
            <pc:sldMk cId="2008986078" sldId="429"/>
            <ac:spMk id="15" creationId="{741F56EA-7DEF-E271-AD3D-5EAB034C2AE9}"/>
          </ac:spMkLst>
        </pc:spChg>
        <pc:grpChg chg="del">
          <ac:chgData name="Ginsburg, Camille M." userId="aa619595-3695-4d43-9973-26f5ce3362b3" providerId="ADAL" clId="{81B81C99-6E92-4E14-867F-2AB2594BFBBC}" dt="2023-05-04T20:02:32.107" v="177" actId="478"/>
          <ac:grpSpMkLst>
            <pc:docMk/>
            <pc:sldMk cId="2008986078" sldId="429"/>
            <ac:grpSpMk id="4" creationId="{DEADF169-EE54-4ADA-8D8C-9F971F703CAD}"/>
          </ac:grpSpMkLst>
        </pc:grpChg>
        <pc:picChg chg="add mod modCrop">
          <ac:chgData name="Ginsburg, Camille M." userId="aa619595-3695-4d43-9973-26f5ce3362b3" providerId="ADAL" clId="{81B81C99-6E92-4E14-867F-2AB2594BFBBC}" dt="2023-05-05T19:20:17.735" v="3139" actId="208"/>
          <ac:picMkLst>
            <pc:docMk/>
            <pc:sldMk cId="2008986078" sldId="429"/>
            <ac:picMk id="14" creationId="{5D5C9724-981C-461B-2AFC-857C52389C9B}"/>
          </ac:picMkLst>
        </pc:picChg>
      </pc:sldChg>
      <pc:sldChg chg="del">
        <pc:chgData name="Ginsburg, Camille M." userId="aa619595-3695-4d43-9973-26f5ce3362b3" providerId="ADAL" clId="{81B81C99-6E92-4E14-867F-2AB2594BFBBC}" dt="2023-05-05T18:23:48.843" v="1732" actId="47"/>
        <pc:sldMkLst>
          <pc:docMk/>
          <pc:sldMk cId="4125022797" sldId="430"/>
        </pc:sldMkLst>
      </pc:sldChg>
      <pc:sldChg chg="addSp delSp modSp mod modNotesTx">
        <pc:chgData name="Ginsburg, Camille M." userId="aa619595-3695-4d43-9973-26f5ce3362b3" providerId="ADAL" clId="{81B81C99-6E92-4E14-867F-2AB2594BFBBC}" dt="2023-05-05T17:46:49.181" v="1165" actId="1076"/>
        <pc:sldMkLst>
          <pc:docMk/>
          <pc:sldMk cId="2611024221" sldId="502"/>
        </pc:sldMkLst>
        <pc:spChg chg="mod">
          <ac:chgData name="Ginsburg, Camille M." userId="aa619595-3695-4d43-9973-26f5ce3362b3" providerId="ADAL" clId="{81B81C99-6E92-4E14-867F-2AB2594BFBBC}" dt="2023-05-05T17:22:53.839" v="1014" actId="20577"/>
          <ac:spMkLst>
            <pc:docMk/>
            <pc:sldMk cId="2611024221" sldId="502"/>
            <ac:spMk id="2" creationId="{5DC3DBE3-42EA-4372-B606-6C55135019E4}"/>
          </ac:spMkLst>
        </pc:spChg>
        <pc:spChg chg="mod">
          <ac:chgData name="Ginsburg, Camille M." userId="aa619595-3695-4d43-9973-26f5ce3362b3" providerId="ADAL" clId="{81B81C99-6E92-4E14-867F-2AB2594BFBBC}" dt="2023-05-05T17:43:56.961" v="1135" actId="1076"/>
          <ac:spMkLst>
            <pc:docMk/>
            <pc:sldMk cId="2611024221" sldId="502"/>
            <ac:spMk id="7" creationId="{C4A97CBF-1ABA-4A50-BA3F-E47317678008}"/>
          </ac:spMkLst>
        </pc:spChg>
        <pc:grpChg chg="add del mod">
          <ac:chgData name="Ginsburg, Camille M." userId="aa619595-3695-4d43-9973-26f5ce3362b3" providerId="ADAL" clId="{81B81C99-6E92-4E14-867F-2AB2594BFBBC}" dt="2023-05-05T17:45:44.957" v="1157" actId="1076"/>
          <ac:grpSpMkLst>
            <pc:docMk/>
            <pc:sldMk cId="2611024221" sldId="502"/>
            <ac:grpSpMk id="14" creationId="{0AAE4717-20D7-B539-C8FA-1D832C33D637}"/>
          </ac:grpSpMkLst>
        </pc:grpChg>
        <pc:grpChg chg="add mod">
          <ac:chgData name="Ginsburg, Camille M." userId="aa619595-3695-4d43-9973-26f5ce3362b3" providerId="ADAL" clId="{81B81C99-6E92-4E14-867F-2AB2594BFBBC}" dt="2023-05-05T17:46:18.865" v="1161" actId="1076"/>
          <ac:grpSpMkLst>
            <pc:docMk/>
            <pc:sldMk cId="2611024221" sldId="502"/>
            <ac:grpSpMk id="16" creationId="{08AE4458-0559-F946-61EE-8D29AE8C56A5}"/>
          </ac:grpSpMkLst>
        </pc:grpChg>
        <pc:grpChg chg="add mod">
          <ac:chgData name="Ginsburg, Camille M." userId="aa619595-3695-4d43-9973-26f5ce3362b3" providerId="ADAL" clId="{81B81C99-6E92-4E14-867F-2AB2594BFBBC}" dt="2023-05-05T17:46:49.181" v="1165" actId="1076"/>
          <ac:grpSpMkLst>
            <pc:docMk/>
            <pc:sldMk cId="2611024221" sldId="502"/>
            <ac:grpSpMk id="18" creationId="{C06A9CF1-8345-1CAE-B30D-746837329EBC}"/>
          </ac:grpSpMkLst>
        </pc:grpChg>
        <pc:grpChg chg="mod">
          <ac:chgData name="Ginsburg, Camille M." userId="aa619595-3695-4d43-9973-26f5ce3362b3" providerId="ADAL" clId="{81B81C99-6E92-4E14-867F-2AB2594BFBBC}" dt="2023-05-05T17:44:43.829" v="1150" actId="1076"/>
          <ac:grpSpMkLst>
            <pc:docMk/>
            <pc:sldMk cId="2611024221" sldId="502"/>
            <ac:grpSpMk id="36" creationId="{B853D236-8E41-45AC-82A2-292FA81FF623}"/>
          </ac:grpSpMkLst>
        </pc:grpChg>
        <pc:picChg chg="mod">
          <ac:chgData name="Ginsburg, Camille M." userId="aa619595-3695-4d43-9973-26f5ce3362b3" providerId="ADAL" clId="{81B81C99-6E92-4E14-867F-2AB2594BFBBC}" dt="2023-05-05T17:45:19.731" v="1152" actId="164"/>
          <ac:picMkLst>
            <pc:docMk/>
            <pc:sldMk cId="2611024221" sldId="502"/>
            <ac:picMk id="4" creationId="{E3032BD6-51F3-491E-84F8-EB734AE08EF8}"/>
          </ac:picMkLst>
        </pc:picChg>
        <pc:picChg chg="del">
          <ac:chgData name="Ginsburg, Camille M." userId="aa619595-3695-4d43-9973-26f5ce3362b3" providerId="ADAL" clId="{81B81C99-6E92-4E14-867F-2AB2594BFBBC}" dt="2023-05-05T17:46:01.433" v="1158" actId="478"/>
          <ac:picMkLst>
            <pc:docMk/>
            <pc:sldMk cId="2611024221" sldId="502"/>
            <ac:picMk id="6" creationId="{BDAA9392-AD7D-4616-8B94-A28FCF7FC216}"/>
          </ac:picMkLst>
        </pc:picChg>
        <pc:picChg chg="add mod">
          <ac:chgData name="Ginsburg, Camille M." userId="aa619595-3695-4d43-9973-26f5ce3362b3" providerId="ADAL" clId="{81B81C99-6E92-4E14-867F-2AB2594BFBBC}" dt="2023-05-05T17:45:19.731" v="1152" actId="164"/>
          <ac:picMkLst>
            <pc:docMk/>
            <pc:sldMk cId="2611024221" sldId="502"/>
            <ac:picMk id="8" creationId="{5E519EB5-B639-A8B3-CDDB-855D47A48DB4}"/>
          </ac:picMkLst>
        </pc:picChg>
        <pc:picChg chg="mod">
          <ac:chgData name="Ginsburg, Camille M." userId="aa619595-3695-4d43-9973-26f5ce3362b3" providerId="ADAL" clId="{81B81C99-6E92-4E14-867F-2AB2594BFBBC}" dt="2023-05-05T17:46:43.169" v="1164" actId="164"/>
          <ac:picMkLst>
            <pc:docMk/>
            <pc:sldMk cId="2611024221" sldId="502"/>
            <ac:picMk id="9" creationId="{2ED2BBED-4FD0-4634-B67C-BE0F884CCB63}"/>
          </ac:picMkLst>
        </pc:picChg>
        <pc:picChg chg="add mod">
          <ac:chgData name="Ginsburg, Camille M." userId="aa619595-3695-4d43-9973-26f5ce3362b3" providerId="ADAL" clId="{81B81C99-6E92-4E14-867F-2AB2594BFBBC}" dt="2023-05-05T17:45:19.731" v="1152" actId="164"/>
          <ac:picMkLst>
            <pc:docMk/>
            <pc:sldMk cId="2611024221" sldId="502"/>
            <ac:picMk id="10" creationId="{D1BC5F19-9302-6A62-632E-FD0BEE45A9D3}"/>
          </ac:picMkLst>
        </pc:picChg>
        <pc:picChg chg="mod">
          <ac:chgData name="Ginsburg, Camille M." userId="aa619595-3695-4d43-9973-26f5ce3362b3" providerId="ADAL" clId="{81B81C99-6E92-4E14-867F-2AB2594BFBBC}" dt="2023-05-05T17:46:13.949" v="1160" actId="164"/>
          <ac:picMkLst>
            <pc:docMk/>
            <pc:sldMk cId="2611024221" sldId="502"/>
            <ac:picMk id="11" creationId="{D9E2B8A3-41DB-4E35-BE50-82EDF24D5979}"/>
          </ac:picMkLst>
        </pc:picChg>
        <pc:picChg chg="add mod">
          <ac:chgData name="Ginsburg, Camille M." userId="aa619595-3695-4d43-9973-26f5ce3362b3" providerId="ADAL" clId="{81B81C99-6E92-4E14-867F-2AB2594BFBBC}" dt="2023-05-05T17:45:19.731" v="1152" actId="164"/>
          <ac:picMkLst>
            <pc:docMk/>
            <pc:sldMk cId="2611024221" sldId="502"/>
            <ac:picMk id="12" creationId="{D53BE680-16EC-5493-703B-D8B8CE60F284}"/>
          </ac:picMkLst>
        </pc:picChg>
        <pc:picChg chg="mod">
          <ac:chgData name="Ginsburg, Camille M." userId="aa619595-3695-4d43-9973-26f5ce3362b3" providerId="ADAL" clId="{81B81C99-6E92-4E14-867F-2AB2594BFBBC}" dt="2023-05-05T17:46:13.949" v="1160" actId="164"/>
          <ac:picMkLst>
            <pc:docMk/>
            <pc:sldMk cId="2611024221" sldId="502"/>
            <ac:picMk id="13" creationId="{28714F51-B8CF-4481-AF4D-D5ED0B10EBBC}"/>
          </ac:picMkLst>
        </pc:picChg>
        <pc:picChg chg="mod">
          <ac:chgData name="Ginsburg, Camille M." userId="aa619595-3695-4d43-9973-26f5ce3362b3" providerId="ADAL" clId="{81B81C99-6E92-4E14-867F-2AB2594BFBBC}" dt="2023-05-05T17:46:43.169" v="1164" actId="164"/>
          <ac:picMkLst>
            <pc:docMk/>
            <pc:sldMk cId="2611024221" sldId="502"/>
            <ac:picMk id="15" creationId="{A0271341-E2EA-4AF6-BD65-881B0A82C852}"/>
          </ac:picMkLst>
        </pc:picChg>
        <pc:picChg chg="del">
          <ac:chgData name="Ginsburg, Camille M." userId="aa619595-3695-4d43-9973-26f5ce3362b3" providerId="ADAL" clId="{81B81C99-6E92-4E14-867F-2AB2594BFBBC}" dt="2023-05-05T17:24:06.419" v="1023" actId="478"/>
          <ac:picMkLst>
            <pc:docMk/>
            <pc:sldMk cId="2611024221" sldId="502"/>
            <ac:picMk id="17" creationId="{9D05C409-FAF3-42DC-A721-504E13A41FDE}"/>
          </ac:picMkLst>
        </pc:picChg>
        <pc:picChg chg="mod">
          <ac:chgData name="Ginsburg, Camille M." userId="aa619595-3695-4d43-9973-26f5ce3362b3" providerId="ADAL" clId="{81B81C99-6E92-4E14-867F-2AB2594BFBBC}" dt="2023-05-05T17:44:13.341" v="1141" actId="1076"/>
          <ac:picMkLst>
            <pc:docMk/>
            <pc:sldMk cId="2611024221" sldId="502"/>
            <ac:picMk id="19" creationId="{33E00545-395B-4E5E-821D-6FCA89C085E4}"/>
          </ac:picMkLst>
        </pc:picChg>
        <pc:picChg chg="mod">
          <ac:chgData name="Ginsburg, Camille M." userId="aa619595-3695-4d43-9973-26f5ce3362b3" providerId="ADAL" clId="{81B81C99-6E92-4E14-867F-2AB2594BFBBC}" dt="2023-05-05T17:44:11.621" v="1140" actId="1076"/>
          <ac:picMkLst>
            <pc:docMk/>
            <pc:sldMk cId="2611024221" sldId="502"/>
            <ac:picMk id="21" creationId="{72D6A72C-C33C-458F-A62B-0D19D4D0F645}"/>
          </ac:picMkLst>
        </pc:picChg>
        <pc:picChg chg="mod">
          <ac:chgData name="Ginsburg, Camille M." userId="aa619595-3695-4d43-9973-26f5ce3362b3" providerId="ADAL" clId="{81B81C99-6E92-4E14-867F-2AB2594BFBBC}" dt="2023-05-05T17:44:07.140" v="1138" actId="1076"/>
          <ac:picMkLst>
            <pc:docMk/>
            <pc:sldMk cId="2611024221" sldId="502"/>
            <ac:picMk id="23" creationId="{DD8FEFCB-D65B-430E-A4DC-3EDF4B38A4CE}"/>
          </ac:picMkLst>
        </pc:picChg>
        <pc:picChg chg="mod">
          <ac:chgData name="Ginsburg, Camille M." userId="aa619595-3695-4d43-9973-26f5ce3362b3" providerId="ADAL" clId="{81B81C99-6E92-4E14-867F-2AB2594BFBBC}" dt="2023-05-05T17:44:09.577" v="1139" actId="1076"/>
          <ac:picMkLst>
            <pc:docMk/>
            <pc:sldMk cId="2611024221" sldId="502"/>
            <ac:picMk id="25" creationId="{38E1F010-ED56-49F6-86DD-69CAF707DC87}"/>
          </ac:picMkLst>
        </pc:picChg>
        <pc:picChg chg="mod">
          <ac:chgData name="Ginsburg, Camille M." userId="aa619595-3695-4d43-9973-26f5ce3362b3" providerId="ADAL" clId="{81B81C99-6E92-4E14-867F-2AB2594BFBBC}" dt="2023-05-05T17:44:20.916" v="1144" actId="1076"/>
          <ac:picMkLst>
            <pc:docMk/>
            <pc:sldMk cId="2611024221" sldId="502"/>
            <ac:picMk id="28" creationId="{A503B9DE-F81F-4A7D-AEAC-B55C55104309}"/>
          </ac:picMkLst>
        </pc:picChg>
        <pc:picChg chg="mod">
          <ac:chgData name="Ginsburg, Camille M." userId="aa619595-3695-4d43-9973-26f5ce3362b3" providerId="ADAL" clId="{81B81C99-6E92-4E14-867F-2AB2594BFBBC}" dt="2023-05-05T17:44:29.701" v="1147" actId="1076"/>
          <ac:picMkLst>
            <pc:docMk/>
            <pc:sldMk cId="2611024221" sldId="502"/>
            <ac:picMk id="29" creationId="{8769CD06-5AA7-42D3-9458-E4893ADC43C2}"/>
          </ac:picMkLst>
        </pc:picChg>
        <pc:picChg chg="mod">
          <ac:chgData name="Ginsburg, Camille M." userId="aa619595-3695-4d43-9973-26f5ce3362b3" providerId="ADAL" clId="{81B81C99-6E92-4E14-867F-2AB2594BFBBC}" dt="2023-05-05T17:44:33.157" v="1149" actId="1076"/>
          <ac:picMkLst>
            <pc:docMk/>
            <pc:sldMk cId="2611024221" sldId="502"/>
            <ac:picMk id="30" creationId="{1731E0CA-3AFD-4B88-8BC6-79BA0C185347}"/>
          </ac:picMkLst>
        </pc:picChg>
        <pc:picChg chg="mod">
          <ac:chgData name="Ginsburg, Camille M." userId="aa619595-3695-4d43-9973-26f5ce3362b3" providerId="ADAL" clId="{81B81C99-6E92-4E14-867F-2AB2594BFBBC}" dt="2023-05-05T17:44:18.981" v="1143" actId="1076"/>
          <ac:picMkLst>
            <pc:docMk/>
            <pc:sldMk cId="2611024221" sldId="502"/>
            <ac:picMk id="31" creationId="{17A2213B-91A8-4563-84AC-8E84984243DC}"/>
          </ac:picMkLst>
        </pc:picChg>
        <pc:picChg chg="mod">
          <ac:chgData name="Ginsburg, Camille M." userId="aa619595-3695-4d43-9973-26f5ce3362b3" providerId="ADAL" clId="{81B81C99-6E92-4E14-867F-2AB2594BFBBC}" dt="2023-05-05T17:44:17.539" v="1142" actId="1076"/>
          <ac:picMkLst>
            <pc:docMk/>
            <pc:sldMk cId="2611024221" sldId="502"/>
            <ac:picMk id="32" creationId="{9AECAB94-B142-4B52-8437-E6E7AE9D0411}"/>
          </ac:picMkLst>
        </pc:picChg>
        <pc:picChg chg="mod">
          <ac:chgData name="Ginsburg, Camille M." userId="aa619595-3695-4d43-9973-26f5ce3362b3" providerId="ADAL" clId="{81B81C99-6E92-4E14-867F-2AB2594BFBBC}" dt="2023-05-05T17:44:24.381" v="1145" actId="1076"/>
          <ac:picMkLst>
            <pc:docMk/>
            <pc:sldMk cId="2611024221" sldId="502"/>
            <ac:picMk id="34" creationId="{94A41987-3FFC-4044-ACA5-A92B8D521A6D}"/>
          </ac:picMkLst>
        </pc:picChg>
        <pc:picChg chg="mod">
          <ac:chgData name="Ginsburg, Camille M." userId="aa619595-3695-4d43-9973-26f5ce3362b3" providerId="ADAL" clId="{81B81C99-6E92-4E14-867F-2AB2594BFBBC}" dt="2023-05-05T17:44:31.469" v="1148" actId="1076"/>
          <ac:picMkLst>
            <pc:docMk/>
            <pc:sldMk cId="2611024221" sldId="502"/>
            <ac:picMk id="35" creationId="{F5F8BB81-EAD5-410D-AC7A-79A0E7F39A0C}"/>
          </ac:picMkLst>
        </pc:picChg>
        <pc:picChg chg="mod">
          <ac:chgData name="Ginsburg, Camille M." userId="aa619595-3695-4d43-9973-26f5ce3362b3" providerId="ADAL" clId="{81B81C99-6E92-4E14-867F-2AB2594BFBBC}" dt="2023-05-05T17:44:02.485" v="1136" actId="1076"/>
          <ac:picMkLst>
            <pc:docMk/>
            <pc:sldMk cId="2611024221" sldId="502"/>
            <ac:picMk id="43" creationId="{A8081E83-0BEC-4709-ACD4-09ADE983C852}"/>
          </ac:picMkLst>
        </pc:picChg>
        <pc:picChg chg="mod">
          <ac:chgData name="Ginsburg, Camille M." userId="aa619595-3695-4d43-9973-26f5ce3362b3" providerId="ADAL" clId="{81B81C99-6E92-4E14-867F-2AB2594BFBBC}" dt="2023-05-05T17:44:05.284" v="1137" actId="1076"/>
          <ac:picMkLst>
            <pc:docMk/>
            <pc:sldMk cId="2611024221" sldId="502"/>
            <ac:picMk id="45" creationId="{25FEDC9E-2E9D-434D-9E6C-40D60AC35F08}"/>
          </ac:picMkLst>
        </pc:picChg>
        <pc:picChg chg="del">
          <ac:chgData name="Ginsburg, Camille M." userId="aa619595-3695-4d43-9973-26f5ce3362b3" providerId="ADAL" clId="{81B81C99-6E92-4E14-867F-2AB2594BFBBC}" dt="2023-05-05T17:46:01.433" v="1158" actId="478"/>
          <ac:picMkLst>
            <pc:docMk/>
            <pc:sldMk cId="2611024221" sldId="502"/>
            <ac:picMk id="48" creationId="{79BC7D05-0E21-4312-AB42-4E6EFAE22E9B}"/>
          </ac:picMkLst>
        </pc:picChg>
        <pc:picChg chg="del">
          <ac:chgData name="Ginsburg, Camille M." userId="aa619595-3695-4d43-9973-26f5ce3362b3" providerId="ADAL" clId="{81B81C99-6E92-4E14-867F-2AB2594BFBBC}" dt="2023-05-05T17:46:01.433" v="1158" actId="478"/>
          <ac:picMkLst>
            <pc:docMk/>
            <pc:sldMk cId="2611024221" sldId="502"/>
            <ac:picMk id="50" creationId="{C6AB0966-DD8A-4835-95DF-AB112931F257}"/>
          </ac:picMkLst>
        </pc:picChg>
        <pc:picChg chg="mod">
          <ac:chgData name="Ginsburg, Camille M." userId="aa619595-3695-4d43-9973-26f5ce3362b3" providerId="ADAL" clId="{81B81C99-6E92-4E14-867F-2AB2594BFBBC}" dt="2023-05-05T17:46:43.169" v="1164" actId="164"/>
          <ac:picMkLst>
            <pc:docMk/>
            <pc:sldMk cId="2611024221" sldId="502"/>
            <ac:picMk id="52" creationId="{1B752195-0EB2-4609-8D06-F71F59B04732}"/>
          </ac:picMkLst>
        </pc:picChg>
        <pc:picChg chg="mod">
          <ac:chgData name="Ginsburg, Camille M." userId="aa619595-3695-4d43-9973-26f5ce3362b3" providerId="ADAL" clId="{81B81C99-6E92-4E14-867F-2AB2594BFBBC}" dt="2023-05-05T17:46:43.169" v="1164" actId="164"/>
          <ac:picMkLst>
            <pc:docMk/>
            <pc:sldMk cId="2611024221" sldId="502"/>
            <ac:picMk id="54" creationId="{7956CA31-28F4-4375-A1A0-0C72A2B3A10F}"/>
          </ac:picMkLst>
        </pc:picChg>
      </pc:sldChg>
      <pc:sldChg chg="addSp delSp modSp mod modNotesTx">
        <pc:chgData name="Ginsburg, Camille M." userId="aa619595-3695-4d43-9973-26f5ce3362b3" providerId="ADAL" clId="{81B81C99-6E92-4E14-867F-2AB2594BFBBC}" dt="2023-05-05T18:32:18.210" v="1733" actId="1076"/>
        <pc:sldMkLst>
          <pc:docMk/>
          <pc:sldMk cId="3670042987" sldId="1872"/>
        </pc:sldMkLst>
        <pc:spChg chg="mod">
          <ac:chgData name="Ginsburg, Camille M." userId="aa619595-3695-4d43-9973-26f5ce3362b3" providerId="ADAL" clId="{81B81C99-6E92-4E14-867F-2AB2594BFBBC}" dt="2023-05-05T18:00:04.252" v="1703" actId="20577"/>
          <ac:spMkLst>
            <pc:docMk/>
            <pc:sldMk cId="3670042987" sldId="1872"/>
            <ac:spMk id="3" creationId="{2EB8620A-9191-42DC-B2BA-8753DF56D36F}"/>
          </ac:spMkLst>
        </pc:spChg>
        <pc:spChg chg="add del">
          <ac:chgData name="Ginsburg, Camille M." userId="aa619595-3695-4d43-9973-26f5ce3362b3" providerId="ADAL" clId="{81B81C99-6E92-4E14-867F-2AB2594BFBBC}" dt="2023-05-05T18:05:22.185" v="1707" actId="22"/>
          <ac:spMkLst>
            <pc:docMk/>
            <pc:sldMk cId="3670042987" sldId="1872"/>
            <ac:spMk id="9" creationId="{E6552B77-8FFE-7B31-4983-BBB53EDF1A66}"/>
          </ac:spMkLst>
        </pc:spChg>
        <pc:spChg chg="add del">
          <ac:chgData name="Ginsburg, Camille M." userId="aa619595-3695-4d43-9973-26f5ce3362b3" providerId="ADAL" clId="{81B81C99-6E92-4E14-867F-2AB2594BFBBC}" dt="2023-05-05T18:07:18.872" v="1709" actId="21"/>
          <ac:spMkLst>
            <pc:docMk/>
            <pc:sldMk cId="3670042987" sldId="1872"/>
            <ac:spMk id="12" creationId="{77E1E0E8-721A-CDAC-C1A8-424C6E9F385E}"/>
          </ac:spMkLst>
        </pc:spChg>
        <pc:spChg chg="add del mod">
          <ac:chgData name="Ginsburg, Camille M." userId="aa619595-3695-4d43-9973-26f5ce3362b3" providerId="ADAL" clId="{81B81C99-6E92-4E14-867F-2AB2594BFBBC}" dt="2023-05-05T18:11:06.084" v="1718"/>
          <ac:spMkLst>
            <pc:docMk/>
            <pc:sldMk cId="3670042987" sldId="1872"/>
            <ac:spMk id="15" creationId="{B4F85C30-061D-3F2A-9D4E-90083B5306EB}"/>
          </ac:spMkLst>
        </pc:spChg>
        <pc:graphicFrameChg chg="mod ord">
          <ac:chgData name="Ginsburg, Camille M." userId="aa619595-3695-4d43-9973-26f5ce3362b3" providerId="ADAL" clId="{81B81C99-6E92-4E14-867F-2AB2594BFBBC}" dt="2023-05-05T18:07:47.807" v="1713" actId="208"/>
          <ac:graphicFrameMkLst>
            <pc:docMk/>
            <pc:sldMk cId="3670042987" sldId="1872"/>
            <ac:graphicFrameMk id="14" creationId="{6C78DEDD-5AE3-43BC-E7FB-AFB9646A18DD}"/>
          </ac:graphicFrameMkLst>
        </pc:graphicFrameChg>
        <pc:picChg chg="del">
          <ac:chgData name="Ginsburg, Camille M." userId="aa619595-3695-4d43-9973-26f5ce3362b3" providerId="ADAL" clId="{81B81C99-6E92-4E14-867F-2AB2594BFBBC}" dt="2023-05-05T18:04:09.978" v="1705" actId="478"/>
          <ac:picMkLst>
            <pc:docMk/>
            <pc:sldMk cId="3670042987" sldId="1872"/>
            <ac:picMk id="5" creationId="{4424A9B2-0DE7-413A-B5F1-6A36C7C35151}"/>
          </ac:picMkLst>
        </pc:picChg>
        <pc:picChg chg="del">
          <ac:chgData name="Ginsburg, Camille M." userId="aa619595-3695-4d43-9973-26f5ce3362b3" providerId="ADAL" clId="{81B81C99-6E92-4E14-867F-2AB2594BFBBC}" dt="2023-05-05T18:04:07.487" v="1704" actId="478"/>
          <ac:picMkLst>
            <pc:docMk/>
            <pc:sldMk cId="3670042987" sldId="1872"/>
            <ac:picMk id="7" creationId="{BE60FB48-6751-49EC-94DF-E55848D4493E}"/>
          </ac:picMkLst>
        </pc:picChg>
        <pc:picChg chg="del">
          <ac:chgData name="Ginsburg, Camille M." userId="aa619595-3695-4d43-9973-26f5ce3362b3" providerId="ADAL" clId="{81B81C99-6E92-4E14-867F-2AB2594BFBBC}" dt="2023-05-05T17:59:30.908" v="1699" actId="478"/>
          <ac:picMkLst>
            <pc:docMk/>
            <pc:sldMk cId="3670042987" sldId="1872"/>
            <ac:picMk id="11" creationId="{527C574C-D122-4BF0-86AC-0AA8B6188F33}"/>
          </ac:picMkLst>
        </pc:picChg>
        <pc:picChg chg="del">
          <ac:chgData name="Ginsburg, Camille M." userId="aa619595-3695-4d43-9973-26f5ce3362b3" providerId="ADAL" clId="{81B81C99-6E92-4E14-867F-2AB2594BFBBC}" dt="2023-05-05T18:10:40.800" v="1714" actId="478"/>
          <ac:picMkLst>
            <pc:docMk/>
            <pc:sldMk cId="3670042987" sldId="1872"/>
            <ac:picMk id="13" creationId="{96DB974C-D644-4564-8351-16E6E506DF75}"/>
          </ac:picMkLst>
        </pc:picChg>
        <pc:picChg chg="add del">
          <ac:chgData name="Ginsburg, Camille M." userId="aa619595-3695-4d43-9973-26f5ce3362b3" providerId="ADAL" clId="{81B81C99-6E92-4E14-867F-2AB2594BFBBC}" dt="2023-05-05T18:11:13.889" v="1720" actId="478"/>
          <ac:picMkLst>
            <pc:docMk/>
            <pc:sldMk cId="3670042987" sldId="1872"/>
            <ac:picMk id="16" creationId="{F0284AD4-D6CB-41AC-512A-D0A7A09CA72E}"/>
          </ac:picMkLst>
        </pc:picChg>
        <pc:picChg chg="add del">
          <ac:chgData name="Ginsburg, Camille M." userId="aa619595-3695-4d43-9973-26f5ce3362b3" providerId="ADAL" clId="{81B81C99-6E92-4E14-867F-2AB2594BFBBC}" dt="2023-05-05T18:15:31.131" v="1722" actId="478"/>
          <ac:picMkLst>
            <pc:docMk/>
            <pc:sldMk cId="3670042987" sldId="1872"/>
            <ac:picMk id="18" creationId="{B368D112-8175-FE78-60B4-67AB2C47DEFB}"/>
          </ac:picMkLst>
        </pc:picChg>
        <pc:picChg chg="add del mod">
          <ac:chgData name="Ginsburg, Camille M." userId="aa619595-3695-4d43-9973-26f5ce3362b3" providerId="ADAL" clId="{81B81C99-6E92-4E14-867F-2AB2594BFBBC}" dt="2023-05-05T18:21:04.942" v="1725" actId="478"/>
          <ac:picMkLst>
            <pc:docMk/>
            <pc:sldMk cId="3670042987" sldId="1872"/>
            <ac:picMk id="22" creationId="{CE590C68-4AEE-B78B-ABB7-2D45CC8FEF31}"/>
          </ac:picMkLst>
        </pc:picChg>
        <pc:picChg chg="add mod">
          <ac:chgData name="Ginsburg, Camille M." userId="aa619595-3695-4d43-9973-26f5ce3362b3" providerId="ADAL" clId="{81B81C99-6E92-4E14-867F-2AB2594BFBBC}" dt="2023-05-05T18:32:18.210" v="1733" actId="1076"/>
          <ac:picMkLst>
            <pc:docMk/>
            <pc:sldMk cId="3670042987" sldId="1872"/>
            <ac:picMk id="24" creationId="{EBCC6192-F15A-8C97-9C67-77C39D22398B}"/>
          </ac:picMkLst>
        </pc:picChg>
      </pc:sldChg>
      <pc:sldChg chg="modSp new mod">
        <pc:chgData name="Ginsburg, Camille M." userId="aa619595-3695-4d43-9973-26f5ce3362b3" providerId="ADAL" clId="{81B81C99-6E92-4E14-867F-2AB2594BFBBC}" dt="2023-05-05T17:37:25.218" v="1130" actId="403"/>
        <pc:sldMkLst>
          <pc:docMk/>
          <pc:sldMk cId="3164978412" sldId="1873"/>
        </pc:sldMkLst>
        <pc:spChg chg="mod">
          <ac:chgData name="Ginsburg, Camille M." userId="aa619595-3695-4d43-9973-26f5ce3362b3" providerId="ADAL" clId="{81B81C99-6E92-4E14-867F-2AB2594BFBBC}" dt="2023-05-05T17:34:45.569" v="1054" actId="20577"/>
          <ac:spMkLst>
            <pc:docMk/>
            <pc:sldMk cId="3164978412" sldId="1873"/>
            <ac:spMk id="2" creationId="{1826D528-5E24-416A-4328-63A201D7AF15}"/>
          </ac:spMkLst>
        </pc:spChg>
        <pc:spChg chg="mod">
          <ac:chgData name="Ginsburg, Camille M." userId="aa619595-3695-4d43-9973-26f5ce3362b3" providerId="ADAL" clId="{81B81C99-6E92-4E14-867F-2AB2594BFBBC}" dt="2023-05-05T17:37:25.218" v="1130" actId="403"/>
          <ac:spMkLst>
            <pc:docMk/>
            <pc:sldMk cId="3164978412" sldId="1873"/>
            <ac:spMk id="3" creationId="{37CB71A3-96B4-608F-13D5-260906583B8B}"/>
          </ac:spMkLst>
        </pc:spChg>
      </pc:sldChg>
      <pc:sldChg chg="modSp new mod modNotesTx">
        <pc:chgData name="Ginsburg, Camille M." userId="aa619595-3695-4d43-9973-26f5ce3362b3" providerId="ADAL" clId="{81B81C99-6E92-4E14-867F-2AB2594BFBBC}" dt="2023-05-05T19:56:04.139" v="4580" actId="20577"/>
        <pc:sldMkLst>
          <pc:docMk/>
          <pc:sldMk cId="1192201535" sldId="1874"/>
        </pc:sldMkLst>
        <pc:spChg chg="mod">
          <ac:chgData name="Ginsburg, Camille M." userId="aa619595-3695-4d43-9973-26f5ce3362b3" providerId="ADAL" clId="{81B81C99-6E92-4E14-867F-2AB2594BFBBC}" dt="2023-05-05T18:37:10.893" v="1747" actId="20577"/>
          <ac:spMkLst>
            <pc:docMk/>
            <pc:sldMk cId="1192201535" sldId="1874"/>
            <ac:spMk id="2" creationId="{19A9CFB0-19A0-7DA3-A027-73E80C0A5A0A}"/>
          </ac:spMkLst>
        </pc:spChg>
        <pc:spChg chg="mod">
          <ac:chgData name="Ginsburg, Camille M." userId="aa619595-3695-4d43-9973-26f5ce3362b3" providerId="ADAL" clId="{81B81C99-6E92-4E14-867F-2AB2594BFBBC}" dt="2023-05-05T19:56:04.139" v="4580" actId="20577"/>
          <ac:spMkLst>
            <pc:docMk/>
            <pc:sldMk cId="1192201535" sldId="1874"/>
            <ac:spMk id="3" creationId="{06878DD9-3301-FFEA-E14B-2D91DC11F268}"/>
          </ac:spMkLst>
        </pc:spChg>
      </pc:sldChg>
      <pc:sldChg chg="modSp new del mod">
        <pc:chgData name="Ginsburg, Camille M." userId="aa619595-3695-4d43-9973-26f5ce3362b3" providerId="ADAL" clId="{81B81C99-6E92-4E14-867F-2AB2594BFBBC}" dt="2023-05-05T19:37:53.578" v="3461" actId="47"/>
        <pc:sldMkLst>
          <pc:docMk/>
          <pc:sldMk cId="1763438970" sldId="1875"/>
        </pc:sldMkLst>
        <pc:spChg chg="mod">
          <ac:chgData name="Ginsburg, Camille M." userId="aa619595-3695-4d43-9973-26f5ce3362b3" providerId="ADAL" clId="{81B81C99-6E92-4E14-867F-2AB2594BFBBC}" dt="2023-05-05T18:43:11.380" v="1880" actId="20577"/>
          <ac:spMkLst>
            <pc:docMk/>
            <pc:sldMk cId="1763438970" sldId="1875"/>
            <ac:spMk id="2" creationId="{18AD72C7-0B72-1810-D59E-DA7C2DC3FF45}"/>
          </ac:spMkLst>
        </pc:spChg>
      </pc:sldChg>
      <pc:sldChg chg="modSp new mod">
        <pc:chgData name="Ginsburg, Camille M." userId="aa619595-3695-4d43-9973-26f5ce3362b3" providerId="ADAL" clId="{81B81C99-6E92-4E14-867F-2AB2594BFBBC}" dt="2023-05-05T19:01:13.065" v="2593" actId="2711"/>
        <pc:sldMkLst>
          <pc:docMk/>
          <pc:sldMk cId="3281401236" sldId="1876"/>
        </pc:sldMkLst>
        <pc:spChg chg="mod">
          <ac:chgData name="Ginsburg, Camille M." userId="aa619595-3695-4d43-9973-26f5ce3362b3" providerId="ADAL" clId="{81B81C99-6E92-4E14-867F-2AB2594BFBBC}" dt="2023-05-05T18:56:34.913" v="2315" actId="20577"/>
          <ac:spMkLst>
            <pc:docMk/>
            <pc:sldMk cId="3281401236" sldId="1876"/>
            <ac:spMk id="2" creationId="{E93A74F8-DE38-8609-1FA9-36F864577BEE}"/>
          </ac:spMkLst>
        </pc:spChg>
        <pc:spChg chg="mod">
          <ac:chgData name="Ginsburg, Camille M." userId="aa619595-3695-4d43-9973-26f5ce3362b3" providerId="ADAL" clId="{81B81C99-6E92-4E14-867F-2AB2594BFBBC}" dt="2023-05-05T19:01:13.065" v="2593" actId="2711"/>
          <ac:spMkLst>
            <pc:docMk/>
            <pc:sldMk cId="3281401236" sldId="1876"/>
            <ac:spMk id="3" creationId="{064E3939-67AB-3D3A-1B70-E9F8E735ACE1}"/>
          </ac:spMkLst>
        </pc:spChg>
      </pc:sldChg>
      <pc:sldChg chg="modSp new mod">
        <pc:chgData name="Ginsburg, Camille M." userId="aa619595-3695-4d43-9973-26f5ce3362b3" providerId="ADAL" clId="{81B81C99-6E92-4E14-867F-2AB2594BFBBC}" dt="2023-05-05T19:52:43.907" v="4431" actId="1036"/>
        <pc:sldMkLst>
          <pc:docMk/>
          <pc:sldMk cId="1656244390" sldId="1877"/>
        </pc:sldMkLst>
        <pc:spChg chg="mod">
          <ac:chgData name="Ginsburg, Camille M." userId="aa619595-3695-4d43-9973-26f5ce3362b3" providerId="ADAL" clId="{81B81C99-6E92-4E14-867F-2AB2594BFBBC}" dt="2023-05-05T18:44:09.355" v="1991" actId="20577"/>
          <ac:spMkLst>
            <pc:docMk/>
            <pc:sldMk cId="1656244390" sldId="1877"/>
            <ac:spMk id="2" creationId="{0CC7DE43-6ECF-7CAE-3A9E-BFC342E12DA1}"/>
          </ac:spMkLst>
        </pc:spChg>
        <pc:spChg chg="mod">
          <ac:chgData name="Ginsburg, Camille M." userId="aa619595-3695-4d43-9973-26f5ce3362b3" providerId="ADAL" clId="{81B81C99-6E92-4E14-867F-2AB2594BFBBC}" dt="2023-05-05T19:52:43.907" v="4431" actId="1036"/>
          <ac:spMkLst>
            <pc:docMk/>
            <pc:sldMk cId="1656244390" sldId="1877"/>
            <ac:spMk id="3" creationId="{889FBF2C-10E3-5FDA-A4A4-5FDACEBD5A87}"/>
          </ac:spMkLst>
        </pc:spChg>
      </pc:sldChg>
      <pc:sldChg chg="modSp new mod">
        <pc:chgData name="Ginsburg, Camille M." userId="aa619595-3695-4d43-9973-26f5ce3362b3" providerId="ADAL" clId="{81B81C99-6E92-4E14-867F-2AB2594BFBBC}" dt="2023-05-05T19:53:00.999" v="4458" actId="20577"/>
        <pc:sldMkLst>
          <pc:docMk/>
          <pc:sldMk cId="3882722197" sldId="1878"/>
        </pc:sldMkLst>
        <pc:spChg chg="mod">
          <ac:chgData name="Ginsburg, Camille M." userId="aa619595-3695-4d43-9973-26f5ce3362b3" providerId="ADAL" clId="{81B81C99-6E92-4E14-867F-2AB2594BFBBC}" dt="2023-05-05T18:44:34.405" v="2047" actId="20577"/>
          <ac:spMkLst>
            <pc:docMk/>
            <pc:sldMk cId="3882722197" sldId="1878"/>
            <ac:spMk id="2" creationId="{CAD98904-CB1F-365A-73EF-BF1CE5184E05}"/>
          </ac:spMkLst>
        </pc:spChg>
        <pc:spChg chg="mod">
          <ac:chgData name="Ginsburg, Camille M." userId="aa619595-3695-4d43-9973-26f5ce3362b3" providerId="ADAL" clId="{81B81C99-6E92-4E14-867F-2AB2594BFBBC}" dt="2023-05-05T19:53:00.999" v="4458" actId="20577"/>
          <ac:spMkLst>
            <pc:docMk/>
            <pc:sldMk cId="3882722197" sldId="1878"/>
            <ac:spMk id="3" creationId="{D70CACE0-2150-7703-4C2D-AB556B85BC8A}"/>
          </ac:spMkLst>
        </pc:spChg>
      </pc:sldChg>
      <pc:sldChg chg="addSp delSp modSp add mod modClrScheme chgLayout">
        <pc:chgData name="Ginsburg, Camille M." userId="aa619595-3695-4d43-9973-26f5ce3362b3" providerId="ADAL" clId="{81B81C99-6E92-4E14-867F-2AB2594BFBBC}" dt="2023-05-05T19:38:47.793" v="3463" actId="700"/>
        <pc:sldMkLst>
          <pc:docMk/>
          <pc:sldMk cId="1340614937" sldId="5819"/>
        </pc:sldMkLst>
        <pc:spChg chg="mod ord">
          <ac:chgData name="Ginsburg, Camille M." userId="aa619595-3695-4d43-9973-26f5ce3362b3" providerId="ADAL" clId="{81B81C99-6E92-4E14-867F-2AB2594BFBBC}" dt="2023-05-05T19:38:47.793" v="3463" actId="700"/>
          <ac:spMkLst>
            <pc:docMk/>
            <pc:sldMk cId="1340614937" sldId="5819"/>
            <ac:spMk id="2" creationId="{BB8F25FF-00AD-4285-822D-14A5A5CED20F}"/>
          </ac:spMkLst>
        </pc:spChg>
        <pc:spChg chg="mod">
          <ac:chgData name="Ginsburg, Camille M." userId="aa619595-3695-4d43-9973-26f5ce3362b3" providerId="ADAL" clId="{81B81C99-6E92-4E14-867F-2AB2594BFBBC}" dt="2023-05-05T19:38:18.221" v="3462" actId="1076"/>
          <ac:spMkLst>
            <pc:docMk/>
            <pc:sldMk cId="1340614937" sldId="5819"/>
            <ac:spMk id="3" creationId="{70619DAA-FBA7-1CD5-EC11-73B49FCA8AF8}"/>
          </ac:spMkLst>
        </pc:spChg>
        <pc:spChg chg="mod ord">
          <ac:chgData name="Ginsburg, Camille M." userId="aa619595-3695-4d43-9973-26f5ce3362b3" providerId="ADAL" clId="{81B81C99-6E92-4E14-867F-2AB2594BFBBC}" dt="2023-05-05T19:38:47.793" v="3463" actId="700"/>
          <ac:spMkLst>
            <pc:docMk/>
            <pc:sldMk cId="1340614937" sldId="5819"/>
            <ac:spMk id="4" creationId="{EDEDAB11-BB10-56EF-7840-179EA19658CE}"/>
          </ac:spMkLst>
        </pc:spChg>
        <pc:spChg chg="add del mod ord">
          <ac:chgData name="Ginsburg, Camille M." userId="aa619595-3695-4d43-9973-26f5ce3362b3" providerId="ADAL" clId="{81B81C99-6E92-4E14-867F-2AB2594BFBBC}" dt="2023-05-05T19:38:47.793" v="3463" actId="700"/>
          <ac:spMkLst>
            <pc:docMk/>
            <pc:sldMk cId="1340614937" sldId="5819"/>
            <ac:spMk id="7" creationId="{91E62DC4-30E1-C45E-56B2-1508883C5244}"/>
          </ac:spMkLst>
        </pc:spChg>
        <pc:spChg chg="add mod ord">
          <ac:chgData name="Ginsburg, Camille M." userId="aa619595-3695-4d43-9973-26f5ce3362b3" providerId="ADAL" clId="{81B81C99-6E92-4E14-867F-2AB2594BFBBC}" dt="2023-05-05T19:38:47.793" v="3463" actId="700"/>
          <ac:spMkLst>
            <pc:docMk/>
            <pc:sldMk cId="1340614937" sldId="5819"/>
            <ac:spMk id="8" creationId="{6FCD0652-4A54-DCDA-F0F1-0874F6174476}"/>
          </ac:spMkLst>
        </pc:spChg>
      </pc:sldChg>
      <pc:sldChg chg="addSp delSp modSp new mod">
        <pc:chgData name="Ginsburg, Camille M." userId="aa619595-3695-4d43-9973-26f5ce3362b3" providerId="ADAL" clId="{81B81C99-6E92-4E14-867F-2AB2594BFBBC}" dt="2023-05-05T21:34:28.181" v="5153" actId="1076"/>
        <pc:sldMkLst>
          <pc:docMk/>
          <pc:sldMk cId="3343257652" sldId="5820"/>
        </pc:sldMkLst>
        <pc:spChg chg="mod">
          <ac:chgData name="Ginsburg, Camille M." userId="aa619595-3695-4d43-9973-26f5ce3362b3" providerId="ADAL" clId="{81B81C99-6E92-4E14-867F-2AB2594BFBBC}" dt="2023-05-05T20:07:54.348" v="4662" actId="20577"/>
          <ac:spMkLst>
            <pc:docMk/>
            <pc:sldMk cId="3343257652" sldId="5820"/>
            <ac:spMk id="2" creationId="{5235D6BE-EA10-6040-CC47-767608014992}"/>
          </ac:spMkLst>
        </pc:spChg>
        <pc:spChg chg="mod">
          <ac:chgData name="Ginsburg, Camille M." userId="aa619595-3695-4d43-9973-26f5ce3362b3" providerId="ADAL" clId="{81B81C99-6E92-4E14-867F-2AB2594BFBBC}" dt="2023-05-05T21:33:14.363" v="5139" actId="404"/>
          <ac:spMkLst>
            <pc:docMk/>
            <pc:sldMk cId="3343257652" sldId="5820"/>
            <ac:spMk id="3" creationId="{DB277AC6-831F-DE87-F862-C0ACE829B8A8}"/>
          </ac:spMkLst>
        </pc:spChg>
        <pc:spChg chg="add del mod">
          <ac:chgData name="Ginsburg, Camille M." userId="aa619595-3695-4d43-9973-26f5ce3362b3" providerId="ADAL" clId="{81B81C99-6E92-4E14-867F-2AB2594BFBBC}" dt="2023-05-05T21:32:55.728" v="5135" actId="21"/>
          <ac:spMkLst>
            <pc:docMk/>
            <pc:sldMk cId="3343257652" sldId="5820"/>
            <ac:spMk id="6" creationId="{40787BCF-0E31-1AEC-FDC2-46F304371EE9}"/>
          </ac:spMkLst>
        </pc:spChg>
        <pc:spChg chg="add mod">
          <ac:chgData name="Ginsburg, Camille M." userId="aa619595-3695-4d43-9973-26f5ce3362b3" providerId="ADAL" clId="{81B81C99-6E92-4E14-867F-2AB2594BFBBC}" dt="2023-05-05T21:34:28.181" v="5153" actId="1076"/>
          <ac:spMkLst>
            <pc:docMk/>
            <pc:sldMk cId="3343257652" sldId="5820"/>
            <ac:spMk id="8" creationId="{E08EC710-8D91-8145-63F0-5827F97A4053}"/>
          </ac:spMkLst>
        </pc:spChg>
        <pc:picChg chg="add mod">
          <ac:chgData name="Ginsburg, Camille M." userId="aa619595-3695-4d43-9973-26f5ce3362b3" providerId="ADAL" clId="{81B81C99-6E92-4E14-867F-2AB2594BFBBC}" dt="2023-05-05T21:34:08.435" v="5149" actId="208"/>
          <ac:picMkLst>
            <pc:docMk/>
            <pc:sldMk cId="3343257652" sldId="5820"/>
            <ac:picMk id="10" creationId="{15B6E076-72F0-1B6C-E247-F9EB5038249C}"/>
          </ac:picMkLst>
        </pc:picChg>
      </pc:sldChg>
    </pc:docChg>
  </pc:docChgLst>
  <pc:docChgLst>
    <pc:chgData name="Ginsburg, Camille M." userId="aa619595-3695-4d43-9973-26f5ce3362b3" providerId="ADAL" clId="{01DF1D0E-0ABC-4E86-AE80-A302350BAA09}"/>
    <pc:docChg chg="undo custSel modSld modMainMaster">
      <pc:chgData name="Ginsburg, Camille M." userId="aa619595-3695-4d43-9973-26f5ce3362b3" providerId="ADAL" clId="{01DF1D0E-0ABC-4E86-AE80-A302350BAA09}" dt="2023-03-30T20:35:07.659" v="86" actId="20577"/>
      <pc:docMkLst>
        <pc:docMk/>
      </pc:docMkLst>
      <pc:sldChg chg="delSp modSp mod">
        <pc:chgData name="Ginsburg, Camille M." userId="aa619595-3695-4d43-9973-26f5ce3362b3" providerId="ADAL" clId="{01DF1D0E-0ABC-4E86-AE80-A302350BAA09}" dt="2023-03-30T20:35:07.659" v="86" actId="20577"/>
        <pc:sldMkLst>
          <pc:docMk/>
          <pc:sldMk cId="3640494426" sldId="269"/>
        </pc:sldMkLst>
        <pc:spChg chg="mod">
          <ac:chgData name="Ginsburg, Camille M." userId="aa619595-3695-4d43-9973-26f5ce3362b3" providerId="ADAL" clId="{01DF1D0E-0ABC-4E86-AE80-A302350BAA09}" dt="2023-03-30T20:35:07.659" v="86" actId="20577"/>
          <ac:spMkLst>
            <pc:docMk/>
            <pc:sldMk cId="3640494426" sldId="269"/>
            <ac:spMk id="2" creationId="{1EC7D5E7-38D6-4989-AA86-36B27191152F}"/>
          </ac:spMkLst>
        </pc:spChg>
        <pc:spChg chg="mod">
          <ac:chgData name="Ginsburg, Camille M." userId="aa619595-3695-4d43-9973-26f5ce3362b3" providerId="ADAL" clId="{01DF1D0E-0ABC-4E86-AE80-A302350BAA09}" dt="2023-03-30T20:33:14.151" v="68" actId="27636"/>
          <ac:spMkLst>
            <pc:docMk/>
            <pc:sldMk cId="3640494426" sldId="269"/>
            <ac:spMk id="3" creationId="{BA136355-85BB-447C-834B-D5C717DFF2FB}"/>
          </ac:spMkLst>
        </pc:spChg>
        <pc:spChg chg="del mod">
          <ac:chgData name="Ginsburg, Camille M." userId="aa619595-3695-4d43-9973-26f5ce3362b3" providerId="ADAL" clId="{01DF1D0E-0ABC-4E86-AE80-A302350BAA09}" dt="2023-03-30T20:33:00.055" v="64" actId="21"/>
          <ac:spMkLst>
            <pc:docMk/>
            <pc:sldMk cId="3640494426" sldId="269"/>
            <ac:spMk id="4" creationId="{DCE5ED37-685B-4BE7-9588-E5A6F95C5696}"/>
          </ac:spMkLst>
        </pc:spChg>
      </pc:sldChg>
      <pc:sldMasterChg chg="modSldLayout">
        <pc:chgData name="Ginsburg, Camille M." userId="aa619595-3695-4d43-9973-26f5ce3362b3" providerId="ADAL" clId="{01DF1D0E-0ABC-4E86-AE80-A302350BAA09}" dt="2023-03-30T20:32:23.321" v="51" actId="1076"/>
        <pc:sldMasterMkLst>
          <pc:docMk/>
          <pc:sldMasterMk cId="1290523167" sldId="2147483648"/>
        </pc:sldMasterMkLst>
        <pc:sldLayoutChg chg="modSp mod">
          <pc:chgData name="Ginsburg, Camille M." userId="aa619595-3695-4d43-9973-26f5ce3362b3" providerId="ADAL" clId="{01DF1D0E-0ABC-4E86-AE80-A302350BAA09}" dt="2023-03-30T20:32:23.321" v="51" actId="1076"/>
          <pc:sldLayoutMkLst>
            <pc:docMk/>
            <pc:sldMasterMk cId="1290523167" sldId="2147483648"/>
            <pc:sldLayoutMk cId="1106940010" sldId="2147483664"/>
          </pc:sldLayoutMkLst>
          <pc:spChg chg="mod">
            <ac:chgData name="Ginsburg, Camille M." userId="aa619595-3695-4d43-9973-26f5ce3362b3" providerId="ADAL" clId="{01DF1D0E-0ABC-4E86-AE80-A302350BAA09}" dt="2023-03-30T20:31:57.190" v="45" actId="1076"/>
            <ac:spMkLst>
              <pc:docMk/>
              <pc:sldMasterMk cId="1290523167" sldId="2147483648"/>
              <pc:sldLayoutMk cId="1106940010" sldId="2147483664"/>
              <ac:spMk id="3" creationId="{2B64AAD3-F0AA-4ADC-94DB-573E7A24E05D}"/>
            </ac:spMkLst>
          </pc:spChg>
          <pc:spChg chg="mod">
            <ac:chgData name="Ginsburg, Camille M." userId="aa619595-3695-4d43-9973-26f5ce3362b3" providerId="ADAL" clId="{01DF1D0E-0ABC-4E86-AE80-A302350BAA09}" dt="2023-03-30T20:32:17.297" v="50" actId="1036"/>
            <ac:spMkLst>
              <pc:docMk/>
              <pc:sldMasterMk cId="1290523167" sldId="2147483648"/>
              <pc:sldLayoutMk cId="1106940010" sldId="2147483664"/>
              <ac:spMk id="4" creationId="{A0DA90BE-ACA4-4FB3-94A8-F04E91F8DD8D}"/>
            </ac:spMkLst>
          </pc:spChg>
          <pc:spChg chg="mod">
            <ac:chgData name="Ginsburg, Camille M." userId="aa619595-3695-4d43-9973-26f5ce3362b3" providerId="ADAL" clId="{01DF1D0E-0ABC-4E86-AE80-A302350BAA09}" dt="2023-03-30T20:32:23.321" v="51" actId="1076"/>
            <ac:spMkLst>
              <pc:docMk/>
              <pc:sldMasterMk cId="1290523167" sldId="2147483648"/>
              <pc:sldLayoutMk cId="1106940010" sldId="2147483664"/>
              <ac:spMk id="5" creationId="{C2D6825A-BF46-4C73-BAF3-E0F8BD54BD30}"/>
            </ac:spMkLst>
          </pc:spChg>
          <pc:spChg chg="mod">
            <ac:chgData name="Ginsburg, Camille M." userId="aa619595-3695-4d43-9973-26f5ce3362b3" providerId="ADAL" clId="{01DF1D0E-0ABC-4E86-AE80-A302350BAA09}" dt="2023-03-30T20:32:02.560" v="47" actId="1076"/>
            <ac:spMkLst>
              <pc:docMk/>
              <pc:sldMasterMk cId="1290523167" sldId="2147483648"/>
              <pc:sldLayoutMk cId="1106940010" sldId="2147483664"/>
              <ac:spMk id="8" creationId="{8FA30B88-A952-44AD-A005-15181C4C3821}"/>
            </ac:spMkLst>
          </pc:spChg>
        </pc:sldLayoutChg>
      </pc:sldMasterChg>
    </pc:docChg>
  </pc:docChgLst>
  <pc:docChgLst>
    <pc:chgData name="Ginsburg, Camille M." userId="aa619595-3695-4d43-9973-26f5ce3362b3" providerId="ADAL" clId="{B1F528DA-4BE7-4BE7-9A49-7210EAF13A76}"/>
    <pc:docChg chg="undo redo custSel addSld delSld modSld sldOrd">
      <pc:chgData name="Ginsburg, Camille M." userId="aa619595-3695-4d43-9973-26f5ce3362b3" providerId="ADAL" clId="{B1F528DA-4BE7-4BE7-9A49-7210EAF13A76}" dt="2023-05-11T18:49:52.910" v="2819"/>
      <pc:docMkLst>
        <pc:docMk/>
      </pc:docMkLst>
      <pc:sldChg chg="modNotesTx">
        <pc:chgData name="Ginsburg, Camille M." userId="aa619595-3695-4d43-9973-26f5ce3362b3" providerId="ADAL" clId="{B1F528DA-4BE7-4BE7-9A49-7210EAF13A76}" dt="2023-05-11T14:13:23.549" v="912"/>
        <pc:sldMkLst>
          <pc:docMk/>
          <pc:sldMk cId="1809248256" sldId="274"/>
        </pc:sldMkLst>
      </pc:sldChg>
      <pc:sldChg chg="del">
        <pc:chgData name="Ginsburg, Camille M." userId="aa619595-3695-4d43-9973-26f5ce3362b3" providerId="ADAL" clId="{B1F528DA-4BE7-4BE7-9A49-7210EAF13A76}" dt="2023-05-09T12:18:42.048" v="7" actId="47"/>
        <pc:sldMkLst>
          <pc:docMk/>
          <pc:sldMk cId="4165363927" sldId="284"/>
        </pc:sldMkLst>
      </pc:sldChg>
      <pc:sldChg chg="addSp delSp modSp mod">
        <pc:chgData name="Ginsburg, Camille M." userId="aa619595-3695-4d43-9973-26f5ce3362b3" providerId="ADAL" clId="{B1F528DA-4BE7-4BE7-9A49-7210EAF13A76}" dt="2023-05-11T14:24:24.723" v="1093" actId="115"/>
        <pc:sldMkLst>
          <pc:docMk/>
          <pc:sldMk cId="4117442528" sldId="424"/>
        </pc:sldMkLst>
        <pc:spChg chg="mod">
          <ac:chgData name="Ginsburg, Camille M." userId="aa619595-3695-4d43-9973-26f5ce3362b3" providerId="ADAL" clId="{B1F528DA-4BE7-4BE7-9A49-7210EAF13A76}" dt="2023-05-11T14:24:24.723" v="1093" actId="115"/>
          <ac:spMkLst>
            <pc:docMk/>
            <pc:sldMk cId="4117442528" sldId="424"/>
            <ac:spMk id="3" creationId="{44FC94C0-15B0-45DD-80F0-31882E3AC8AB}"/>
          </ac:spMkLst>
        </pc:spChg>
        <pc:spChg chg="add del mod">
          <ac:chgData name="Ginsburg, Camille M." userId="aa619595-3695-4d43-9973-26f5ce3362b3" providerId="ADAL" clId="{B1F528DA-4BE7-4BE7-9A49-7210EAF13A76}" dt="2023-05-11T14:16:40.741" v="996" actId="21"/>
          <ac:spMkLst>
            <pc:docMk/>
            <pc:sldMk cId="4117442528" sldId="424"/>
            <ac:spMk id="5" creationId="{2B1229B5-FEAF-ABCB-76B7-2412EBF7F5F1}"/>
          </ac:spMkLst>
        </pc:spChg>
      </pc:sldChg>
      <pc:sldChg chg="modSp mod">
        <pc:chgData name="Ginsburg, Camille M." userId="aa619595-3695-4d43-9973-26f5ce3362b3" providerId="ADAL" clId="{B1F528DA-4BE7-4BE7-9A49-7210EAF13A76}" dt="2023-05-11T14:15:18.350" v="982" actId="12"/>
        <pc:sldMkLst>
          <pc:docMk/>
          <pc:sldMk cId="2008986078" sldId="429"/>
        </pc:sldMkLst>
        <pc:spChg chg="mod">
          <ac:chgData name="Ginsburg, Camille M." userId="aa619595-3695-4d43-9973-26f5ce3362b3" providerId="ADAL" clId="{B1F528DA-4BE7-4BE7-9A49-7210EAF13A76}" dt="2023-05-11T14:14:25.832" v="922" actId="20577"/>
          <ac:spMkLst>
            <pc:docMk/>
            <pc:sldMk cId="2008986078" sldId="429"/>
            <ac:spMk id="2" creationId="{569248AE-CF69-4738-9546-2F41813433BE}"/>
          </ac:spMkLst>
        </pc:spChg>
        <pc:spChg chg="mod">
          <ac:chgData name="Ginsburg, Camille M." userId="aa619595-3695-4d43-9973-26f5ce3362b3" providerId="ADAL" clId="{B1F528DA-4BE7-4BE7-9A49-7210EAF13A76}" dt="2023-05-11T14:15:18.350" v="982" actId="12"/>
          <ac:spMkLst>
            <pc:docMk/>
            <pc:sldMk cId="2008986078" sldId="429"/>
            <ac:spMk id="3" creationId="{C3A5DEC0-C7AC-450E-984C-FFE1294C81F8}"/>
          </ac:spMkLst>
        </pc:spChg>
      </pc:sldChg>
      <pc:sldChg chg="addSp delSp modSp mod modNotesTx">
        <pc:chgData name="Ginsburg, Camille M." userId="aa619595-3695-4d43-9973-26f5ce3362b3" providerId="ADAL" clId="{B1F528DA-4BE7-4BE7-9A49-7210EAF13A76}" dt="2023-05-11T17:56:05.392" v="2766" actId="1035"/>
        <pc:sldMkLst>
          <pc:docMk/>
          <pc:sldMk cId="2611024221" sldId="502"/>
        </pc:sldMkLst>
        <pc:spChg chg="add mod">
          <ac:chgData name="Ginsburg, Camille M." userId="aa619595-3695-4d43-9973-26f5ce3362b3" providerId="ADAL" clId="{B1F528DA-4BE7-4BE7-9A49-7210EAF13A76}" dt="2023-05-11T16:30:30.528" v="1824" actId="1076"/>
          <ac:spMkLst>
            <pc:docMk/>
            <pc:sldMk cId="2611024221" sldId="502"/>
            <ac:spMk id="3" creationId="{5EC8D55B-DEB2-7E69-DC0C-C776F756727F}"/>
          </ac:spMkLst>
        </pc:spChg>
        <pc:spChg chg="add del mod">
          <ac:chgData name="Ginsburg, Camille M." userId="aa619595-3695-4d43-9973-26f5ce3362b3" providerId="ADAL" clId="{B1F528DA-4BE7-4BE7-9A49-7210EAF13A76}" dt="2023-05-11T16:39:46.764" v="1933" actId="21"/>
          <ac:spMkLst>
            <pc:docMk/>
            <pc:sldMk cId="2611024221" sldId="502"/>
            <ac:spMk id="6" creationId="{FAC2D9F2-B4BC-366B-A818-15E240806AD4}"/>
          </ac:spMkLst>
        </pc:spChg>
        <pc:spChg chg="mod">
          <ac:chgData name="Ginsburg, Camille M." userId="aa619595-3695-4d43-9973-26f5ce3362b3" providerId="ADAL" clId="{B1F528DA-4BE7-4BE7-9A49-7210EAF13A76}" dt="2023-05-11T17:14:40.208" v="2114" actId="20577"/>
          <ac:spMkLst>
            <pc:docMk/>
            <pc:sldMk cId="2611024221" sldId="502"/>
            <ac:spMk id="7" creationId="{C4A97CBF-1ABA-4A50-BA3F-E47317678008}"/>
          </ac:spMkLst>
        </pc:spChg>
        <pc:spChg chg="add mod">
          <ac:chgData name="Ginsburg, Camille M." userId="aa619595-3695-4d43-9973-26f5ce3362b3" providerId="ADAL" clId="{B1F528DA-4BE7-4BE7-9A49-7210EAF13A76}" dt="2023-05-11T14:57:20.825" v="1349" actId="1076"/>
          <ac:spMkLst>
            <pc:docMk/>
            <pc:sldMk cId="2611024221" sldId="502"/>
            <ac:spMk id="17" creationId="{E54EB8D6-F60D-BEC5-C769-5FA3B5F16814}"/>
          </ac:spMkLst>
        </pc:spChg>
        <pc:spChg chg="add mod">
          <ac:chgData name="Ginsburg, Camille M." userId="aa619595-3695-4d43-9973-26f5ce3362b3" providerId="ADAL" clId="{B1F528DA-4BE7-4BE7-9A49-7210EAF13A76}" dt="2023-05-11T16:30:36.148" v="1825" actId="1076"/>
          <ac:spMkLst>
            <pc:docMk/>
            <pc:sldMk cId="2611024221" sldId="502"/>
            <ac:spMk id="20" creationId="{2996F78B-4663-E257-2B0E-30EC634CD2F2}"/>
          </ac:spMkLst>
        </pc:spChg>
        <pc:spChg chg="add mod">
          <ac:chgData name="Ginsburg, Camille M." userId="aa619595-3695-4d43-9973-26f5ce3362b3" providerId="ADAL" clId="{B1F528DA-4BE7-4BE7-9A49-7210EAF13A76}" dt="2023-05-11T16:30:42.583" v="1826" actId="1076"/>
          <ac:spMkLst>
            <pc:docMk/>
            <pc:sldMk cId="2611024221" sldId="502"/>
            <ac:spMk id="22" creationId="{7A1B3D2B-D1DB-A64C-7ED8-32A385B30717}"/>
          </ac:spMkLst>
        </pc:spChg>
        <pc:spChg chg="add mod">
          <ac:chgData name="Ginsburg, Camille M." userId="aa619595-3695-4d43-9973-26f5ce3362b3" providerId="ADAL" clId="{B1F528DA-4BE7-4BE7-9A49-7210EAF13A76}" dt="2023-05-11T16:30:51.887" v="1827" actId="1076"/>
          <ac:spMkLst>
            <pc:docMk/>
            <pc:sldMk cId="2611024221" sldId="502"/>
            <ac:spMk id="24" creationId="{50414A7E-9F47-0737-D065-037A020EC1D0}"/>
          </ac:spMkLst>
        </pc:spChg>
        <pc:spChg chg="add del">
          <ac:chgData name="Ginsburg, Camille M." userId="aa619595-3695-4d43-9973-26f5ce3362b3" providerId="ADAL" clId="{B1F528DA-4BE7-4BE7-9A49-7210EAF13A76}" dt="2023-05-11T15:05:37.095" v="1408" actId="22"/>
          <ac:spMkLst>
            <pc:docMk/>
            <pc:sldMk cId="2611024221" sldId="502"/>
            <ac:spMk id="27" creationId="{F7AD08C5-D2E1-A663-06C7-BB49300D56EA}"/>
          </ac:spMkLst>
        </pc:spChg>
        <pc:spChg chg="add del">
          <ac:chgData name="Ginsburg, Camille M." userId="aa619595-3695-4d43-9973-26f5ce3362b3" providerId="ADAL" clId="{B1F528DA-4BE7-4BE7-9A49-7210EAF13A76}" dt="2023-05-11T15:06:10.453" v="1410" actId="478"/>
          <ac:spMkLst>
            <pc:docMk/>
            <pc:sldMk cId="2611024221" sldId="502"/>
            <ac:spMk id="40" creationId="{0455B11C-0E6B-B942-DB44-40F4A7C85AA5}"/>
          </ac:spMkLst>
        </pc:spChg>
        <pc:spChg chg="add mod">
          <ac:chgData name="Ginsburg, Camille M." userId="aa619595-3695-4d43-9973-26f5ce3362b3" providerId="ADAL" clId="{B1F528DA-4BE7-4BE7-9A49-7210EAF13A76}" dt="2023-05-11T16:29:56.718" v="1821" actId="1076"/>
          <ac:spMkLst>
            <pc:docMk/>
            <pc:sldMk cId="2611024221" sldId="502"/>
            <ac:spMk id="41" creationId="{8351C34F-7CAF-EB38-A9EE-DAF12B854E8F}"/>
          </ac:spMkLst>
        </pc:spChg>
        <pc:spChg chg="add mod">
          <ac:chgData name="Ginsburg, Camille M." userId="aa619595-3695-4d43-9973-26f5ce3362b3" providerId="ADAL" clId="{B1F528DA-4BE7-4BE7-9A49-7210EAF13A76}" dt="2023-05-11T15:07:08.095" v="1422" actId="20577"/>
          <ac:spMkLst>
            <pc:docMk/>
            <pc:sldMk cId="2611024221" sldId="502"/>
            <ac:spMk id="42" creationId="{787FEE06-0299-C91A-4A83-60B6455887F8}"/>
          </ac:spMkLst>
        </pc:spChg>
        <pc:spChg chg="add mod">
          <ac:chgData name="Ginsburg, Camille M." userId="aa619595-3695-4d43-9973-26f5ce3362b3" providerId="ADAL" clId="{B1F528DA-4BE7-4BE7-9A49-7210EAF13A76}" dt="2023-05-11T15:10:02.734" v="1482" actId="20577"/>
          <ac:spMkLst>
            <pc:docMk/>
            <pc:sldMk cId="2611024221" sldId="502"/>
            <ac:spMk id="44" creationId="{AF1E63D5-F65C-6E8E-02D1-7FC77A6270F1}"/>
          </ac:spMkLst>
        </pc:spChg>
        <pc:spChg chg="add mod">
          <ac:chgData name="Ginsburg, Camille M." userId="aa619595-3695-4d43-9973-26f5ce3362b3" providerId="ADAL" clId="{B1F528DA-4BE7-4BE7-9A49-7210EAF13A76}" dt="2023-05-11T15:12:39.284" v="1568" actId="20577"/>
          <ac:spMkLst>
            <pc:docMk/>
            <pc:sldMk cId="2611024221" sldId="502"/>
            <ac:spMk id="46" creationId="{D703260F-C31E-9B98-FCDA-64390EB4EFE2}"/>
          </ac:spMkLst>
        </pc:spChg>
        <pc:spChg chg="add mod">
          <ac:chgData name="Ginsburg, Camille M." userId="aa619595-3695-4d43-9973-26f5ce3362b3" providerId="ADAL" clId="{B1F528DA-4BE7-4BE7-9A49-7210EAF13A76}" dt="2023-05-11T17:55:12.653" v="2631" actId="20577"/>
          <ac:spMkLst>
            <pc:docMk/>
            <pc:sldMk cId="2611024221" sldId="502"/>
            <ac:spMk id="47" creationId="{81DAC796-3441-E181-0E45-DD44149A020E}"/>
          </ac:spMkLst>
        </pc:spChg>
        <pc:spChg chg="add del">
          <ac:chgData name="Ginsburg, Camille M." userId="aa619595-3695-4d43-9973-26f5ce3362b3" providerId="ADAL" clId="{B1F528DA-4BE7-4BE7-9A49-7210EAF13A76}" dt="2023-05-11T15:25:49.741" v="1724" actId="22"/>
          <ac:spMkLst>
            <pc:docMk/>
            <pc:sldMk cId="2611024221" sldId="502"/>
            <ac:spMk id="49" creationId="{3862E78C-1E1C-E352-8F69-628208F13601}"/>
          </ac:spMkLst>
        </pc:spChg>
        <pc:spChg chg="add del">
          <ac:chgData name="Ginsburg, Camille M." userId="aa619595-3695-4d43-9973-26f5ce3362b3" providerId="ADAL" clId="{B1F528DA-4BE7-4BE7-9A49-7210EAF13A76}" dt="2023-05-11T15:27:33.823" v="1732" actId="21"/>
          <ac:spMkLst>
            <pc:docMk/>
            <pc:sldMk cId="2611024221" sldId="502"/>
            <ac:spMk id="51" creationId="{448DEE75-27DC-6EB3-3A13-14049DF00669}"/>
          </ac:spMkLst>
        </pc:spChg>
        <pc:spChg chg="add mod">
          <ac:chgData name="Ginsburg, Camille M." userId="aa619595-3695-4d43-9973-26f5ce3362b3" providerId="ADAL" clId="{B1F528DA-4BE7-4BE7-9A49-7210EAF13A76}" dt="2023-05-11T16:34:36.083" v="1929" actId="1038"/>
          <ac:spMkLst>
            <pc:docMk/>
            <pc:sldMk cId="2611024221" sldId="502"/>
            <ac:spMk id="56" creationId="{F77C85CD-0342-ECD4-789A-C50CF4DD22BE}"/>
          </ac:spMkLst>
        </pc:spChg>
        <pc:spChg chg="add mod">
          <ac:chgData name="Ginsburg, Camille M." userId="aa619595-3695-4d43-9973-26f5ce3362b3" providerId="ADAL" clId="{B1F528DA-4BE7-4BE7-9A49-7210EAF13A76}" dt="2023-05-11T16:29:48.046" v="1820" actId="1076"/>
          <ac:spMkLst>
            <pc:docMk/>
            <pc:sldMk cId="2611024221" sldId="502"/>
            <ac:spMk id="57" creationId="{D83E8E3C-4975-7876-3E96-F48335A1EB39}"/>
          </ac:spMkLst>
        </pc:spChg>
        <pc:spChg chg="add mod">
          <ac:chgData name="Ginsburg, Camille M." userId="aa619595-3695-4d43-9973-26f5ce3362b3" providerId="ADAL" clId="{B1F528DA-4BE7-4BE7-9A49-7210EAF13A76}" dt="2023-05-11T16:34:23.904" v="1910" actId="1038"/>
          <ac:spMkLst>
            <pc:docMk/>
            <pc:sldMk cId="2611024221" sldId="502"/>
            <ac:spMk id="60" creationId="{0DF9C1E6-BE0E-EABD-D323-6C0FD30CB0B9}"/>
          </ac:spMkLst>
        </pc:spChg>
        <pc:spChg chg="add mod">
          <ac:chgData name="Ginsburg, Camille M." userId="aa619595-3695-4d43-9973-26f5ce3362b3" providerId="ADAL" clId="{B1F528DA-4BE7-4BE7-9A49-7210EAF13A76}" dt="2023-05-11T16:31:20.640" v="1829" actId="1076"/>
          <ac:spMkLst>
            <pc:docMk/>
            <pc:sldMk cId="2611024221" sldId="502"/>
            <ac:spMk id="61" creationId="{80990AE5-89CF-EC46-CA9C-52F249D8FC38}"/>
          </ac:spMkLst>
        </pc:spChg>
        <pc:spChg chg="add mod">
          <ac:chgData name="Ginsburg, Camille M." userId="aa619595-3695-4d43-9973-26f5ce3362b3" providerId="ADAL" clId="{B1F528DA-4BE7-4BE7-9A49-7210EAF13A76}" dt="2023-05-11T16:09:26.876" v="1814" actId="1076"/>
          <ac:spMkLst>
            <pc:docMk/>
            <pc:sldMk cId="2611024221" sldId="502"/>
            <ac:spMk id="62" creationId="{0B7A9635-A27B-B9EC-2E65-4C18B03922EA}"/>
          </ac:spMkLst>
        </pc:spChg>
        <pc:spChg chg="add mod">
          <ac:chgData name="Ginsburg, Camille M." userId="aa619595-3695-4d43-9973-26f5ce3362b3" providerId="ADAL" clId="{B1F528DA-4BE7-4BE7-9A49-7210EAF13A76}" dt="2023-05-11T16:34:02.055" v="1870" actId="1036"/>
          <ac:spMkLst>
            <pc:docMk/>
            <pc:sldMk cId="2611024221" sldId="502"/>
            <ac:spMk id="65" creationId="{6B4CAF63-3138-7727-625F-4D9B150E40F2}"/>
          </ac:spMkLst>
        </pc:spChg>
        <pc:spChg chg="add mod">
          <ac:chgData name="Ginsburg, Camille M." userId="aa619595-3695-4d43-9973-26f5ce3362b3" providerId="ADAL" clId="{B1F528DA-4BE7-4BE7-9A49-7210EAF13A76}" dt="2023-05-11T16:38:47.086" v="1932" actId="1076"/>
          <ac:spMkLst>
            <pc:docMk/>
            <pc:sldMk cId="2611024221" sldId="502"/>
            <ac:spMk id="66" creationId="{1636DBAF-A10C-60C6-DE6D-8A470E6A4DA3}"/>
          </ac:spMkLst>
        </pc:spChg>
        <pc:spChg chg="add mod">
          <ac:chgData name="Ginsburg, Camille M." userId="aa619595-3695-4d43-9973-26f5ce3362b3" providerId="ADAL" clId="{B1F528DA-4BE7-4BE7-9A49-7210EAF13A76}" dt="2023-05-11T16:40:27.533" v="1937" actId="1076"/>
          <ac:spMkLst>
            <pc:docMk/>
            <pc:sldMk cId="2611024221" sldId="502"/>
            <ac:spMk id="67" creationId="{48C0B963-A2D0-09D6-31BF-354477674AAF}"/>
          </ac:spMkLst>
        </pc:spChg>
        <pc:spChg chg="add mod">
          <ac:chgData name="Ginsburg, Camille M." userId="aa619595-3695-4d43-9973-26f5ce3362b3" providerId="ADAL" clId="{B1F528DA-4BE7-4BE7-9A49-7210EAF13A76}" dt="2023-05-11T17:56:05.392" v="2766" actId="1035"/>
          <ac:spMkLst>
            <pc:docMk/>
            <pc:sldMk cId="2611024221" sldId="502"/>
            <ac:spMk id="68" creationId="{87B60BBD-76E2-96F3-5E70-B2835C3925C9}"/>
          </ac:spMkLst>
        </pc:spChg>
        <pc:spChg chg="add mod">
          <ac:chgData name="Ginsburg, Camille M." userId="aa619595-3695-4d43-9973-26f5ce3362b3" providerId="ADAL" clId="{B1F528DA-4BE7-4BE7-9A49-7210EAF13A76}" dt="2023-05-11T16:43:56.998" v="1948" actId="1076"/>
          <ac:spMkLst>
            <pc:docMk/>
            <pc:sldMk cId="2611024221" sldId="502"/>
            <ac:spMk id="69" creationId="{49BCFB73-DB77-D8EA-4AA5-A1C92D922F59}"/>
          </ac:spMkLst>
        </pc:spChg>
        <pc:spChg chg="add mod">
          <ac:chgData name="Ginsburg, Camille M." userId="aa619595-3695-4d43-9973-26f5ce3362b3" providerId="ADAL" clId="{B1F528DA-4BE7-4BE7-9A49-7210EAF13A76}" dt="2023-05-11T16:46:41.583" v="1952" actId="20577"/>
          <ac:spMkLst>
            <pc:docMk/>
            <pc:sldMk cId="2611024221" sldId="502"/>
            <ac:spMk id="70" creationId="{71983409-CAAE-4DEA-98E6-59AAAF0DC7DC}"/>
          </ac:spMkLst>
        </pc:spChg>
        <pc:spChg chg="add mod">
          <ac:chgData name="Ginsburg, Camille M." userId="aa619595-3695-4d43-9973-26f5ce3362b3" providerId="ADAL" clId="{B1F528DA-4BE7-4BE7-9A49-7210EAF13A76}" dt="2023-05-11T16:46:52.288" v="1956" actId="20577"/>
          <ac:spMkLst>
            <pc:docMk/>
            <pc:sldMk cId="2611024221" sldId="502"/>
            <ac:spMk id="71" creationId="{062A48F7-4272-0FDD-2FB8-117ED26C2D01}"/>
          </ac:spMkLst>
        </pc:spChg>
        <pc:spChg chg="add del mod">
          <ac:chgData name="Ginsburg, Camille M." userId="aa619595-3695-4d43-9973-26f5ce3362b3" providerId="ADAL" clId="{B1F528DA-4BE7-4BE7-9A49-7210EAF13A76}" dt="2023-05-11T17:07:16.367" v="2015" actId="21"/>
          <ac:spMkLst>
            <pc:docMk/>
            <pc:sldMk cId="2611024221" sldId="502"/>
            <ac:spMk id="72" creationId="{38425C70-5504-83CC-D540-65C5A9C7E695}"/>
          </ac:spMkLst>
        </pc:spChg>
        <pc:spChg chg="add del mod">
          <ac:chgData name="Ginsburg, Camille M." userId="aa619595-3695-4d43-9973-26f5ce3362b3" providerId="ADAL" clId="{B1F528DA-4BE7-4BE7-9A49-7210EAF13A76}" dt="2023-05-11T17:07:27.126" v="2016" actId="478"/>
          <ac:spMkLst>
            <pc:docMk/>
            <pc:sldMk cId="2611024221" sldId="502"/>
            <ac:spMk id="73" creationId="{AE6D0B89-4B3A-423A-E8EA-080EDE582B9B}"/>
          </ac:spMkLst>
        </pc:spChg>
        <pc:spChg chg="add mod">
          <ac:chgData name="Ginsburg, Camille M." userId="aa619595-3695-4d43-9973-26f5ce3362b3" providerId="ADAL" clId="{B1F528DA-4BE7-4BE7-9A49-7210EAF13A76}" dt="2023-05-11T17:08:40.065" v="2033" actId="1036"/>
          <ac:spMkLst>
            <pc:docMk/>
            <pc:sldMk cId="2611024221" sldId="502"/>
            <ac:spMk id="74" creationId="{EC42B0F2-9110-84B1-74BA-065788A8D8FC}"/>
          </ac:spMkLst>
        </pc:spChg>
        <pc:spChg chg="add mod">
          <ac:chgData name="Ginsburg, Camille M." userId="aa619595-3695-4d43-9973-26f5ce3362b3" providerId="ADAL" clId="{B1F528DA-4BE7-4BE7-9A49-7210EAF13A76}" dt="2023-05-11T17:08:43.460" v="2034" actId="1036"/>
          <ac:spMkLst>
            <pc:docMk/>
            <pc:sldMk cId="2611024221" sldId="502"/>
            <ac:spMk id="77" creationId="{3A64D66C-4857-B70D-4D3B-2F76A950E14B}"/>
          </ac:spMkLst>
        </pc:spChg>
        <pc:spChg chg="add mod">
          <ac:chgData name="Ginsburg, Camille M." userId="aa619595-3695-4d43-9973-26f5ce3362b3" providerId="ADAL" clId="{B1F528DA-4BE7-4BE7-9A49-7210EAF13A76}" dt="2023-05-11T16:53:40.832" v="1977" actId="20577"/>
          <ac:spMkLst>
            <pc:docMk/>
            <pc:sldMk cId="2611024221" sldId="502"/>
            <ac:spMk id="78" creationId="{D2F9CC95-0ADC-B210-AB97-D2C2884793AE}"/>
          </ac:spMkLst>
        </pc:spChg>
        <pc:spChg chg="add mod">
          <ac:chgData name="Ginsburg, Camille M." userId="aa619595-3695-4d43-9973-26f5ce3362b3" providerId="ADAL" clId="{B1F528DA-4BE7-4BE7-9A49-7210EAF13A76}" dt="2023-05-11T17:13:55.635" v="2073" actId="1036"/>
          <ac:spMkLst>
            <pc:docMk/>
            <pc:sldMk cId="2611024221" sldId="502"/>
            <ac:spMk id="83" creationId="{AE7873DE-75F4-EAA6-CB90-42633D64DDD3}"/>
          </ac:spMkLst>
        </pc:spChg>
        <pc:grpChg chg="del mod">
          <ac:chgData name="Ginsburg, Camille M." userId="aa619595-3695-4d43-9973-26f5ce3362b3" providerId="ADAL" clId="{B1F528DA-4BE7-4BE7-9A49-7210EAF13A76}" dt="2023-05-11T17:07:11.352" v="2014" actId="21"/>
          <ac:grpSpMkLst>
            <pc:docMk/>
            <pc:sldMk cId="2611024221" sldId="502"/>
            <ac:grpSpMk id="18" creationId="{C06A9CF1-8345-1CAE-B30D-746837329EBC}"/>
          </ac:grpSpMkLst>
        </pc:grpChg>
        <pc:grpChg chg="mod">
          <ac:chgData name="Ginsburg, Camille M." userId="aa619595-3695-4d43-9973-26f5ce3362b3" providerId="ADAL" clId="{B1F528DA-4BE7-4BE7-9A49-7210EAF13A76}" dt="2023-05-11T16:09:13.560" v="1812" actId="1076"/>
          <ac:grpSpMkLst>
            <pc:docMk/>
            <pc:sldMk cId="2611024221" sldId="502"/>
            <ac:grpSpMk id="36" creationId="{B853D236-8E41-45AC-82A2-292FA81FF623}"/>
          </ac:grpSpMkLst>
        </pc:grpChg>
        <pc:picChg chg="mod">
          <ac:chgData name="Ginsburg, Camille M." userId="aa619595-3695-4d43-9973-26f5ce3362b3" providerId="ADAL" clId="{B1F528DA-4BE7-4BE7-9A49-7210EAF13A76}" dt="2023-05-11T16:30:05.837" v="1823" actId="1035"/>
          <ac:picMkLst>
            <pc:docMk/>
            <pc:sldMk cId="2611024221" sldId="502"/>
            <ac:picMk id="30" creationId="{1731E0CA-3AFD-4B88-8BC6-79BA0C185347}"/>
          </ac:picMkLst>
        </pc:picChg>
        <pc:picChg chg="mod">
          <ac:chgData name="Ginsburg, Camille M." userId="aa619595-3695-4d43-9973-26f5ce3362b3" providerId="ADAL" clId="{B1F528DA-4BE7-4BE7-9A49-7210EAF13A76}" dt="2023-05-11T16:08:43.544" v="1808" actId="14100"/>
          <ac:picMkLst>
            <pc:docMk/>
            <pc:sldMk cId="2611024221" sldId="502"/>
            <ac:picMk id="34" creationId="{94A41987-3FFC-4044-ACA5-A92B8D521A6D}"/>
          </ac:picMkLst>
        </pc:picChg>
        <pc:picChg chg="mod">
          <ac:chgData name="Ginsburg, Camille M." userId="aa619595-3695-4d43-9973-26f5ce3362b3" providerId="ADAL" clId="{B1F528DA-4BE7-4BE7-9A49-7210EAF13A76}" dt="2023-05-11T14:53:32.910" v="1153" actId="1076"/>
          <ac:picMkLst>
            <pc:docMk/>
            <pc:sldMk cId="2611024221" sldId="502"/>
            <ac:picMk id="45" creationId="{25FEDC9E-2E9D-434D-9E6C-40D60AC35F08}"/>
          </ac:picMkLst>
        </pc:picChg>
        <pc:picChg chg="add mod">
          <ac:chgData name="Ginsburg, Camille M." userId="aa619595-3695-4d43-9973-26f5ce3362b3" providerId="ADAL" clId="{B1F528DA-4BE7-4BE7-9A49-7210EAF13A76}" dt="2023-05-11T16:34:14.895" v="1896" actId="1038"/>
          <ac:picMkLst>
            <pc:docMk/>
            <pc:sldMk cId="2611024221" sldId="502"/>
            <ac:picMk id="55" creationId="{954C1117-01DD-EC86-C252-7658C5AE40F9}"/>
          </ac:picMkLst>
        </pc:picChg>
        <pc:picChg chg="add mod">
          <ac:chgData name="Ginsburg, Camille M." userId="aa619595-3695-4d43-9973-26f5ce3362b3" providerId="ADAL" clId="{B1F528DA-4BE7-4BE7-9A49-7210EAF13A76}" dt="2023-05-11T16:34:09.648" v="1883" actId="1038"/>
          <ac:picMkLst>
            <pc:docMk/>
            <pc:sldMk cId="2611024221" sldId="502"/>
            <ac:picMk id="59" creationId="{530AF3E6-63F2-3153-EB6D-262139C6BB6A}"/>
          </ac:picMkLst>
        </pc:picChg>
        <pc:picChg chg="add del mod">
          <ac:chgData name="Ginsburg, Camille M." userId="aa619595-3695-4d43-9973-26f5ce3362b3" providerId="ADAL" clId="{B1F528DA-4BE7-4BE7-9A49-7210EAF13A76}" dt="2023-05-11T16:34:56.033" v="1930" actId="478"/>
          <ac:picMkLst>
            <pc:docMk/>
            <pc:sldMk cId="2611024221" sldId="502"/>
            <ac:picMk id="63" creationId="{D5713943-EFCE-1D9A-CE68-B75FF23D86BF}"/>
          </ac:picMkLst>
        </pc:picChg>
        <pc:picChg chg="add mod">
          <ac:chgData name="Ginsburg, Camille M." userId="aa619595-3695-4d43-9973-26f5ce3362b3" providerId="ADAL" clId="{B1F528DA-4BE7-4BE7-9A49-7210EAF13A76}" dt="2023-05-11T16:33:51.758" v="1866" actId="1038"/>
          <ac:picMkLst>
            <pc:docMk/>
            <pc:sldMk cId="2611024221" sldId="502"/>
            <ac:picMk id="64" creationId="{82B898ED-BA73-7BC4-B8F1-F31C977A96DE}"/>
          </ac:picMkLst>
        </pc:picChg>
        <pc:picChg chg="add mod">
          <ac:chgData name="Ginsburg, Camille M." userId="aa619595-3695-4d43-9973-26f5ce3362b3" providerId="ADAL" clId="{B1F528DA-4BE7-4BE7-9A49-7210EAF13A76}" dt="2023-05-11T17:00:16.351" v="1987" actId="208"/>
          <ac:picMkLst>
            <pc:docMk/>
            <pc:sldMk cId="2611024221" sldId="502"/>
            <ac:picMk id="76" creationId="{A9862721-219D-51DF-7710-F7E10D7C5311}"/>
          </ac:picMkLst>
        </pc:picChg>
        <pc:picChg chg="add mod">
          <ac:chgData name="Ginsburg, Camille M." userId="aa619595-3695-4d43-9973-26f5ce3362b3" providerId="ADAL" clId="{B1F528DA-4BE7-4BE7-9A49-7210EAF13A76}" dt="2023-05-11T17:08:22.483" v="2024" actId="1076"/>
          <ac:picMkLst>
            <pc:docMk/>
            <pc:sldMk cId="2611024221" sldId="502"/>
            <ac:picMk id="80" creationId="{302630C1-AB9C-94AB-451A-779C03217BAF}"/>
          </ac:picMkLst>
        </pc:picChg>
        <pc:picChg chg="add mod">
          <ac:chgData name="Ginsburg, Camille M." userId="aa619595-3695-4d43-9973-26f5ce3362b3" providerId="ADAL" clId="{B1F528DA-4BE7-4BE7-9A49-7210EAF13A76}" dt="2023-05-11T17:13:48.349" v="2064" actId="14100"/>
          <ac:picMkLst>
            <pc:docMk/>
            <pc:sldMk cId="2611024221" sldId="502"/>
            <ac:picMk id="82" creationId="{112DE51E-EFA4-FEDF-84CE-BB1E9D8D7953}"/>
          </ac:picMkLst>
        </pc:picChg>
        <pc:picChg chg="add mod">
          <ac:chgData name="Ginsburg, Camille M." userId="aa619595-3695-4d43-9973-26f5ce3362b3" providerId="ADAL" clId="{B1F528DA-4BE7-4BE7-9A49-7210EAF13A76}" dt="2023-05-11T17:08:19.971" v="2023" actId="1076"/>
          <ac:picMkLst>
            <pc:docMk/>
            <pc:sldMk cId="2611024221" sldId="502"/>
            <ac:picMk id="1026" creationId="{98C1B863-7A51-F91A-14C0-B4AB2934A2A9}"/>
          </ac:picMkLst>
        </pc:picChg>
      </pc:sldChg>
      <pc:sldChg chg="modSp mod">
        <pc:chgData name="Ginsburg, Camille M." userId="aa619595-3695-4d43-9973-26f5ce3362b3" providerId="ADAL" clId="{B1F528DA-4BE7-4BE7-9A49-7210EAF13A76}" dt="2023-05-11T18:42:51.826" v="2778" actId="20577"/>
        <pc:sldMkLst>
          <pc:docMk/>
          <pc:sldMk cId="3670042987" sldId="1872"/>
        </pc:sldMkLst>
        <pc:spChg chg="mod">
          <ac:chgData name="Ginsburg, Camille M." userId="aa619595-3695-4d43-9973-26f5ce3362b3" providerId="ADAL" clId="{B1F528DA-4BE7-4BE7-9A49-7210EAF13A76}" dt="2023-05-11T18:42:51.826" v="2778" actId="20577"/>
          <ac:spMkLst>
            <pc:docMk/>
            <pc:sldMk cId="3670042987" sldId="1872"/>
            <ac:spMk id="3" creationId="{2EB8620A-9191-42DC-B2BA-8753DF56D36F}"/>
          </ac:spMkLst>
        </pc:spChg>
        <pc:picChg chg="mod">
          <ac:chgData name="Ginsburg, Camille M." userId="aa619595-3695-4d43-9973-26f5ce3362b3" providerId="ADAL" clId="{B1F528DA-4BE7-4BE7-9A49-7210EAF13A76}" dt="2023-05-11T17:15:06.892" v="2115" actId="14100"/>
          <ac:picMkLst>
            <pc:docMk/>
            <pc:sldMk cId="3670042987" sldId="1872"/>
            <ac:picMk id="24" creationId="{EBCC6192-F15A-8C97-9C67-77C39D22398B}"/>
          </ac:picMkLst>
        </pc:picChg>
      </pc:sldChg>
      <pc:sldChg chg="modSp mod">
        <pc:chgData name="Ginsburg, Camille M." userId="aa619595-3695-4d43-9973-26f5ce3362b3" providerId="ADAL" clId="{B1F528DA-4BE7-4BE7-9A49-7210EAF13A76}" dt="2023-05-11T14:15:59.624" v="995" actId="20577"/>
        <pc:sldMkLst>
          <pc:docMk/>
          <pc:sldMk cId="3164978412" sldId="1873"/>
        </pc:sldMkLst>
        <pc:spChg chg="mod">
          <ac:chgData name="Ginsburg, Camille M." userId="aa619595-3695-4d43-9973-26f5ce3362b3" providerId="ADAL" clId="{B1F528DA-4BE7-4BE7-9A49-7210EAF13A76}" dt="2023-05-11T14:15:59.624" v="995" actId="20577"/>
          <ac:spMkLst>
            <pc:docMk/>
            <pc:sldMk cId="3164978412" sldId="1873"/>
            <ac:spMk id="3" creationId="{37CB71A3-96B4-608F-13D5-260906583B8B}"/>
          </ac:spMkLst>
        </pc:spChg>
      </pc:sldChg>
      <pc:sldChg chg="modSp mod">
        <pc:chgData name="Ginsburg, Camille M." userId="aa619595-3695-4d43-9973-26f5ce3362b3" providerId="ADAL" clId="{B1F528DA-4BE7-4BE7-9A49-7210EAF13A76}" dt="2023-05-11T18:43:48.708" v="2781" actId="20577"/>
        <pc:sldMkLst>
          <pc:docMk/>
          <pc:sldMk cId="1192201535" sldId="1874"/>
        </pc:sldMkLst>
        <pc:spChg chg="mod">
          <ac:chgData name="Ginsburg, Camille M." userId="aa619595-3695-4d43-9973-26f5ce3362b3" providerId="ADAL" clId="{B1F528DA-4BE7-4BE7-9A49-7210EAF13A76}" dt="2023-05-11T18:43:48.708" v="2781" actId="20577"/>
          <ac:spMkLst>
            <pc:docMk/>
            <pc:sldMk cId="1192201535" sldId="1874"/>
            <ac:spMk id="3" creationId="{06878DD9-3301-FFEA-E14B-2D91DC11F268}"/>
          </ac:spMkLst>
        </pc:spChg>
      </pc:sldChg>
      <pc:sldChg chg="modSp mod ord">
        <pc:chgData name="Ginsburg, Camille M." userId="aa619595-3695-4d43-9973-26f5ce3362b3" providerId="ADAL" clId="{B1F528DA-4BE7-4BE7-9A49-7210EAF13A76}" dt="2023-05-11T18:49:52.910" v="2819"/>
        <pc:sldMkLst>
          <pc:docMk/>
          <pc:sldMk cId="3281401236" sldId="1876"/>
        </pc:sldMkLst>
        <pc:spChg chg="mod">
          <ac:chgData name="Ginsburg, Camille M." userId="aa619595-3695-4d43-9973-26f5ce3362b3" providerId="ADAL" clId="{B1F528DA-4BE7-4BE7-9A49-7210EAF13A76}" dt="2023-05-11T17:21:32.572" v="2242" actId="115"/>
          <ac:spMkLst>
            <pc:docMk/>
            <pc:sldMk cId="3281401236" sldId="1876"/>
            <ac:spMk id="3" creationId="{064E3939-67AB-3D3A-1B70-E9F8E735ACE1}"/>
          </ac:spMkLst>
        </pc:spChg>
      </pc:sldChg>
      <pc:sldChg chg="modSp mod">
        <pc:chgData name="Ginsburg, Camille M." userId="aa619595-3695-4d43-9973-26f5ce3362b3" providerId="ADAL" clId="{B1F528DA-4BE7-4BE7-9A49-7210EAF13A76}" dt="2023-05-11T18:49:35.506" v="2817" actId="20577"/>
        <pc:sldMkLst>
          <pc:docMk/>
          <pc:sldMk cId="1656244390" sldId="1877"/>
        </pc:sldMkLst>
        <pc:spChg chg="mod">
          <ac:chgData name="Ginsburg, Camille M." userId="aa619595-3695-4d43-9973-26f5ce3362b3" providerId="ADAL" clId="{B1F528DA-4BE7-4BE7-9A49-7210EAF13A76}" dt="2023-05-11T18:49:35.506" v="2817" actId="20577"/>
          <ac:spMkLst>
            <pc:docMk/>
            <pc:sldMk cId="1656244390" sldId="1877"/>
            <ac:spMk id="2" creationId="{0CC7DE43-6ECF-7CAE-3A9E-BFC342E12DA1}"/>
          </ac:spMkLst>
        </pc:spChg>
        <pc:spChg chg="mod">
          <ac:chgData name="Ginsburg, Camille M." userId="aa619595-3695-4d43-9973-26f5ce3362b3" providerId="ADAL" clId="{B1F528DA-4BE7-4BE7-9A49-7210EAF13A76}" dt="2023-05-11T18:48:57.778" v="2814" actId="20577"/>
          <ac:spMkLst>
            <pc:docMk/>
            <pc:sldMk cId="1656244390" sldId="1877"/>
            <ac:spMk id="3" creationId="{889FBF2C-10E3-5FDA-A4A4-5FDACEBD5A87}"/>
          </ac:spMkLst>
        </pc:spChg>
      </pc:sldChg>
      <pc:sldChg chg="addSp modSp add modNotesTx">
        <pc:chgData name="Ginsburg, Camille M." userId="aa619595-3695-4d43-9973-26f5ce3362b3" providerId="ADAL" clId="{B1F528DA-4BE7-4BE7-9A49-7210EAF13A76}" dt="2023-05-09T12:18:37.149" v="6"/>
        <pc:sldMkLst>
          <pc:docMk/>
          <pc:sldMk cId="2763113722" sldId="1886"/>
        </pc:sldMkLst>
        <pc:spChg chg="add mod">
          <ac:chgData name="Ginsburg, Camille M." userId="aa619595-3695-4d43-9973-26f5ce3362b3" providerId="ADAL" clId="{B1F528DA-4BE7-4BE7-9A49-7210EAF13A76}" dt="2023-05-09T12:17:42.143" v="1"/>
          <ac:spMkLst>
            <pc:docMk/>
            <pc:sldMk cId="2763113722" sldId="1886"/>
            <ac:spMk id="3" creationId="{5623E710-ABA2-73F6-C9F6-5AA3289B1F35}"/>
          </ac:spMkLst>
        </pc:spChg>
      </pc:sldChg>
      <pc:sldChg chg="addSp delSp modSp mod modNotesTx">
        <pc:chgData name="Ginsburg, Camille M." userId="aa619595-3695-4d43-9973-26f5ce3362b3" providerId="ADAL" clId="{B1F528DA-4BE7-4BE7-9A49-7210EAF13A76}" dt="2023-05-11T17:18:15.379" v="2213" actId="207"/>
        <pc:sldMkLst>
          <pc:docMk/>
          <pc:sldMk cId="3343257652" sldId="5820"/>
        </pc:sldMkLst>
        <pc:spChg chg="add mod">
          <ac:chgData name="Ginsburg, Camille M." userId="aa619595-3695-4d43-9973-26f5ce3362b3" providerId="ADAL" clId="{B1F528DA-4BE7-4BE7-9A49-7210EAF13A76}" dt="2023-05-11T17:18:15.379" v="2213" actId="207"/>
          <ac:spMkLst>
            <pc:docMk/>
            <pc:sldMk cId="3343257652" sldId="5820"/>
            <ac:spMk id="4" creationId="{BDBFF2E8-D2CE-23B5-241A-D2DF2BF3F3EF}"/>
          </ac:spMkLst>
        </pc:spChg>
        <pc:spChg chg="del">
          <ac:chgData name="Ginsburg, Camille M." userId="aa619595-3695-4d43-9973-26f5ce3362b3" providerId="ADAL" clId="{B1F528DA-4BE7-4BE7-9A49-7210EAF13A76}" dt="2023-05-09T12:21:37.977" v="11" actId="478"/>
          <ac:spMkLst>
            <pc:docMk/>
            <pc:sldMk cId="3343257652" sldId="5820"/>
            <ac:spMk id="8" creationId="{E08EC710-8D91-8145-63F0-5827F97A4053}"/>
          </ac:spMkLst>
        </pc:spChg>
        <pc:spChg chg="add mod">
          <ac:chgData name="Ginsburg, Camille M." userId="aa619595-3695-4d43-9973-26f5ce3362b3" providerId="ADAL" clId="{B1F528DA-4BE7-4BE7-9A49-7210EAF13A76}" dt="2023-05-11T17:17:01.716" v="2118" actId="1076"/>
          <ac:spMkLst>
            <pc:docMk/>
            <pc:sldMk cId="3343257652" sldId="5820"/>
            <ac:spMk id="9" creationId="{13969B13-A817-F8D3-429F-5B891C11A8AC}"/>
          </ac:spMkLst>
        </pc:spChg>
        <pc:picChg chg="add mod">
          <ac:chgData name="Ginsburg, Camille M." userId="aa619595-3695-4d43-9973-26f5ce3362b3" providerId="ADAL" clId="{B1F528DA-4BE7-4BE7-9A49-7210EAF13A76}" dt="2023-05-09T12:27:36.902" v="16" actId="14100"/>
          <ac:picMkLst>
            <pc:docMk/>
            <pc:sldMk cId="3343257652" sldId="5820"/>
            <ac:picMk id="7" creationId="{7898937F-5334-1BDF-CC05-FF26A047DDD3}"/>
          </ac:picMkLst>
        </pc:picChg>
        <pc:picChg chg="del">
          <ac:chgData name="Ginsburg, Camille M." userId="aa619595-3695-4d43-9973-26f5ce3362b3" providerId="ADAL" clId="{B1F528DA-4BE7-4BE7-9A49-7210EAF13A76}" dt="2023-05-09T12:21:40.638" v="12" actId="478"/>
          <ac:picMkLst>
            <pc:docMk/>
            <pc:sldMk cId="3343257652" sldId="5820"/>
            <ac:picMk id="10" creationId="{15B6E076-72F0-1B6C-E247-F9EB5038249C}"/>
          </ac:picMkLst>
        </pc:picChg>
      </pc:sldChg>
    </pc:docChg>
  </pc:docChgLst>
  <pc:docChgLst>
    <pc:chgData name="Ginsburg, Camille M." userId="aa619595-3695-4d43-9973-26f5ce3362b3" providerId="ADAL" clId="{30512761-CC29-471D-B7A3-65A2CD945B87}"/>
    <pc:docChg chg="undo custSel addSld modSld sldOrd">
      <pc:chgData name="Ginsburg, Camille M." userId="aa619595-3695-4d43-9973-26f5ce3362b3" providerId="ADAL" clId="{30512761-CC29-471D-B7A3-65A2CD945B87}" dt="2023-05-12T19:41:07.337" v="2619" actId="1037"/>
      <pc:docMkLst>
        <pc:docMk/>
      </pc:docMkLst>
      <pc:sldChg chg="modNotesTx">
        <pc:chgData name="Ginsburg, Camille M." userId="aa619595-3695-4d43-9973-26f5ce3362b3" providerId="ADAL" clId="{30512761-CC29-471D-B7A3-65A2CD945B87}" dt="2023-05-12T18:51:55.400" v="1570" actId="20577"/>
        <pc:sldMkLst>
          <pc:docMk/>
          <pc:sldMk cId="1809248256" sldId="274"/>
        </pc:sldMkLst>
      </pc:sldChg>
      <pc:sldChg chg="addSp delSp modSp mod modNotesTx">
        <pc:chgData name="Ginsburg, Camille M." userId="aa619595-3695-4d43-9973-26f5ce3362b3" providerId="ADAL" clId="{30512761-CC29-471D-B7A3-65A2CD945B87}" dt="2023-05-12T19:14:05.375" v="2183" actId="1038"/>
        <pc:sldMkLst>
          <pc:docMk/>
          <pc:sldMk cId="4117442528" sldId="424"/>
        </pc:sldMkLst>
        <pc:spChg chg="add mod">
          <ac:chgData name="Ginsburg, Camille M." userId="aa619595-3695-4d43-9973-26f5ce3362b3" providerId="ADAL" clId="{30512761-CC29-471D-B7A3-65A2CD945B87}" dt="2023-05-12T19:11:02.016" v="1755" actId="1038"/>
          <ac:spMkLst>
            <pc:docMk/>
            <pc:sldMk cId="4117442528" sldId="424"/>
            <ac:spMk id="10" creationId="{06A40F37-2492-75D5-93BE-4AE50AD650A8}"/>
          </ac:spMkLst>
        </pc:spChg>
        <pc:spChg chg="add mod">
          <ac:chgData name="Ginsburg, Camille M." userId="aa619595-3695-4d43-9973-26f5ce3362b3" providerId="ADAL" clId="{30512761-CC29-471D-B7A3-65A2CD945B87}" dt="2023-05-12T19:11:38.542" v="1816" actId="1038"/>
          <ac:spMkLst>
            <pc:docMk/>
            <pc:sldMk cId="4117442528" sldId="424"/>
            <ac:spMk id="11" creationId="{87CB27A2-BFF2-BA4A-F78F-9155C5CD6B69}"/>
          </ac:spMkLst>
        </pc:spChg>
        <pc:spChg chg="add mod">
          <ac:chgData name="Ginsburg, Camille M." userId="aa619595-3695-4d43-9973-26f5ce3362b3" providerId="ADAL" clId="{30512761-CC29-471D-B7A3-65A2CD945B87}" dt="2023-05-12T19:12:37.467" v="1995" actId="1037"/>
          <ac:spMkLst>
            <pc:docMk/>
            <pc:sldMk cId="4117442528" sldId="424"/>
            <ac:spMk id="12" creationId="{A1BFC713-72CC-4878-22BF-339685A658C8}"/>
          </ac:spMkLst>
        </pc:spChg>
        <pc:spChg chg="add mod">
          <ac:chgData name="Ginsburg, Camille M." userId="aa619595-3695-4d43-9973-26f5ce3362b3" providerId="ADAL" clId="{30512761-CC29-471D-B7A3-65A2CD945B87}" dt="2023-05-12T19:13:28.561" v="2139" actId="1035"/>
          <ac:spMkLst>
            <pc:docMk/>
            <pc:sldMk cId="4117442528" sldId="424"/>
            <ac:spMk id="13" creationId="{A2E52830-568D-A676-FE6A-FC87AC26B317}"/>
          </ac:spMkLst>
        </pc:spChg>
        <pc:picChg chg="mod">
          <ac:chgData name="Ginsburg, Camille M." userId="aa619595-3695-4d43-9973-26f5ce3362b3" providerId="ADAL" clId="{30512761-CC29-471D-B7A3-65A2CD945B87}" dt="2023-05-12T19:13:42.255" v="2178" actId="1037"/>
          <ac:picMkLst>
            <pc:docMk/>
            <pc:sldMk cId="4117442528" sldId="424"/>
            <ac:picMk id="8" creationId="{8D196061-D1B1-4EDB-8DCD-B87B1B2617B8}"/>
          </ac:picMkLst>
        </pc:picChg>
        <pc:picChg chg="add mod modCrop">
          <ac:chgData name="Ginsburg, Camille M." userId="aa619595-3695-4d43-9973-26f5ce3362b3" providerId="ADAL" clId="{30512761-CC29-471D-B7A3-65A2CD945B87}" dt="2023-05-12T19:12:51.089" v="2045" actId="1035"/>
          <ac:picMkLst>
            <pc:docMk/>
            <pc:sldMk cId="4117442528" sldId="424"/>
            <ac:picMk id="9" creationId="{B4AB601F-2392-8B0B-03CB-989479097CC8}"/>
          </ac:picMkLst>
        </pc:picChg>
        <pc:picChg chg="mod">
          <ac:chgData name="Ginsburg, Camille M." userId="aa619595-3695-4d43-9973-26f5ce3362b3" providerId="ADAL" clId="{30512761-CC29-471D-B7A3-65A2CD945B87}" dt="2023-05-12T19:14:05.375" v="2183" actId="1038"/>
          <ac:picMkLst>
            <pc:docMk/>
            <pc:sldMk cId="4117442528" sldId="424"/>
            <ac:picMk id="61" creationId="{D6EDB273-FF20-497B-BE28-13A7DCBFBB08}"/>
          </ac:picMkLst>
        </pc:picChg>
        <pc:picChg chg="del">
          <ac:chgData name="Ginsburg, Camille M." userId="aa619595-3695-4d43-9973-26f5ce3362b3" providerId="ADAL" clId="{30512761-CC29-471D-B7A3-65A2CD945B87}" dt="2023-05-12T19:07:24.381" v="1617" actId="478"/>
          <ac:picMkLst>
            <pc:docMk/>
            <pc:sldMk cId="4117442528" sldId="424"/>
            <ac:picMk id="1026" creationId="{F288D0F7-8CF2-0F3E-61D8-246C619044CC}"/>
          </ac:picMkLst>
        </pc:picChg>
        <pc:picChg chg="del">
          <ac:chgData name="Ginsburg, Camille M." userId="aa619595-3695-4d43-9973-26f5ce3362b3" providerId="ADAL" clId="{30512761-CC29-471D-B7A3-65A2CD945B87}" dt="2023-05-12T19:07:23.336" v="1616" actId="478"/>
          <ac:picMkLst>
            <pc:docMk/>
            <pc:sldMk cId="4117442528" sldId="424"/>
            <ac:picMk id="1028" creationId="{18DE18DF-C20A-AC7F-D77C-DB83C437DE15}"/>
          </ac:picMkLst>
        </pc:picChg>
        <pc:picChg chg="del">
          <ac:chgData name="Ginsburg, Camille M." userId="aa619595-3695-4d43-9973-26f5ce3362b3" providerId="ADAL" clId="{30512761-CC29-471D-B7A3-65A2CD945B87}" dt="2023-05-12T19:07:25.098" v="1618" actId="478"/>
          <ac:picMkLst>
            <pc:docMk/>
            <pc:sldMk cId="4117442528" sldId="424"/>
            <ac:picMk id="1030" creationId="{469002CB-3726-007B-4494-DA1DAFAAC0D6}"/>
          </ac:picMkLst>
        </pc:picChg>
      </pc:sldChg>
      <pc:sldChg chg="modAnim">
        <pc:chgData name="Ginsburg, Camille M." userId="aa619595-3695-4d43-9973-26f5ce3362b3" providerId="ADAL" clId="{30512761-CC29-471D-B7A3-65A2CD945B87}" dt="2023-05-12T18:56:02.824" v="1571"/>
        <pc:sldMkLst>
          <pc:docMk/>
          <pc:sldMk cId="2008986078" sldId="429"/>
        </pc:sldMkLst>
      </pc:sldChg>
      <pc:sldChg chg="addSp delSp modSp mod modNotesTx">
        <pc:chgData name="Ginsburg, Camille M." userId="aa619595-3695-4d43-9973-26f5ce3362b3" providerId="ADAL" clId="{30512761-CC29-471D-B7A3-65A2CD945B87}" dt="2023-05-12T18:49:00.938" v="1370" actId="1035"/>
        <pc:sldMkLst>
          <pc:docMk/>
          <pc:sldMk cId="2611024221" sldId="502"/>
        </pc:sldMkLst>
        <pc:spChg chg="add mod">
          <ac:chgData name="Ginsburg, Camille M." userId="aa619595-3695-4d43-9973-26f5ce3362b3" providerId="ADAL" clId="{30512761-CC29-471D-B7A3-65A2CD945B87}" dt="2023-05-12T18:47:45.258" v="1307" actId="1035"/>
          <ac:spMkLst>
            <pc:docMk/>
            <pc:sldMk cId="2611024221" sldId="502"/>
            <ac:spMk id="9" creationId="{EF52FC27-51E6-DD2A-5892-3A5FBD2F6BC7}"/>
          </ac:spMkLst>
        </pc:spChg>
        <pc:spChg chg="mod">
          <ac:chgData name="Ginsburg, Camille M." userId="aa619595-3695-4d43-9973-26f5ce3362b3" providerId="ADAL" clId="{30512761-CC29-471D-B7A3-65A2CD945B87}" dt="2023-05-12T18:20:21.234" v="1133" actId="1035"/>
          <ac:spMkLst>
            <pc:docMk/>
            <pc:sldMk cId="2611024221" sldId="502"/>
            <ac:spMk id="22" creationId="{7A1B3D2B-D1DB-A64C-7ED8-32A385B30717}"/>
          </ac:spMkLst>
        </pc:spChg>
        <pc:spChg chg="mod">
          <ac:chgData name="Ginsburg, Camille M." userId="aa619595-3695-4d43-9973-26f5ce3362b3" providerId="ADAL" clId="{30512761-CC29-471D-B7A3-65A2CD945B87}" dt="2023-05-12T18:43:42.071" v="1231" actId="1037"/>
          <ac:spMkLst>
            <pc:docMk/>
            <pc:sldMk cId="2611024221" sldId="502"/>
            <ac:spMk id="41" creationId="{8351C34F-7CAF-EB38-A9EE-DAF12B854E8F}"/>
          </ac:spMkLst>
        </pc:spChg>
        <pc:spChg chg="mod">
          <ac:chgData name="Ginsburg, Camille M." userId="aa619595-3695-4d43-9973-26f5ce3362b3" providerId="ADAL" clId="{30512761-CC29-471D-B7A3-65A2CD945B87}" dt="2023-05-12T18:43:21.565" v="1204" actId="1038"/>
          <ac:spMkLst>
            <pc:docMk/>
            <pc:sldMk cId="2611024221" sldId="502"/>
            <ac:spMk id="42" creationId="{787FEE06-0299-C91A-4A83-60B6455887F8}"/>
          </ac:spMkLst>
        </pc:spChg>
        <pc:spChg chg="mod">
          <ac:chgData name="Ginsburg, Camille M." userId="aa619595-3695-4d43-9973-26f5ce3362b3" providerId="ADAL" clId="{30512761-CC29-471D-B7A3-65A2CD945B87}" dt="2023-05-12T18:47:19.530" v="1298" actId="1038"/>
          <ac:spMkLst>
            <pc:docMk/>
            <pc:sldMk cId="2611024221" sldId="502"/>
            <ac:spMk id="44" creationId="{AF1E63D5-F65C-6E8E-02D1-7FC77A6270F1}"/>
          </ac:spMkLst>
        </pc:spChg>
        <pc:spChg chg="mod">
          <ac:chgData name="Ginsburg, Camille M." userId="aa619595-3695-4d43-9973-26f5ce3362b3" providerId="ADAL" clId="{30512761-CC29-471D-B7A3-65A2CD945B87}" dt="2023-05-12T18:49:00.938" v="1370" actId="1035"/>
          <ac:spMkLst>
            <pc:docMk/>
            <pc:sldMk cId="2611024221" sldId="502"/>
            <ac:spMk id="46" creationId="{D703260F-C31E-9B98-FCDA-64390EB4EFE2}"/>
          </ac:spMkLst>
        </pc:spChg>
        <pc:spChg chg="mod">
          <ac:chgData name="Ginsburg, Camille M." userId="aa619595-3695-4d43-9973-26f5ce3362b3" providerId="ADAL" clId="{30512761-CC29-471D-B7A3-65A2CD945B87}" dt="2023-05-12T18:19:32.723" v="1117" actId="1038"/>
          <ac:spMkLst>
            <pc:docMk/>
            <pc:sldMk cId="2611024221" sldId="502"/>
            <ac:spMk id="47" creationId="{81DAC796-3441-E181-0E45-DD44149A020E}"/>
          </ac:spMkLst>
        </pc:spChg>
        <pc:spChg chg="mod">
          <ac:chgData name="Ginsburg, Camille M." userId="aa619595-3695-4d43-9973-26f5ce3362b3" providerId="ADAL" clId="{30512761-CC29-471D-B7A3-65A2CD945B87}" dt="2023-05-12T18:20:37.169" v="1141" actId="1036"/>
          <ac:spMkLst>
            <pc:docMk/>
            <pc:sldMk cId="2611024221" sldId="502"/>
            <ac:spMk id="56" creationId="{F77C85CD-0342-ECD4-789A-C50CF4DD22BE}"/>
          </ac:spMkLst>
        </pc:spChg>
        <pc:spChg chg="mod">
          <ac:chgData name="Ginsburg, Camille M." userId="aa619595-3695-4d43-9973-26f5ce3362b3" providerId="ADAL" clId="{30512761-CC29-471D-B7A3-65A2CD945B87}" dt="2023-05-12T18:19:53.667" v="1124" actId="1036"/>
          <ac:spMkLst>
            <pc:docMk/>
            <pc:sldMk cId="2611024221" sldId="502"/>
            <ac:spMk id="57" creationId="{D83E8E3C-4975-7876-3E96-F48335A1EB39}"/>
          </ac:spMkLst>
        </pc:spChg>
        <pc:spChg chg="mod">
          <ac:chgData name="Ginsburg, Camille M." userId="aa619595-3695-4d43-9973-26f5ce3362b3" providerId="ADAL" clId="{30512761-CC29-471D-B7A3-65A2CD945B87}" dt="2023-05-12T18:20:27.863" v="1137" actId="1036"/>
          <ac:spMkLst>
            <pc:docMk/>
            <pc:sldMk cId="2611024221" sldId="502"/>
            <ac:spMk id="60" creationId="{0DF9C1E6-BE0E-EABD-D323-6C0FD30CB0B9}"/>
          </ac:spMkLst>
        </pc:spChg>
        <pc:spChg chg="mod">
          <ac:chgData name="Ginsburg, Camille M." userId="aa619595-3695-4d43-9973-26f5ce3362b3" providerId="ADAL" clId="{30512761-CC29-471D-B7A3-65A2CD945B87}" dt="2023-05-12T18:19:46.239" v="1121" actId="1036"/>
          <ac:spMkLst>
            <pc:docMk/>
            <pc:sldMk cId="2611024221" sldId="502"/>
            <ac:spMk id="62" creationId="{0B7A9635-A27B-B9EC-2E65-4C18B03922EA}"/>
          </ac:spMkLst>
        </pc:spChg>
        <pc:spChg chg="mod">
          <ac:chgData name="Ginsburg, Camille M." userId="aa619595-3695-4d43-9973-26f5ce3362b3" providerId="ADAL" clId="{30512761-CC29-471D-B7A3-65A2CD945B87}" dt="2023-05-12T18:43:52.267" v="1240" actId="1037"/>
          <ac:spMkLst>
            <pc:docMk/>
            <pc:sldMk cId="2611024221" sldId="502"/>
            <ac:spMk id="65" creationId="{6B4CAF63-3138-7727-625F-4D9B150E40F2}"/>
          </ac:spMkLst>
        </pc:spChg>
        <pc:spChg chg="del">
          <ac:chgData name="Ginsburg, Camille M." userId="aa619595-3695-4d43-9973-26f5ce3362b3" providerId="ADAL" clId="{30512761-CC29-471D-B7A3-65A2CD945B87}" dt="2023-05-12T17:31:41.462" v="858" actId="478"/>
          <ac:spMkLst>
            <pc:docMk/>
            <pc:sldMk cId="2611024221" sldId="502"/>
            <ac:spMk id="68" creationId="{87B60BBD-76E2-96F3-5E70-B2835C3925C9}"/>
          </ac:spMkLst>
        </pc:spChg>
        <pc:spChg chg="mod">
          <ac:chgData name="Ginsburg, Camille M." userId="aa619595-3695-4d43-9973-26f5ce3362b3" providerId="ADAL" clId="{30512761-CC29-471D-B7A3-65A2CD945B87}" dt="2023-05-12T18:18:28.511" v="1089" actId="1036"/>
          <ac:spMkLst>
            <pc:docMk/>
            <pc:sldMk cId="2611024221" sldId="502"/>
            <ac:spMk id="69" creationId="{49BCFB73-DB77-D8EA-4AA5-A1C92D922F59}"/>
          </ac:spMkLst>
        </pc:spChg>
        <pc:spChg chg="mod">
          <ac:chgData name="Ginsburg, Camille M." userId="aa619595-3695-4d43-9973-26f5ce3362b3" providerId="ADAL" clId="{30512761-CC29-471D-B7A3-65A2CD945B87}" dt="2023-05-12T18:17:59.927" v="1081" actId="1035"/>
          <ac:spMkLst>
            <pc:docMk/>
            <pc:sldMk cId="2611024221" sldId="502"/>
            <ac:spMk id="78" creationId="{D2F9CC95-0ADC-B210-AB97-D2C2884793AE}"/>
          </ac:spMkLst>
        </pc:spChg>
        <pc:spChg chg="mod">
          <ac:chgData name="Ginsburg, Camille M." userId="aa619595-3695-4d43-9973-26f5ce3362b3" providerId="ADAL" clId="{30512761-CC29-471D-B7A3-65A2CD945B87}" dt="2023-05-12T18:17:53.358" v="1080" actId="1035"/>
          <ac:spMkLst>
            <pc:docMk/>
            <pc:sldMk cId="2611024221" sldId="502"/>
            <ac:spMk id="83" creationId="{AE7873DE-75F4-EAA6-CB90-42633D64DDD3}"/>
          </ac:spMkLst>
        </pc:spChg>
        <pc:grpChg chg="del">
          <ac:chgData name="Ginsburg, Camille M." userId="aa619595-3695-4d43-9973-26f5ce3362b3" providerId="ADAL" clId="{30512761-CC29-471D-B7A3-65A2CD945B87}" dt="2023-05-12T17:31:25.193" v="854" actId="165"/>
          <ac:grpSpMkLst>
            <pc:docMk/>
            <pc:sldMk cId="2611024221" sldId="502"/>
            <ac:grpSpMk id="14" creationId="{0AAE4717-20D7-B539-C8FA-1D832C33D637}"/>
          </ac:grpSpMkLst>
        </pc:grpChg>
        <pc:grpChg chg="mod">
          <ac:chgData name="Ginsburg, Camille M." userId="aa619595-3695-4d43-9973-26f5ce3362b3" providerId="ADAL" clId="{30512761-CC29-471D-B7A3-65A2CD945B87}" dt="2023-05-12T18:18:58.579" v="1093" actId="1035"/>
          <ac:grpSpMkLst>
            <pc:docMk/>
            <pc:sldMk cId="2611024221" sldId="502"/>
            <ac:grpSpMk id="36" creationId="{B853D236-8E41-45AC-82A2-292FA81FF623}"/>
          </ac:grpSpMkLst>
        </pc:grpChg>
        <pc:picChg chg="add del mod topLvl">
          <ac:chgData name="Ginsburg, Camille M." userId="aa619595-3695-4d43-9973-26f5ce3362b3" providerId="ADAL" clId="{30512761-CC29-471D-B7A3-65A2CD945B87}" dt="2023-05-12T17:31:29.107" v="856" actId="478"/>
          <ac:picMkLst>
            <pc:docMk/>
            <pc:sldMk cId="2611024221" sldId="502"/>
            <ac:picMk id="4" creationId="{E3032BD6-51F3-491E-84F8-EB734AE08EF8}"/>
          </ac:picMkLst>
        </pc:picChg>
        <pc:picChg chg="add mod">
          <ac:chgData name="Ginsburg, Camille M." userId="aa619595-3695-4d43-9973-26f5ce3362b3" providerId="ADAL" clId="{30512761-CC29-471D-B7A3-65A2CD945B87}" dt="2023-05-12T18:48:38.334" v="1367" actId="14100"/>
          <ac:picMkLst>
            <pc:docMk/>
            <pc:sldMk cId="2611024221" sldId="502"/>
            <ac:picMk id="6" creationId="{71C1334B-ECBD-1961-868D-523FA2F11E35}"/>
          </ac:picMkLst>
        </pc:picChg>
        <pc:picChg chg="add del mod topLvl">
          <ac:chgData name="Ginsburg, Camille M." userId="aa619595-3695-4d43-9973-26f5ce3362b3" providerId="ADAL" clId="{30512761-CC29-471D-B7A3-65A2CD945B87}" dt="2023-05-12T17:31:37.587" v="857" actId="478"/>
          <ac:picMkLst>
            <pc:docMk/>
            <pc:sldMk cId="2611024221" sldId="502"/>
            <ac:picMk id="8" creationId="{5E519EB5-B639-A8B3-CDDB-855D47A48DB4}"/>
          </ac:picMkLst>
        </pc:picChg>
        <pc:picChg chg="add del mod topLvl">
          <ac:chgData name="Ginsburg, Camille M." userId="aa619595-3695-4d43-9973-26f5ce3362b3" providerId="ADAL" clId="{30512761-CC29-471D-B7A3-65A2CD945B87}" dt="2023-05-12T18:18:39.473" v="1091" actId="1036"/>
          <ac:picMkLst>
            <pc:docMk/>
            <pc:sldMk cId="2611024221" sldId="502"/>
            <ac:picMk id="10" creationId="{D1BC5F19-9302-6A62-632E-FD0BEE45A9D3}"/>
          </ac:picMkLst>
        </pc:picChg>
        <pc:picChg chg="add del mod topLvl">
          <ac:chgData name="Ginsburg, Camille M." userId="aa619595-3695-4d43-9973-26f5ce3362b3" providerId="ADAL" clId="{30512761-CC29-471D-B7A3-65A2CD945B87}" dt="2023-05-12T17:31:29.107" v="856" actId="478"/>
          <ac:picMkLst>
            <pc:docMk/>
            <pc:sldMk cId="2611024221" sldId="502"/>
            <ac:picMk id="12" creationId="{D53BE680-16EC-5493-703B-D8B8CE60F284}"/>
          </ac:picMkLst>
        </pc:picChg>
        <pc:picChg chg="mod">
          <ac:chgData name="Ginsburg, Camille M." userId="aa619595-3695-4d43-9973-26f5ce3362b3" providerId="ADAL" clId="{30512761-CC29-471D-B7A3-65A2CD945B87}" dt="2023-05-12T18:43:10.614" v="1174" actId="1038"/>
          <ac:picMkLst>
            <pc:docMk/>
            <pc:sldMk cId="2611024221" sldId="502"/>
            <ac:picMk id="19" creationId="{33E00545-395B-4E5E-821D-6FCA89C085E4}"/>
          </ac:picMkLst>
        </pc:picChg>
        <pc:picChg chg="del mod">
          <ac:chgData name="Ginsburg, Camille M." userId="aa619595-3695-4d43-9973-26f5ce3362b3" providerId="ADAL" clId="{30512761-CC29-471D-B7A3-65A2CD945B87}" dt="2023-05-12T18:48:50.625" v="1369" actId="21"/>
          <ac:picMkLst>
            <pc:docMk/>
            <pc:sldMk cId="2611024221" sldId="502"/>
            <ac:picMk id="28" creationId="{A503B9DE-F81F-4A7D-AEAC-B55C55104309}"/>
          </ac:picMkLst>
        </pc:picChg>
        <pc:picChg chg="mod">
          <ac:chgData name="Ginsburg, Camille M." userId="aa619595-3695-4d43-9973-26f5ce3362b3" providerId="ADAL" clId="{30512761-CC29-471D-B7A3-65A2CD945B87}" dt="2023-05-12T18:43:27.851" v="1213" actId="1037"/>
          <ac:picMkLst>
            <pc:docMk/>
            <pc:sldMk cId="2611024221" sldId="502"/>
            <ac:picMk id="30" creationId="{1731E0CA-3AFD-4B88-8BC6-79BA0C185347}"/>
          </ac:picMkLst>
        </pc:picChg>
        <pc:picChg chg="mod">
          <ac:chgData name="Ginsburg, Camille M." userId="aa619595-3695-4d43-9973-26f5ce3362b3" providerId="ADAL" clId="{30512761-CC29-471D-B7A3-65A2CD945B87}" dt="2023-05-12T18:46:46.712" v="1270" actId="1037"/>
          <ac:picMkLst>
            <pc:docMk/>
            <pc:sldMk cId="2611024221" sldId="502"/>
            <ac:picMk id="32" creationId="{9AECAB94-B142-4B52-8437-E6E7AE9D0411}"/>
          </ac:picMkLst>
        </pc:picChg>
        <pc:picChg chg="mod">
          <ac:chgData name="Ginsburg, Camille M." userId="aa619595-3695-4d43-9973-26f5ce3362b3" providerId="ADAL" clId="{30512761-CC29-471D-B7A3-65A2CD945B87}" dt="2023-05-12T18:43:32.876" v="1221" actId="1037"/>
          <ac:picMkLst>
            <pc:docMk/>
            <pc:sldMk cId="2611024221" sldId="502"/>
            <ac:picMk id="64" creationId="{82B898ED-BA73-7BC4-B8F1-F31C977A96DE}"/>
          </ac:picMkLst>
        </pc:picChg>
        <pc:picChg chg="mod">
          <ac:chgData name="Ginsburg, Camille M." userId="aa619595-3695-4d43-9973-26f5ce3362b3" providerId="ADAL" clId="{30512761-CC29-471D-B7A3-65A2CD945B87}" dt="2023-05-12T17:58:03.131" v="917" actId="196"/>
          <ac:picMkLst>
            <pc:docMk/>
            <pc:sldMk cId="2611024221" sldId="502"/>
            <ac:picMk id="80" creationId="{302630C1-AB9C-94AB-451A-779C03217BAF}"/>
          </ac:picMkLst>
        </pc:picChg>
        <pc:picChg chg="mod">
          <ac:chgData name="Ginsburg, Camille M." userId="aa619595-3695-4d43-9973-26f5ce3362b3" providerId="ADAL" clId="{30512761-CC29-471D-B7A3-65A2CD945B87}" dt="2023-05-12T18:18:12.674" v="1083" actId="1036"/>
          <ac:picMkLst>
            <pc:docMk/>
            <pc:sldMk cId="2611024221" sldId="502"/>
            <ac:picMk id="82" creationId="{112DE51E-EFA4-FEDF-84CE-BB1E9D8D7953}"/>
          </ac:picMkLst>
        </pc:picChg>
      </pc:sldChg>
      <pc:sldChg chg="addSp modSp mod">
        <pc:chgData name="Ginsburg, Camille M." userId="aa619595-3695-4d43-9973-26f5ce3362b3" providerId="ADAL" clId="{30512761-CC29-471D-B7A3-65A2CD945B87}" dt="2023-05-12T19:22:37.093" v="2195" actId="14100"/>
        <pc:sldMkLst>
          <pc:docMk/>
          <pc:sldMk cId="3670042987" sldId="1872"/>
        </pc:sldMkLst>
        <pc:graphicFrameChg chg="mod">
          <ac:chgData name="Ginsburg, Camille M." userId="aa619595-3695-4d43-9973-26f5ce3362b3" providerId="ADAL" clId="{30512761-CC29-471D-B7A3-65A2CD945B87}" dt="2023-05-12T19:22:01.886" v="2189" actId="1076"/>
          <ac:graphicFrameMkLst>
            <pc:docMk/>
            <pc:sldMk cId="3670042987" sldId="1872"/>
            <ac:graphicFrameMk id="14" creationId="{6C78DEDD-5AE3-43BC-E7FB-AFB9646A18DD}"/>
          </ac:graphicFrameMkLst>
        </pc:graphicFrameChg>
        <pc:picChg chg="add mod">
          <ac:chgData name="Ginsburg, Camille M." userId="aa619595-3695-4d43-9973-26f5ce3362b3" providerId="ADAL" clId="{30512761-CC29-471D-B7A3-65A2CD945B87}" dt="2023-05-12T19:22:19.469" v="2193" actId="1076"/>
          <ac:picMkLst>
            <pc:docMk/>
            <pc:sldMk cId="3670042987" sldId="1872"/>
            <ac:picMk id="7" creationId="{04ECB624-EAD3-6869-642F-762FEA58BE90}"/>
          </ac:picMkLst>
        </pc:picChg>
        <pc:picChg chg="mod ord">
          <ac:chgData name="Ginsburg, Camille M." userId="aa619595-3695-4d43-9973-26f5ce3362b3" providerId="ADAL" clId="{30512761-CC29-471D-B7A3-65A2CD945B87}" dt="2023-05-12T19:22:37.093" v="2195" actId="14100"/>
          <ac:picMkLst>
            <pc:docMk/>
            <pc:sldMk cId="3670042987" sldId="1872"/>
            <ac:picMk id="24" creationId="{EBCC6192-F15A-8C97-9C67-77C39D22398B}"/>
          </ac:picMkLst>
        </pc:picChg>
      </pc:sldChg>
      <pc:sldChg chg="addSp modSp mod">
        <pc:chgData name="Ginsburg, Camille M." userId="aa619595-3695-4d43-9973-26f5ce3362b3" providerId="ADAL" clId="{30512761-CC29-471D-B7A3-65A2CD945B87}" dt="2023-05-12T19:41:07.337" v="2619" actId="1037"/>
        <pc:sldMkLst>
          <pc:docMk/>
          <pc:sldMk cId="2763113722" sldId="1886"/>
        </pc:sldMkLst>
        <pc:spChg chg="add mod">
          <ac:chgData name="Ginsburg, Camille M." userId="aa619595-3695-4d43-9973-26f5ce3362b3" providerId="ADAL" clId="{30512761-CC29-471D-B7A3-65A2CD945B87}" dt="2023-05-12T18:56:35.429" v="1575" actId="1582"/>
          <ac:spMkLst>
            <pc:docMk/>
            <pc:sldMk cId="2763113722" sldId="1886"/>
            <ac:spMk id="58" creationId="{CE1F0442-20E9-58B0-E9CE-116C7D3FED71}"/>
          </ac:spMkLst>
        </pc:spChg>
        <pc:spChg chg="add mod">
          <ac:chgData name="Ginsburg, Camille M." userId="aa619595-3695-4d43-9973-26f5ce3362b3" providerId="ADAL" clId="{30512761-CC29-471D-B7A3-65A2CD945B87}" dt="2023-05-12T18:59:20.191" v="1615" actId="1038"/>
          <ac:spMkLst>
            <pc:docMk/>
            <pc:sldMk cId="2763113722" sldId="1886"/>
            <ac:spMk id="59" creationId="{B72E090D-1875-4668-9E12-6C7DBEB8D9F5}"/>
          </ac:spMkLst>
        </pc:spChg>
        <pc:spChg chg="add mod">
          <ac:chgData name="Ginsburg, Camille M." userId="aa619595-3695-4d43-9973-26f5ce3362b3" providerId="ADAL" clId="{30512761-CC29-471D-B7A3-65A2CD945B87}" dt="2023-05-12T19:40:56.484" v="2611" actId="1037"/>
          <ac:spMkLst>
            <pc:docMk/>
            <pc:sldMk cId="2763113722" sldId="1886"/>
            <ac:spMk id="60" creationId="{7FF71259-8882-D2E1-519C-CE813DCA55BA}"/>
          </ac:spMkLst>
        </pc:spChg>
        <pc:spChg chg="add mod">
          <ac:chgData name="Ginsburg, Camille M." userId="aa619595-3695-4d43-9973-26f5ce3362b3" providerId="ADAL" clId="{30512761-CC29-471D-B7A3-65A2CD945B87}" dt="2023-05-12T19:41:01.066" v="2615" actId="1037"/>
          <ac:spMkLst>
            <pc:docMk/>
            <pc:sldMk cId="2763113722" sldId="1886"/>
            <ac:spMk id="61" creationId="{2646B74F-DF16-73F9-C89C-980BE622EDAC}"/>
          </ac:spMkLst>
        </pc:spChg>
        <pc:spChg chg="add mod">
          <ac:chgData name="Ginsburg, Camille M." userId="aa619595-3695-4d43-9973-26f5ce3362b3" providerId="ADAL" clId="{30512761-CC29-471D-B7A3-65A2CD945B87}" dt="2023-05-12T19:41:07.337" v="2619" actId="1037"/>
          <ac:spMkLst>
            <pc:docMk/>
            <pc:sldMk cId="2763113722" sldId="1886"/>
            <ac:spMk id="62" creationId="{9A316044-5EA4-07CC-D697-ACF74F7F381E}"/>
          </ac:spMkLst>
        </pc:spChg>
        <pc:spChg chg="add mod">
          <ac:chgData name="Ginsburg, Camille M." userId="aa619595-3695-4d43-9973-26f5ce3362b3" providerId="ADAL" clId="{30512761-CC29-471D-B7A3-65A2CD945B87}" dt="2023-05-12T19:39:36.567" v="2587" actId="1035"/>
          <ac:spMkLst>
            <pc:docMk/>
            <pc:sldMk cId="2763113722" sldId="1886"/>
            <ac:spMk id="63" creationId="{BF9860B8-1BE1-9AA8-43F9-0DECEE2646AA}"/>
          </ac:spMkLst>
        </pc:spChg>
        <pc:spChg chg="add mod">
          <ac:chgData name="Ginsburg, Camille M." userId="aa619595-3695-4d43-9973-26f5ce3362b3" providerId="ADAL" clId="{30512761-CC29-471D-B7A3-65A2CD945B87}" dt="2023-05-12T19:40:47.567" v="2608" actId="1038"/>
          <ac:spMkLst>
            <pc:docMk/>
            <pc:sldMk cId="2763113722" sldId="1886"/>
            <ac:spMk id="64" creationId="{BAC9D403-C895-636C-196D-C32A48B6ED76}"/>
          </ac:spMkLst>
        </pc:spChg>
      </pc:sldChg>
      <pc:sldChg chg="modSp mod">
        <pc:chgData name="Ginsburg, Camille M." userId="aa619595-3695-4d43-9973-26f5ce3362b3" providerId="ADAL" clId="{30512761-CC29-471D-B7A3-65A2CD945B87}" dt="2023-05-12T11:45:37.091" v="1" actId="207"/>
        <pc:sldMkLst>
          <pc:docMk/>
          <pc:sldMk cId="1340614937" sldId="5819"/>
        </pc:sldMkLst>
        <pc:spChg chg="mod">
          <ac:chgData name="Ginsburg, Camille M." userId="aa619595-3695-4d43-9973-26f5ce3362b3" providerId="ADAL" clId="{30512761-CC29-471D-B7A3-65A2CD945B87}" dt="2023-05-12T11:45:33.450" v="0" actId="207"/>
          <ac:spMkLst>
            <pc:docMk/>
            <pc:sldMk cId="1340614937" sldId="5819"/>
            <ac:spMk id="5" creationId="{C0C60919-FE27-2DB1-E519-05C31C87937E}"/>
          </ac:spMkLst>
        </pc:spChg>
        <pc:spChg chg="mod">
          <ac:chgData name="Ginsburg, Camille M." userId="aa619595-3695-4d43-9973-26f5ce3362b3" providerId="ADAL" clId="{30512761-CC29-471D-B7A3-65A2CD945B87}" dt="2023-05-12T11:45:37.091" v="1" actId="207"/>
          <ac:spMkLst>
            <pc:docMk/>
            <pc:sldMk cId="1340614937" sldId="5819"/>
            <ac:spMk id="6" creationId="{73BC9C17-81EB-6C7B-BE37-2474B452693B}"/>
          </ac:spMkLst>
        </pc:spChg>
      </pc:sldChg>
      <pc:sldChg chg="modSp mod">
        <pc:chgData name="Ginsburg, Camille M." userId="aa619595-3695-4d43-9973-26f5ce3362b3" providerId="ADAL" clId="{30512761-CC29-471D-B7A3-65A2CD945B87}" dt="2023-05-12T19:32:57.647" v="2476" actId="20577"/>
        <pc:sldMkLst>
          <pc:docMk/>
          <pc:sldMk cId="3343257652" sldId="5820"/>
        </pc:sldMkLst>
        <pc:spChg chg="mod">
          <ac:chgData name="Ginsburg, Camille M." userId="aa619595-3695-4d43-9973-26f5ce3362b3" providerId="ADAL" clId="{30512761-CC29-471D-B7A3-65A2CD945B87}" dt="2023-05-12T19:24:24.222" v="2198" actId="404"/>
          <ac:spMkLst>
            <pc:docMk/>
            <pc:sldMk cId="3343257652" sldId="5820"/>
            <ac:spMk id="3" creationId="{DB277AC6-831F-DE87-F862-C0ACE829B8A8}"/>
          </ac:spMkLst>
        </pc:spChg>
        <pc:spChg chg="mod">
          <ac:chgData name="Ginsburg, Camille M." userId="aa619595-3695-4d43-9973-26f5ce3362b3" providerId="ADAL" clId="{30512761-CC29-471D-B7A3-65A2CD945B87}" dt="2023-05-12T19:32:57.647" v="2476" actId="20577"/>
          <ac:spMkLst>
            <pc:docMk/>
            <pc:sldMk cId="3343257652" sldId="5820"/>
            <ac:spMk id="9" creationId="{13969B13-A817-F8D3-429F-5B891C11A8AC}"/>
          </ac:spMkLst>
        </pc:spChg>
      </pc:sldChg>
      <pc:sldChg chg="delSp modSp new mod ord">
        <pc:chgData name="Ginsburg, Camille M." userId="aa619595-3695-4d43-9973-26f5ce3362b3" providerId="ADAL" clId="{30512761-CC29-471D-B7A3-65A2CD945B87}" dt="2023-05-12T19:33:28.019" v="2477" actId="478"/>
        <pc:sldMkLst>
          <pc:docMk/>
          <pc:sldMk cId="1675662220" sldId="5821"/>
        </pc:sldMkLst>
        <pc:spChg chg="mod">
          <ac:chgData name="Ginsburg, Camille M." userId="aa619595-3695-4d43-9973-26f5ce3362b3" providerId="ADAL" clId="{30512761-CC29-471D-B7A3-65A2CD945B87}" dt="2023-05-12T11:45:56.826" v="17" actId="20577"/>
          <ac:spMkLst>
            <pc:docMk/>
            <pc:sldMk cId="1675662220" sldId="5821"/>
            <ac:spMk id="2" creationId="{908BCC57-4EE1-CC31-B2CD-28C70006C9EC}"/>
          </ac:spMkLst>
        </pc:spChg>
        <pc:spChg chg="del">
          <ac:chgData name="Ginsburg, Camille M." userId="aa619595-3695-4d43-9973-26f5ce3362b3" providerId="ADAL" clId="{30512761-CC29-471D-B7A3-65A2CD945B87}" dt="2023-05-12T19:33:28.019" v="2477" actId="478"/>
          <ac:spMkLst>
            <pc:docMk/>
            <pc:sldMk cId="1675662220" sldId="5821"/>
            <ac:spMk id="3" creationId="{5808C0E9-6F1D-E0AB-CBFE-5EA28818552C}"/>
          </ac:spMkLst>
        </pc:spChg>
      </pc:sldChg>
      <pc:sldChg chg="addSp delSp modSp new mod modClrScheme chgLayout">
        <pc:chgData name="Ginsburg, Camille M." userId="aa619595-3695-4d43-9973-26f5ce3362b3" providerId="ADAL" clId="{30512761-CC29-471D-B7A3-65A2CD945B87}" dt="2023-05-12T19:34:00.255" v="2482" actId="403"/>
        <pc:sldMkLst>
          <pc:docMk/>
          <pc:sldMk cId="1348522171" sldId="5822"/>
        </pc:sldMkLst>
        <pc:spChg chg="del mod ord">
          <ac:chgData name="Ginsburg, Camille M." userId="aa619595-3695-4d43-9973-26f5ce3362b3" providerId="ADAL" clId="{30512761-CC29-471D-B7A3-65A2CD945B87}" dt="2023-05-12T11:46:21.046" v="19" actId="700"/>
          <ac:spMkLst>
            <pc:docMk/>
            <pc:sldMk cId="1348522171" sldId="5822"/>
            <ac:spMk id="2" creationId="{C5C2295D-032C-F023-66DD-BEF6FED6A952}"/>
          </ac:spMkLst>
        </pc:spChg>
        <pc:spChg chg="del mod ord">
          <ac:chgData name="Ginsburg, Camille M." userId="aa619595-3695-4d43-9973-26f5ce3362b3" providerId="ADAL" clId="{30512761-CC29-471D-B7A3-65A2CD945B87}" dt="2023-05-12T11:46:21.046" v="19" actId="700"/>
          <ac:spMkLst>
            <pc:docMk/>
            <pc:sldMk cId="1348522171" sldId="5822"/>
            <ac:spMk id="3" creationId="{4DB70D90-B9E3-F7AA-51CE-F39C549C9F11}"/>
          </ac:spMkLst>
        </pc:spChg>
        <pc:spChg chg="mod ord">
          <ac:chgData name="Ginsburg, Camille M." userId="aa619595-3695-4d43-9973-26f5ce3362b3" providerId="ADAL" clId="{30512761-CC29-471D-B7A3-65A2CD945B87}" dt="2023-05-12T11:46:53.645" v="21" actId="700"/>
          <ac:spMkLst>
            <pc:docMk/>
            <pc:sldMk cId="1348522171" sldId="5822"/>
            <ac:spMk id="4" creationId="{F1E22A6E-510C-250D-2122-911F16C02DB0}"/>
          </ac:spMkLst>
        </pc:spChg>
        <pc:spChg chg="mod ord">
          <ac:chgData name="Ginsburg, Camille M." userId="aa619595-3695-4d43-9973-26f5ce3362b3" providerId="ADAL" clId="{30512761-CC29-471D-B7A3-65A2CD945B87}" dt="2023-05-12T11:46:53.645" v="21" actId="700"/>
          <ac:spMkLst>
            <pc:docMk/>
            <pc:sldMk cId="1348522171" sldId="5822"/>
            <ac:spMk id="5" creationId="{F45E8047-F5B7-00F0-460E-AE0C2E537D71}"/>
          </ac:spMkLst>
        </pc:spChg>
        <pc:spChg chg="add del mod ord">
          <ac:chgData name="Ginsburg, Camille M." userId="aa619595-3695-4d43-9973-26f5ce3362b3" providerId="ADAL" clId="{30512761-CC29-471D-B7A3-65A2CD945B87}" dt="2023-05-12T11:46:25.063" v="20" actId="700"/>
          <ac:spMkLst>
            <pc:docMk/>
            <pc:sldMk cId="1348522171" sldId="5822"/>
            <ac:spMk id="6" creationId="{DA80744D-0CE3-B5A9-D0E4-01D6597A6EEF}"/>
          </ac:spMkLst>
        </pc:spChg>
        <pc:spChg chg="add del mod ord">
          <ac:chgData name="Ginsburg, Camille M." userId="aa619595-3695-4d43-9973-26f5ce3362b3" providerId="ADAL" clId="{30512761-CC29-471D-B7A3-65A2CD945B87}" dt="2023-05-12T11:46:25.063" v="20" actId="700"/>
          <ac:spMkLst>
            <pc:docMk/>
            <pc:sldMk cId="1348522171" sldId="5822"/>
            <ac:spMk id="7" creationId="{EA965664-5B25-2DD2-FFD0-E1362777208F}"/>
          </ac:spMkLst>
        </pc:spChg>
        <pc:spChg chg="add del mod ord">
          <ac:chgData name="Ginsburg, Camille M." userId="aa619595-3695-4d43-9973-26f5ce3362b3" providerId="ADAL" clId="{30512761-CC29-471D-B7A3-65A2CD945B87}" dt="2023-05-12T11:46:53.645" v="21" actId="700"/>
          <ac:spMkLst>
            <pc:docMk/>
            <pc:sldMk cId="1348522171" sldId="5822"/>
            <ac:spMk id="8" creationId="{61BF9BFF-FB94-E2EF-19A5-E48E2D0265FE}"/>
          </ac:spMkLst>
        </pc:spChg>
        <pc:spChg chg="add del mod ord">
          <ac:chgData name="Ginsburg, Camille M." userId="aa619595-3695-4d43-9973-26f5ce3362b3" providerId="ADAL" clId="{30512761-CC29-471D-B7A3-65A2CD945B87}" dt="2023-05-12T11:46:53.645" v="21" actId="700"/>
          <ac:spMkLst>
            <pc:docMk/>
            <pc:sldMk cId="1348522171" sldId="5822"/>
            <ac:spMk id="9" creationId="{ECB1C404-31B6-CD81-C19C-C1D602D4E86C}"/>
          </ac:spMkLst>
        </pc:spChg>
        <pc:spChg chg="add mod ord">
          <ac:chgData name="Ginsburg, Camille M." userId="aa619595-3695-4d43-9973-26f5ce3362b3" providerId="ADAL" clId="{30512761-CC29-471D-B7A3-65A2CD945B87}" dt="2023-05-12T17:00:44.426" v="703" actId="20577"/>
          <ac:spMkLst>
            <pc:docMk/>
            <pc:sldMk cId="1348522171" sldId="5822"/>
            <ac:spMk id="10" creationId="{1CD77D19-4B4B-7444-F950-EDCA891A075B}"/>
          </ac:spMkLst>
        </pc:spChg>
        <pc:spChg chg="add mod ord">
          <ac:chgData name="Ginsburg, Camille M." userId="aa619595-3695-4d43-9973-26f5ce3362b3" providerId="ADAL" clId="{30512761-CC29-471D-B7A3-65A2CD945B87}" dt="2023-05-12T19:34:00.255" v="2482" actId="403"/>
          <ac:spMkLst>
            <pc:docMk/>
            <pc:sldMk cId="1348522171" sldId="5822"/>
            <ac:spMk id="11" creationId="{9B31F3FF-1688-371B-FA5F-8BDF893EC793}"/>
          </ac:spMkLst>
        </pc:spChg>
      </pc:sldChg>
      <pc:sldChg chg="addSp delSp modSp new mod">
        <pc:chgData name="Ginsburg, Camille M." userId="aa619595-3695-4d43-9973-26f5ce3362b3" providerId="ADAL" clId="{30512761-CC29-471D-B7A3-65A2CD945B87}" dt="2023-05-12T15:09:10.015" v="107" actId="14100"/>
        <pc:sldMkLst>
          <pc:docMk/>
          <pc:sldMk cId="4223068668" sldId="5823"/>
        </pc:sldMkLst>
        <pc:spChg chg="mod">
          <ac:chgData name="Ginsburg, Camille M." userId="aa619595-3695-4d43-9973-26f5ce3362b3" providerId="ADAL" clId="{30512761-CC29-471D-B7A3-65A2CD945B87}" dt="2023-05-12T11:47:39.964" v="85" actId="20577"/>
          <ac:spMkLst>
            <pc:docMk/>
            <pc:sldMk cId="4223068668" sldId="5823"/>
            <ac:spMk id="2" creationId="{AE891FDA-C386-C20B-891E-C9703082A4D0}"/>
          </ac:spMkLst>
        </pc:spChg>
        <pc:spChg chg="del">
          <ac:chgData name="Ginsburg, Camille M." userId="aa619595-3695-4d43-9973-26f5ce3362b3" providerId="ADAL" clId="{30512761-CC29-471D-B7A3-65A2CD945B87}" dt="2023-05-12T15:03:05.897" v="86"/>
          <ac:spMkLst>
            <pc:docMk/>
            <pc:sldMk cId="4223068668" sldId="5823"/>
            <ac:spMk id="3" creationId="{4D56246D-2A51-4378-D3B6-AF4901EACB22}"/>
          </ac:spMkLst>
        </pc:spChg>
        <pc:spChg chg="add del mod">
          <ac:chgData name="Ginsburg, Camille M." userId="aa619595-3695-4d43-9973-26f5ce3362b3" providerId="ADAL" clId="{30512761-CC29-471D-B7A3-65A2CD945B87}" dt="2023-05-12T15:08:05.597" v="96"/>
          <ac:spMkLst>
            <pc:docMk/>
            <pc:sldMk cId="4223068668" sldId="5823"/>
            <ac:spMk id="9" creationId="{7C5F5F2E-E5CF-AAA5-E8D4-E8FFC8F75955}"/>
          </ac:spMkLst>
        </pc:spChg>
        <pc:picChg chg="add del mod modCrop">
          <ac:chgData name="Ginsburg, Camille M." userId="aa619595-3695-4d43-9973-26f5ce3362b3" providerId="ADAL" clId="{30512761-CC29-471D-B7A3-65A2CD945B87}" dt="2023-05-12T15:03:51.784" v="95" actId="21"/>
          <ac:picMkLst>
            <pc:docMk/>
            <pc:sldMk cId="4223068668" sldId="5823"/>
            <ac:picMk id="7" creationId="{22752B2F-F0E3-1E9C-3835-A39A8FEEDDF4}"/>
          </ac:picMkLst>
        </pc:picChg>
        <pc:picChg chg="add mod modCrop">
          <ac:chgData name="Ginsburg, Camille M." userId="aa619595-3695-4d43-9973-26f5ce3362b3" providerId="ADAL" clId="{30512761-CC29-471D-B7A3-65A2CD945B87}" dt="2023-05-12T15:09:10.015" v="107" actId="14100"/>
          <ac:picMkLst>
            <pc:docMk/>
            <pc:sldMk cId="4223068668" sldId="5823"/>
            <ac:picMk id="11" creationId="{C58B9739-A4A5-B4D2-116B-C2A8BA00533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2AFCCE-80E4-4748-86E1-CC2D01C1BE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039E3E-3F84-4D42-BEBF-2416413596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D428AA-CEDA-4497-BD64-97073D5655C7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0180C-A1C4-4205-A846-DF24A3C791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DE3D8-E091-45F7-9ED4-AE233B4122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37E5D8-6889-4EB4-9A2E-526674C6F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12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F62B4-CA64-4A6F-AFD8-4788FCABA18B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E558-C1A5-476F-95B5-0D0D4784BC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9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facilities cost ~$1.5B to operate in FY 2022, with a further ~$0.5B in new accelerator facility construction. </a:t>
            </a:r>
          </a:p>
          <a:p>
            <a:r>
              <a:rPr lang="en-US" dirty="0"/>
              <a:t>In FY 2022, Long-term </a:t>
            </a:r>
          </a:p>
          <a:p>
            <a:r>
              <a:rPr lang="en-US" dirty="0"/>
              <a:t>AS&amp;T investments total $96M (i.e., 4.8%).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Mention that SC’s large facilities are scattered across CA, IL, NY, VA, TN, NJ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Additional DOE facilities in NM, MO, WA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50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in which close collaboration of institutions across funding offices is critical; drives the need for cross-cutting initiatives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4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Figures:</a:t>
            </a:r>
          </a:p>
          <a:p>
            <a:pPr marL="228600" indent="-228600">
              <a:buAutoNum type="arabicParenR"/>
            </a:pPr>
            <a:r>
              <a:rPr lang="en-US" dirty="0"/>
              <a:t>ICUIL.org map of ultrahigh intensity laser facilities, as of 2019. </a:t>
            </a:r>
          </a:p>
          <a:p>
            <a:pPr marL="228600" indent="-228600">
              <a:buAutoNum type="arabicParenR"/>
            </a:pPr>
            <a:r>
              <a:rPr lang="en-US" dirty="0"/>
              <a:t>BNL ATF picosecond- and terawatt-class CO2 Laser, the only in the world in the chirped pulse amplification regime</a:t>
            </a:r>
          </a:p>
          <a:p>
            <a:pPr marL="228600" indent="-228600">
              <a:buAutoNum type="arabicParenR"/>
            </a:pPr>
            <a:r>
              <a:rPr lang="en-US" dirty="0"/>
              <a:t>Proton gantry at PSI, Switzerland. Varian Medical Systems, LBNL, and PSI have teamed up to make a 3</a:t>
            </a:r>
            <a:r>
              <a:rPr lang="en-US" baseline="30000" dirty="0"/>
              <a:t>rd</a:t>
            </a:r>
            <a:r>
              <a:rPr lang="en-US" dirty="0"/>
              <a:t> generation ultracompact fast-scan proton gantry from HTS magnets.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2022 NAPAC poster session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2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input guides our work (left-to-right)</a:t>
            </a:r>
          </a:p>
          <a:p>
            <a:r>
              <a:rPr lang="en-US" u="sng" dirty="0"/>
              <a:t>HEP:</a:t>
            </a:r>
            <a:r>
              <a:rPr lang="en-US" u="none" dirty="0"/>
              <a:t> </a:t>
            </a:r>
            <a:r>
              <a:rPr lang="en-US" dirty="0"/>
              <a:t>2014 P5 report; 2015 P5 subpanel report; 2016 HEP magnet development program roadmap; 2016 AAC workshop report;  2017 RF research roadmap workshop report; 2020 updated magnet development roadmap; 2022 GARD roadmap; 2023 Snowmass report</a:t>
            </a:r>
          </a:p>
          <a:p>
            <a:r>
              <a:rPr lang="en-US" u="sng" dirty="0"/>
              <a:t>Accelerators:</a:t>
            </a:r>
            <a:r>
              <a:rPr lang="en-US" u="none" dirty="0"/>
              <a:t> </a:t>
            </a:r>
            <a:r>
              <a:rPr lang="en-US" dirty="0"/>
              <a:t>2010 (HEP) symposium/workshop summary industry/science/defense; 2013 laser technology for accelerators; workshop summary; 2013 ion beam therapy workshop summary; 2014 RFI:  proposed new program in stewardship of accelerator technologies for energy and environmental applications; 2015 RFI: strengthening U.S. academic programs in accelerator science; 2015 Workshop on energy and environmental applications of accelerators; 2017 NAS Opportunities in Intense Ultrafast Lasers; 2019 BRN workshop on compact accelerators for security and medicine; 2019 Supply Chain Risk Mitigation roundtable</a:t>
            </a:r>
          </a:p>
          <a:p>
            <a:r>
              <a:rPr lang="en-US" u="sng" dirty="0"/>
              <a:t>BES:</a:t>
            </a:r>
            <a:r>
              <a:rPr lang="en-US" u="none" dirty="0"/>
              <a:t> </a:t>
            </a:r>
            <a:r>
              <a:rPr lang="en-US" dirty="0"/>
              <a:t>2010 Workshop on compact light sources; 2014 Future of electron scattering and diffraction; 2016 Future of electron sources</a:t>
            </a:r>
          </a:p>
          <a:p>
            <a:r>
              <a:rPr lang="en-US" u="sng" dirty="0"/>
              <a:t>NP:</a:t>
            </a:r>
            <a:r>
              <a:rPr lang="en-US" u="none" dirty="0"/>
              <a:t> </a:t>
            </a:r>
            <a:r>
              <a:rPr lang="en-US" dirty="0"/>
              <a:t>2015 Long-range plan for nuclear science; 2017 Community review of EIC accelerator R&amp;D report</a:t>
            </a:r>
          </a:p>
          <a:p>
            <a:r>
              <a:rPr lang="en-US" dirty="0"/>
              <a:t>FES: 2015 Plasma at the frontier of scientific discovery; 2020 Powering the Future: Fusion &amp; Plasmas; 2021 NAS Plasma Science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2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Supplier survey: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critical AS&amp;T was purchased, from whom, and how much?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Covered current projects and recent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are critical dependencies?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RFI for creating robust AS&amp;T ecosystem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5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SBIR=Small business innovation research</a:t>
            </a:r>
          </a:p>
          <a:p>
            <a:r>
              <a:rPr lang="en-US" dirty="0"/>
              <a:t>STTR=Small business technology transfer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3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 Ciovati had two awards: the accelerator design, and the cavity prototyping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E558-C1A5-476F-95B5-0D0D4784BC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5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5F05D6-87BC-4641-9E7B-7E87232D684E}"/>
              </a:ext>
            </a:extLst>
          </p:cNvPr>
          <p:cNvSpPr/>
          <p:nvPr userDrawn="1"/>
        </p:nvSpPr>
        <p:spPr>
          <a:xfrm>
            <a:off x="0" y="174171"/>
            <a:ext cx="5552896" cy="6683828"/>
          </a:xfrm>
          <a:custGeom>
            <a:avLst/>
            <a:gdLst>
              <a:gd name="connsiteX0" fmla="*/ 1145996 w 5552896"/>
              <a:gd name="connsiteY0" fmla="*/ 0 h 6683828"/>
              <a:gd name="connsiteX1" fmla="*/ 5552896 w 5552896"/>
              <a:gd name="connsiteY1" fmla="*/ 4406900 h 6683828"/>
              <a:gd name="connsiteX2" fmla="*/ 5021007 w 5552896"/>
              <a:gd name="connsiteY2" fmla="*/ 6507491 h 6683828"/>
              <a:gd name="connsiteX3" fmla="*/ 4919615 w 5552896"/>
              <a:gd name="connsiteY3" fmla="*/ 6683828 h 6683828"/>
              <a:gd name="connsiteX4" fmla="*/ 0 w 5552896"/>
              <a:gd name="connsiteY4" fmla="*/ 6683828 h 6683828"/>
              <a:gd name="connsiteX5" fmla="*/ 0 w 5552896"/>
              <a:gd name="connsiteY5" fmla="*/ 151418 h 6683828"/>
              <a:gd name="connsiteX6" fmla="*/ 44643 w 5552896"/>
              <a:gd name="connsiteY6" fmla="*/ 138741 h 6683828"/>
              <a:gd name="connsiteX7" fmla="*/ 1145996 w 5552896"/>
              <a:gd name="connsiteY7" fmla="*/ 0 h 668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2896" h="6683828">
                <a:moveTo>
                  <a:pt x="1145996" y="0"/>
                </a:moveTo>
                <a:cubicBezTo>
                  <a:pt x="3579860" y="0"/>
                  <a:pt x="5552896" y="1973036"/>
                  <a:pt x="5552896" y="4406900"/>
                </a:cubicBezTo>
                <a:cubicBezTo>
                  <a:pt x="5552896" y="5167483"/>
                  <a:pt x="5360217" y="5883063"/>
                  <a:pt x="5021007" y="6507491"/>
                </a:cubicBezTo>
                <a:lnTo>
                  <a:pt x="4919615" y="6683828"/>
                </a:lnTo>
                <a:lnTo>
                  <a:pt x="0" y="6683828"/>
                </a:lnTo>
                <a:lnTo>
                  <a:pt x="0" y="151418"/>
                </a:lnTo>
                <a:lnTo>
                  <a:pt x="44643" y="138741"/>
                </a:lnTo>
                <a:cubicBezTo>
                  <a:pt x="396664" y="48170"/>
                  <a:pt x="765705" y="0"/>
                  <a:pt x="1145996" y="0"/>
                </a:cubicBezTo>
                <a:close/>
              </a:path>
            </a:pathLst>
          </a:custGeom>
          <a:blipFill dpi="0" rotWithShape="1">
            <a:blip r:embed="rId2">
              <a:alphaModFix amt="28000"/>
            </a:blip>
            <a:srcRect/>
            <a:stretch>
              <a:fillRect l="-59000" b="-3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A5F9C-B2FB-4910-BF97-3FC139F74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02D35-3374-40B9-8710-1C654944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3B12-C55B-4B82-8BA9-95AE94E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CE7A-E88F-4A89-98E2-757941D0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83A18-438C-40E9-BAE5-F582279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0D0AEC-56AC-4BD1-BD5A-FB5580403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81" y="5205045"/>
            <a:ext cx="3581400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9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9D6CF7-835C-4FA1-81C5-724C5FEA8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A5F9C-B2FB-4910-BF97-3FC139F74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02D35-3374-40B9-8710-1C654944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3B12-C55B-4B82-8BA9-95AE94E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CE7A-E88F-4A89-98E2-757941D0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83A18-438C-40E9-BAE5-F582279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0C5C00-1F70-4233-B9C7-C8D1092DA9E4}"/>
              </a:ext>
            </a:extLst>
          </p:cNvPr>
          <p:cNvSpPr/>
          <p:nvPr userDrawn="1"/>
        </p:nvSpPr>
        <p:spPr>
          <a:xfrm>
            <a:off x="0" y="4588784"/>
            <a:ext cx="12192000" cy="965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AA9015-6EE2-490F-B619-F3B2C542C7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21" y="4588784"/>
            <a:ext cx="5242549" cy="9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E99FAC-1424-40AE-8DF7-B97D233DF2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A5F9C-B2FB-4910-BF97-3FC139F74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02D35-3374-40B9-8710-1C6549447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3B12-C55B-4B82-8BA9-95AE94E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CE7A-E88F-4A89-98E2-757941D0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83A18-438C-40E9-BAE5-F582279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904775-D3B3-40BC-A7DF-1C506287A7ED}"/>
              </a:ext>
            </a:extLst>
          </p:cNvPr>
          <p:cNvSpPr/>
          <p:nvPr userDrawn="1"/>
        </p:nvSpPr>
        <p:spPr>
          <a:xfrm>
            <a:off x="0" y="4588784"/>
            <a:ext cx="12192000" cy="965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BFE7C9-C4E5-4551-B3C0-F6C57889A2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21" y="4588784"/>
            <a:ext cx="5242549" cy="9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2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758E1C-8655-4BE6-AB44-E9A3C56307B7}"/>
              </a:ext>
            </a:extLst>
          </p:cNvPr>
          <p:cNvSpPr/>
          <p:nvPr userDrawn="1"/>
        </p:nvSpPr>
        <p:spPr>
          <a:xfrm>
            <a:off x="533399" y="365125"/>
            <a:ext cx="11125199" cy="600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65125"/>
            <a:ext cx="11125199" cy="1325563"/>
          </a:xfrm>
          <a:noFill/>
          <a:effectLst/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690687"/>
            <a:ext cx="11125200" cy="4681083"/>
          </a:xfrm>
          <a:noFill/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AAD3-F0AA-4ADC-94DB-573E7A24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A90BE-ACA4-4FB3-94A8-F04E91F8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825A-BF46-4C73-BAF3-E0F8BD54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3C625-146F-4A45-9B4B-701007EBF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6001949"/>
            <a:ext cx="1933575" cy="3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45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533399" y="365125"/>
            <a:ext cx="11125199" cy="600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65125"/>
            <a:ext cx="11125199" cy="1325563"/>
          </a:xfrm>
          <a:noFill/>
          <a:effectLst/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690687"/>
            <a:ext cx="11125200" cy="4681083"/>
          </a:xfrm>
          <a:noFill/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AAD3-F0AA-4ADC-94DB-573E7A24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397" y="5991225"/>
            <a:ext cx="2743200" cy="365125"/>
          </a:xfrm>
        </p:spPr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A90BE-ACA4-4FB3-94A8-F04E91F8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5405" y="5999555"/>
            <a:ext cx="4114800" cy="365125"/>
          </a:xfrm>
        </p:spPr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825A-BF46-4C73-BAF3-E0F8BD54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174" y="5991224"/>
            <a:ext cx="2743200" cy="365125"/>
          </a:xfrm>
        </p:spPr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3C625-146F-4A45-9B4B-701007EBF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6001949"/>
            <a:ext cx="1933575" cy="3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4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554804-D3F1-4E4C-9D0A-99063A42E6CF}"/>
              </a:ext>
            </a:extLst>
          </p:cNvPr>
          <p:cNvSpPr/>
          <p:nvPr userDrawn="1"/>
        </p:nvSpPr>
        <p:spPr>
          <a:xfrm>
            <a:off x="533399" y="365125"/>
            <a:ext cx="11125199" cy="60066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65125"/>
            <a:ext cx="11125199" cy="1325563"/>
          </a:xfrm>
          <a:noFill/>
          <a:effectLst/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690687"/>
            <a:ext cx="11125200" cy="4681083"/>
          </a:xfrm>
          <a:noFill/>
          <a:effec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4AAD3-F0AA-4ADC-94DB-573E7A24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A90BE-ACA4-4FB3-94A8-F04E91F8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825A-BF46-4C73-BAF3-E0F8BD54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3C625-146F-4A45-9B4B-701007EBF0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6001949"/>
            <a:ext cx="1933575" cy="3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4AE35-0473-4BB6-BF52-059C1F42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74EF1-3D9D-4336-81A0-5D6255E5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B6087-4148-4F26-932B-04BBE3CF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35" y="1017332"/>
            <a:ext cx="11390071" cy="5221425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2777-A89F-4130-B308-73BB659559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2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415635-9927-4B1C-BCBA-74C46BB02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FD26F-AC1F-4853-BE31-699FFA4D8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99F6-3583-4961-ADAD-D206D1AE9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34E7D-C066-4899-8D0A-ED6A8575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E9A4E-0838-453C-BC81-15C8D2639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02C9-C47C-4EF4-BA50-DAB7C4D8D7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60" r:id="rId4"/>
    <p:sldLayoutId id="2147483664" r:id="rId5"/>
    <p:sldLayoutId id="2147483665" r:id="rId6"/>
    <p:sldLayoutId id="2147483655" r:id="rId7"/>
    <p:sldLayoutId id="214748366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-/media/hep/pdf/accelerator-rd-stewardship/Energy_Environment_Report_Final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bnes/epscor" TargetMode="External"/><Relationship Id="rId7" Type="http://schemas.openxmlformats.org/officeDocument/2006/relationships/hyperlink" Target="https://science.osti.gov/early-career" TargetMode="External"/><Relationship Id="rId2" Type="http://schemas.openxmlformats.org/officeDocument/2006/relationships/hyperlink" Target="https://science.osti.gov/Initiatives/RENEW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cience.osti.gov/hep/-/media/grants/pdf/foas/2023/SC_FOA_0003025.pdf" TargetMode="External"/><Relationship Id="rId5" Type="http://schemas.openxmlformats.org/officeDocument/2006/relationships/hyperlink" Target="https://www.energy.gov/eere/ammto/lab-embedded-entrepreneurship-program" TargetMode="External"/><Relationship Id="rId4" Type="http://schemas.openxmlformats.org/officeDocument/2006/relationships/hyperlink" Target="https://www.energy.gov/technologytransitions/energy-i-corp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ustom.cvent.com/DCBD4ADAAD004096B1E4AD96F3C8049E/files/event/7459615e987f4817ae8919061291d172/49bc73976dd44a1e967e4500fb21346f.pdf" TargetMode="External"/><Relationship Id="rId13" Type="http://schemas.openxmlformats.org/officeDocument/2006/relationships/hyperlink" Target="https://science.osti.gov/-/media/hep/pdf/accelerator-rd-stewardship/E-ERFI_Responses_All.pdf" TargetMode="External"/><Relationship Id="rId18" Type="http://schemas.openxmlformats.org/officeDocument/2006/relationships/hyperlink" Target="https://science.osti.gov/-/media/hep/pdf/Reports/Supply-chain-risk-mitigation-for-scientific-facilities-and-tools.pdf" TargetMode="External"/><Relationship Id="rId26" Type="http://schemas.openxmlformats.org/officeDocument/2006/relationships/hyperlink" Target="https://nap.nationalacademies.org/catalog/25802/plasma-science-enabling-technology-sustainability-security-and-exploration" TargetMode="External"/><Relationship Id="rId3" Type="http://schemas.openxmlformats.org/officeDocument/2006/relationships/hyperlink" Target="https://science.osti.gov/-/media/hep/hepap/pdf/Reports/Accelerator_RD_Subpanel_Report.pdf" TargetMode="External"/><Relationship Id="rId21" Type="http://schemas.openxmlformats.org/officeDocument/2006/relationships/hyperlink" Target="https://science.osti.gov/-/media/bes/pdf/reports/2017/Future_Electron_Source_Worskhop_Report.pdf" TargetMode="External"/><Relationship Id="rId7" Type="http://schemas.openxmlformats.org/officeDocument/2006/relationships/hyperlink" Target="https://science.osti.gov/-/media/hep/pdf/Reports/2020/USMDP-2020-Plan-Update-web.pdf" TargetMode="External"/><Relationship Id="rId12" Type="http://schemas.openxmlformats.org/officeDocument/2006/relationships/hyperlink" Target="https://science.osti.gov/-/media/hep/pdf/accelerator-rd-stewardship/Workshop_on_Ion_Beam_Therapy_Report_Final_R1.pdf" TargetMode="External"/><Relationship Id="rId17" Type="http://schemas.openxmlformats.org/officeDocument/2006/relationships/hyperlink" Target="https://science.osti.gov/-/media/hep/pdf/Reports/2020/CASM_WorkshopReport.pdf" TargetMode="External"/><Relationship Id="rId25" Type="http://schemas.openxmlformats.org/officeDocument/2006/relationships/hyperlink" Target="https://science.osti.gov/-/media/fes/fesac/pdf/2020/202012/FESAC_Report_2020_Powering_the_Future.pdf" TargetMode="External"/><Relationship Id="rId2" Type="http://schemas.openxmlformats.org/officeDocument/2006/relationships/hyperlink" Target="https://science.osti.gov/-/media/hep/hepap/pdf/May-2014/FINAL_P5_Report_Interactive_060214.pdf" TargetMode="External"/><Relationship Id="rId16" Type="http://schemas.openxmlformats.org/officeDocument/2006/relationships/hyperlink" Target="https://nap.nationalacademies.org/catalog/24939/opportunities-in-intense-ultrafast-lasers-reaching-for-the-brightest-light" TargetMode="External"/><Relationship Id="rId20" Type="http://schemas.openxmlformats.org/officeDocument/2006/relationships/hyperlink" Target="https://science.osti.gov/-/media/bes/pdf/reports/files/Future_of_Electron_Scattering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cience.osti.gov/-/media/hep/pdf/Reports/DOE_HEP_GARD_RF_Research_Roadmap_Report.pdf" TargetMode="External"/><Relationship Id="rId11" Type="http://schemas.openxmlformats.org/officeDocument/2006/relationships/hyperlink" Target="https://science.osti.gov/-/media/hep/pdf/accelerator-rd-stewardship/Lasers_for_Accelerators_Report_Final.pdf" TargetMode="External"/><Relationship Id="rId24" Type="http://schemas.openxmlformats.org/officeDocument/2006/relationships/hyperlink" Target="https://doi.org/10.2172/1615243" TargetMode="External"/><Relationship Id="rId5" Type="http://schemas.openxmlformats.org/officeDocument/2006/relationships/hyperlink" Target="https://science.osti.gov/-/media/hep/pdf/accelerator-rd-stewardship/Advanced_Accelerator_Development_Strategy_Report.pdf" TargetMode="External"/><Relationship Id="rId15" Type="http://schemas.openxmlformats.org/officeDocument/2006/relationships/hyperlink" Target="https://science.osti.gov/-/media/hep/pdf/accelerator-rd-stewardship/Energy_Environment_Report_Final.pdf" TargetMode="External"/><Relationship Id="rId23" Type="http://schemas.openxmlformats.org/officeDocument/2006/relationships/hyperlink" Target="https://science.osti.gov/-/media/np/pdf/Reports/Report_of_the_Community_Review_of_EIC_Accelerator_RD_for_the_Office_of_Nuclear_Physics_20170214.pdf" TargetMode="External"/><Relationship Id="rId10" Type="http://schemas.openxmlformats.org/officeDocument/2006/relationships/hyperlink" Target="https://science.osti.gov/-/media/hep/pdf/accelerator-rd-stewardship/Report.pdf" TargetMode="External"/><Relationship Id="rId19" Type="http://schemas.openxmlformats.org/officeDocument/2006/relationships/hyperlink" Target="https://science.osti.gov/-/media/bes/pdf/reports/files/Workshop_on_Compact_Light_Sources_rpt.pdf" TargetMode="External"/><Relationship Id="rId4" Type="http://schemas.openxmlformats.org/officeDocument/2006/relationships/hyperlink" Target="https://science.osti.gov/-/media/hep/pdf/Reports/MagnetDevelopmentProgramPlan.pdf" TargetMode="External"/><Relationship Id="rId9" Type="http://schemas.openxmlformats.org/officeDocument/2006/relationships/hyperlink" Target="https://arxiv.org/abs/2301.06581" TargetMode="External"/><Relationship Id="rId14" Type="http://schemas.openxmlformats.org/officeDocument/2006/relationships/hyperlink" Target="https://science.osti.gov/-/media/hep/pdf/accelerator-rd-stewardship/AcadAccelSciRFI_CatalogOfResponses.pdf" TargetMode="External"/><Relationship Id="rId22" Type="http://schemas.openxmlformats.org/officeDocument/2006/relationships/hyperlink" Target="https://science.osti.gov/-/media/np/nsac/pdf/2015LRP/2015_LRPNS_091815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13" Type="http://schemas.openxmlformats.org/officeDocument/2006/relationships/image" Target="../media/image19.png"/><Relationship Id="rId3" Type="http://schemas.openxmlformats.org/officeDocument/2006/relationships/image" Target="../media/image9.tmp"/><Relationship Id="rId7" Type="http://schemas.openxmlformats.org/officeDocument/2006/relationships/image" Target="../media/image13.tmp"/><Relationship Id="rId12" Type="http://schemas.openxmlformats.org/officeDocument/2006/relationships/image" Target="../media/image18.tmp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tmp"/><Relationship Id="rId11" Type="http://schemas.openxmlformats.org/officeDocument/2006/relationships/image" Target="../media/image17.tmp"/><Relationship Id="rId5" Type="http://schemas.openxmlformats.org/officeDocument/2006/relationships/image" Target="../media/image11.tmp"/><Relationship Id="rId15" Type="http://schemas.openxmlformats.org/officeDocument/2006/relationships/image" Target="../media/image21.tmp"/><Relationship Id="rId10" Type="http://schemas.openxmlformats.org/officeDocument/2006/relationships/image" Target="../media/image16.tmp"/><Relationship Id="rId4" Type="http://schemas.openxmlformats.org/officeDocument/2006/relationships/image" Target="../media/image10.tmp"/><Relationship Id="rId9" Type="http://schemas.openxmlformats.org/officeDocument/2006/relationships/image" Target="../media/image15.tmp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amille.Ginsburg@science.doe.gov" TargetMode="External"/><Relationship Id="rId2" Type="http://schemas.openxmlformats.org/officeDocument/2006/relationships/hyperlink" Target="mailto:Eric.Colby@science.doe.gov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Christine.Clarke@science.doe.gov" TargetMode="External"/><Relationship Id="rId5" Type="http://schemas.openxmlformats.org/officeDocument/2006/relationships/hyperlink" Target="mailto:Roark.Marsh@science.doe.gov" TargetMode="External"/><Relationship Id="rId4" Type="http://schemas.openxmlformats.org/officeDocument/2006/relationships/hyperlink" Target="mailto:Marion.White@science.doe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18" Type="http://schemas.openxmlformats.org/officeDocument/2006/relationships/image" Target="../media/image45.tmp"/><Relationship Id="rId26" Type="http://schemas.openxmlformats.org/officeDocument/2006/relationships/image" Target="../media/image53.jpg"/><Relationship Id="rId3" Type="http://schemas.openxmlformats.org/officeDocument/2006/relationships/image" Target="../media/image30.jpg"/><Relationship Id="rId21" Type="http://schemas.openxmlformats.org/officeDocument/2006/relationships/image" Target="../media/image48.tmp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17" Type="http://schemas.openxmlformats.org/officeDocument/2006/relationships/image" Target="../media/image44.tmp"/><Relationship Id="rId25" Type="http://schemas.openxmlformats.org/officeDocument/2006/relationships/image" Target="../media/image52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tmp"/><Relationship Id="rId20" Type="http://schemas.openxmlformats.org/officeDocument/2006/relationships/image" Target="../media/image47.tmp"/><Relationship Id="rId29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jpg"/><Relationship Id="rId5" Type="http://schemas.openxmlformats.org/officeDocument/2006/relationships/image" Target="../media/image32.tmp"/><Relationship Id="rId15" Type="http://schemas.openxmlformats.org/officeDocument/2006/relationships/image" Target="../media/image42.tmp"/><Relationship Id="rId23" Type="http://schemas.openxmlformats.org/officeDocument/2006/relationships/image" Target="../media/image50.jpg"/><Relationship Id="rId28" Type="http://schemas.openxmlformats.org/officeDocument/2006/relationships/image" Target="../media/image55.jpeg"/><Relationship Id="rId10" Type="http://schemas.openxmlformats.org/officeDocument/2006/relationships/image" Target="../media/image37.jpg"/><Relationship Id="rId19" Type="http://schemas.openxmlformats.org/officeDocument/2006/relationships/image" Target="../media/image46.tmp"/><Relationship Id="rId4" Type="http://schemas.openxmlformats.org/officeDocument/2006/relationships/image" Target="../media/image31.tmp"/><Relationship Id="rId9" Type="http://schemas.openxmlformats.org/officeDocument/2006/relationships/image" Target="../media/image36.png"/><Relationship Id="rId14" Type="http://schemas.openxmlformats.org/officeDocument/2006/relationships/image" Target="../media/image41.jfif"/><Relationship Id="rId22" Type="http://schemas.openxmlformats.org/officeDocument/2006/relationships/image" Target="../media/image49.tmp"/><Relationship Id="rId27" Type="http://schemas.openxmlformats.org/officeDocument/2006/relationships/image" Target="../media/image54.jpeg"/><Relationship Id="rId30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9.jpg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D5E7-38D6-4989-AA86-36B271911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1122363"/>
            <a:ext cx="10129520" cy="1864677"/>
          </a:xfrm>
        </p:spPr>
        <p:txBody>
          <a:bodyPr>
            <a:noAutofit/>
          </a:bodyPr>
          <a:lstStyle/>
          <a:p>
            <a:r>
              <a:rPr lang="en-US" sz="3200" dirty="0"/>
              <a:t>U.S. Department of Energy</a:t>
            </a:r>
            <a:br>
              <a:rPr lang="en-US" sz="3200" dirty="0"/>
            </a:br>
            <a:r>
              <a:rPr lang="en-US" sz="3200" dirty="0"/>
              <a:t>Office of Science</a:t>
            </a:r>
            <a:br>
              <a:rPr lang="en-US" sz="3200" dirty="0"/>
            </a:br>
            <a:r>
              <a:rPr lang="en-US" sz="3200" dirty="0"/>
              <a:t>Office of Accelerator R&amp;D and Production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36355-85BB-447C-834B-D5C717DFF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9656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Camille M. Ginsburg</a:t>
            </a:r>
          </a:p>
          <a:p>
            <a:r>
              <a:rPr lang="en-US" dirty="0"/>
              <a:t>Deputy Director, Office of Accelerator R&amp;D and Production</a:t>
            </a:r>
          </a:p>
          <a:p>
            <a:endParaRPr lang="en-US" dirty="0"/>
          </a:p>
          <a:p>
            <a:r>
              <a:rPr lang="en-US" dirty="0"/>
              <a:t>International Workshop on Future Linear Colliders</a:t>
            </a:r>
          </a:p>
          <a:p>
            <a:r>
              <a:rPr lang="en-US" dirty="0"/>
              <a:t>Industry Forum</a:t>
            </a:r>
          </a:p>
          <a:p>
            <a:r>
              <a:rPr lang="en-US" dirty="0"/>
              <a:t>May 16, 2023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6BFFF-5BC6-924E-BE41-2152F317B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8E9F1-3E1B-4C15-F571-B2BD1885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9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5FF-00AD-4285-822D-14A5A5CE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FY 2023 Research Opportunities in Accelerator Stewardship and Accelerator Development (DE-FOA-0002951)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CD0652-4A54-DCDA-F0F1-0874F61744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02A3F6-7AE9-41D0-A04C-527A0ED3AEB2}"/>
              </a:ext>
            </a:extLst>
          </p:cNvPr>
          <p:cNvGrpSpPr/>
          <p:nvPr/>
        </p:nvGrpSpPr>
        <p:grpSpPr>
          <a:xfrm>
            <a:off x="225780" y="1515290"/>
            <a:ext cx="11262390" cy="4662797"/>
            <a:chOff x="322285" y="838869"/>
            <a:chExt cx="9012602" cy="1281283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1E88D7D-CD59-4351-BAB5-D25BC25F424A}"/>
                </a:ext>
              </a:extLst>
            </p:cNvPr>
            <p:cNvSpPr/>
            <p:nvPr/>
          </p:nvSpPr>
          <p:spPr>
            <a:xfrm>
              <a:off x="2831790" y="857946"/>
              <a:ext cx="6503097" cy="600767"/>
            </a:xfrm>
            <a:custGeom>
              <a:avLst/>
              <a:gdLst>
                <a:gd name="connsiteX0" fmla="*/ 100130 w 600766"/>
                <a:gd name="connsiteY0" fmla="*/ 0 h 6012409"/>
                <a:gd name="connsiteX1" fmla="*/ 500636 w 600766"/>
                <a:gd name="connsiteY1" fmla="*/ 0 h 6012409"/>
                <a:gd name="connsiteX2" fmla="*/ 600766 w 600766"/>
                <a:gd name="connsiteY2" fmla="*/ 100130 h 6012409"/>
                <a:gd name="connsiteX3" fmla="*/ 600766 w 600766"/>
                <a:gd name="connsiteY3" fmla="*/ 6012409 h 6012409"/>
                <a:gd name="connsiteX4" fmla="*/ 600766 w 600766"/>
                <a:gd name="connsiteY4" fmla="*/ 6012409 h 6012409"/>
                <a:gd name="connsiteX5" fmla="*/ 0 w 600766"/>
                <a:gd name="connsiteY5" fmla="*/ 6012409 h 6012409"/>
                <a:gd name="connsiteX6" fmla="*/ 0 w 600766"/>
                <a:gd name="connsiteY6" fmla="*/ 6012409 h 6012409"/>
                <a:gd name="connsiteX7" fmla="*/ 0 w 600766"/>
                <a:gd name="connsiteY7" fmla="*/ 100130 h 6012409"/>
                <a:gd name="connsiteX8" fmla="*/ 100130 w 600766"/>
                <a:gd name="connsiteY8" fmla="*/ 0 h 601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766" h="6012409">
                  <a:moveTo>
                    <a:pt x="600766" y="1002095"/>
                  </a:moveTo>
                  <a:lnTo>
                    <a:pt x="600766" y="5010314"/>
                  </a:lnTo>
                  <a:cubicBezTo>
                    <a:pt x="600766" y="5563750"/>
                    <a:pt x="596286" y="6012404"/>
                    <a:pt x="590761" y="6012404"/>
                  </a:cubicBezTo>
                  <a:lnTo>
                    <a:pt x="0" y="6012404"/>
                  </a:lnTo>
                  <a:lnTo>
                    <a:pt x="0" y="6012404"/>
                  </a:lnTo>
                  <a:lnTo>
                    <a:pt x="0" y="5"/>
                  </a:lnTo>
                  <a:lnTo>
                    <a:pt x="0" y="5"/>
                  </a:lnTo>
                  <a:lnTo>
                    <a:pt x="590761" y="5"/>
                  </a:lnTo>
                  <a:cubicBezTo>
                    <a:pt x="596286" y="5"/>
                    <a:pt x="600766" y="448659"/>
                    <a:pt x="600766" y="1002095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8064A2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53152" rIns="276977" bIns="153153" numCol="1" spcCol="1270" anchor="ctr" anchorCtr="0">
              <a:noAutofit/>
            </a:bodyPr>
            <a:lstStyle/>
            <a:p>
              <a:pPr marL="285750" marR="0" lvl="1" indent="-285750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Track 1: Use-Inspired Basic R&amp;D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– aimed at transitioning accelerator technology into medical, security, environmental, and industrial applications</a:t>
              </a:r>
            </a:p>
            <a:p>
              <a:pPr marL="285750" marR="0" lvl="1" indent="-285750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</a:rPr>
                <a:t>Track 2: Cross-cutting Basic Accelerator R&amp;D </a:t>
              </a:r>
              <a:r>
                <a:rPr lang="en-US" kern="0" dirty="0">
                  <a:solidFill>
                    <a:srgbClr val="0000FF"/>
                  </a:solidFill>
                  <a:latin typeface="Calibri"/>
                </a:rPr>
                <a:t>– aimed at developing the foundations and new concepts of next-generation accelerator technology</a:t>
              </a:r>
            </a:p>
            <a:p>
              <a:pPr marL="285750" marR="0" lvl="1" indent="-285750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Track 3: Accelerator Test Facility Program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– providing support for non-DOE institutions to use a DOE SC accelerator R&amp;D capability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783311A-1B5C-4E5C-A71F-1CBD5334A96E}"/>
                </a:ext>
              </a:extLst>
            </p:cNvPr>
            <p:cNvSpPr/>
            <p:nvPr/>
          </p:nvSpPr>
          <p:spPr>
            <a:xfrm>
              <a:off x="322285" y="838869"/>
              <a:ext cx="2609077" cy="624492"/>
            </a:xfrm>
            <a:custGeom>
              <a:avLst/>
              <a:gdLst>
                <a:gd name="connsiteX0" fmla="*/ 0 w 2609077"/>
                <a:gd name="connsiteY0" fmla="*/ 104084 h 624492"/>
                <a:gd name="connsiteX1" fmla="*/ 104084 w 2609077"/>
                <a:gd name="connsiteY1" fmla="*/ 0 h 624492"/>
                <a:gd name="connsiteX2" fmla="*/ 2504993 w 2609077"/>
                <a:gd name="connsiteY2" fmla="*/ 0 h 624492"/>
                <a:gd name="connsiteX3" fmla="*/ 2609077 w 2609077"/>
                <a:gd name="connsiteY3" fmla="*/ 104084 h 624492"/>
                <a:gd name="connsiteX4" fmla="*/ 2609077 w 2609077"/>
                <a:gd name="connsiteY4" fmla="*/ 520408 h 624492"/>
                <a:gd name="connsiteX5" fmla="*/ 2504993 w 2609077"/>
                <a:gd name="connsiteY5" fmla="*/ 624492 h 624492"/>
                <a:gd name="connsiteX6" fmla="*/ 104084 w 2609077"/>
                <a:gd name="connsiteY6" fmla="*/ 624492 h 624492"/>
                <a:gd name="connsiteX7" fmla="*/ 0 w 2609077"/>
                <a:gd name="connsiteY7" fmla="*/ 520408 h 624492"/>
                <a:gd name="connsiteX8" fmla="*/ 0 w 2609077"/>
                <a:gd name="connsiteY8" fmla="*/ 104084 h 62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077" h="624492">
                  <a:moveTo>
                    <a:pt x="0" y="104084"/>
                  </a:moveTo>
                  <a:cubicBezTo>
                    <a:pt x="0" y="46600"/>
                    <a:pt x="46600" y="0"/>
                    <a:pt x="104084" y="0"/>
                  </a:cubicBezTo>
                  <a:lnTo>
                    <a:pt x="2504993" y="0"/>
                  </a:lnTo>
                  <a:cubicBezTo>
                    <a:pt x="2562477" y="0"/>
                    <a:pt x="2609077" y="46600"/>
                    <a:pt x="2609077" y="104084"/>
                  </a:cubicBezTo>
                  <a:lnTo>
                    <a:pt x="2609077" y="520408"/>
                  </a:lnTo>
                  <a:cubicBezTo>
                    <a:pt x="2609077" y="577892"/>
                    <a:pt x="2562477" y="624492"/>
                    <a:pt x="2504993" y="624492"/>
                  </a:cubicBezTo>
                  <a:lnTo>
                    <a:pt x="104084" y="624492"/>
                  </a:lnTo>
                  <a:cubicBezTo>
                    <a:pt x="46600" y="624492"/>
                    <a:pt x="0" y="577892"/>
                    <a:pt x="0" y="520408"/>
                  </a:cubicBezTo>
                  <a:lnTo>
                    <a:pt x="0" y="104084"/>
                  </a:lnTo>
                  <a:close/>
                </a:path>
              </a:pathLst>
            </a:custGeom>
            <a:solidFill>
              <a:srgbClr val="1F497D">
                <a:lumMod val="5000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99065" tIns="64775" rIns="99065" bIns="64775" numCol="1" spcCol="1270" anchor="ctr" anchorCtr="0">
              <a:noAutofit/>
            </a:bodyPr>
            <a:lstStyle/>
            <a:p>
              <a:pPr marL="0" marR="0" lvl="0" indent="0" algn="ctr" defTabSz="8001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Accelerator Stewardship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5AA3BB-5C13-43A4-98F5-45B3E278A3F8}"/>
                </a:ext>
              </a:extLst>
            </p:cNvPr>
            <p:cNvSpPr/>
            <p:nvPr/>
          </p:nvSpPr>
          <p:spPr>
            <a:xfrm>
              <a:off x="2831790" y="1518145"/>
              <a:ext cx="6503097" cy="600767"/>
            </a:xfrm>
            <a:custGeom>
              <a:avLst/>
              <a:gdLst>
                <a:gd name="connsiteX0" fmla="*/ 100130 w 600766"/>
                <a:gd name="connsiteY0" fmla="*/ 0 h 6012409"/>
                <a:gd name="connsiteX1" fmla="*/ 500636 w 600766"/>
                <a:gd name="connsiteY1" fmla="*/ 0 h 6012409"/>
                <a:gd name="connsiteX2" fmla="*/ 600766 w 600766"/>
                <a:gd name="connsiteY2" fmla="*/ 100130 h 6012409"/>
                <a:gd name="connsiteX3" fmla="*/ 600766 w 600766"/>
                <a:gd name="connsiteY3" fmla="*/ 6012409 h 6012409"/>
                <a:gd name="connsiteX4" fmla="*/ 600766 w 600766"/>
                <a:gd name="connsiteY4" fmla="*/ 6012409 h 6012409"/>
                <a:gd name="connsiteX5" fmla="*/ 0 w 600766"/>
                <a:gd name="connsiteY5" fmla="*/ 6012409 h 6012409"/>
                <a:gd name="connsiteX6" fmla="*/ 0 w 600766"/>
                <a:gd name="connsiteY6" fmla="*/ 6012409 h 6012409"/>
                <a:gd name="connsiteX7" fmla="*/ 0 w 600766"/>
                <a:gd name="connsiteY7" fmla="*/ 100130 h 6012409"/>
                <a:gd name="connsiteX8" fmla="*/ 100130 w 600766"/>
                <a:gd name="connsiteY8" fmla="*/ 0 h 6012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766" h="6012409">
                  <a:moveTo>
                    <a:pt x="600766" y="1002095"/>
                  </a:moveTo>
                  <a:lnTo>
                    <a:pt x="600766" y="5010314"/>
                  </a:lnTo>
                  <a:cubicBezTo>
                    <a:pt x="600766" y="5563750"/>
                    <a:pt x="596286" y="6012404"/>
                    <a:pt x="590761" y="6012404"/>
                  </a:cubicBezTo>
                  <a:lnTo>
                    <a:pt x="0" y="6012404"/>
                  </a:lnTo>
                  <a:lnTo>
                    <a:pt x="0" y="6012404"/>
                  </a:lnTo>
                  <a:lnTo>
                    <a:pt x="0" y="5"/>
                  </a:lnTo>
                  <a:lnTo>
                    <a:pt x="0" y="5"/>
                  </a:lnTo>
                  <a:lnTo>
                    <a:pt x="590761" y="5"/>
                  </a:lnTo>
                  <a:cubicBezTo>
                    <a:pt x="596286" y="5"/>
                    <a:pt x="600766" y="448659"/>
                    <a:pt x="600766" y="1002095"/>
                  </a:cubicBezTo>
                  <a:close/>
                </a:path>
              </a:pathLst>
            </a:custGeom>
            <a:solidFill>
              <a:srgbClr val="8064A2">
                <a:tint val="40000"/>
                <a:alpha val="90000"/>
                <a:hueOff val="-563673"/>
                <a:satOff val="3165"/>
                <a:lumOff val="201"/>
                <a:alphaOff val="0"/>
              </a:srgbClr>
            </a:solidFill>
            <a:ln w="25400" cap="flat" cmpd="sng" algn="ctr">
              <a:solidFill>
                <a:srgbClr val="8064A2">
                  <a:tint val="40000"/>
                  <a:alpha val="90000"/>
                  <a:hueOff val="-563673"/>
                  <a:satOff val="3165"/>
                  <a:lumOff val="201"/>
                  <a:alphaOff val="0"/>
                </a:srgbClr>
              </a:solidFill>
              <a:prstDash val="solid"/>
            </a:ln>
            <a:effectLst/>
          </p:spPr>
          <p:txBody>
            <a:bodyPr spcFirstLastPara="0" vert="horz" wrap="square" lIns="247651" tIns="153152" rIns="276977" bIns="153153" numCol="1" spcCol="1270" anchor="ctr" anchorCtr="0">
              <a:noAutofit/>
            </a:bodyPr>
            <a:lstStyle/>
            <a:p>
              <a:pPr marL="285750" marR="0" lvl="1" indent="-285750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Track 4a: Accelerator Technology Sector Business Plans </a:t>
              </a:r>
              <a:r>
                <a:rPr kumimoji="0" lang="en-US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itchFamily="34" charset="0"/>
                </a:rPr>
                <a:t>– funded studies of specific sectors of the accelerator technology ecosystem</a:t>
              </a:r>
            </a:p>
            <a:p>
              <a:pPr marL="285750" marR="0" lvl="1" indent="-285750" defTabSz="7112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/>
                  <a:cs typeface="Arial" pitchFamily="34" charset="0"/>
                </a:rPr>
                <a:t>Track 4b: Accelerator Technology Partnerships </a:t>
              </a:r>
              <a:r>
                <a:rPr lang="en-US" kern="0" dirty="0">
                  <a:solidFill>
                    <a:srgbClr val="0000FF"/>
                  </a:solidFill>
                  <a:latin typeface="Calibri"/>
                  <a:cs typeface="Arial" pitchFamily="34" charset="0"/>
                </a:rPr>
                <a:t>– public-private partnerships to strengthen domestic suppliers of accelerator technology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FA6FC72-E50D-4809-82A2-3BD3048605BC}"/>
                </a:ext>
              </a:extLst>
            </p:cNvPr>
            <p:cNvSpPr/>
            <p:nvPr/>
          </p:nvSpPr>
          <p:spPr>
            <a:xfrm>
              <a:off x="322285" y="1495660"/>
              <a:ext cx="2609077" cy="624492"/>
            </a:xfrm>
            <a:custGeom>
              <a:avLst/>
              <a:gdLst>
                <a:gd name="connsiteX0" fmla="*/ 0 w 2609077"/>
                <a:gd name="connsiteY0" fmla="*/ 104084 h 624492"/>
                <a:gd name="connsiteX1" fmla="*/ 104084 w 2609077"/>
                <a:gd name="connsiteY1" fmla="*/ 0 h 624492"/>
                <a:gd name="connsiteX2" fmla="*/ 2504993 w 2609077"/>
                <a:gd name="connsiteY2" fmla="*/ 0 h 624492"/>
                <a:gd name="connsiteX3" fmla="*/ 2609077 w 2609077"/>
                <a:gd name="connsiteY3" fmla="*/ 104084 h 624492"/>
                <a:gd name="connsiteX4" fmla="*/ 2609077 w 2609077"/>
                <a:gd name="connsiteY4" fmla="*/ 520408 h 624492"/>
                <a:gd name="connsiteX5" fmla="*/ 2504993 w 2609077"/>
                <a:gd name="connsiteY5" fmla="*/ 624492 h 624492"/>
                <a:gd name="connsiteX6" fmla="*/ 104084 w 2609077"/>
                <a:gd name="connsiteY6" fmla="*/ 624492 h 624492"/>
                <a:gd name="connsiteX7" fmla="*/ 0 w 2609077"/>
                <a:gd name="connsiteY7" fmla="*/ 520408 h 624492"/>
                <a:gd name="connsiteX8" fmla="*/ 0 w 2609077"/>
                <a:gd name="connsiteY8" fmla="*/ 104084 h 62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9077" h="624492">
                  <a:moveTo>
                    <a:pt x="0" y="104084"/>
                  </a:moveTo>
                  <a:cubicBezTo>
                    <a:pt x="0" y="46600"/>
                    <a:pt x="46600" y="0"/>
                    <a:pt x="104084" y="0"/>
                  </a:cubicBezTo>
                  <a:lnTo>
                    <a:pt x="2504993" y="0"/>
                  </a:lnTo>
                  <a:cubicBezTo>
                    <a:pt x="2562477" y="0"/>
                    <a:pt x="2609077" y="46600"/>
                    <a:pt x="2609077" y="104084"/>
                  </a:cubicBezTo>
                  <a:lnTo>
                    <a:pt x="2609077" y="520408"/>
                  </a:lnTo>
                  <a:cubicBezTo>
                    <a:pt x="2609077" y="577892"/>
                    <a:pt x="2562477" y="624492"/>
                    <a:pt x="2504993" y="624492"/>
                  </a:cubicBezTo>
                  <a:lnTo>
                    <a:pt x="104084" y="624492"/>
                  </a:lnTo>
                  <a:cubicBezTo>
                    <a:pt x="46600" y="624492"/>
                    <a:pt x="0" y="577892"/>
                    <a:pt x="0" y="520408"/>
                  </a:cubicBezTo>
                  <a:lnTo>
                    <a:pt x="0" y="104084"/>
                  </a:lnTo>
                  <a:close/>
                </a:path>
              </a:pathLst>
            </a:custGeom>
            <a:solidFill>
              <a:srgbClr val="1F497D">
                <a:lumMod val="75000"/>
              </a:srgbClr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 spcFirstLastPara="0" vert="horz" wrap="square" lIns="99065" tIns="64775" rIns="99065" bIns="64775" numCol="1" spcCol="1270" anchor="ctr" anchorCtr="0">
              <a:noAutofit/>
            </a:bodyPr>
            <a:lstStyle/>
            <a:p>
              <a:pPr marL="0" marR="0" lvl="0" indent="0" algn="ctr" defTabSz="8001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Accelerator Development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0619DAA-FBA7-1CD5-EC11-73B49FCA8AF8}"/>
              </a:ext>
            </a:extLst>
          </p:cNvPr>
          <p:cNvSpPr txBox="1"/>
          <p:nvPr/>
        </p:nvSpPr>
        <p:spPr>
          <a:xfrm>
            <a:off x="1695723" y="1190893"/>
            <a:ext cx="10784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$19.5M in funding for new and renewal awards in two main areas: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60919-FE27-2DB1-E519-05C31C87937E}"/>
              </a:ext>
            </a:extLst>
          </p:cNvPr>
          <p:cNvSpPr txBox="1"/>
          <p:nvPr/>
        </p:nvSpPr>
        <p:spPr>
          <a:xfrm rot="16200000">
            <a:off x="10850172" y="2489242"/>
            <a:ext cx="18627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TRL≤4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C9C17-81EB-6C7B-BE37-2474B452693B}"/>
              </a:ext>
            </a:extLst>
          </p:cNvPr>
          <p:cNvSpPr txBox="1"/>
          <p:nvPr/>
        </p:nvSpPr>
        <p:spPr>
          <a:xfrm rot="16200000">
            <a:off x="10776986" y="4971638"/>
            <a:ext cx="202452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TRL≤6, MRL≤7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6C2A4B4-EDC7-75C9-B095-F63173B4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C7A2-5C79-6047-D3F9-782F9E61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1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5D6BE-EA10-6040-CC47-76760801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1.3: High-power electron accelerator technology for industrial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77AC6-831F-DE87-F862-C0ACE829B8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487837"/>
            <a:ext cx="11125200" cy="4883933"/>
          </a:xfrm>
        </p:spPr>
        <p:txBody>
          <a:bodyPr>
            <a:normAutofit/>
          </a:bodyPr>
          <a:lstStyle/>
          <a:p>
            <a:r>
              <a:rPr lang="en-US" sz="2400" dirty="0"/>
              <a:t>Topic informed by Workshop on Energy and Environmental Applications of Accelerators (2015) </a:t>
            </a:r>
          </a:p>
          <a:p>
            <a:pPr lvl="1"/>
            <a:r>
              <a:rPr lang="en-US" sz="1400" dirty="0">
                <a:hlinkClick r:id="rId3"/>
              </a:rPr>
              <a:t>https://science.osti.gov/-/media/hep/pdf/accelerator-rd-stewardship/Energy_Environment_Report_Final.pdf</a:t>
            </a:r>
            <a:r>
              <a:rPr lang="en-US" sz="1400" dirty="0"/>
              <a:t> </a:t>
            </a:r>
          </a:p>
          <a:p>
            <a:r>
              <a:rPr lang="en-US" sz="2400" dirty="0"/>
              <a:t>Successful awards for energy &amp; environment studies, efficient high-power RF, MW accelerating structures - $10.3M since 2015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A249B-2D46-CFC5-3268-1D405BA4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8937F-5334-1BDF-CC05-FF26A047D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982" y="3292685"/>
            <a:ext cx="2036616" cy="2706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69B13-A817-F8D3-429F-5B891C11A8AC}"/>
              </a:ext>
            </a:extLst>
          </p:cNvPr>
          <p:cNvSpPr txBox="1"/>
          <p:nvPr/>
        </p:nvSpPr>
        <p:spPr>
          <a:xfrm>
            <a:off x="838198" y="3124695"/>
            <a:ext cx="84789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Efficient HPRF: IOT, and magnetron</a:t>
            </a:r>
          </a:p>
          <a:p>
            <a:r>
              <a:rPr lang="en-US" sz="2000" b="1" dirty="0"/>
              <a:t>E&amp;E: 1-10 MeV e- accelerators, NCRF and SRF</a:t>
            </a:r>
          </a:p>
          <a:p>
            <a:r>
              <a:rPr lang="en-US" sz="2000" b="1" dirty="0"/>
              <a:t>Example: G. Ciovati et al., PRAB 26, 044701 (2023) [E&amp;E+MW]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Conceptual design of CW SRF 750 MHz, 1 MeV, 1 MW, conduction-cooled e- accelerator for environmental remediation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Commercial magnetrons, commercial cryocoolers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Prototype Nb3Sn cavity at 915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Horizontal test cryostat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Conductively cooled with cryocoolers to 4.3K (no He!) at industrial 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Surface magnetic field 50 </a:t>
            </a:r>
            <a:r>
              <a:rPr lang="en-US" dirty="0" err="1"/>
              <a:t>mT</a:t>
            </a:r>
            <a:r>
              <a:rPr lang="en-US" dirty="0"/>
              <a:t> reached, 1 MeV energy gain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FF2E8-D2CE-23B5-241A-D2DF2BF3F3EF}"/>
              </a:ext>
            </a:extLst>
          </p:cNvPr>
          <p:cNvSpPr txBox="1"/>
          <p:nvPr/>
        </p:nvSpPr>
        <p:spPr>
          <a:xfrm>
            <a:off x="9621980" y="3292685"/>
            <a:ext cx="145424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Ciovati et 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6EAD8-EE55-5AFC-8091-C700842B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25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DE43-6ECF-7CAE-3A9E-BFC342E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Workforce Development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BF2C-10E3-5FDA-A4A4-5FDACEBD5A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239862"/>
            <a:ext cx="11125200" cy="489917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RENEW: Reaching a New Energy Sciences Workforce</a:t>
            </a:r>
          </a:p>
          <a:p>
            <a:pPr lvl="1"/>
            <a:r>
              <a:rPr lang="en-US" sz="1500" dirty="0">
                <a:hlinkClick r:id="rId2"/>
              </a:rPr>
              <a:t>https://science.osti.gov/Initiatives/RENEW</a:t>
            </a:r>
            <a:endParaRPr lang="en-US" sz="1500" dirty="0"/>
          </a:p>
          <a:p>
            <a:pPr lvl="1"/>
            <a:r>
              <a:rPr lang="en-US" dirty="0"/>
              <a:t>Provide training opportunities at institutions historically underrepresented in SC</a:t>
            </a:r>
          </a:p>
          <a:p>
            <a:r>
              <a:rPr lang="en-US" dirty="0"/>
              <a:t>FAIR: Funding for Accelerated, Inclusive Research</a:t>
            </a:r>
          </a:p>
          <a:p>
            <a:pPr lvl="1"/>
            <a:r>
              <a:rPr lang="en-US" sz="1500" dirty="0">
                <a:hlinkClick r:id="rId2"/>
              </a:rPr>
              <a:t>https://science.osti.gov/Initiatives/RENEW</a:t>
            </a:r>
            <a:endParaRPr lang="en-US" sz="1500" dirty="0"/>
          </a:p>
          <a:p>
            <a:pPr lvl="1"/>
            <a:r>
              <a:rPr lang="en-US" dirty="0"/>
              <a:t>Build research capacity, infrastructure, and expertise and institutions historically underrepresented in SC, especially minority-serving institutions (MSI’s) and emerging research institutions (ERI’s)</a:t>
            </a:r>
          </a:p>
          <a:p>
            <a:r>
              <a:rPr lang="en-US" dirty="0" err="1"/>
              <a:t>EPSCor</a:t>
            </a:r>
            <a:r>
              <a:rPr lang="en-US" dirty="0"/>
              <a:t>: Established Program to Stimulate Competitive Research</a:t>
            </a:r>
          </a:p>
          <a:p>
            <a:pPr lvl="1"/>
            <a:r>
              <a:rPr lang="en-US" sz="1500" dirty="0">
                <a:hlinkClick r:id="rId3"/>
              </a:rPr>
              <a:t>https://science.osti.gov/bnes/epscor</a:t>
            </a:r>
            <a:endParaRPr lang="en-US" sz="1500" dirty="0"/>
          </a:p>
          <a:p>
            <a:pPr lvl="1"/>
            <a:r>
              <a:rPr lang="en-US" dirty="0"/>
              <a:t>Build research capability in designated US States without substantial infrastructure</a:t>
            </a:r>
          </a:p>
          <a:p>
            <a:r>
              <a:rPr lang="en-US" dirty="0"/>
              <a:t>Energy I-Corps: </a:t>
            </a:r>
          </a:p>
          <a:p>
            <a:pPr lvl="1"/>
            <a:r>
              <a:rPr lang="en-US" sz="1400" dirty="0">
                <a:hlinkClick r:id="rId4"/>
              </a:rPr>
              <a:t>https://www.energy.gov/technologytransitions/energy-i-corps</a:t>
            </a:r>
            <a:endParaRPr lang="en-US" sz="1400" dirty="0"/>
          </a:p>
          <a:p>
            <a:pPr lvl="1"/>
            <a:r>
              <a:rPr lang="en-US" dirty="0"/>
              <a:t>Technical business skills training</a:t>
            </a:r>
          </a:p>
          <a:p>
            <a:r>
              <a:rPr lang="en-US" dirty="0"/>
              <a:t>LEEP: Lab-embedded entrepreneurship Program</a:t>
            </a:r>
          </a:p>
          <a:p>
            <a:pPr lvl="1"/>
            <a:r>
              <a:rPr lang="en-US" sz="1500" dirty="0">
                <a:hlinkClick r:id="rId5"/>
              </a:rPr>
              <a:t>https://www.energy.gov/eere/ammto/lab-embedded-entrepreneurship-program</a:t>
            </a:r>
            <a:r>
              <a:rPr lang="en-US" sz="1500" dirty="0"/>
              <a:t>  </a:t>
            </a:r>
          </a:p>
          <a:p>
            <a:pPr lvl="1"/>
            <a:r>
              <a:rPr lang="en-US" dirty="0"/>
              <a:t>Embed startups at national labs, where mentored by lab scientist</a:t>
            </a:r>
          </a:p>
          <a:p>
            <a:r>
              <a:rPr lang="en-US" dirty="0"/>
              <a:t>HEP Traineeship in Accelerator Science &amp; Engineering (HEP)</a:t>
            </a:r>
          </a:p>
          <a:p>
            <a:pPr lvl="1"/>
            <a:r>
              <a:rPr lang="en-US" sz="1300" dirty="0">
                <a:hlinkClick r:id="rId6"/>
              </a:rPr>
              <a:t>https://science.osti.gov/hep/-/media/grants/pdf/foas/2023/SC_FOA_0003025.pdf</a:t>
            </a:r>
            <a:r>
              <a:rPr lang="en-US" sz="1300" dirty="0"/>
              <a:t> </a:t>
            </a:r>
          </a:p>
          <a:p>
            <a:pPr lvl="1"/>
            <a:r>
              <a:rPr lang="en-US" dirty="0"/>
              <a:t>For universities to train scientists and engineers in accelerators</a:t>
            </a:r>
          </a:p>
          <a:p>
            <a:r>
              <a:rPr lang="en-US" dirty="0"/>
              <a:t>Early Career Research Awards</a:t>
            </a:r>
          </a:p>
          <a:p>
            <a:pPr lvl="1"/>
            <a:r>
              <a:rPr lang="en-US" sz="1400" dirty="0">
                <a:hlinkClick r:id="rId7"/>
              </a:rPr>
              <a:t>https://science.osti.gov/early-career</a:t>
            </a:r>
            <a:r>
              <a:rPr lang="en-US" sz="1400" dirty="0"/>
              <a:t> </a:t>
            </a:r>
          </a:p>
          <a:p>
            <a:pPr lvl="1"/>
            <a:r>
              <a:rPr lang="en-US" dirty="0"/>
              <a:t>For junior faculty or lab staff within 10 years of PhD</a:t>
            </a:r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0BFD4-DD51-D516-9671-FEDE06A3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0D276-7426-ADA2-B54F-389C22DA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4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8904-CB1F-365A-73EF-BF1CE518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CACE0-2150-7703-4C2D-AB556B85BC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U.S. Accelerator R&amp;D and Production (ARDAP) program helps ensure that new and emerging accelerator technology will be available for future discovery science, medicine, industry, and national security needs </a:t>
            </a:r>
          </a:p>
          <a:p>
            <a:r>
              <a:rPr lang="en-US" dirty="0"/>
              <a:t>ARDAP develops and coordinates accelerator science/technology topics within the Office of Science </a:t>
            </a:r>
          </a:p>
          <a:p>
            <a:r>
              <a:rPr lang="en-US" dirty="0"/>
              <a:t>ARDAP makes its own investments in fundamental accelerator technology R&amp;D and in the commercialization of these technologies</a:t>
            </a:r>
          </a:p>
          <a:p>
            <a:r>
              <a:rPr lang="en-US" dirty="0"/>
              <a:t>ARDAP is guided by community input and serves the U.S. public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38963-EF03-F700-DAEA-D0CF8A4F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FFCB9-EBD6-8E7E-0E21-6C346029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22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BCC57-4EE1-CC31-B2CD-28C70006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8CA2B-6CB2-6ABB-77D8-C092405D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53ADB-CBD3-B17D-6B67-6F35646B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6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CD77D19-4B4B-7444-F950-EDCA891A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from greater accelerator community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B31F3FF-1688-371B-FA5F-8BDF893EC7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193181"/>
            <a:ext cx="11125200" cy="4896120"/>
          </a:xfrm>
        </p:spPr>
        <p:txBody>
          <a:bodyPr>
            <a:normAutofit fontScale="32500" lnSpcReduction="20000"/>
          </a:bodyPr>
          <a:lstStyle/>
          <a:p>
            <a:r>
              <a:rPr lang="en-US" sz="3100" u="sng" dirty="0"/>
              <a:t>HEP:</a:t>
            </a:r>
            <a:r>
              <a:rPr lang="en-US" sz="3100" u="none" dirty="0"/>
              <a:t> </a:t>
            </a:r>
          </a:p>
          <a:p>
            <a:pPr lvl="1"/>
            <a:r>
              <a:rPr lang="en-US" dirty="0">
                <a:hlinkClick r:id="rId2"/>
              </a:rPr>
              <a:t>2014 HEPAP P5 report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3"/>
              </a:rPr>
              <a:t>2015 HEPAP P5 subpanel report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4"/>
              </a:rPr>
              <a:t>2016 HEP magnet development program roadmap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5"/>
              </a:rPr>
              <a:t>2016 AAC workshop report</a:t>
            </a:r>
            <a:r>
              <a:rPr lang="en-US" dirty="0"/>
              <a:t>;  </a:t>
            </a:r>
          </a:p>
          <a:p>
            <a:pPr lvl="1"/>
            <a:r>
              <a:rPr lang="en-US" dirty="0">
                <a:hlinkClick r:id="rId6"/>
              </a:rPr>
              <a:t>2017 RF research roadmap workshop report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7"/>
              </a:rPr>
              <a:t>2020 Updated magnet development roadmap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8"/>
              </a:rPr>
              <a:t>2022 GARD roadmap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9"/>
              </a:rPr>
              <a:t>2023 Snowmass report</a:t>
            </a:r>
            <a:endParaRPr lang="en-US" sz="1700" dirty="0"/>
          </a:p>
          <a:p>
            <a:r>
              <a:rPr lang="en-US" sz="3100" u="sng" dirty="0"/>
              <a:t>Accelerators:</a:t>
            </a:r>
            <a:r>
              <a:rPr lang="en-US" sz="3100" u="none" dirty="0"/>
              <a:t> </a:t>
            </a:r>
          </a:p>
          <a:p>
            <a:pPr lvl="1"/>
            <a:r>
              <a:rPr lang="en-US" dirty="0">
                <a:hlinkClick r:id="rId10"/>
              </a:rPr>
              <a:t>2010 Accelerators for America’s Future symposium/workshop summary industry/science/defense</a:t>
            </a:r>
            <a:endParaRPr lang="en-US" dirty="0"/>
          </a:p>
          <a:p>
            <a:pPr lvl="1"/>
            <a:r>
              <a:rPr lang="en-US" dirty="0">
                <a:hlinkClick r:id="rId11"/>
              </a:rPr>
              <a:t>2013 Laser technology for accelerators workshop summary;</a:t>
            </a:r>
            <a:endParaRPr lang="en-US" dirty="0"/>
          </a:p>
          <a:p>
            <a:pPr lvl="1"/>
            <a:r>
              <a:rPr lang="en-US" dirty="0">
                <a:hlinkClick r:id="rId12"/>
              </a:rPr>
              <a:t>2013 Ion beam therapy workshop summary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13"/>
              </a:rPr>
              <a:t>2014 RFI:  energy and environmental applications of accelerators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14"/>
              </a:rPr>
              <a:t>2015 RFI: strengthening U.S. academic programs in accelerator science</a:t>
            </a:r>
            <a:r>
              <a:rPr lang="en-US" dirty="0"/>
              <a:t>;</a:t>
            </a:r>
          </a:p>
          <a:p>
            <a:pPr lvl="1"/>
            <a:r>
              <a:rPr lang="en-US" dirty="0">
                <a:hlinkClick r:id="rId15"/>
              </a:rPr>
              <a:t>2015 Workshop on energy and environmental applications of accelerators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16"/>
              </a:rPr>
              <a:t>2017 NAS Opportunities in Intense Ultrafast Lasers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17"/>
              </a:rPr>
              <a:t>2019 BRN workshop on compact accelerators for security and medicine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18"/>
              </a:rPr>
              <a:t>2019 Supply Chain Risk Mitigation roundtable</a:t>
            </a:r>
            <a:endParaRPr lang="en-US" dirty="0"/>
          </a:p>
          <a:p>
            <a:r>
              <a:rPr lang="en-US" sz="3100" u="sng" dirty="0"/>
              <a:t>BES: </a:t>
            </a:r>
          </a:p>
          <a:p>
            <a:pPr lvl="1"/>
            <a:r>
              <a:rPr lang="en-US" dirty="0">
                <a:hlinkClick r:id="rId19"/>
              </a:rPr>
              <a:t>2010 Workshop on compact light sources; </a:t>
            </a:r>
            <a:endParaRPr lang="en-US" dirty="0"/>
          </a:p>
          <a:p>
            <a:pPr lvl="1"/>
            <a:r>
              <a:rPr lang="en-US" dirty="0">
                <a:hlinkClick r:id="rId20"/>
              </a:rPr>
              <a:t>2014 Future of electron scattering and diffraction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21"/>
              </a:rPr>
              <a:t>2016 Future of electron sources</a:t>
            </a:r>
            <a:endParaRPr lang="en-US" dirty="0"/>
          </a:p>
          <a:p>
            <a:r>
              <a:rPr lang="en-US" sz="3100" u="sng" dirty="0"/>
              <a:t>NP:</a:t>
            </a:r>
            <a:r>
              <a:rPr lang="en-US" sz="3100" dirty="0"/>
              <a:t> </a:t>
            </a:r>
          </a:p>
          <a:p>
            <a:pPr lvl="1"/>
            <a:r>
              <a:rPr lang="en-US" dirty="0">
                <a:hlinkClick r:id="rId22"/>
              </a:rPr>
              <a:t>2015 NSAC Long-range plan for nuclear science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23"/>
              </a:rPr>
              <a:t>2017 Community review of EIC accelerator R&amp;D report</a:t>
            </a:r>
            <a:endParaRPr lang="en-US" dirty="0"/>
          </a:p>
          <a:p>
            <a:r>
              <a:rPr lang="en-US" sz="3100" u="sng" dirty="0"/>
              <a:t>FES: </a:t>
            </a:r>
          </a:p>
          <a:p>
            <a:pPr lvl="1"/>
            <a:r>
              <a:rPr lang="en-US" dirty="0">
                <a:hlinkClick r:id="rId24"/>
              </a:rPr>
              <a:t>2015 Plasma at the frontier of scientific discovery; </a:t>
            </a:r>
            <a:endParaRPr lang="en-US" dirty="0"/>
          </a:p>
          <a:p>
            <a:pPr lvl="1"/>
            <a:r>
              <a:rPr lang="en-US" dirty="0">
                <a:hlinkClick r:id="rId25"/>
              </a:rPr>
              <a:t>2020 Long-range plan Powering the Future: Fusion &amp; Plasmas</a:t>
            </a:r>
            <a:r>
              <a:rPr lang="en-US" dirty="0"/>
              <a:t>; </a:t>
            </a:r>
          </a:p>
          <a:p>
            <a:pPr lvl="1"/>
            <a:r>
              <a:rPr lang="en-US" dirty="0">
                <a:hlinkClick r:id="rId26"/>
              </a:rPr>
              <a:t>2021 NAS Plasma Science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22A6E-510C-250D-2122-911F16C0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E8047-F5B7-00F0-460E-AE0C2E53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22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1FDA-C386-C20B-891E-C9703082A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Readiness &amp; Manufacturing Readiness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14433-03B6-5C49-FD57-7EA65BC1D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B909-B13E-FDD5-A7D4-EE8E0C9B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Content Placeholder 10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C58B9739-A4A5-B4D2-116B-C2A8BA0053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48309" r="34576" b="4381"/>
          <a:stretch/>
        </p:blipFill>
        <p:spPr>
          <a:xfrm>
            <a:off x="3062954" y="1255708"/>
            <a:ext cx="6172485" cy="4840292"/>
          </a:xfrm>
        </p:spPr>
      </p:pic>
    </p:spTree>
    <p:extLst>
      <p:ext uri="{BB962C8B-B14F-4D97-AF65-F5344CB8AC3E}">
        <p14:creationId xmlns:p14="http://schemas.microsoft.com/office/powerpoint/2010/main" val="4223068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A74F8-DE38-8609-1FA9-36F86457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Office of Science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3939-67AB-3D3A-1B70-E9F8E735AC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Biden-Harris Administration FY23 priorities:</a:t>
            </a:r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0" lvl="1" indent="0" algn="just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…require continued investments in R&amp;D; science, technology, engineering, and mathematics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(STEM) education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and engagement; STEM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workforce development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;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technology transfer and commercialization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; and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research infrastructure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en-US" sz="2000" b="0" i="0" u="sng" strike="noStrike" baseline="0" dirty="0">
                <a:solidFill>
                  <a:srgbClr val="000000"/>
                </a:solidFill>
              </a:rPr>
              <a:t>with emphasis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on Historically Black Colleges and Universities, other Minority Serving Institutions, and disadvantaged communities who have been historically underserved, marginalized, and adversely affected by persistent poverty and inequality </a:t>
            </a:r>
          </a:p>
          <a:p>
            <a:pPr algn="just"/>
            <a:r>
              <a:rPr lang="en-US" dirty="0">
                <a:solidFill>
                  <a:srgbClr val="000000"/>
                </a:solidFill>
              </a:rPr>
              <a:t>Topics include: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Pandemic readiness and prevention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Tackling climate change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Catalyze research and innovation in critical and emerging technologies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Innovation for equity</a:t>
            </a:r>
          </a:p>
          <a:p>
            <a:pPr lvl="1" algn="just"/>
            <a:r>
              <a:rPr lang="en-US" sz="2000" dirty="0">
                <a:solidFill>
                  <a:srgbClr val="000000"/>
                </a:solidFill>
              </a:rPr>
              <a:t>National security and economic resilience</a:t>
            </a:r>
          </a:p>
          <a:p>
            <a:pPr algn="just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DAF70-D009-D431-9BA3-E2732CB5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49509-3FF3-3281-9979-578553AD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40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718F259B-7199-4120-AA54-3B6CA36A0AEB}"/>
              </a:ext>
            </a:extLst>
          </p:cNvPr>
          <p:cNvSpPr txBox="1"/>
          <p:nvPr/>
        </p:nvSpPr>
        <p:spPr>
          <a:xfrm>
            <a:off x="4986779" y="4337069"/>
            <a:ext cx="2111605" cy="1428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44D0F6-1AD9-476B-AE62-D0C16918E85D}"/>
              </a:ext>
            </a:extLst>
          </p:cNvPr>
          <p:cNvSpPr txBox="1"/>
          <p:nvPr/>
        </p:nvSpPr>
        <p:spPr>
          <a:xfrm>
            <a:off x="586667" y="4338669"/>
            <a:ext cx="4352979" cy="1428150"/>
          </a:xfrm>
          <a:prstGeom prst="rect">
            <a:avLst/>
          </a:prstGeom>
          <a:pattFill prst="pct8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533249-8E7F-4594-AE5D-F0A06B9DBF7F}"/>
              </a:ext>
            </a:extLst>
          </p:cNvPr>
          <p:cNvSpPr txBox="1"/>
          <p:nvPr/>
        </p:nvSpPr>
        <p:spPr>
          <a:xfrm>
            <a:off x="7145518" y="4329242"/>
            <a:ext cx="4459817" cy="1428150"/>
          </a:xfrm>
          <a:prstGeom prst="rect">
            <a:avLst/>
          </a:prstGeom>
          <a:solidFill>
            <a:srgbClr val="FFC5C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DCB567-5516-4B4D-90E5-A4AF4F5368FC}"/>
              </a:ext>
            </a:extLst>
          </p:cNvPr>
          <p:cNvSpPr txBox="1"/>
          <p:nvPr/>
        </p:nvSpPr>
        <p:spPr>
          <a:xfrm>
            <a:off x="4986779" y="2883712"/>
            <a:ext cx="6614911" cy="1428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57BB8B-DC28-4197-BE1A-61BA503D9144}"/>
              </a:ext>
            </a:extLst>
          </p:cNvPr>
          <p:cNvSpPr txBox="1"/>
          <p:nvPr/>
        </p:nvSpPr>
        <p:spPr>
          <a:xfrm>
            <a:off x="586668" y="2883712"/>
            <a:ext cx="4352978" cy="1428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A6E9F0-1C4A-436B-8D3C-81231CF2CE8F}"/>
              </a:ext>
            </a:extLst>
          </p:cNvPr>
          <p:cNvSpPr txBox="1"/>
          <p:nvPr/>
        </p:nvSpPr>
        <p:spPr>
          <a:xfrm>
            <a:off x="586667" y="1438183"/>
            <a:ext cx="11015023" cy="1428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DAD3F-C49F-4444-A685-B0D96811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6"/>
            <a:ext cx="11125199" cy="976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dirty="0"/>
              <a:t>Nearly half of SC’s more than 38,500 users perform research at an accelerator-based facility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idx="4294967295"/>
          </p:nvPr>
        </p:nvSpPr>
        <p:spPr>
          <a:xfrm>
            <a:off x="533399" y="5383717"/>
            <a:ext cx="11125199" cy="115397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b="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1800" b="0" dirty="0">
                <a:solidFill>
                  <a:srgbClr val="0000FF"/>
                </a:solidFill>
              </a:rPr>
              <a:t>Accelerators and related technologies are the foundation of these world-leading scientific instruments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27389" y="1521579"/>
            <a:ext cx="1755968" cy="1172299"/>
            <a:chOff x="118997" y="762000"/>
            <a:chExt cx="1886213" cy="129540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7" y="762000"/>
              <a:ext cx="1886213" cy="1038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18997" y="1795790"/>
              <a:ext cx="18862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Advanced Light Source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91920" y="2938415"/>
            <a:ext cx="1826907" cy="1182059"/>
            <a:chOff x="2447528" y="762000"/>
            <a:chExt cx="1962413" cy="1295400"/>
          </a:xfrm>
        </p:grpSpPr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648" y="762000"/>
              <a:ext cx="1924319" cy="10156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2447528" y="1795790"/>
              <a:ext cx="19624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Fermilab Accelerator Complex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22928" y="1521579"/>
            <a:ext cx="1776685" cy="1172299"/>
            <a:chOff x="4787608" y="762000"/>
            <a:chExt cx="1908466" cy="1295400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608" y="762000"/>
              <a:ext cx="1905266" cy="1047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4809861" y="1795790"/>
              <a:ext cx="18862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Advanced Photon Source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3578" y="1521579"/>
            <a:ext cx="1755968" cy="1182059"/>
            <a:chOff x="118997" y="2079625"/>
            <a:chExt cx="1886213" cy="130618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7" y="2079625"/>
              <a:ext cx="1886213" cy="1047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118997" y="3124200"/>
              <a:ext cx="18862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Linac Coherent Light Source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43578" y="4365011"/>
            <a:ext cx="1755968" cy="1386549"/>
            <a:chOff x="118997" y="3406776"/>
            <a:chExt cx="1886213" cy="1532148"/>
          </a:xfrm>
        </p:grpSpPr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7" y="3406776"/>
              <a:ext cx="1886213" cy="1038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118997" y="4462790"/>
              <a:ext cx="1886213" cy="476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FACET-II Beam Test Facility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689093" y="1521579"/>
            <a:ext cx="1782574" cy="1313380"/>
            <a:chOff x="104707" y="4761314"/>
            <a:chExt cx="1914792" cy="1451296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07" y="4761314"/>
              <a:ext cx="1914792" cy="1047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18997" y="5781723"/>
              <a:ext cx="1886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Stanford Synchrotron Radiation Light Source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9143" y="2945564"/>
            <a:ext cx="1764838" cy="1177521"/>
            <a:chOff x="3607428" y="4751788"/>
            <a:chExt cx="1895740" cy="1301171"/>
          </a:xfrm>
        </p:grpSpPr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28" y="4751788"/>
              <a:ext cx="1895740" cy="10315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3612192" y="5791349"/>
              <a:ext cx="18862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Spallation Neutron Source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24479" y="4365011"/>
            <a:ext cx="1773582" cy="1395337"/>
            <a:chOff x="7086467" y="4751788"/>
            <a:chExt cx="1905133" cy="1541859"/>
          </a:xfrm>
        </p:grpSpPr>
        <p:pic>
          <p:nvPicPr>
            <p:cNvPr id="29" name="Picture 28" descr="Screen Clippi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4751788"/>
              <a:ext cx="1867161" cy="1066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7086467" y="5817513"/>
              <a:ext cx="1905133" cy="476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Continuous Electron Beam Accelerator Facility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33286" y="2943295"/>
            <a:ext cx="1755968" cy="1172299"/>
            <a:chOff x="7090990" y="762000"/>
            <a:chExt cx="1886213" cy="1295400"/>
          </a:xfrm>
        </p:grpSpPr>
        <p:pic>
          <p:nvPicPr>
            <p:cNvPr id="32" name="Picture 31" descr="Screen Clippi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516" y="762000"/>
              <a:ext cx="1867161" cy="10478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/>
            <p:cNvSpPr txBox="1"/>
            <p:nvPr/>
          </p:nvSpPr>
          <p:spPr>
            <a:xfrm>
              <a:off x="7090990" y="1795790"/>
              <a:ext cx="18862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Relativistic Heavy Ion Collider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18520" y="4365011"/>
            <a:ext cx="1773706" cy="1341436"/>
            <a:chOff x="7086600" y="2057400"/>
            <a:chExt cx="1905266" cy="1482298"/>
          </a:xfrm>
        </p:grpSpPr>
        <p:pic>
          <p:nvPicPr>
            <p:cNvPr id="35" name="Picture 34" descr="Screen Clippi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2057400"/>
              <a:ext cx="1905266" cy="1066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7086600" y="3124200"/>
              <a:ext cx="18862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BNL Accelerator Test Facility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418702" y="2931062"/>
            <a:ext cx="1591066" cy="1187980"/>
            <a:chOff x="7399543" y="4833587"/>
            <a:chExt cx="1709079" cy="1312728"/>
          </a:xfrm>
        </p:grpSpPr>
        <p:pic>
          <p:nvPicPr>
            <p:cNvPr id="38" name="Picture 37" descr="Screen Clipping">
              <a:extLst>
                <a:ext uri="{FF2B5EF4-FFF2-40B4-BE49-F238E27FC236}">
                  <a16:creationId xmlns:a16="http://schemas.microsoft.com/office/drawing/2014/main" id="{1340310C-42BA-436D-9C70-BFB54A69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43" y="4833587"/>
              <a:ext cx="1709079" cy="1046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784651-509C-4043-B39D-770860469388}"/>
                </a:ext>
              </a:extLst>
            </p:cNvPr>
            <p:cNvSpPr txBox="1"/>
            <p:nvPr/>
          </p:nvSpPr>
          <p:spPr>
            <a:xfrm>
              <a:off x="7689110" y="5892399"/>
              <a:ext cx="1129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ATLAS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405463" y="4365011"/>
            <a:ext cx="1617544" cy="1179937"/>
            <a:chOff x="2626714" y="4448031"/>
            <a:chExt cx="1900263" cy="1303840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EBCE8B5C-0415-4D47-B997-003CF5C65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714" y="4448031"/>
              <a:ext cx="1900263" cy="1040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9460F42-BD8D-4D4B-A110-36F70AC4147D}"/>
                </a:ext>
              </a:extLst>
            </p:cNvPr>
            <p:cNvSpPr txBox="1"/>
            <p:nvPr/>
          </p:nvSpPr>
          <p:spPr>
            <a:xfrm>
              <a:off x="2916896" y="5497952"/>
              <a:ext cx="1327829" cy="25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DIII-D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50160" y="1521579"/>
            <a:ext cx="2128150" cy="1163514"/>
            <a:chOff x="6858001" y="3421830"/>
            <a:chExt cx="2286000" cy="1285693"/>
          </a:xfrm>
        </p:grpSpPr>
        <p:pic>
          <p:nvPicPr>
            <p:cNvPr id="43" name="Picture 42" descr="Screen Clippi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387" y="3421830"/>
              <a:ext cx="1886213" cy="1057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6858001" y="4445913"/>
              <a:ext cx="228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prstClr val="black"/>
                  </a:solidFill>
                </a:rPr>
                <a:t>National Synchrotron Light Source II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99A61F-3F2A-48E9-A416-4862E5CD61DC}"/>
              </a:ext>
            </a:extLst>
          </p:cNvPr>
          <p:cNvGrpSpPr/>
          <p:nvPr/>
        </p:nvGrpSpPr>
        <p:grpSpPr>
          <a:xfrm>
            <a:off x="9707471" y="4365011"/>
            <a:ext cx="1745819" cy="1205722"/>
            <a:chOff x="7804841" y="4555118"/>
            <a:chExt cx="1745819" cy="1205722"/>
          </a:xfrm>
        </p:grpSpPr>
        <p:pic>
          <p:nvPicPr>
            <p:cNvPr id="5" name="Picture 4" descr="A picture containing indoor, black, photo, sitting&#10;&#10;Description automatically generated">
              <a:extLst>
                <a:ext uri="{FF2B5EF4-FFF2-40B4-BE49-F238E27FC236}">
                  <a16:creationId xmlns:a16="http://schemas.microsoft.com/office/drawing/2014/main" id="{5AED5151-892E-4ABD-8264-EF2CAFF38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841" y="4555118"/>
              <a:ext cx="1745819" cy="9224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3B4C428-AEA7-4116-940C-07FA05D71475}"/>
                </a:ext>
              </a:extLst>
            </p:cNvPr>
            <p:cNvSpPr txBox="1"/>
            <p:nvPr/>
          </p:nvSpPr>
          <p:spPr>
            <a:xfrm>
              <a:off x="8005205" y="5506924"/>
              <a:ext cx="12361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NSTX-U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233F0AF-09F7-4384-9932-B4DC371E2D5F}"/>
              </a:ext>
            </a:extLst>
          </p:cNvPr>
          <p:cNvGrpSpPr/>
          <p:nvPr/>
        </p:nvGrpSpPr>
        <p:grpSpPr>
          <a:xfrm>
            <a:off x="9702664" y="2940273"/>
            <a:ext cx="1755432" cy="1319425"/>
            <a:chOff x="-1589940" y="3574469"/>
            <a:chExt cx="1755432" cy="1319425"/>
          </a:xfrm>
        </p:grpSpPr>
        <p:pic>
          <p:nvPicPr>
            <p:cNvPr id="46" name="Picture 45" descr="A picture containing outdoor, building&#10;&#10;Description automatically generated">
              <a:extLst>
                <a:ext uri="{FF2B5EF4-FFF2-40B4-BE49-F238E27FC236}">
                  <a16:creationId xmlns:a16="http://schemas.microsoft.com/office/drawing/2014/main" id="{90B9D590-0DC1-4364-A469-5D34E769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89940" y="3574469"/>
              <a:ext cx="1755432" cy="948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85F8FA-59AF-4773-8580-A8C8EEE48802}"/>
                </a:ext>
              </a:extLst>
            </p:cNvPr>
            <p:cNvSpPr txBox="1"/>
            <p:nvPr/>
          </p:nvSpPr>
          <p:spPr>
            <a:xfrm>
              <a:off x="-1522506" y="4478396"/>
              <a:ext cx="15491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Facility for Rare Isotope Beams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23E710-ABA2-73F6-C9F6-5AA3289B1F35}"/>
              </a:ext>
            </a:extLst>
          </p:cNvPr>
          <p:cNvSpPr txBox="1"/>
          <p:nvPr/>
        </p:nvSpPr>
        <p:spPr>
          <a:xfrm>
            <a:off x="244354" y="6314980"/>
            <a:ext cx="738585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FY 2019: 19,337 users (</a:t>
            </a:r>
            <a:r>
              <a:rPr lang="en-US" sz="1000" b="1" dirty="0"/>
              <a:t>54% </a:t>
            </a:r>
            <a:r>
              <a:rPr lang="en-US" sz="1000" dirty="0"/>
              <a:t>of 35,771 total SC users) were at accelerator-based SC facilities.</a:t>
            </a:r>
          </a:p>
          <a:p>
            <a:r>
              <a:rPr lang="en-US" sz="1000" dirty="0"/>
              <a:t>FY 2020-2021 substantial drop due to COVID pandemic</a:t>
            </a:r>
          </a:p>
          <a:p>
            <a:r>
              <a:rPr lang="en-US" sz="1000" dirty="0"/>
              <a:t>FY 2022: 17,738 users (</a:t>
            </a:r>
            <a:r>
              <a:rPr lang="en-US" sz="1000" b="1" dirty="0"/>
              <a:t>46% </a:t>
            </a:r>
            <a:r>
              <a:rPr lang="en-US" sz="1000" dirty="0"/>
              <a:t>of 38,558 total SC users) were at accelerator-based SC facilities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8211B-5CCE-9544-616A-2A7A9DA7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CD63C99E-765A-0248-7B6B-6209D4A3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2</a:t>
            </a:fld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1F0442-20E9-58B0-E9CE-116C7D3FED71}"/>
              </a:ext>
            </a:extLst>
          </p:cNvPr>
          <p:cNvSpPr/>
          <p:nvPr/>
        </p:nvSpPr>
        <p:spPr>
          <a:xfrm>
            <a:off x="2720898" y="4259698"/>
            <a:ext cx="2121129" cy="14467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72E090D-1875-4668-9E12-6C7DBEB8D9F5}"/>
              </a:ext>
            </a:extLst>
          </p:cNvPr>
          <p:cNvSpPr txBox="1"/>
          <p:nvPr/>
        </p:nvSpPr>
        <p:spPr>
          <a:xfrm>
            <a:off x="3841161" y="4215895"/>
            <a:ext cx="1014701" cy="169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/>
              <a:t>ARDAP funded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F71259-8882-D2E1-519C-CE813DCA55BA}"/>
              </a:ext>
            </a:extLst>
          </p:cNvPr>
          <p:cNvSpPr txBox="1"/>
          <p:nvPr/>
        </p:nvSpPr>
        <p:spPr>
          <a:xfrm rot="16200000">
            <a:off x="11149809" y="2017290"/>
            <a:ext cx="1387559" cy="276999"/>
          </a:xfrm>
          <a:prstGeom prst="rect">
            <a:avLst/>
          </a:prstGeom>
          <a:solidFill>
            <a:schemeClr val="bg2"/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/>
              <a:t>light sources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46B74F-DF16-73F9-C89C-980BE622EDAC}"/>
              </a:ext>
            </a:extLst>
          </p:cNvPr>
          <p:cNvSpPr txBox="1"/>
          <p:nvPr/>
        </p:nvSpPr>
        <p:spPr>
          <a:xfrm rot="16200000">
            <a:off x="11579191" y="3457240"/>
            <a:ext cx="515526" cy="276999"/>
          </a:xfrm>
          <a:prstGeom prst="rect">
            <a:avLst/>
          </a:prstGeom>
          <a:solidFill>
            <a:schemeClr val="bg2"/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316044-5EA4-07CC-D697-ACF74F7F381E}"/>
              </a:ext>
            </a:extLst>
          </p:cNvPr>
          <p:cNvSpPr txBox="1"/>
          <p:nvPr/>
        </p:nvSpPr>
        <p:spPr>
          <a:xfrm rot="16200000">
            <a:off x="11427453" y="4908799"/>
            <a:ext cx="836126" cy="276999"/>
          </a:xfrm>
          <a:prstGeom prst="rect">
            <a:avLst/>
          </a:prstGeom>
          <a:solidFill>
            <a:schemeClr val="bg2"/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/>
              <a:t>plasma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9860B8-1BE1-9AA8-43F9-0DECEE2646AA}"/>
              </a:ext>
            </a:extLst>
          </p:cNvPr>
          <p:cNvSpPr txBox="1"/>
          <p:nvPr/>
        </p:nvSpPr>
        <p:spPr>
          <a:xfrm rot="16200000">
            <a:off x="-325113" y="4921879"/>
            <a:ext cx="1349087" cy="276999"/>
          </a:xfrm>
          <a:prstGeom prst="rect">
            <a:avLst/>
          </a:prstGeom>
          <a:solidFill>
            <a:schemeClr val="bg2"/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/>
              <a:t>test facilities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C9D403-C895-636C-196D-C32A48B6ED76}"/>
              </a:ext>
            </a:extLst>
          </p:cNvPr>
          <p:cNvSpPr txBox="1"/>
          <p:nvPr/>
        </p:nvSpPr>
        <p:spPr>
          <a:xfrm rot="16200000">
            <a:off x="-113864" y="3384199"/>
            <a:ext cx="925894" cy="276999"/>
          </a:xfrm>
          <a:prstGeom prst="rect">
            <a:avLst/>
          </a:prstGeom>
          <a:solidFill>
            <a:schemeClr val="bg2"/>
          </a:solidFill>
        </p:spPr>
        <p:txBody>
          <a:bodyPr wrap="none" lIns="45720" tIns="0" rIns="45720" bIns="0" rtlCol="0">
            <a:spAutoFit/>
          </a:bodyPr>
          <a:lstStyle/>
          <a:p>
            <a:pPr algn="ctr"/>
            <a:r>
              <a:rPr lang="en-US" dirty="0"/>
              <a:t>hadrons</a:t>
            </a:r>
          </a:p>
        </p:txBody>
      </p:sp>
    </p:spTree>
    <p:extLst>
      <p:ext uri="{BB962C8B-B14F-4D97-AF65-F5344CB8AC3E}">
        <p14:creationId xmlns:p14="http://schemas.microsoft.com/office/powerpoint/2010/main" val="276311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F042E-E04D-46B3-B9B8-FFBB90B2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1628"/>
            <a:ext cx="11125199" cy="1308235"/>
          </a:xfrm>
        </p:spPr>
        <p:txBody>
          <a:bodyPr>
            <a:noAutofit/>
          </a:bodyPr>
          <a:lstStyle/>
          <a:p>
            <a:r>
              <a:rPr lang="en-US" sz="2800" dirty="0"/>
              <a:t>Next generation facilities will continue to need the close collaboration of institutions and funding sources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4161D-02D9-6A43-213B-B92FC3D6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pic>
        <p:nvPicPr>
          <p:cNvPr id="7" name="Picture 6" descr="A picture containing text, screenshot, web page, website&#10;&#10;Description automatically generated">
            <a:extLst>
              <a:ext uri="{FF2B5EF4-FFF2-40B4-BE49-F238E27FC236}">
                <a16:creationId xmlns:a16="http://schemas.microsoft.com/office/drawing/2014/main" id="{B4BE1A37-AEB7-346C-9155-6E07765277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 b="6233"/>
          <a:stretch/>
        </p:blipFill>
        <p:spPr>
          <a:xfrm>
            <a:off x="1489830" y="1410346"/>
            <a:ext cx="9211852" cy="45725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0EDF1-4D6D-A0D6-BA52-C796F1D7F3F8}"/>
              </a:ext>
            </a:extLst>
          </p:cNvPr>
          <p:cNvSpPr/>
          <p:nvPr/>
        </p:nvSpPr>
        <p:spPr>
          <a:xfrm>
            <a:off x="1812009" y="1393686"/>
            <a:ext cx="4726983" cy="366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E0660-B6D2-35BE-3452-89C6A912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48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48AE-CF69-4738-9546-2F418134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6"/>
            <a:ext cx="11125199" cy="759482"/>
          </a:xfrm>
        </p:spPr>
        <p:txBody>
          <a:bodyPr/>
          <a:lstStyle/>
          <a:p>
            <a:r>
              <a:rPr lang="en-US" dirty="0"/>
              <a:t>Establishment of ARDAP (SC-25)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DEC0-C7AC-450E-984C-FFE1294C81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959542"/>
            <a:ext cx="11125200" cy="484614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S</a:t>
            </a:r>
            <a:r>
              <a:rPr lang="en-US" sz="2400" dirty="0">
                <a:effectLst/>
                <a:latin typeface="Arial" panose="020B0604020202020204" pitchFamily="34" charset="0"/>
              </a:rPr>
              <a:t>pun-off from HEP in 2020 in recognition of the central importance of accelerators and related technologies to the current and future scientific capabilities stewarded by SC programs.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</a:rPr>
              <a:t>Activities tightly integrated with those in BES, FES, HEP, and NP.</a:t>
            </a:r>
            <a:endParaRPr lang="en-US" sz="2400" dirty="0">
              <a:latin typeface="Arial" panose="020B0604020202020204" pitchFamily="34" charset="0"/>
            </a:endParaRP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1AB58-525E-4E50-BC7E-C9D7C738750F}"/>
              </a:ext>
            </a:extLst>
          </p:cNvPr>
          <p:cNvSpPr txBox="1"/>
          <p:nvPr/>
        </p:nvSpPr>
        <p:spPr>
          <a:xfrm>
            <a:off x="138380" y="4723002"/>
            <a:ext cx="44545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* ARDAP = Office of Accelerator R&amp;D and Production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A1D735-ADFA-4574-A0C0-3AE0E6A24DE2}"/>
              </a:ext>
            </a:extLst>
          </p:cNvPr>
          <p:cNvGrpSpPr/>
          <p:nvPr/>
        </p:nvGrpSpPr>
        <p:grpSpPr>
          <a:xfrm>
            <a:off x="2332657" y="4415225"/>
            <a:ext cx="1543574" cy="384316"/>
            <a:chOff x="2332657" y="4415225"/>
            <a:chExt cx="1543574" cy="38431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C82142E-C7CF-4CCD-A500-4ADC20A03EC8}"/>
                </a:ext>
              </a:extLst>
            </p:cNvPr>
            <p:cNvSpPr/>
            <p:nvPr/>
          </p:nvSpPr>
          <p:spPr>
            <a:xfrm>
              <a:off x="2693267" y="4659304"/>
              <a:ext cx="150601" cy="140237"/>
            </a:xfrm>
            <a:custGeom>
              <a:avLst/>
              <a:gdLst>
                <a:gd name="connsiteX0" fmla="*/ 0 w 243281"/>
                <a:gd name="connsiteY0" fmla="*/ 0 h 159391"/>
                <a:gd name="connsiteX1" fmla="*/ 41945 w 243281"/>
                <a:gd name="connsiteY1" fmla="*/ 16778 h 159391"/>
                <a:gd name="connsiteX2" fmla="*/ 58723 w 243281"/>
                <a:gd name="connsiteY2" fmla="*/ 41945 h 159391"/>
                <a:gd name="connsiteX3" fmla="*/ 83890 w 243281"/>
                <a:gd name="connsiteY3" fmla="*/ 58723 h 159391"/>
                <a:gd name="connsiteX4" fmla="*/ 92279 w 243281"/>
                <a:gd name="connsiteY4" fmla="*/ 83890 h 159391"/>
                <a:gd name="connsiteX5" fmla="*/ 117446 w 243281"/>
                <a:gd name="connsiteY5" fmla="*/ 100668 h 159391"/>
                <a:gd name="connsiteX6" fmla="*/ 125835 w 243281"/>
                <a:gd name="connsiteY6" fmla="*/ 159391 h 159391"/>
                <a:gd name="connsiteX7" fmla="*/ 167780 w 243281"/>
                <a:gd name="connsiteY7" fmla="*/ 83890 h 159391"/>
                <a:gd name="connsiteX8" fmla="*/ 184558 w 243281"/>
                <a:gd name="connsiteY8" fmla="*/ 58723 h 159391"/>
                <a:gd name="connsiteX9" fmla="*/ 209725 w 243281"/>
                <a:gd name="connsiteY9" fmla="*/ 50334 h 159391"/>
                <a:gd name="connsiteX10" fmla="*/ 243281 w 243281"/>
                <a:gd name="connsiteY10" fmla="*/ 41945 h 1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3281" h="159391">
                  <a:moveTo>
                    <a:pt x="0" y="0"/>
                  </a:moveTo>
                  <a:cubicBezTo>
                    <a:pt x="13982" y="5593"/>
                    <a:pt x="29691" y="8025"/>
                    <a:pt x="41945" y="16778"/>
                  </a:cubicBezTo>
                  <a:cubicBezTo>
                    <a:pt x="50149" y="22638"/>
                    <a:pt x="51594" y="34816"/>
                    <a:pt x="58723" y="41945"/>
                  </a:cubicBezTo>
                  <a:cubicBezTo>
                    <a:pt x="65852" y="49074"/>
                    <a:pt x="75501" y="53130"/>
                    <a:pt x="83890" y="58723"/>
                  </a:cubicBezTo>
                  <a:cubicBezTo>
                    <a:pt x="86686" y="67112"/>
                    <a:pt x="86755" y="76985"/>
                    <a:pt x="92279" y="83890"/>
                  </a:cubicBezTo>
                  <a:cubicBezTo>
                    <a:pt x="98577" y="91763"/>
                    <a:pt x="113351" y="91455"/>
                    <a:pt x="117446" y="100668"/>
                  </a:cubicBezTo>
                  <a:cubicBezTo>
                    <a:pt x="125477" y="118737"/>
                    <a:pt x="123039" y="139817"/>
                    <a:pt x="125835" y="159391"/>
                  </a:cubicBezTo>
                  <a:cubicBezTo>
                    <a:pt x="140601" y="115094"/>
                    <a:pt x="129319" y="141582"/>
                    <a:pt x="167780" y="83890"/>
                  </a:cubicBezTo>
                  <a:cubicBezTo>
                    <a:pt x="173373" y="75501"/>
                    <a:pt x="174993" y="61911"/>
                    <a:pt x="184558" y="58723"/>
                  </a:cubicBezTo>
                  <a:cubicBezTo>
                    <a:pt x="192947" y="55927"/>
                    <a:pt x="201222" y="52763"/>
                    <a:pt x="209725" y="50334"/>
                  </a:cubicBezTo>
                  <a:cubicBezTo>
                    <a:pt x="220811" y="47167"/>
                    <a:pt x="243281" y="41945"/>
                    <a:pt x="243281" y="4194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DB5FAF-120C-47E9-AEBF-B81BB0A8B7BA}"/>
                </a:ext>
              </a:extLst>
            </p:cNvPr>
            <p:cNvSpPr txBox="1"/>
            <p:nvPr/>
          </p:nvSpPr>
          <p:spPr>
            <a:xfrm>
              <a:off x="2332657" y="4415225"/>
              <a:ext cx="15435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Ink Free" panose="03080402000500000000" pitchFamily="66" charset="0"/>
                </a:rPr>
                <a:t>and Laser</a:t>
              </a: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C451C5E-704B-12C7-84AD-2A632536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D5C9724-981C-461B-2AFC-857C52389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" b="3007"/>
          <a:stretch/>
        </p:blipFill>
        <p:spPr>
          <a:xfrm>
            <a:off x="4809930" y="2574232"/>
            <a:ext cx="6631674" cy="332422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1F56EA-7DEF-E271-AD3D-5EAB034C2AE9}"/>
              </a:ext>
            </a:extLst>
          </p:cNvPr>
          <p:cNvSpPr/>
          <p:nvPr/>
        </p:nvSpPr>
        <p:spPr>
          <a:xfrm>
            <a:off x="4953000" y="5553075"/>
            <a:ext cx="895350" cy="3453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30863-5EDD-659D-028E-211C4738AD6E}"/>
              </a:ext>
            </a:extLst>
          </p:cNvPr>
          <p:cNvSpPr txBox="1"/>
          <p:nvPr/>
        </p:nvSpPr>
        <p:spPr>
          <a:xfrm>
            <a:off x="7362825" y="5868114"/>
            <a:ext cx="1883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Organization chart 5 Apr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F03B8-4E9C-04B0-519F-1A98C007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8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D528-5E24-416A-4328-63A201D7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ARDAP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B71A3-96B4-608F-13D5-260906583B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397" y="1278000"/>
            <a:ext cx="11125200" cy="468108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9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Office Director 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and Program Manager for Accelerator Stewardship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2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Eric R. Colby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Email:  </a:t>
            </a:r>
            <a:r>
              <a:rPr lang="en-US" sz="1900" b="0" i="0" u="none" strike="noStrike" dirty="0">
                <a:solidFill>
                  <a:srgbClr val="0073C4"/>
                </a:solidFill>
                <a:effectLst/>
                <a:latin typeface="Arial" panose="020B0604020202020204" pitchFamily="34" charset="0"/>
                <a:hlinkClick r:id="rId2"/>
              </a:rPr>
              <a:t>Eric.Colby@science.doe.gov</a:t>
            </a:r>
            <a:endParaRPr lang="en-US" sz="1900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9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Deputy Office Director 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and Program Manager for Accelerator Development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2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Camille M. Ginsburg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Email:  </a:t>
            </a:r>
            <a:r>
              <a:rPr lang="en-US" sz="1900" b="0" i="0" u="none" strike="noStrike" dirty="0">
                <a:solidFill>
                  <a:srgbClr val="0073C4"/>
                </a:solidFill>
                <a:effectLst/>
                <a:latin typeface="Arial" panose="020B0604020202020204" pitchFamily="34" charset="0"/>
                <a:hlinkClick r:id="rId3"/>
              </a:rPr>
              <a:t>Camille.Ginsburg@science.doe.gov</a:t>
            </a:r>
            <a:endParaRPr lang="en-US" sz="1900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9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Program Manager 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9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detailee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) for Workforce Development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2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Marion M. White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Email: </a:t>
            </a:r>
            <a:r>
              <a:rPr lang="en-US" sz="1900" b="0" i="0" u="none" strike="noStrike" dirty="0">
                <a:solidFill>
                  <a:srgbClr val="0073C4"/>
                </a:solidFill>
                <a:effectLst/>
                <a:latin typeface="Arial" panose="020B0604020202020204" pitchFamily="34" charset="0"/>
                <a:hlinkClick r:id="rId4"/>
              </a:rPr>
              <a:t>Marion.White@science.doe.gov</a:t>
            </a:r>
            <a:endParaRPr lang="en-US" sz="1900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9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Program Manager 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19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detailee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)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2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Roark A. Marsh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Email: </a:t>
            </a:r>
            <a:r>
              <a:rPr lang="en-US" sz="1900" b="0" i="0" u="none" strike="noStrike" dirty="0">
                <a:solidFill>
                  <a:srgbClr val="0073C4"/>
                </a:solidFill>
                <a:effectLst/>
                <a:latin typeface="Arial" panose="020B0604020202020204" pitchFamily="34" charset="0"/>
                <a:hlinkClick r:id="rId5"/>
              </a:rPr>
              <a:t>Roark.Marsh@science.doe.gov</a:t>
            </a:r>
            <a:endParaRPr lang="en-US" sz="1900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19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Program Manager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sz="19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detailee</a:t>
            </a: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)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2200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Christine I. Clarke</a:t>
            </a:r>
            <a:b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</a:br>
            <a:r>
              <a:rPr lang="en-US" sz="19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Email: </a:t>
            </a:r>
            <a:r>
              <a:rPr lang="en-US" sz="1900" b="0" i="0" u="none" strike="noStrike" dirty="0">
                <a:solidFill>
                  <a:srgbClr val="0073C4"/>
                </a:solidFill>
                <a:effectLst/>
                <a:latin typeface="Arial" panose="020B0604020202020204" pitchFamily="34" charset="0"/>
                <a:hlinkClick r:id="rId6"/>
              </a:rPr>
              <a:t>Christine.Clarke@science.doe.gov</a:t>
            </a:r>
            <a:endParaRPr lang="en-US" sz="1900" b="0" i="0" u="none" strike="noStrike" dirty="0">
              <a:solidFill>
                <a:srgbClr val="0073C4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200" dirty="0">
              <a:solidFill>
                <a:srgbClr val="0073C4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200" dirty="0">
              <a:solidFill>
                <a:srgbClr val="0073C4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600" i="1" dirty="0">
                <a:solidFill>
                  <a:srgbClr val="0073C4"/>
                </a:solidFill>
                <a:latin typeface="Arial" panose="020B0604020202020204" pitchFamily="34" charset="0"/>
              </a:rPr>
              <a:t>We welcome your input and feedback</a:t>
            </a:r>
            <a:endParaRPr lang="en-US" sz="2600" b="0" i="1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4DBC8-9A4B-306B-D270-203BD0AA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A548B-08BC-9413-2173-EC9244DB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7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CEAA-12D9-4117-9269-17B8CA47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365125"/>
            <a:ext cx="11125199" cy="945201"/>
          </a:xfrm>
        </p:spPr>
        <p:txBody>
          <a:bodyPr>
            <a:normAutofit/>
          </a:bodyPr>
          <a:lstStyle/>
          <a:p>
            <a:r>
              <a:rPr lang="en-US" dirty="0"/>
              <a:t>ARDAP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C94C0-15B0-45DD-80F0-31882E3AC8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8095" y="1415986"/>
            <a:ext cx="8826878" cy="4839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>
                <a:solidFill>
                  <a:srgbClr val="0000FF"/>
                </a:solidFill>
                <a:latin typeface="Arial" panose="020B0604020202020204" pitchFamily="34" charset="0"/>
              </a:rPr>
              <a:t>…coordinate and make </a:t>
            </a:r>
            <a:r>
              <a:rPr lang="en-US" sz="2200" i="1" u="sng" dirty="0">
                <a:solidFill>
                  <a:srgbClr val="0000FF"/>
                </a:solidFill>
                <a:latin typeface="Arial" panose="020B0604020202020204" pitchFamily="34" charset="0"/>
              </a:rPr>
              <a:t>accelerator R&amp;D and production investments </a:t>
            </a:r>
            <a:r>
              <a:rPr lang="en-US" sz="2200" i="1" dirty="0">
                <a:solidFill>
                  <a:srgbClr val="0000FF"/>
                </a:solidFill>
                <a:latin typeface="Arial" panose="020B0604020202020204" pitchFamily="34" charset="0"/>
              </a:rPr>
              <a:t>aimed at addressing Accelerator Science &amp; technology (AS&amp;T) gaps to </a:t>
            </a:r>
            <a:r>
              <a:rPr lang="en-US" sz="2200" i="1" u="sng" dirty="0">
                <a:solidFill>
                  <a:srgbClr val="0000FF"/>
                </a:solidFill>
                <a:latin typeface="Arial" panose="020B0604020202020204" pitchFamily="34" charset="0"/>
              </a:rPr>
              <a:t>ensure new/emerging accelerator technology available </a:t>
            </a:r>
            <a:r>
              <a:rPr lang="en-US" sz="2200" i="1" dirty="0">
                <a:solidFill>
                  <a:srgbClr val="0000FF"/>
                </a:solidFill>
                <a:latin typeface="Arial" panose="020B0604020202020204" pitchFamily="34" charset="0"/>
              </a:rPr>
              <a:t>for future discovery science, medicine, industry, and national security needs, by</a:t>
            </a:r>
          </a:p>
          <a:p>
            <a:pPr marL="548640" lvl="1"/>
            <a:r>
              <a:rPr lang="en-US" sz="1800" dirty="0">
                <a:latin typeface="Arial" panose="020B0604020202020204" pitchFamily="34" charset="0"/>
              </a:rPr>
              <a:t>Facilitating </a:t>
            </a:r>
            <a:r>
              <a:rPr lang="en-US" sz="1800" u="sng" dirty="0">
                <a:latin typeface="Arial" panose="020B0604020202020204" pitchFamily="34" charset="0"/>
              </a:rPr>
              <a:t>coordination</a:t>
            </a:r>
            <a:r>
              <a:rPr lang="en-US" sz="1800" dirty="0">
                <a:latin typeface="Arial" panose="020B0604020202020204" pitchFamily="34" charset="0"/>
              </a:rPr>
              <a:t> of Programmatic AS&amp;T R&amp;D investments across SC;</a:t>
            </a:r>
          </a:p>
          <a:p>
            <a:pPr marL="548640" lvl="1"/>
            <a:r>
              <a:rPr lang="en-US" sz="1800" dirty="0">
                <a:latin typeface="Arial" panose="020B0604020202020204" pitchFamily="34" charset="0"/>
              </a:rPr>
              <a:t>Maintaining </a:t>
            </a:r>
            <a:r>
              <a:rPr lang="en-US" sz="1800" u="sng" dirty="0">
                <a:latin typeface="Arial" panose="020B0604020202020204" pitchFamily="34" charset="0"/>
              </a:rPr>
              <a:t>strategic picture </a:t>
            </a:r>
            <a:r>
              <a:rPr lang="en-US" sz="1800" dirty="0">
                <a:latin typeface="Arial" panose="020B0604020202020204" pitchFamily="34" charset="0"/>
              </a:rPr>
              <a:t>of U.S. AS&amp;T needs and worldwide competition;</a:t>
            </a:r>
          </a:p>
          <a:p>
            <a:pPr marL="548640" lvl="1"/>
            <a:r>
              <a:rPr lang="en-US" sz="1800" u="sng" dirty="0">
                <a:latin typeface="Arial" panose="020B0604020202020204" pitchFamily="34" charset="0"/>
              </a:rPr>
              <a:t>Investing</a:t>
            </a:r>
            <a:r>
              <a:rPr lang="en-US" sz="1800" dirty="0">
                <a:latin typeface="Arial" panose="020B0604020202020204" pitchFamily="34" charset="0"/>
              </a:rPr>
              <a:t> in selected cross-cutting AS&amp;T areas;</a:t>
            </a:r>
          </a:p>
          <a:p>
            <a:pPr marL="548640" lvl="1"/>
            <a:r>
              <a:rPr lang="en-US" sz="1800" dirty="0">
                <a:latin typeface="Arial" panose="020B0604020202020204" pitchFamily="34" charset="0"/>
              </a:rPr>
              <a:t>Supporting </a:t>
            </a:r>
            <a:r>
              <a:rPr lang="en-US" sz="1800" u="sng" dirty="0">
                <a:latin typeface="Arial" panose="020B0604020202020204" pitchFamily="34" charset="0"/>
              </a:rPr>
              <a:t>workforce development</a:t>
            </a:r>
            <a:r>
              <a:rPr lang="en-US" sz="1800" dirty="0">
                <a:latin typeface="Arial" panose="020B0604020202020204" pitchFamily="34" charset="0"/>
              </a:rPr>
              <a:t>;</a:t>
            </a:r>
          </a:p>
          <a:p>
            <a:pPr marL="548640" lvl="1"/>
            <a:r>
              <a:rPr lang="en-US" sz="1800" u="sng" dirty="0">
                <a:latin typeface="Arial" panose="020B0604020202020204" pitchFamily="34" charset="0"/>
              </a:rPr>
              <a:t>Maturing key AS&amp;T technologies </a:t>
            </a:r>
            <a:r>
              <a:rPr lang="en-US" sz="1800" dirty="0">
                <a:latin typeface="Arial" panose="020B0604020202020204" pitchFamily="34" charset="0"/>
              </a:rPr>
              <a:t>and </a:t>
            </a:r>
            <a:r>
              <a:rPr lang="en-US" sz="1800" u="sng" dirty="0">
                <a:latin typeface="Arial" panose="020B0604020202020204" pitchFamily="34" charset="0"/>
              </a:rPr>
              <a:t>developing capable U.S. vendors</a:t>
            </a:r>
            <a:r>
              <a:rPr lang="en-US" sz="1800" dirty="0">
                <a:latin typeface="Arial" panose="020B0604020202020204" pitchFamily="34" charset="0"/>
              </a:rPr>
              <a:t>;</a:t>
            </a:r>
          </a:p>
          <a:p>
            <a:pPr marL="548640" lvl="1"/>
            <a:r>
              <a:rPr lang="en-US" sz="1800" u="sng" dirty="0">
                <a:latin typeface="Arial" panose="020B0604020202020204" pitchFamily="34" charset="0"/>
              </a:rPr>
              <a:t>Transitioning accelerator technology to broader uses </a:t>
            </a:r>
            <a:r>
              <a:rPr lang="en-US" sz="1800" dirty="0">
                <a:latin typeface="Arial" panose="020B0604020202020204" pitchFamily="34" charset="0"/>
              </a:rPr>
              <a:t>beyond fundamental R&amp;D.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</a:endParaRPr>
          </a:p>
        </p:txBody>
      </p:sp>
      <p:pic>
        <p:nvPicPr>
          <p:cNvPr id="61" name="Picture 60" descr="A close up of a map&#10;&#10;Description automatically generated">
            <a:extLst>
              <a:ext uri="{FF2B5EF4-FFF2-40B4-BE49-F238E27FC236}">
                <a16:creationId xmlns:a16="http://schemas.microsoft.com/office/drawing/2014/main" id="{D6EDB273-FF20-497B-BE28-13A7DCBFB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48" y="450172"/>
            <a:ext cx="1826906" cy="1028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indoor, printer, table, sitting&#10;&#10;Description automatically generated">
            <a:extLst>
              <a:ext uri="{FF2B5EF4-FFF2-40B4-BE49-F238E27FC236}">
                <a16:creationId xmlns:a16="http://schemas.microsoft.com/office/drawing/2014/main" id="{8D196061-D1B1-4EDB-8DCD-B87B1B261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768" y="4755458"/>
            <a:ext cx="1826906" cy="124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D3855-2415-9262-5182-8213C270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2BCA7-1626-07A8-ADCF-A7BC9F59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994" y="1478305"/>
            <a:ext cx="1745995" cy="20660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12208-7533-23DB-6875-CFEBEAF78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 descr="A group of people standing in a room with posters&#10;&#10;Description automatically generated with medium confidence">
            <a:extLst>
              <a:ext uri="{FF2B5EF4-FFF2-40B4-BE49-F238E27FC236}">
                <a16:creationId xmlns:a16="http://schemas.microsoft.com/office/drawing/2014/main" id="{B4AB601F-2392-8B0B-03CB-989479097C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32840" r="27398" b="19498"/>
          <a:stretch/>
        </p:blipFill>
        <p:spPr>
          <a:xfrm>
            <a:off x="9913433" y="3554065"/>
            <a:ext cx="1490555" cy="1281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A40F37-2492-75D5-93BE-4AE50AD650A8}"/>
              </a:ext>
            </a:extLst>
          </p:cNvPr>
          <p:cNvSpPr txBox="1"/>
          <p:nvPr/>
        </p:nvSpPr>
        <p:spPr>
          <a:xfrm>
            <a:off x="8975647" y="1290514"/>
            <a:ext cx="2667397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Ultrahigh intensity laser facilities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B27A2-BFF2-BA4A-F78F-9155C5CD6B69}"/>
              </a:ext>
            </a:extLst>
          </p:cNvPr>
          <p:cNvSpPr txBox="1"/>
          <p:nvPr/>
        </p:nvSpPr>
        <p:spPr>
          <a:xfrm>
            <a:off x="10295739" y="3359733"/>
            <a:ext cx="1341778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BNL ATF CO2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FC713-72CC-4878-22BF-339685A658C8}"/>
              </a:ext>
            </a:extLst>
          </p:cNvPr>
          <p:cNvSpPr txBox="1"/>
          <p:nvPr/>
        </p:nvSpPr>
        <p:spPr>
          <a:xfrm>
            <a:off x="8677605" y="5830227"/>
            <a:ext cx="2962158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Varian proton gantry w/HTS magnets @PSI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52830-568D-A676-FE6A-FC87AC26B317}"/>
              </a:ext>
            </a:extLst>
          </p:cNvPr>
          <p:cNvSpPr txBox="1"/>
          <p:nvPr/>
        </p:nvSpPr>
        <p:spPr>
          <a:xfrm>
            <a:off x="10737103" y="4644968"/>
            <a:ext cx="900696" cy="184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NAPAC 2022</a:t>
            </a:r>
          </a:p>
        </p:txBody>
      </p:sp>
    </p:spTree>
    <p:extLst>
      <p:ext uri="{BB962C8B-B14F-4D97-AF65-F5344CB8AC3E}">
        <p14:creationId xmlns:p14="http://schemas.microsoft.com/office/powerpoint/2010/main" val="411744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8FEFCB-D65B-430E-A4DC-3EDF4B38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30" y="1438326"/>
            <a:ext cx="557426" cy="72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3DBE3-42EA-4372-B606-6C551350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dirty="0"/>
              <a:t>Community input guides ARDAP priorities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A97CBF-1ABA-4A50-BA3F-E473176780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576" y="1453418"/>
            <a:ext cx="4956452" cy="468108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High Energy Physics</a:t>
            </a:r>
          </a:p>
          <a:p>
            <a:pPr lvl="1"/>
            <a:r>
              <a:rPr lang="en-US" sz="1600" dirty="0"/>
              <a:t>P5, GARD Panels, Roadmaps; Snowmass</a:t>
            </a:r>
          </a:p>
          <a:p>
            <a:endParaRPr lang="en-US" sz="2000" dirty="0"/>
          </a:p>
          <a:p>
            <a:r>
              <a:rPr lang="en-US" sz="2000" dirty="0"/>
              <a:t>Accelerator Stewardship</a:t>
            </a:r>
          </a:p>
          <a:p>
            <a:pPr lvl="1"/>
            <a:r>
              <a:rPr lang="en-US" sz="1600" dirty="0"/>
              <a:t>BRNs, RFIs, NAS</a:t>
            </a:r>
          </a:p>
          <a:p>
            <a:pPr marL="0" indent="0">
              <a:buNone/>
            </a:pPr>
            <a:r>
              <a:rPr lang="en-US" sz="2000" dirty="0"/>
              <a:t>		</a:t>
            </a:r>
          </a:p>
          <a:p>
            <a:r>
              <a:rPr lang="en-US" sz="2000" dirty="0"/>
              <a:t>Basic Energy Sciences</a:t>
            </a:r>
          </a:p>
          <a:p>
            <a:pPr lvl="1"/>
            <a:r>
              <a:rPr lang="en-US" sz="1600" dirty="0"/>
              <a:t>BRNs and Workshops	</a:t>
            </a:r>
          </a:p>
          <a:p>
            <a:pPr marL="0" indent="0">
              <a:buNone/>
            </a:pPr>
            <a:r>
              <a:rPr lang="en-US" sz="2000" dirty="0"/>
              <a:t>		</a:t>
            </a:r>
          </a:p>
          <a:p>
            <a:r>
              <a:rPr lang="en-US" sz="2000" dirty="0"/>
              <a:t>Nuclear Physics</a:t>
            </a:r>
          </a:p>
          <a:p>
            <a:pPr lvl="1"/>
            <a:r>
              <a:rPr lang="en-US" sz="1600" dirty="0"/>
              <a:t>LRP and Panel reports 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Fusion Energy Sciences </a:t>
            </a:r>
          </a:p>
          <a:p>
            <a:pPr lvl="1"/>
            <a:r>
              <a:rPr lang="en-US" sz="1600" dirty="0"/>
              <a:t>Panel reports, NAS report</a:t>
            </a:r>
          </a:p>
          <a:p>
            <a:endParaRPr lang="en-US" sz="2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AE4458-0559-F946-61EE-8D29AE8C56A5}"/>
              </a:ext>
            </a:extLst>
          </p:cNvPr>
          <p:cNvGrpSpPr/>
          <p:nvPr/>
        </p:nvGrpSpPr>
        <p:grpSpPr>
          <a:xfrm>
            <a:off x="7205139" y="4228187"/>
            <a:ext cx="1859632" cy="686644"/>
            <a:chOff x="7292902" y="4485482"/>
            <a:chExt cx="1859632" cy="686644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E2B8A3-41DB-4E35-BE50-82EDF24D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203" y="4485483"/>
              <a:ext cx="528331" cy="6866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A picture containing text, people, screenshot&#10;&#10;Description automatically generated">
              <a:extLst>
                <a:ext uri="{FF2B5EF4-FFF2-40B4-BE49-F238E27FC236}">
                  <a16:creationId xmlns:a16="http://schemas.microsoft.com/office/drawing/2014/main" id="{28714F51-B8CF-4481-AF4D-D5ED0B10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902" y="4485482"/>
              <a:ext cx="529107" cy="6866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9" name="Picture 18" descr="Chart&#10;&#10;Description automatically generated with medium confidence">
            <a:extLst>
              <a:ext uri="{FF2B5EF4-FFF2-40B4-BE49-F238E27FC236}">
                <a16:creationId xmlns:a16="http://schemas.microsoft.com/office/drawing/2014/main" id="{33E00545-395B-4E5E-821D-6FCA89C08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07" y="1388593"/>
            <a:ext cx="532741" cy="68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D6A72C-C33C-458F-A62B-0D19D4D0F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39" y="1421035"/>
            <a:ext cx="529697" cy="68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Graphical user interface&#10;&#10;Description automatically generated">
            <a:extLst>
              <a:ext uri="{FF2B5EF4-FFF2-40B4-BE49-F238E27FC236}">
                <a16:creationId xmlns:a16="http://schemas.microsoft.com/office/drawing/2014/main" id="{38E1F010-ED56-49F6-86DD-69CAF707D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86" y="1450967"/>
            <a:ext cx="519558" cy="67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8769CD06-5AA7-42D3-9458-E4893ADC4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06" y="2439231"/>
            <a:ext cx="538348" cy="67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icture containing device&#10;&#10;Description automatically generated">
            <a:extLst>
              <a:ext uri="{FF2B5EF4-FFF2-40B4-BE49-F238E27FC236}">
                <a16:creationId xmlns:a16="http://schemas.microsoft.com/office/drawing/2014/main" id="{1731E0CA-3AFD-4B88-8BC6-79BA0C185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891" y="2449052"/>
            <a:ext cx="538348" cy="67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17A2213B-91A8-4563-84AC-8E84984243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09" y="2421154"/>
            <a:ext cx="497703" cy="67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9AECAB94-B142-4B52-8437-E6E7AE9D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52" y="2422652"/>
            <a:ext cx="542621" cy="67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94A41987-3FFC-4044-ACA5-A92B8D521A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88" y="2457610"/>
            <a:ext cx="666757" cy="65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5F8BB81-EAD5-410D-AC7A-79A0E7F39A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12" y="2448614"/>
            <a:ext cx="423077" cy="65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53D236-8E41-45AC-82A2-292FA81FF623}"/>
              </a:ext>
            </a:extLst>
          </p:cNvPr>
          <p:cNvGrpSpPr/>
          <p:nvPr/>
        </p:nvGrpSpPr>
        <p:grpSpPr>
          <a:xfrm>
            <a:off x="6558922" y="2436397"/>
            <a:ext cx="1564508" cy="710385"/>
            <a:chOff x="10971850" y="867228"/>
            <a:chExt cx="7862739" cy="5631669"/>
          </a:xfrm>
        </p:grpSpPr>
        <p:pic>
          <p:nvPicPr>
            <p:cNvPr id="37" name="Picture 3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81BB3DE-73BA-402E-B98C-2C6697DE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850" y="882470"/>
              <a:ext cx="2796782" cy="5601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Picture 37" descr="A picture containing text, newspaper, water, man&#10;&#10;Description automatically generated">
              <a:extLst>
                <a:ext uri="{FF2B5EF4-FFF2-40B4-BE49-F238E27FC236}">
                  <a16:creationId xmlns:a16="http://schemas.microsoft.com/office/drawing/2014/main" id="{61E9A21A-54E3-4C7B-8EE8-2320324C2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9571" y="867229"/>
              <a:ext cx="4069433" cy="56316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38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D95B6CD8-58A2-42D9-9D1E-B1CB1050E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0491" y="867228"/>
              <a:ext cx="1364098" cy="5616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A8081E83-0BEC-4709-ACD4-09ADE983C8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98" y="1438326"/>
            <a:ext cx="528471" cy="68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25FEDC9E-2E9D-434D-9E6C-40D60AC35F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94" y="1442268"/>
            <a:ext cx="535822" cy="70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36024-19F8-646F-00F9-E758D370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3032BD6-51F3-491E-84F8-EB734AE08E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08" y="3263715"/>
            <a:ext cx="535821" cy="69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D1BC5F19-9302-6A62-632E-FD0BEE45A9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66" y="3283271"/>
            <a:ext cx="528470" cy="6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53BE680-16EC-5493-703B-D8B8CE60F2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79" y="3270796"/>
            <a:ext cx="535842" cy="69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C8D55B-DEB2-7E69-DC0C-C776F756727F}"/>
              </a:ext>
            </a:extLst>
          </p:cNvPr>
          <p:cNvSpPr txBox="1"/>
          <p:nvPr/>
        </p:nvSpPr>
        <p:spPr>
          <a:xfrm>
            <a:off x="6160584" y="213243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EB8D6-F60D-BEC5-C769-5FA3B5F16814}"/>
              </a:ext>
            </a:extLst>
          </p:cNvPr>
          <p:cNvSpPr txBox="1"/>
          <p:nvPr/>
        </p:nvSpPr>
        <p:spPr>
          <a:xfrm>
            <a:off x="6913831" y="213407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96F78B-4663-E257-2B0E-30EC634CD2F2}"/>
              </a:ext>
            </a:extLst>
          </p:cNvPr>
          <p:cNvSpPr txBox="1"/>
          <p:nvPr/>
        </p:nvSpPr>
        <p:spPr>
          <a:xfrm>
            <a:off x="7590511" y="213243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1B3D2B-D1DB-A64C-7ED8-32A385B30717}"/>
              </a:ext>
            </a:extLst>
          </p:cNvPr>
          <p:cNvSpPr txBox="1"/>
          <p:nvPr/>
        </p:nvSpPr>
        <p:spPr>
          <a:xfrm>
            <a:off x="8203382" y="213938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14A7E-9F47-0737-D065-037A020EC1D0}"/>
              </a:ext>
            </a:extLst>
          </p:cNvPr>
          <p:cNvSpPr txBox="1"/>
          <p:nvPr/>
        </p:nvSpPr>
        <p:spPr>
          <a:xfrm>
            <a:off x="8788897" y="212046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51C34F-7CAF-EB38-A9EE-DAF12B854E8F}"/>
              </a:ext>
            </a:extLst>
          </p:cNvPr>
          <p:cNvSpPr txBox="1"/>
          <p:nvPr/>
        </p:nvSpPr>
        <p:spPr>
          <a:xfrm>
            <a:off x="9451637" y="310210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7FEE06-0299-C91A-4A83-60B6455887F8}"/>
              </a:ext>
            </a:extLst>
          </p:cNvPr>
          <p:cNvSpPr txBox="1"/>
          <p:nvPr/>
        </p:nvSpPr>
        <p:spPr>
          <a:xfrm>
            <a:off x="9858610" y="212046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2020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1E63D5-F65C-6E8E-02D1-7FC77A6270F1}"/>
              </a:ext>
            </a:extLst>
          </p:cNvPr>
          <p:cNvSpPr txBox="1"/>
          <p:nvPr/>
        </p:nvSpPr>
        <p:spPr>
          <a:xfrm>
            <a:off x="4025661" y="309844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03260F-C31E-9B98-FCDA-64390EB4EFE2}"/>
              </a:ext>
            </a:extLst>
          </p:cNvPr>
          <p:cNvSpPr txBox="1"/>
          <p:nvPr/>
        </p:nvSpPr>
        <p:spPr>
          <a:xfrm>
            <a:off x="5238119" y="3096302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AC796-3441-E181-0E45-DD44149A020E}"/>
              </a:ext>
            </a:extLst>
          </p:cNvPr>
          <p:cNvSpPr txBox="1"/>
          <p:nvPr/>
        </p:nvSpPr>
        <p:spPr>
          <a:xfrm>
            <a:off x="5947835" y="309617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2014</a:t>
            </a:r>
          </a:p>
        </p:txBody>
      </p:sp>
      <p:pic>
        <p:nvPicPr>
          <p:cNvPr id="55" name="Picture 54" descr="A picture containing text, screenshot, person, clothing&#10;&#10;Description automatically generated">
            <a:extLst>
              <a:ext uri="{FF2B5EF4-FFF2-40B4-BE49-F238E27FC236}">
                <a16:creationId xmlns:a16="http://schemas.microsoft.com/office/drawing/2014/main" id="{954C1117-01DD-EC86-C252-7658C5AE4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39" y="1388593"/>
            <a:ext cx="540945" cy="700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77C85CD-0342-ECD4-789A-C50CF4DD22BE}"/>
              </a:ext>
            </a:extLst>
          </p:cNvPr>
          <p:cNvSpPr txBox="1"/>
          <p:nvPr/>
        </p:nvSpPr>
        <p:spPr>
          <a:xfrm>
            <a:off x="10489126" y="213938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2022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3E8E3C-4975-7876-3E96-F48335A1EB39}"/>
              </a:ext>
            </a:extLst>
          </p:cNvPr>
          <p:cNvSpPr txBox="1"/>
          <p:nvPr/>
        </p:nvSpPr>
        <p:spPr>
          <a:xfrm>
            <a:off x="8846110" y="309617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2017</a:t>
            </a:r>
          </a:p>
        </p:txBody>
      </p:sp>
      <p:pic>
        <p:nvPicPr>
          <p:cNvPr id="59" name="Picture 58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530AF3E6-63F2-3153-EB6D-262139C6BB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04" y="1403793"/>
            <a:ext cx="540945" cy="700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DF9C1E6-BE0E-EABD-D323-6C0FD30CB0B9}"/>
              </a:ext>
            </a:extLst>
          </p:cNvPr>
          <p:cNvSpPr txBox="1"/>
          <p:nvPr/>
        </p:nvSpPr>
        <p:spPr>
          <a:xfrm>
            <a:off x="11111366" y="213810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990AE5-89CF-EC46-CA9C-52F249D8FC38}"/>
              </a:ext>
            </a:extLst>
          </p:cNvPr>
          <p:cNvSpPr txBox="1"/>
          <p:nvPr/>
        </p:nvSpPr>
        <p:spPr>
          <a:xfrm>
            <a:off x="7066074" y="3103733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7A9635-A27B-B9EC-2E65-4C18B03922EA}"/>
              </a:ext>
            </a:extLst>
          </p:cNvPr>
          <p:cNvSpPr txBox="1"/>
          <p:nvPr/>
        </p:nvSpPr>
        <p:spPr>
          <a:xfrm>
            <a:off x="8295658" y="309461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pic>
        <p:nvPicPr>
          <p:cNvPr id="64" name="Picture 63" descr="A picture containing text, graphic design, screenshot&#10;&#10;Description automatically generated">
            <a:extLst>
              <a:ext uri="{FF2B5EF4-FFF2-40B4-BE49-F238E27FC236}">
                <a16:creationId xmlns:a16="http://schemas.microsoft.com/office/drawing/2014/main" id="{82B898ED-BA73-7BC4-B8F1-F31C977A96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598" y="2456188"/>
            <a:ext cx="499255" cy="64609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B4CAF63-3138-7727-625F-4D9B150E40F2}"/>
              </a:ext>
            </a:extLst>
          </p:cNvPr>
          <p:cNvSpPr txBox="1"/>
          <p:nvPr/>
        </p:nvSpPr>
        <p:spPr>
          <a:xfrm>
            <a:off x="10011597" y="3095325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36DBAF-A10C-60C6-DE6D-8A470E6A4DA3}"/>
              </a:ext>
            </a:extLst>
          </p:cNvPr>
          <p:cNvSpPr txBox="1"/>
          <p:nvPr/>
        </p:nvSpPr>
        <p:spPr>
          <a:xfrm>
            <a:off x="8618880" y="396520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8C0B963-A2D0-09D6-31BF-354477674AAF}"/>
              </a:ext>
            </a:extLst>
          </p:cNvPr>
          <p:cNvSpPr txBox="1"/>
          <p:nvPr/>
        </p:nvSpPr>
        <p:spPr>
          <a:xfrm>
            <a:off x="6846153" y="396140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BCFB73-DB77-D8EA-4AA5-A1C92D922F59}"/>
              </a:ext>
            </a:extLst>
          </p:cNvPr>
          <p:cNvSpPr txBox="1"/>
          <p:nvPr/>
        </p:nvSpPr>
        <p:spPr>
          <a:xfrm>
            <a:off x="4921852" y="3968408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983409-CAAE-4DEA-98E6-59AAAF0DC7DC}"/>
              </a:ext>
            </a:extLst>
          </p:cNvPr>
          <p:cNvSpPr txBox="1"/>
          <p:nvPr/>
        </p:nvSpPr>
        <p:spPr>
          <a:xfrm>
            <a:off x="8564805" y="4885933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62A48F7-4272-0FDD-2FB8-117ED26C2D01}"/>
              </a:ext>
            </a:extLst>
          </p:cNvPr>
          <p:cNvSpPr txBox="1"/>
          <p:nvPr/>
        </p:nvSpPr>
        <p:spPr>
          <a:xfrm>
            <a:off x="7233800" y="4885933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C42B0F2-9110-84B1-74BA-065788A8D8FC}"/>
              </a:ext>
            </a:extLst>
          </p:cNvPr>
          <p:cNvSpPr txBox="1"/>
          <p:nvPr/>
        </p:nvSpPr>
        <p:spPr>
          <a:xfrm>
            <a:off x="9667985" y="5831427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2020</a:t>
            </a:r>
          </a:p>
        </p:txBody>
      </p:sp>
      <p:pic>
        <p:nvPicPr>
          <p:cNvPr id="76" name="Picture 75" descr="A logo for a research program&#10;&#10;Description automatically generated with low confidence">
            <a:extLst>
              <a:ext uri="{FF2B5EF4-FFF2-40B4-BE49-F238E27FC236}">
                <a16:creationId xmlns:a16="http://schemas.microsoft.com/office/drawing/2014/main" id="{A9862721-219D-51DF-7710-F7E10D7C53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4" y="5143714"/>
            <a:ext cx="541012" cy="699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3A64D66C-4857-B70D-4D3B-2F76A950E14B}"/>
              </a:ext>
            </a:extLst>
          </p:cNvPr>
          <p:cNvSpPr txBox="1"/>
          <p:nvPr/>
        </p:nvSpPr>
        <p:spPr>
          <a:xfrm>
            <a:off x="10379417" y="5834245"/>
            <a:ext cx="4154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2021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2F9CC95-0ADC-B210-AB97-D2C2884793AE}"/>
              </a:ext>
            </a:extLst>
          </p:cNvPr>
          <p:cNvSpPr txBox="1"/>
          <p:nvPr/>
        </p:nvSpPr>
        <p:spPr>
          <a:xfrm>
            <a:off x="11034041" y="5833641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2022</a:t>
            </a:r>
          </a:p>
        </p:txBody>
      </p:sp>
      <p:pic>
        <p:nvPicPr>
          <p:cNvPr id="80" name="Picture 79" descr="A picture containing text, screenshot, font, graphics&#10;&#10;Description automatically generated">
            <a:extLst>
              <a:ext uri="{FF2B5EF4-FFF2-40B4-BE49-F238E27FC236}">
                <a16:creationId xmlns:a16="http://schemas.microsoft.com/office/drawing/2014/main" id="{302630C1-AB9C-94AB-451A-779C03217B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98" y="5143558"/>
            <a:ext cx="541010" cy="700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Plasma Science: Enabling Technology, Sustainability, Security, and Exploration">
            <a:extLst>
              <a:ext uri="{FF2B5EF4-FFF2-40B4-BE49-F238E27FC236}">
                <a16:creationId xmlns:a16="http://schemas.microsoft.com/office/drawing/2014/main" id="{98C1B863-7A51-F91A-14C0-B4AB2934A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778" y="5143713"/>
            <a:ext cx="489874" cy="69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A picture containing text, screenshot, pink, colorfulness&#10;&#10;Description automatically generated">
            <a:extLst>
              <a:ext uri="{FF2B5EF4-FFF2-40B4-BE49-F238E27FC236}">
                <a16:creationId xmlns:a16="http://schemas.microsoft.com/office/drawing/2014/main" id="{112DE51E-EFA4-FEDF-84CE-BB1E9D8D79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58" y="5154222"/>
            <a:ext cx="489875" cy="63364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E7873DE-75F4-EAA6-CB90-42633D64DDD3}"/>
              </a:ext>
            </a:extLst>
          </p:cNvPr>
          <p:cNvSpPr txBox="1"/>
          <p:nvPr/>
        </p:nvSpPr>
        <p:spPr>
          <a:xfrm>
            <a:off x="7247001" y="5845979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88346E0F-0934-0CDF-3355-C0E42077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2" descr="Lasers for Accelerators">
            <a:extLst>
              <a:ext uri="{FF2B5EF4-FFF2-40B4-BE49-F238E27FC236}">
                <a16:creationId xmlns:a16="http://schemas.microsoft.com/office/drawing/2014/main" id="{71C1334B-ECBD-1961-868D-523FA2F1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9" y="2426349"/>
            <a:ext cx="519474" cy="6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2FC27-51E6-DD2A-5892-3A5FBD2F6BC7}"/>
              </a:ext>
            </a:extLst>
          </p:cNvPr>
          <p:cNvSpPr txBox="1"/>
          <p:nvPr/>
        </p:nvSpPr>
        <p:spPr>
          <a:xfrm>
            <a:off x="4740562" y="309850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611024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78DEDD-5AE3-43BC-E7FB-AFB9646A18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880780"/>
              </p:ext>
            </p:extLst>
          </p:nvPr>
        </p:nvGraphicFramePr>
        <p:xfrm>
          <a:off x="8117774" y="1150442"/>
          <a:ext cx="1597087" cy="2067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078" imgH="7543800" progId="Acrobat.Document.DC">
                  <p:embed/>
                </p:oleObj>
              </mc:Choice>
              <mc:Fallback>
                <p:oleObj name="Acrobat Document" r:id="rId3" imgW="5829078" imgH="7543800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78DEDD-5AE3-43BC-E7FB-AFB9646A1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17774" y="1150442"/>
                        <a:ext cx="1597087" cy="2067068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8961C8-C926-4713-A781-0BBBD62C7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365126"/>
            <a:ext cx="10993580" cy="1065388"/>
          </a:xfrm>
        </p:spPr>
        <p:txBody>
          <a:bodyPr/>
          <a:lstStyle/>
          <a:p>
            <a:r>
              <a:rPr lang="en-US" dirty="0"/>
              <a:t>Charting a future for accelerator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8620A-9191-42DC-B2BA-8753DF56D36F}"/>
              </a:ext>
            </a:extLst>
          </p:cNvPr>
          <p:cNvSpPr txBox="1"/>
          <p:nvPr/>
        </p:nvSpPr>
        <p:spPr>
          <a:xfrm>
            <a:off x="665018" y="1150442"/>
            <a:ext cx="777859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Inventory of R&amp;D Needs for DOE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Completed in 2018, refreshed in 2020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AS&amp;T Supplier Survey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December 2020</a:t>
            </a:r>
          </a:p>
          <a:p>
            <a:pPr lvl="1"/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Request for Information on Creating a Robust AS&amp;T Ecosystem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January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Status and Future of the Market; Workforce Development; Models for Technology Transfer; Defining an Optimal Federal Role </a:t>
            </a:r>
            <a:endParaRPr lang="en-US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Supply Chain Risk Mitigation Roundtable for Scientific Facilities and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November 2021 (organized by SC-3)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FF"/>
                </a:solidFill>
              </a:rPr>
              <a:t>Laser Basic Research Needs (BRN) workshop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Tentatively August 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Scientific challenges needing laser technology, largest impact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Laser technology needs, current gaps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Areas of strong mutual interest across federal agencies,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Areas of largest impact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Workforce needs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B18B0-3172-CE74-6F9C-51590EAB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0B605-DAEA-1E76-A882-B3996B9A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04ECB624-EAD3-6869-642F-762FEA58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36" y="2422563"/>
            <a:ext cx="1685939" cy="2181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Picture 23" descr="A picture containing text, graphic design, screenshot&#10;&#10;Description automatically generated">
            <a:extLst>
              <a:ext uri="{FF2B5EF4-FFF2-40B4-BE49-F238E27FC236}">
                <a16:creationId xmlns:a16="http://schemas.microsoft.com/office/drawing/2014/main" id="{EBCC6192-F15A-8C97-9C67-77C39D223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375" y="3809421"/>
            <a:ext cx="1685940" cy="21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4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9CFB0-19A0-7DA3-A027-73E80C0A5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78DD9-3301-FFEA-E14B-2D91DC11F2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ARDAP Funding Opportunity Announcement</a:t>
            </a:r>
          </a:p>
          <a:p>
            <a:pPr lvl="1"/>
            <a:r>
              <a:rPr lang="en-US" dirty="0"/>
              <a:t>Annual call for proposals</a:t>
            </a:r>
          </a:p>
          <a:p>
            <a:pPr lvl="1"/>
            <a:r>
              <a:rPr lang="en-US" dirty="0"/>
              <a:t>Four topic tracks (see next…) </a:t>
            </a:r>
          </a:p>
          <a:p>
            <a:r>
              <a:rPr lang="en-US" dirty="0"/>
              <a:t>SBIR/STTR program</a:t>
            </a:r>
          </a:p>
          <a:p>
            <a:pPr lvl="1"/>
            <a:r>
              <a:rPr lang="en-US" dirty="0"/>
              <a:t>ARDAP participates in this program which supports U.S. small businesses</a:t>
            </a:r>
          </a:p>
          <a:p>
            <a:pPr lvl="1"/>
            <a:r>
              <a:rPr lang="en-US" dirty="0"/>
              <a:t>Nominally annual FOA – ARDAP is switching back to release 1 this year </a:t>
            </a:r>
          </a:p>
          <a:p>
            <a:pPr lvl="1"/>
            <a:r>
              <a:rPr lang="en-US" dirty="0"/>
              <a:t>Two phases: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Establish technical merit, feasibility and commercial potential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Continue efforts initiated in phase 1</a:t>
            </a:r>
          </a:p>
          <a:p>
            <a:pPr lvl="1"/>
            <a:r>
              <a:rPr lang="en-US" dirty="0"/>
              <a:t>Application should be </a:t>
            </a:r>
            <a:r>
              <a:rPr lang="en-US" dirty="0" err="1"/>
              <a:t>commercializable</a:t>
            </a:r>
            <a:r>
              <a:rPr lang="en-US" dirty="0"/>
              <a:t> within 3-5 years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CE651-1B98-46F5-3DF2-25CFEDCC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LCWS2023 @ SLAC | Ginsburg (DOE/SC/ARDAP)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BABB8-D092-88A3-157C-A87EF510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02C9-C47C-4EF4-BA50-DAB7C4D8D7B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01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of Science">
      <a:dk1>
        <a:sysClr val="windowText" lastClr="000000"/>
      </a:dk1>
      <a:lt1>
        <a:sysClr val="window" lastClr="FFFFFF"/>
      </a:lt1>
      <a:dk2>
        <a:srgbClr val="757070"/>
      </a:dk2>
      <a:lt2>
        <a:srgbClr val="E7E6E6"/>
      </a:lt2>
      <a:accent1>
        <a:srgbClr val="006633"/>
      </a:accent1>
      <a:accent2>
        <a:srgbClr val="61A243"/>
      </a:accent2>
      <a:accent3>
        <a:srgbClr val="89C540"/>
      </a:accent3>
      <a:accent4>
        <a:srgbClr val="F3C727"/>
      </a:accent4>
      <a:accent5>
        <a:srgbClr val="A5A5A5"/>
      </a:accent5>
      <a:accent6>
        <a:srgbClr val="113E5B"/>
      </a:accent6>
      <a:hlink>
        <a:srgbClr val="0563C1"/>
      </a:hlink>
      <a:folHlink>
        <a:srgbClr val="954F72"/>
      </a:folHlink>
    </a:clrScheme>
    <a:fontScheme name="DO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9713</TotalTime>
  <Words>2413</Words>
  <Application>Microsoft Office PowerPoint</Application>
  <PresentationFormat>Widescreen</PresentationFormat>
  <Paragraphs>296</Paragraphs>
  <Slides>17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Ink Free</vt:lpstr>
      <vt:lpstr>Times New Roman</vt:lpstr>
      <vt:lpstr>Office Theme</vt:lpstr>
      <vt:lpstr>Acrobat Document</vt:lpstr>
      <vt:lpstr>U.S. Department of Energy Office of Science Office of Accelerator R&amp;D and Production</vt:lpstr>
      <vt:lpstr>Nearly half of SC’s more than 38,500 users perform research at an accelerator-based facility</vt:lpstr>
      <vt:lpstr>Next generation facilities will continue to need the close collaboration of institutions and funding sources </vt:lpstr>
      <vt:lpstr>Establishment of ARDAP (SC-25)</vt:lpstr>
      <vt:lpstr>ARDAP People</vt:lpstr>
      <vt:lpstr>ARDAP Mission</vt:lpstr>
      <vt:lpstr>Community input guides ARDAP priorities</vt:lpstr>
      <vt:lpstr>Charting a future for accelerator technology</vt:lpstr>
      <vt:lpstr>Funding calls</vt:lpstr>
      <vt:lpstr>FY 2023 Research Opportunities in Accelerator Stewardship and Accelerator Development (DE-FOA-0002951)</vt:lpstr>
      <vt:lpstr>Track 1.3: High-power electron accelerator technology for industrial applications</vt:lpstr>
      <vt:lpstr>SC Workforce Development Programs</vt:lpstr>
      <vt:lpstr>Conclusion</vt:lpstr>
      <vt:lpstr>Backup slides</vt:lpstr>
      <vt:lpstr>Resources from greater accelerator community</vt:lpstr>
      <vt:lpstr>Technical Readiness &amp; Manufacturing Readiness</vt:lpstr>
      <vt:lpstr>Broad Office of Science goals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Wallus, Yvette</dc:creator>
  <cp:lastModifiedBy>Ginsburg, Camille M.</cp:lastModifiedBy>
  <cp:revision>293</cp:revision>
  <cp:lastPrinted>2020-03-13T13:21:07Z</cp:lastPrinted>
  <dcterms:created xsi:type="dcterms:W3CDTF">2019-12-17T19:49:37Z</dcterms:created>
  <dcterms:modified xsi:type="dcterms:W3CDTF">2023-05-12T19:41:07Z</dcterms:modified>
</cp:coreProperties>
</file>