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790" r:id="rId2"/>
    <p:sldMasterId id="2147493435" r:id="rId3"/>
    <p:sldMasterId id="2147493440" r:id="rId4"/>
  </p:sldMasterIdLst>
  <p:notesMasterIdLst>
    <p:notesMasterId r:id="rId21"/>
  </p:notesMasterIdLst>
  <p:handoutMasterIdLst>
    <p:handoutMasterId r:id="rId22"/>
  </p:handoutMasterIdLst>
  <p:sldIdLst>
    <p:sldId id="256" r:id="rId5"/>
    <p:sldId id="3302" r:id="rId6"/>
    <p:sldId id="3307" r:id="rId7"/>
    <p:sldId id="264" r:id="rId8"/>
    <p:sldId id="3308" r:id="rId9"/>
    <p:sldId id="3323" r:id="rId10"/>
    <p:sldId id="3311" r:id="rId11"/>
    <p:sldId id="3310" r:id="rId12"/>
    <p:sldId id="3313" r:id="rId13"/>
    <p:sldId id="2556" r:id="rId14"/>
    <p:sldId id="3334" r:id="rId15"/>
    <p:sldId id="3319" r:id="rId16"/>
    <p:sldId id="3336" r:id="rId17"/>
    <p:sldId id="3337" r:id="rId18"/>
    <p:sldId id="3331" r:id="rId19"/>
    <p:sldId id="3321" r:id="rId20"/>
  </p:sldIdLst>
  <p:sldSz cx="12192000" cy="6858000"/>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0">
          <p15:clr>
            <a:srgbClr val="A4A3A4"/>
          </p15:clr>
        </p15:guide>
        <p15:guide id="2"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002060"/>
    </p:penClr>
    <p:extLst>
      <p:ext uri="{EC167BDD-8182-4AB7-AECC-EB403E3ABB37}">
        <p14:laserClr xmlns:p14="http://schemas.microsoft.com/office/powerpoint/2010/main">
          <a:srgbClr val="00FF00"/>
        </p14:laserClr>
      </p:ext>
      <p:ext uri="{2FDB2607-1784-4EEB-B798-7EB5836EED8A}">
        <p14:showMediaCtrls xmlns:p14="http://schemas.microsoft.com/office/powerpoint/2010/main" val="1"/>
      </p:ext>
    </p:extLst>
  </p:showPr>
  <p:clrMru>
    <a:srgbClr val="000000"/>
    <a:srgbClr val="FFFFCC"/>
    <a:srgbClr val="FFFFFF"/>
    <a:srgbClr val="F3576A"/>
    <a:srgbClr val="0000FF"/>
    <a:srgbClr val="948A54"/>
    <a:srgbClr val="CCC1DA"/>
    <a:srgbClr val="FFFF00"/>
    <a:srgbClr val="FF0000"/>
    <a:srgbClr val="DDE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08" autoAdjust="0"/>
    <p:restoredTop sz="82542" autoAdjust="0"/>
  </p:normalViewPr>
  <p:slideViewPr>
    <p:cSldViewPr>
      <p:cViewPr varScale="1">
        <p:scale>
          <a:sx n="70" d="100"/>
          <a:sy n="70" d="100"/>
        </p:scale>
        <p:origin x="1066" y="43"/>
      </p:cViewPr>
      <p:guideLst>
        <p:guide orient="horz" pos="2160"/>
        <p:guide pos="3840"/>
      </p:guideLst>
    </p:cSldViewPr>
  </p:slideViewPr>
  <p:outlineViewPr>
    <p:cViewPr>
      <p:scale>
        <a:sx n="33" d="100"/>
        <a:sy n="33" d="100"/>
      </p:scale>
      <p:origin x="0" y="1872"/>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3570" y="372"/>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50263" cy="496888"/>
          </a:xfrm>
          <a:prstGeom prst="rect">
            <a:avLst/>
          </a:prstGeom>
        </p:spPr>
        <p:txBody>
          <a:bodyPr vert="horz" lIns="91408" tIns="45704" rIns="91408" bIns="45704" rtlCol="0"/>
          <a:lstStyle>
            <a:lvl1pPr algn="l">
              <a:defRPr sz="1200">
                <a:ea typeface="ＭＳ Ｐゴシック" pitchFamily="50" charset="-128"/>
              </a:defRPr>
            </a:lvl1pPr>
          </a:lstStyle>
          <a:p>
            <a:pPr>
              <a:defRPr/>
            </a:pPr>
            <a:endParaRPr lang="ja-JP" altLang="en-US" dirty="0"/>
          </a:p>
        </p:txBody>
      </p:sp>
      <p:sp>
        <p:nvSpPr>
          <p:cNvPr id="3" name="日付プレースホルダー 2"/>
          <p:cNvSpPr>
            <a:spLocks noGrp="1"/>
          </p:cNvSpPr>
          <p:nvPr>
            <p:ph type="dt" sz="quarter" idx="1"/>
          </p:nvPr>
        </p:nvSpPr>
        <p:spPr>
          <a:xfrm>
            <a:off x="3855351" y="0"/>
            <a:ext cx="2950263" cy="496888"/>
          </a:xfrm>
          <a:prstGeom prst="rect">
            <a:avLst/>
          </a:prstGeom>
        </p:spPr>
        <p:txBody>
          <a:bodyPr vert="horz" lIns="91408" tIns="45704" rIns="91408" bIns="45704" rtlCol="0"/>
          <a:lstStyle>
            <a:lvl1pPr algn="r">
              <a:defRPr sz="1200">
                <a:ea typeface="ＭＳ Ｐゴシック" pitchFamily="50" charset="-128"/>
              </a:defRPr>
            </a:lvl1pPr>
          </a:lstStyle>
          <a:p>
            <a:pPr>
              <a:defRPr/>
            </a:pPr>
            <a:fld id="{E4E0E2D1-F094-46EC-9172-1368707852D2}" type="datetimeFigureOut">
              <a:rPr lang="ja-JP" altLang="en-US"/>
              <a:pPr>
                <a:defRPr/>
              </a:pPr>
              <a:t>2023/5/16</a:t>
            </a:fld>
            <a:endParaRPr lang="ja-JP" altLang="en-US" dirty="0"/>
          </a:p>
        </p:txBody>
      </p:sp>
      <p:sp>
        <p:nvSpPr>
          <p:cNvPr id="4" name="フッター プレースホルダー 3"/>
          <p:cNvSpPr>
            <a:spLocks noGrp="1"/>
          </p:cNvSpPr>
          <p:nvPr>
            <p:ph type="ftr" sz="quarter" idx="2"/>
          </p:nvPr>
        </p:nvSpPr>
        <p:spPr>
          <a:xfrm>
            <a:off x="4" y="9440868"/>
            <a:ext cx="2950263" cy="496887"/>
          </a:xfrm>
          <a:prstGeom prst="rect">
            <a:avLst/>
          </a:prstGeom>
        </p:spPr>
        <p:txBody>
          <a:bodyPr vert="horz" lIns="91408" tIns="45704" rIns="91408" bIns="45704" rtlCol="0" anchor="b"/>
          <a:lstStyle>
            <a:lvl1pPr algn="l">
              <a:defRPr sz="1200">
                <a:ea typeface="ＭＳ Ｐゴシック" pitchFamily="50" charset="-128"/>
              </a:defRPr>
            </a:lvl1pPr>
          </a:lstStyle>
          <a:p>
            <a:pPr>
              <a:defRPr/>
            </a:pPr>
            <a:endParaRPr lang="ja-JP" altLang="en-US" dirty="0"/>
          </a:p>
        </p:txBody>
      </p:sp>
      <p:sp>
        <p:nvSpPr>
          <p:cNvPr id="5" name="スライド番号プレースホルダー 4"/>
          <p:cNvSpPr>
            <a:spLocks noGrp="1"/>
          </p:cNvSpPr>
          <p:nvPr>
            <p:ph type="sldNum" sz="quarter" idx="3"/>
          </p:nvPr>
        </p:nvSpPr>
        <p:spPr>
          <a:xfrm>
            <a:off x="3855351" y="9440868"/>
            <a:ext cx="2950263" cy="496887"/>
          </a:xfrm>
          <a:prstGeom prst="rect">
            <a:avLst/>
          </a:prstGeom>
        </p:spPr>
        <p:txBody>
          <a:bodyPr vert="horz" lIns="91408" tIns="45704" rIns="91408" bIns="45704" rtlCol="0" anchor="b"/>
          <a:lstStyle>
            <a:lvl1pPr algn="r">
              <a:defRPr sz="1200">
                <a:ea typeface="ＭＳ Ｐゴシック" pitchFamily="50" charset="-128"/>
              </a:defRPr>
            </a:lvl1pPr>
          </a:lstStyle>
          <a:p>
            <a:pPr>
              <a:defRPr/>
            </a:pPr>
            <a:fld id="{46BFDACE-88DB-4A70-95E5-B0D88FE18EDA}" type="slidenum">
              <a:rPr lang="ja-JP" altLang="en-US"/>
              <a:pPr>
                <a:defRPr/>
              </a:pPr>
              <a:t>‹#›</a:t>
            </a:fld>
            <a:endParaRPr lang="ja-JP" altLang="en-US" dirty="0"/>
          </a:p>
        </p:txBody>
      </p:sp>
    </p:spTree>
    <p:extLst>
      <p:ext uri="{BB962C8B-B14F-4D97-AF65-F5344CB8AC3E}">
        <p14:creationId xmlns:p14="http://schemas.microsoft.com/office/powerpoint/2010/main" val="315106274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4" y="0"/>
            <a:ext cx="29502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defRPr sz="1200">
                <a:ea typeface="ＭＳ Ｐゴシック" pitchFamily="50" charset="-128"/>
              </a:defRPr>
            </a:lvl1pPr>
          </a:lstStyle>
          <a:p>
            <a:pPr>
              <a:defRPr/>
            </a:pPr>
            <a:endParaRPr lang="en-US" altLang="ja-JP" dirty="0"/>
          </a:p>
        </p:txBody>
      </p:sp>
      <p:sp>
        <p:nvSpPr>
          <p:cNvPr id="4099" name="Rectangle 3"/>
          <p:cNvSpPr>
            <a:spLocks noGrp="1" noChangeArrowheads="1"/>
          </p:cNvSpPr>
          <p:nvPr>
            <p:ph type="dt" idx="1"/>
          </p:nvPr>
        </p:nvSpPr>
        <p:spPr bwMode="auto">
          <a:xfrm>
            <a:off x="3855351" y="0"/>
            <a:ext cx="29502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r">
              <a:defRPr sz="1200">
                <a:ea typeface="ＭＳ Ｐゴシック" pitchFamily="50" charset="-128"/>
              </a:defRPr>
            </a:lvl1pPr>
          </a:lstStyle>
          <a:p>
            <a:pPr>
              <a:defRPr/>
            </a:pPr>
            <a:endParaRPr lang="en-US" altLang="ja-JP" dirty="0"/>
          </a:p>
        </p:txBody>
      </p:sp>
      <p:sp>
        <p:nvSpPr>
          <p:cNvPr id="30724" name="Rectangle 4"/>
          <p:cNvSpPr>
            <a:spLocks noGrp="1" noRot="1" noChangeAspect="1" noChangeArrowheads="1" noTextEdit="1"/>
          </p:cNvSpPr>
          <p:nvPr>
            <p:ph type="sldImg" idx="2"/>
          </p:nvPr>
        </p:nvSpPr>
        <p:spPr bwMode="auto">
          <a:xfrm>
            <a:off x="95250" y="746125"/>
            <a:ext cx="6621463" cy="37258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1204" y="4721229"/>
            <a:ext cx="5444806" cy="447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4102" name="Rectangle 6"/>
          <p:cNvSpPr>
            <a:spLocks noGrp="1" noChangeArrowheads="1"/>
          </p:cNvSpPr>
          <p:nvPr>
            <p:ph type="ftr" sz="quarter" idx="4"/>
          </p:nvPr>
        </p:nvSpPr>
        <p:spPr bwMode="auto">
          <a:xfrm>
            <a:off x="4" y="9440868"/>
            <a:ext cx="295026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b" anchorCtr="0" compatLnSpc="1">
            <a:prstTxWarp prst="textNoShape">
              <a:avLst/>
            </a:prstTxWarp>
          </a:bodyPr>
          <a:lstStyle>
            <a:lvl1pPr>
              <a:defRPr sz="1200">
                <a:ea typeface="ＭＳ Ｐゴシック" pitchFamily="50" charset="-128"/>
              </a:defRPr>
            </a:lvl1pPr>
          </a:lstStyle>
          <a:p>
            <a:pPr>
              <a:defRPr/>
            </a:pPr>
            <a:endParaRPr lang="en-US" altLang="ja-JP" dirty="0"/>
          </a:p>
        </p:txBody>
      </p:sp>
      <p:sp>
        <p:nvSpPr>
          <p:cNvPr id="4103" name="Rectangle 7"/>
          <p:cNvSpPr>
            <a:spLocks noGrp="1" noChangeArrowheads="1"/>
          </p:cNvSpPr>
          <p:nvPr>
            <p:ph type="sldNum" sz="quarter" idx="5"/>
          </p:nvPr>
        </p:nvSpPr>
        <p:spPr bwMode="auto">
          <a:xfrm>
            <a:off x="3855351" y="9440868"/>
            <a:ext cx="295026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b" anchorCtr="0" compatLnSpc="1">
            <a:prstTxWarp prst="textNoShape">
              <a:avLst/>
            </a:prstTxWarp>
          </a:bodyPr>
          <a:lstStyle>
            <a:lvl1pPr algn="r">
              <a:defRPr sz="1200">
                <a:ea typeface="ＭＳ Ｐゴシック" pitchFamily="50" charset="-128"/>
              </a:defRPr>
            </a:lvl1pPr>
          </a:lstStyle>
          <a:p>
            <a:pPr>
              <a:defRPr/>
            </a:pPr>
            <a:fld id="{FB519694-1C97-40B0-955F-3E6EB351C747}" type="slidenum">
              <a:rPr lang="en-US" altLang="ja-JP"/>
              <a:pPr>
                <a:defRPr/>
              </a:pPr>
              <a:t>‹#›</a:t>
            </a:fld>
            <a:endParaRPr lang="en-US" altLang="ja-JP" dirty="0"/>
          </a:p>
        </p:txBody>
      </p:sp>
    </p:spTree>
    <p:extLst>
      <p:ext uri="{BB962C8B-B14F-4D97-AF65-F5344CB8AC3E}">
        <p14:creationId xmlns:p14="http://schemas.microsoft.com/office/powerpoint/2010/main" val="2063541849"/>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charset="-128"/>
              </a:defRPr>
            </a:lvl1pPr>
            <a:lvl2pPr marL="742682" indent="-285646" eaLnBrk="0" hangingPunct="0">
              <a:defRPr kumimoji="1">
                <a:solidFill>
                  <a:schemeClr val="tx1"/>
                </a:solidFill>
                <a:latin typeface="Arial" charset="0"/>
                <a:ea typeface="ＭＳ Ｐゴシック" charset="-128"/>
              </a:defRPr>
            </a:lvl2pPr>
            <a:lvl3pPr marL="1142590" indent="-228519" eaLnBrk="0" hangingPunct="0">
              <a:defRPr kumimoji="1">
                <a:solidFill>
                  <a:schemeClr val="tx1"/>
                </a:solidFill>
                <a:latin typeface="Arial" charset="0"/>
                <a:ea typeface="ＭＳ Ｐゴシック" charset="-128"/>
              </a:defRPr>
            </a:lvl3pPr>
            <a:lvl4pPr marL="1599626" indent="-228519" eaLnBrk="0" hangingPunct="0">
              <a:defRPr kumimoji="1">
                <a:solidFill>
                  <a:schemeClr val="tx1"/>
                </a:solidFill>
                <a:latin typeface="Arial" charset="0"/>
                <a:ea typeface="ＭＳ Ｐゴシック" charset="-128"/>
              </a:defRPr>
            </a:lvl4pPr>
            <a:lvl5pPr marL="2056660" indent="-228519" eaLnBrk="0" hangingPunct="0">
              <a:defRPr kumimoji="1">
                <a:solidFill>
                  <a:schemeClr val="tx1"/>
                </a:solidFill>
                <a:latin typeface="Arial" charset="0"/>
                <a:ea typeface="ＭＳ Ｐゴシック" charset="-128"/>
              </a:defRPr>
            </a:lvl5pPr>
            <a:lvl6pPr marL="2513696" indent="-228519" eaLnBrk="0" fontAlgn="base" hangingPunct="0">
              <a:spcBef>
                <a:spcPct val="0"/>
              </a:spcBef>
              <a:spcAft>
                <a:spcPct val="0"/>
              </a:spcAft>
              <a:defRPr kumimoji="1">
                <a:solidFill>
                  <a:schemeClr val="tx1"/>
                </a:solidFill>
                <a:latin typeface="Arial" charset="0"/>
                <a:ea typeface="ＭＳ Ｐゴシック" charset="-128"/>
              </a:defRPr>
            </a:lvl6pPr>
            <a:lvl7pPr marL="2970730" indent="-228519" eaLnBrk="0" fontAlgn="base" hangingPunct="0">
              <a:spcBef>
                <a:spcPct val="0"/>
              </a:spcBef>
              <a:spcAft>
                <a:spcPct val="0"/>
              </a:spcAft>
              <a:defRPr kumimoji="1">
                <a:solidFill>
                  <a:schemeClr val="tx1"/>
                </a:solidFill>
                <a:latin typeface="Arial" charset="0"/>
                <a:ea typeface="ＭＳ Ｐゴシック" charset="-128"/>
              </a:defRPr>
            </a:lvl7pPr>
            <a:lvl8pPr marL="3427767" indent="-228519" eaLnBrk="0" fontAlgn="base" hangingPunct="0">
              <a:spcBef>
                <a:spcPct val="0"/>
              </a:spcBef>
              <a:spcAft>
                <a:spcPct val="0"/>
              </a:spcAft>
              <a:defRPr kumimoji="1">
                <a:solidFill>
                  <a:schemeClr val="tx1"/>
                </a:solidFill>
                <a:latin typeface="Arial" charset="0"/>
                <a:ea typeface="ＭＳ Ｐゴシック" charset="-128"/>
              </a:defRPr>
            </a:lvl8pPr>
            <a:lvl9pPr marL="3884802" indent="-228519"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C31E2744-1446-40FA-8270-41271F958957}" type="slidenum">
              <a:rPr lang="en-US" altLang="ja-JP" smtClean="0"/>
              <a:pPr eaLnBrk="1" hangingPunct="1"/>
              <a:t>1</a:t>
            </a:fld>
            <a:endParaRPr lang="en-US" altLang="ja-JP" dirty="0"/>
          </a:p>
        </p:txBody>
      </p:sp>
      <p:sp>
        <p:nvSpPr>
          <p:cNvPr id="31747" name="Rectangle 2"/>
          <p:cNvSpPr>
            <a:spLocks noGrp="1" noRot="1" noChangeAspect="1" noChangeArrowheads="1" noTextEdit="1"/>
          </p:cNvSpPr>
          <p:nvPr>
            <p:ph type="sldImg"/>
          </p:nvPr>
        </p:nvSpPr>
        <p:spPr>
          <a:xfrm>
            <a:off x="95250" y="746125"/>
            <a:ext cx="6621463" cy="3725863"/>
          </a:xfrm>
          <a:ln/>
        </p:spPr>
      </p:sp>
      <p:sp>
        <p:nvSpPr>
          <p:cNvPr id="31748" name="Rectangle 3"/>
          <p:cNvSpPr>
            <a:spLocks noGrp="1" noChangeArrowheads="1"/>
          </p:cNvSpPr>
          <p:nvPr>
            <p:ph type="body" idx="1"/>
          </p:nvPr>
        </p:nvSpPr>
        <p:spPr>
          <a:noFill/>
        </p:spPr>
        <p:txBody>
          <a:bodyPr/>
          <a:lstStyle/>
          <a:p>
            <a:endParaRPr lang="ja-JP" altLang="ja-JP" dirty="0"/>
          </a:p>
        </p:txBody>
      </p:sp>
      <p:sp>
        <p:nvSpPr>
          <p:cNvPr id="2" name="フッター プレースホルダー 1"/>
          <p:cNvSpPr>
            <a:spLocks noGrp="1"/>
          </p:cNvSpPr>
          <p:nvPr>
            <p:ph type="ftr" sz="quarter" idx="10"/>
          </p:nvPr>
        </p:nvSpPr>
        <p:spPr/>
        <p:txBody>
          <a:bodyPr/>
          <a:lstStyle/>
          <a:p>
            <a:pPr>
              <a:defRPr/>
            </a:pPr>
            <a:endParaRPr lang="en-US" altLang="ja-JP"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xfrm>
            <a:off x="158750" y="773113"/>
            <a:ext cx="6859588" cy="3859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noChangeArrowheads="1"/>
          </p:cNvSpPr>
          <p:nvPr>
            <p:ph type="body" idx="1"/>
          </p:nvPr>
        </p:nvSpPr>
        <p:spPr bwMode="auto">
          <a:xfrm>
            <a:off x="718462" y="4891214"/>
            <a:ext cx="5727632" cy="46329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ja-JP" dirty="0">
                <a:ea typeface="ＭＳ Ｐ明朝" charset="-128"/>
              </a:rPr>
              <a:t>(Basic model of the ILC community )</a:t>
            </a:r>
          </a:p>
          <a:p>
            <a:pPr eaLnBrk="1" hangingPunct="1"/>
            <a:r>
              <a:rPr lang="en-US" altLang="ja-JP" dirty="0">
                <a:ea typeface="ＭＳ Ｐ明朝" charset="-128"/>
              </a:rPr>
              <a:t>Basic model of the ILC community is shown this slide. One of the important concept is sustainable community development that coexists with forests and nature. I</a:t>
            </a:r>
          </a:p>
          <a:p>
            <a:pPr eaLnBrk="1" hangingPunct="1"/>
            <a:r>
              <a:rPr lang="en-US" altLang="ja-JP" dirty="0">
                <a:ea typeface="ＭＳ Ｐ明朝" charset="-128"/>
              </a:rPr>
              <a:t>t has some design codes of all wooden, green garden, local production and local consumption of energy, etc. On the other hand, this town will be evolving with the next generation technology in the field of healthcare, mobility, robotics and so on.</a:t>
            </a:r>
            <a:endParaRPr lang="ja-JP" altLang="en-US" dirty="0">
              <a:ea typeface="ＭＳ Ｐ明朝" charset="-128"/>
            </a:endParaRPr>
          </a:p>
        </p:txBody>
      </p:sp>
    </p:spTree>
    <p:extLst>
      <p:ext uri="{BB962C8B-B14F-4D97-AF65-F5344CB8AC3E}">
        <p14:creationId xmlns:p14="http://schemas.microsoft.com/office/powerpoint/2010/main" val="994823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4"/>
          </p:nvPr>
        </p:nvSpPr>
        <p:spPr/>
        <p:txBody>
          <a:bodyPr/>
          <a:lstStyle/>
          <a:p>
            <a:pPr>
              <a:defRPr/>
            </a:pPr>
            <a:endParaRPr lang="en-US" altLang="ja-JP" dirty="0"/>
          </a:p>
        </p:txBody>
      </p:sp>
      <p:sp>
        <p:nvSpPr>
          <p:cNvPr id="5" name="スライド番号プレースホルダー 4"/>
          <p:cNvSpPr>
            <a:spLocks noGrp="1"/>
          </p:cNvSpPr>
          <p:nvPr>
            <p:ph type="sldNum" sz="quarter" idx="5"/>
          </p:nvPr>
        </p:nvSpPr>
        <p:spPr/>
        <p:txBody>
          <a:bodyPr/>
          <a:lstStyle/>
          <a:p>
            <a:pPr>
              <a:defRPr/>
            </a:pPr>
            <a:fld id="{FB519694-1C97-40B0-955F-3E6EB351C747}" type="slidenum">
              <a:rPr lang="en-US" altLang="ja-JP" smtClean="0"/>
              <a:pPr>
                <a:defRPr/>
              </a:pPr>
              <a:t>14</a:t>
            </a:fld>
            <a:endParaRPr lang="en-US" altLang="ja-JP" dirty="0"/>
          </a:p>
        </p:txBody>
      </p:sp>
    </p:spTree>
    <p:extLst>
      <p:ext uri="{BB962C8B-B14F-4D97-AF65-F5344CB8AC3E}">
        <p14:creationId xmlns:p14="http://schemas.microsoft.com/office/powerpoint/2010/main" val="1832327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フッター プレースホルダー 3"/>
          <p:cNvSpPr>
            <a:spLocks noGrp="1"/>
          </p:cNvSpPr>
          <p:nvPr>
            <p:ph type="ftr" sz="quarter" idx="4"/>
          </p:nvPr>
        </p:nvSpPr>
        <p:spPr/>
        <p:txBody>
          <a:bodyPr/>
          <a:lstStyle/>
          <a:p>
            <a:pPr>
              <a:defRPr/>
            </a:pPr>
            <a:endParaRPr lang="en-US" altLang="ja-JP" dirty="0"/>
          </a:p>
        </p:txBody>
      </p:sp>
      <p:sp>
        <p:nvSpPr>
          <p:cNvPr id="5" name="スライド番号プレースホルダー 4"/>
          <p:cNvSpPr>
            <a:spLocks noGrp="1"/>
          </p:cNvSpPr>
          <p:nvPr>
            <p:ph type="sldNum" sz="quarter" idx="5"/>
          </p:nvPr>
        </p:nvSpPr>
        <p:spPr/>
        <p:txBody>
          <a:bodyPr/>
          <a:lstStyle/>
          <a:p>
            <a:pPr>
              <a:defRPr/>
            </a:pPr>
            <a:fld id="{FB519694-1C97-40B0-955F-3E6EB351C747}" type="slidenum">
              <a:rPr lang="en-US" altLang="ja-JP" smtClean="0"/>
              <a:pPr>
                <a:defRPr/>
              </a:pPr>
              <a:t>15</a:t>
            </a:fld>
            <a:endParaRPr lang="en-US" altLang="ja-JP" dirty="0"/>
          </a:p>
        </p:txBody>
      </p:sp>
    </p:spTree>
    <p:extLst>
      <p:ext uri="{BB962C8B-B14F-4D97-AF65-F5344CB8AC3E}">
        <p14:creationId xmlns:p14="http://schemas.microsoft.com/office/powerpoint/2010/main" val="3857051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4"/>
          </p:nvPr>
        </p:nvSpPr>
        <p:spPr/>
        <p:txBody>
          <a:bodyPr/>
          <a:lstStyle/>
          <a:p>
            <a:pPr>
              <a:defRPr/>
            </a:pPr>
            <a:endParaRPr lang="en-US" altLang="ja-JP" dirty="0"/>
          </a:p>
        </p:txBody>
      </p:sp>
      <p:sp>
        <p:nvSpPr>
          <p:cNvPr id="5" name="スライド番号プレースホルダー 4"/>
          <p:cNvSpPr>
            <a:spLocks noGrp="1"/>
          </p:cNvSpPr>
          <p:nvPr>
            <p:ph type="sldNum" sz="quarter" idx="5"/>
          </p:nvPr>
        </p:nvSpPr>
        <p:spPr/>
        <p:txBody>
          <a:bodyPr/>
          <a:lstStyle/>
          <a:p>
            <a:pPr>
              <a:defRPr/>
            </a:pPr>
            <a:fld id="{FB519694-1C97-40B0-955F-3E6EB351C747}" type="slidenum">
              <a:rPr lang="en-US" altLang="ja-JP" smtClean="0"/>
              <a:pPr>
                <a:defRPr/>
              </a:pPr>
              <a:t>16</a:t>
            </a:fld>
            <a:endParaRPr lang="en-US" altLang="ja-JP" dirty="0"/>
          </a:p>
        </p:txBody>
      </p:sp>
    </p:spTree>
    <p:extLst>
      <p:ext uri="{BB962C8B-B14F-4D97-AF65-F5344CB8AC3E}">
        <p14:creationId xmlns:p14="http://schemas.microsoft.com/office/powerpoint/2010/main" val="2145604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ー 1"/>
          <p:cNvSpPr>
            <a:spLocks noGrp="1" noRot="1" noChangeAspect="1" noTextEdit="1"/>
          </p:cNvSpPr>
          <p:nvPr>
            <p:ph type="sldImg"/>
          </p:nvPr>
        </p:nvSpPr>
        <p:spPr>
          <a:xfrm>
            <a:off x="95250" y="746125"/>
            <a:ext cx="6621463" cy="3725863"/>
          </a:xfrm>
          <a:ln/>
        </p:spPr>
      </p:sp>
      <p:sp>
        <p:nvSpPr>
          <p:cNvPr id="40963" name="ノート プレースホルダー 2"/>
          <p:cNvSpPr>
            <a:spLocks noGrp="1"/>
          </p:cNvSpPr>
          <p:nvPr>
            <p:ph type="body" idx="1"/>
          </p:nvPr>
        </p:nvSpPr>
        <p:spPr>
          <a:noFill/>
        </p:spPr>
        <p:txBody>
          <a:bodyPr/>
          <a:lstStyle/>
          <a:p>
            <a:endParaRPr lang="en-US" altLang="ja-JP" dirty="0">
              <a:latin typeface="+mn-ea"/>
              <a:ea typeface="+mn-ea"/>
            </a:endParaRPr>
          </a:p>
        </p:txBody>
      </p:sp>
      <p:sp>
        <p:nvSpPr>
          <p:cNvPr id="40964" name="スライド番号プレースホルダー 3"/>
          <p:cNvSpPr>
            <a:spLocks noGrp="1"/>
          </p:cNvSpPr>
          <p:nvPr>
            <p:ph type="sldNum" sz="quarter" idx="5"/>
          </p:nvPr>
        </p:nvSpPr>
        <p:spPr>
          <a:noFill/>
        </p:spPr>
        <p:txBody>
          <a:bodyPr/>
          <a:lstStyle>
            <a:lvl1pPr eaLnBrk="0" hangingPunct="0">
              <a:defRPr kumimoji="1">
                <a:solidFill>
                  <a:schemeClr val="tx1"/>
                </a:solidFill>
                <a:latin typeface="Arial" charset="0"/>
                <a:ea typeface="ＭＳ Ｐゴシック" charset="-128"/>
              </a:defRPr>
            </a:lvl1pPr>
            <a:lvl2pPr marL="742682" indent="-285646" eaLnBrk="0" hangingPunct="0">
              <a:defRPr kumimoji="1">
                <a:solidFill>
                  <a:schemeClr val="tx1"/>
                </a:solidFill>
                <a:latin typeface="Arial" charset="0"/>
                <a:ea typeface="ＭＳ Ｐゴシック" charset="-128"/>
              </a:defRPr>
            </a:lvl2pPr>
            <a:lvl3pPr marL="1142590" indent="-228519" eaLnBrk="0" hangingPunct="0">
              <a:defRPr kumimoji="1">
                <a:solidFill>
                  <a:schemeClr val="tx1"/>
                </a:solidFill>
                <a:latin typeface="Arial" charset="0"/>
                <a:ea typeface="ＭＳ Ｐゴシック" charset="-128"/>
              </a:defRPr>
            </a:lvl3pPr>
            <a:lvl4pPr marL="1599626" indent="-228519" eaLnBrk="0" hangingPunct="0">
              <a:defRPr kumimoji="1">
                <a:solidFill>
                  <a:schemeClr val="tx1"/>
                </a:solidFill>
                <a:latin typeface="Arial" charset="0"/>
                <a:ea typeface="ＭＳ Ｐゴシック" charset="-128"/>
              </a:defRPr>
            </a:lvl4pPr>
            <a:lvl5pPr marL="2056660" indent="-228519" eaLnBrk="0" hangingPunct="0">
              <a:defRPr kumimoji="1">
                <a:solidFill>
                  <a:schemeClr val="tx1"/>
                </a:solidFill>
                <a:latin typeface="Arial" charset="0"/>
                <a:ea typeface="ＭＳ Ｐゴシック" charset="-128"/>
              </a:defRPr>
            </a:lvl5pPr>
            <a:lvl6pPr marL="2513696" indent="-228519" eaLnBrk="0" fontAlgn="base" hangingPunct="0">
              <a:spcBef>
                <a:spcPct val="0"/>
              </a:spcBef>
              <a:spcAft>
                <a:spcPct val="0"/>
              </a:spcAft>
              <a:defRPr kumimoji="1">
                <a:solidFill>
                  <a:schemeClr val="tx1"/>
                </a:solidFill>
                <a:latin typeface="Arial" charset="0"/>
                <a:ea typeface="ＭＳ Ｐゴシック" charset="-128"/>
              </a:defRPr>
            </a:lvl6pPr>
            <a:lvl7pPr marL="2970730" indent="-228519" eaLnBrk="0" fontAlgn="base" hangingPunct="0">
              <a:spcBef>
                <a:spcPct val="0"/>
              </a:spcBef>
              <a:spcAft>
                <a:spcPct val="0"/>
              </a:spcAft>
              <a:defRPr kumimoji="1">
                <a:solidFill>
                  <a:schemeClr val="tx1"/>
                </a:solidFill>
                <a:latin typeface="Arial" charset="0"/>
                <a:ea typeface="ＭＳ Ｐゴシック" charset="-128"/>
              </a:defRPr>
            </a:lvl7pPr>
            <a:lvl8pPr marL="3427767" indent="-228519" eaLnBrk="0" fontAlgn="base" hangingPunct="0">
              <a:spcBef>
                <a:spcPct val="0"/>
              </a:spcBef>
              <a:spcAft>
                <a:spcPct val="0"/>
              </a:spcAft>
              <a:defRPr kumimoji="1">
                <a:solidFill>
                  <a:schemeClr val="tx1"/>
                </a:solidFill>
                <a:latin typeface="Arial" charset="0"/>
                <a:ea typeface="ＭＳ Ｐゴシック" charset="-128"/>
              </a:defRPr>
            </a:lvl8pPr>
            <a:lvl9pPr marL="3884802" indent="-228519"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D4B3E532-DA2C-45C3-BB8A-37A7179EA35A}" type="slidenum">
              <a:rPr lang="en-US" altLang="ja-JP" smtClean="0"/>
              <a:pPr eaLnBrk="1" hangingPunct="1"/>
              <a:t>2</a:t>
            </a:fld>
            <a:endParaRPr lang="en-US" altLang="ja-JP" dirty="0"/>
          </a:p>
        </p:txBody>
      </p:sp>
      <p:sp>
        <p:nvSpPr>
          <p:cNvPr id="2" name="フッター プレースホルダー 1"/>
          <p:cNvSpPr>
            <a:spLocks noGrp="1"/>
          </p:cNvSpPr>
          <p:nvPr>
            <p:ph type="ftr" sz="quarter" idx="10"/>
          </p:nvPr>
        </p:nvSpPr>
        <p:spPr/>
        <p:txBody>
          <a:bodyPr/>
          <a:lstStyle/>
          <a:p>
            <a:pPr>
              <a:defRPr/>
            </a:pPr>
            <a:endParaRPr lang="en-US" altLang="ja-JP" dirty="0"/>
          </a:p>
        </p:txBody>
      </p:sp>
    </p:spTree>
    <p:extLst>
      <p:ext uri="{BB962C8B-B14F-4D97-AF65-F5344CB8AC3E}">
        <p14:creationId xmlns:p14="http://schemas.microsoft.com/office/powerpoint/2010/main" val="2332167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To promote inter-sectoral collaboration, we set the ILC as the central model of the collaboration</a:t>
            </a:r>
          </a:p>
          <a:p>
            <a:r>
              <a:rPr kumimoji="1" lang="en-US" altLang="ja-JP" dirty="0"/>
              <a:t>as of July 20, 2021, the membership is</a:t>
            </a:r>
          </a:p>
          <a:p>
            <a:r>
              <a:rPr kumimoji="1" lang="en-US" altLang="ja-JP" dirty="0"/>
              <a:t>102 companies</a:t>
            </a:r>
          </a:p>
          <a:p>
            <a:r>
              <a:rPr kumimoji="1" lang="en-US" altLang="ja-JP" dirty="0"/>
              <a:t>  41 research institutions</a:t>
            </a:r>
          </a:p>
          <a:p>
            <a:endParaRPr kumimoji="1" lang="ja-JP" altLang="en-US" dirty="0"/>
          </a:p>
        </p:txBody>
      </p:sp>
      <p:sp>
        <p:nvSpPr>
          <p:cNvPr id="4" name="フッター プレースホルダー 3"/>
          <p:cNvSpPr>
            <a:spLocks noGrp="1"/>
          </p:cNvSpPr>
          <p:nvPr>
            <p:ph type="ftr" sz="quarter" idx="4"/>
          </p:nvPr>
        </p:nvSpPr>
        <p:spPr/>
        <p:txBody>
          <a:bodyPr/>
          <a:lstStyle/>
          <a:p>
            <a:pPr>
              <a:defRPr/>
            </a:pPr>
            <a:endParaRPr lang="en-US" altLang="ja-JP" dirty="0"/>
          </a:p>
        </p:txBody>
      </p:sp>
      <p:sp>
        <p:nvSpPr>
          <p:cNvPr id="5" name="スライド番号プレースホルダー 4"/>
          <p:cNvSpPr>
            <a:spLocks noGrp="1"/>
          </p:cNvSpPr>
          <p:nvPr>
            <p:ph type="sldNum" sz="quarter" idx="5"/>
          </p:nvPr>
        </p:nvSpPr>
        <p:spPr/>
        <p:txBody>
          <a:bodyPr/>
          <a:lstStyle/>
          <a:p>
            <a:pPr>
              <a:defRPr/>
            </a:pPr>
            <a:fld id="{FB519694-1C97-40B0-955F-3E6EB351C747}" type="slidenum">
              <a:rPr lang="en-US" altLang="ja-JP" smtClean="0"/>
              <a:pPr>
                <a:defRPr/>
              </a:pPr>
              <a:t>3</a:t>
            </a:fld>
            <a:endParaRPr lang="en-US" altLang="ja-JP" dirty="0"/>
          </a:p>
        </p:txBody>
      </p:sp>
    </p:spTree>
    <p:extLst>
      <p:ext uri="{BB962C8B-B14F-4D97-AF65-F5344CB8AC3E}">
        <p14:creationId xmlns:p14="http://schemas.microsoft.com/office/powerpoint/2010/main" val="2286785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ー 1"/>
          <p:cNvSpPr>
            <a:spLocks noGrp="1" noRot="1" noChangeAspect="1" noTextEdit="1"/>
          </p:cNvSpPr>
          <p:nvPr>
            <p:ph type="sldImg"/>
          </p:nvPr>
        </p:nvSpPr>
        <p:spPr>
          <a:xfrm>
            <a:off x="95250" y="746125"/>
            <a:ext cx="6621463" cy="3725863"/>
          </a:xfrm>
          <a:ln/>
        </p:spPr>
      </p:sp>
      <p:sp>
        <p:nvSpPr>
          <p:cNvPr id="40963" name="ノート プレースホルダー 2"/>
          <p:cNvSpPr>
            <a:spLocks noGrp="1"/>
          </p:cNvSpPr>
          <p:nvPr>
            <p:ph type="body" idx="1"/>
          </p:nvPr>
        </p:nvSpPr>
        <p:spPr>
          <a:noFill/>
        </p:spPr>
        <p:txBody>
          <a:bodyPr/>
          <a:lstStyle/>
          <a:p>
            <a:endParaRPr lang="en-US" altLang="ja-JP" baseline="0" dirty="0">
              <a:effectLst/>
            </a:endParaRPr>
          </a:p>
        </p:txBody>
      </p:sp>
      <p:sp>
        <p:nvSpPr>
          <p:cNvPr id="40964" name="スライド番号プレースホルダー 3"/>
          <p:cNvSpPr>
            <a:spLocks noGrp="1"/>
          </p:cNvSpPr>
          <p:nvPr>
            <p:ph type="sldNum" sz="quarter" idx="5"/>
          </p:nvPr>
        </p:nvSpPr>
        <p:spPr>
          <a:noFill/>
        </p:spPr>
        <p:txBody>
          <a:bodyPr/>
          <a:lstStyle>
            <a:lvl1pPr eaLnBrk="0" hangingPunct="0">
              <a:defRPr kumimoji="1">
                <a:solidFill>
                  <a:schemeClr val="tx1"/>
                </a:solidFill>
                <a:latin typeface="Arial" charset="0"/>
                <a:ea typeface="ＭＳ Ｐゴシック" charset="-128"/>
              </a:defRPr>
            </a:lvl1pPr>
            <a:lvl2pPr marL="742682" indent="-285646" eaLnBrk="0" hangingPunct="0">
              <a:defRPr kumimoji="1">
                <a:solidFill>
                  <a:schemeClr val="tx1"/>
                </a:solidFill>
                <a:latin typeface="Arial" charset="0"/>
                <a:ea typeface="ＭＳ Ｐゴシック" charset="-128"/>
              </a:defRPr>
            </a:lvl2pPr>
            <a:lvl3pPr marL="1142590" indent="-228519" eaLnBrk="0" hangingPunct="0">
              <a:defRPr kumimoji="1">
                <a:solidFill>
                  <a:schemeClr val="tx1"/>
                </a:solidFill>
                <a:latin typeface="Arial" charset="0"/>
                <a:ea typeface="ＭＳ Ｐゴシック" charset="-128"/>
              </a:defRPr>
            </a:lvl3pPr>
            <a:lvl4pPr marL="1599626" indent="-228519" eaLnBrk="0" hangingPunct="0">
              <a:defRPr kumimoji="1">
                <a:solidFill>
                  <a:schemeClr val="tx1"/>
                </a:solidFill>
                <a:latin typeface="Arial" charset="0"/>
                <a:ea typeface="ＭＳ Ｐゴシック" charset="-128"/>
              </a:defRPr>
            </a:lvl4pPr>
            <a:lvl5pPr marL="2056660" indent="-228519" eaLnBrk="0" hangingPunct="0">
              <a:defRPr kumimoji="1">
                <a:solidFill>
                  <a:schemeClr val="tx1"/>
                </a:solidFill>
                <a:latin typeface="Arial" charset="0"/>
                <a:ea typeface="ＭＳ Ｐゴシック" charset="-128"/>
              </a:defRPr>
            </a:lvl5pPr>
            <a:lvl6pPr marL="2513696" indent="-228519" eaLnBrk="0" fontAlgn="base" hangingPunct="0">
              <a:spcBef>
                <a:spcPct val="0"/>
              </a:spcBef>
              <a:spcAft>
                <a:spcPct val="0"/>
              </a:spcAft>
              <a:defRPr kumimoji="1">
                <a:solidFill>
                  <a:schemeClr val="tx1"/>
                </a:solidFill>
                <a:latin typeface="Arial" charset="0"/>
                <a:ea typeface="ＭＳ Ｐゴシック" charset="-128"/>
              </a:defRPr>
            </a:lvl6pPr>
            <a:lvl7pPr marL="2970730" indent="-228519" eaLnBrk="0" fontAlgn="base" hangingPunct="0">
              <a:spcBef>
                <a:spcPct val="0"/>
              </a:spcBef>
              <a:spcAft>
                <a:spcPct val="0"/>
              </a:spcAft>
              <a:defRPr kumimoji="1">
                <a:solidFill>
                  <a:schemeClr val="tx1"/>
                </a:solidFill>
                <a:latin typeface="Arial" charset="0"/>
                <a:ea typeface="ＭＳ Ｐゴシック" charset="-128"/>
              </a:defRPr>
            </a:lvl7pPr>
            <a:lvl8pPr marL="3427767" indent="-228519" eaLnBrk="0" fontAlgn="base" hangingPunct="0">
              <a:spcBef>
                <a:spcPct val="0"/>
              </a:spcBef>
              <a:spcAft>
                <a:spcPct val="0"/>
              </a:spcAft>
              <a:defRPr kumimoji="1">
                <a:solidFill>
                  <a:schemeClr val="tx1"/>
                </a:solidFill>
                <a:latin typeface="Arial" charset="0"/>
                <a:ea typeface="ＭＳ Ｐゴシック" charset="-128"/>
              </a:defRPr>
            </a:lvl8pPr>
            <a:lvl9pPr marL="3884802" indent="-228519"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D4B3E532-DA2C-45C3-BB8A-37A7179EA35A}" type="slidenum">
              <a:rPr lang="en-US" altLang="ja-JP" smtClean="0"/>
              <a:pPr eaLnBrk="1" hangingPunct="1"/>
              <a:t>4</a:t>
            </a:fld>
            <a:endParaRPr lang="en-US" altLang="ja-JP" dirty="0"/>
          </a:p>
        </p:txBody>
      </p:sp>
      <p:sp>
        <p:nvSpPr>
          <p:cNvPr id="2" name="フッター プレースホルダー 1"/>
          <p:cNvSpPr>
            <a:spLocks noGrp="1"/>
          </p:cNvSpPr>
          <p:nvPr>
            <p:ph type="ftr" sz="quarter" idx="10"/>
          </p:nvPr>
        </p:nvSpPr>
        <p:spPr/>
        <p:txBody>
          <a:bodyPr/>
          <a:lstStyle/>
          <a:p>
            <a:pPr>
              <a:defRPr/>
            </a:pPr>
            <a:endParaRPr lang="en-US" altLang="ja-JP"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ー 1"/>
          <p:cNvSpPr>
            <a:spLocks noGrp="1" noRot="1" noChangeAspect="1" noTextEdit="1"/>
          </p:cNvSpPr>
          <p:nvPr>
            <p:ph type="sldImg"/>
          </p:nvPr>
        </p:nvSpPr>
        <p:spPr>
          <a:xfrm>
            <a:off x="95250" y="746125"/>
            <a:ext cx="6621463" cy="3725863"/>
          </a:xfrm>
          <a:ln/>
        </p:spPr>
      </p:sp>
      <p:sp>
        <p:nvSpPr>
          <p:cNvPr id="40963" name="ノート プレースホルダー 2"/>
          <p:cNvSpPr>
            <a:spLocks noGrp="1"/>
          </p:cNvSpPr>
          <p:nvPr>
            <p:ph type="body" idx="1"/>
          </p:nvPr>
        </p:nvSpPr>
        <p:spPr>
          <a:noFill/>
        </p:spPr>
        <p:txBody>
          <a:bodyPr/>
          <a:lstStyle/>
          <a:p>
            <a:endParaRPr lang="en-US" altLang="ja-JP" dirty="0">
              <a:latin typeface="+mn-ea"/>
              <a:ea typeface="+mn-ea"/>
            </a:endParaRPr>
          </a:p>
        </p:txBody>
      </p:sp>
      <p:sp>
        <p:nvSpPr>
          <p:cNvPr id="40964" name="スライド番号プレースホルダー 3"/>
          <p:cNvSpPr>
            <a:spLocks noGrp="1"/>
          </p:cNvSpPr>
          <p:nvPr>
            <p:ph type="sldNum" sz="quarter" idx="5"/>
          </p:nvPr>
        </p:nvSpPr>
        <p:spPr>
          <a:noFill/>
        </p:spPr>
        <p:txBody>
          <a:bodyPr/>
          <a:lstStyle>
            <a:lvl1pPr eaLnBrk="0" hangingPunct="0">
              <a:defRPr kumimoji="1">
                <a:solidFill>
                  <a:schemeClr val="tx1"/>
                </a:solidFill>
                <a:latin typeface="Arial" charset="0"/>
                <a:ea typeface="ＭＳ Ｐゴシック" charset="-128"/>
              </a:defRPr>
            </a:lvl1pPr>
            <a:lvl2pPr marL="742682" indent="-285646" eaLnBrk="0" hangingPunct="0">
              <a:defRPr kumimoji="1">
                <a:solidFill>
                  <a:schemeClr val="tx1"/>
                </a:solidFill>
                <a:latin typeface="Arial" charset="0"/>
                <a:ea typeface="ＭＳ Ｐゴシック" charset="-128"/>
              </a:defRPr>
            </a:lvl2pPr>
            <a:lvl3pPr marL="1142590" indent="-228519" eaLnBrk="0" hangingPunct="0">
              <a:defRPr kumimoji="1">
                <a:solidFill>
                  <a:schemeClr val="tx1"/>
                </a:solidFill>
                <a:latin typeface="Arial" charset="0"/>
                <a:ea typeface="ＭＳ Ｐゴシック" charset="-128"/>
              </a:defRPr>
            </a:lvl3pPr>
            <a:lvl4pPr marL="1599626" indent="-228519" eaLnBrk="0" hangingPunct="0">
              <a:defRPr kumimoji="1">
                <a:solidFill>
                  <a:schemeClr val="tx1"/>
                </a:solidFill>
                <a:latin typeface="Arial" charset="0"/>
                <a:ea typeface="ＭＳ Ｐゴシック" charset="-128"/>
              </a:defRPr>
            </a:lvl4pPr>
            <a:lvl5pPr marL="2056660" indent="-228519" eaLnBrk="0" hangingPunct="0">
              <a:defRPr kumimoji="1">
                <a:solidFill>
                  <a:schemeClr val="tx1"/>
                </a:solidFill>
                <a:latin typeface="Arial" charset="0"/>
                <a:ea typeface="ＭＳ Ｐゴシック" charset="-128"/>
              </a:defRPr>
            </a:lvl5pPr>
            <a:lvl6pPr marL="2513696" indent="-228519" eaLnBrk="0" fontAlgn="base" hangingPunct="0">
              <a:spcBef>
                <a:spcPct val="0"/>
              </a:spcBef>
              <a:spcAft>
                <a:spcPct val="0"/>
              </a:spcAft>
              <a:defRPr kumimoji="1">
                <a:solidFill>
                  <a:schemeClr val="tx1"/>
                </a:solidFill>
                <a:latin typeface="Arial" charset="0"/>
                <a:ea typeface="ＭＳ Ｐゴシック" charset="-128"/>
              </a:defRPr>
            </a:lvl6pPr>
            <a:lvl7pPr marL="2970730" indent="-228519" eaLnBrk="0" fontAlgn="base" hangingPunct="0">
              <a:spcBef>
                <a:spcPct val="0"/>
              </a:spcBef>
              <a:spcAft>
                <a:spcPct val="0"/>
              </a:spcAft>
              <a:defRPr kumimoji="1">
                <a:solidFill>
                  <a:schemeClr val="tx1"/>
                </a:solidFill>
                <a:latin typeface="Arial" charset="0"/>
                <a:ea typeface="ＭＳ Ｐゴシック" charset="-128"/>
              </a:defRPr>
            </a:lvl7pPr>
            <a:lvl8pPr marL="3427767" indent="-228519" eaLnBrk="0" fontAlgn="base" hangingPunct="0">
              <a:spcBef>
                <a:spcPct val="0"/>
              </a:spcBef>
              <a:spcAft>
                <a:spcPct val="0"/>
              </a:spcAft>
              <a:defRPr kumimoji="1">
                <a:solidFill>
                  <a:schemeClr val="tx1"/>
                </a:solidFill>
                <a:latin typeface="Arial" charset="0"/>
                <a:ea typeface="ＭＳ Ｐゴシック" charset="-128"/>
              </a:defRPr>
            </a:lvl8pPr>
            <a:lvl9pPr marL="3884802" indent="-228519"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D4B3E532-DA2C-45C3-BB8A-37A7179EA35A}" type="slidenum">
              <a:rPr lang="en-US" altLang="ja-JP" smtClean="0"/>
              <a:pPr eaLnBrk="1" hangingPunct="1"/>
              <a:t>5</a:t>
            </a:fld>
            <a:endParaRPr lang="en-US" altLang="ja-JP" dirty="0"/>
          </a:p>
        </p:txBody>
      </p:sp>
      <p:sp>
        <p:nvSpPr>
          <p:cNvPr id="2" name="フッター プレースホルダー 1"/>
          <p:cNvSpPr>
            <a:spLocks noGrp="1"/>
          </p:cNvSpPr>
          <p:nvPr>
            <p:ph type="ftr" sz="quarter" idx="10"/>
          </p:nvPr>
        </p:nvSpPr>
        <p:spPr/>
        <p:txBody>
          <a:bodyPr/>
          <a:lstStyle/>
          <a:p>
            <a:pPr>
              <a:defRPr/>
            </a:pPr>
            <a:endParaRPr lang="en-US" altLang="ja-JP" dirty="0"/>
          </a:p>
        </p:txBody>
      </p:sp>
    </p:spTree>
    <p:extLst>
      <p:ext uri="{BB962C8B-B14F-4D97-AF65-F5344CB8AC3E}">
        <p14:creationId xmlns:p14="http://schemas.microsoft.com/office/powerpoint/2010/main" val="2598297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one of the main activities of Technology study group is to have seminars to introduce the state of art technology in accelerator science, to company </a:t>
            </a:r>
            <a:r>
              <a:rPr kumimoji="1" lang="en-US" altLang="ja-JP" dirty="0" err="1"/>
              <a:t>menbers</a:t>
            </a:r>
            <a:r>
              <a:rPr kumimoji="1" lang="en-US" altLang="ja-JP" dirty="0"/>
              <a:t> </a:t>
            </a:r>
          </a:p>
          <a:p>
            <a:r>
              <a:rPr kumimoji="1" lang="en-US" altLang="ja-JP" dirty="0"/>
              <a:t>Unfortunately, we have not have face-to-face meeting since January 2020 but have remote seminars regularly.</a:t>
            </a:r>
            <a:endParaRPr kumimoji="1" lang="ja-JP" altLang="en-US" dirty="0"/>
          </a:p>
        </p:txBody>
      </p:sp>
      <p:sp>
        <p:nvSpPr>
          <p:cNvPr id="4" name="フッター プレースホルダー 3"/>
          <p:cNvSpPr>
            <a:spLocks noGrp="1"/>
          </p:cNvSpPr>
          <p:nvPr>
            <p:ph type="ftr" sz="quarter" idx="4"/>
          </p:nvPr>
        </p:nvSpPr>
        <p:spPr/>
        <p:txBody>
          <a:bodyPr/>
          <a:lstStyle/>
          <a:p>
            <a:pPr>
              <a:defRPr/>
            </a:pPr>
            <a:endParaRPr lang="en-US" altLang="ja-JP" dirty="0"/>
          </a:p>
        </p:txBody>
      </p:sp>
      <p:sp>
        <p:nvSpPr>
          <p:cNvPr id="5" name="スライド番号プレースホルダー 4"/>
          <p:cNvSpPr>
            <a:spLocks noGrp="1"/>
          </p:cNvSpPr>
          <p:nvPr>
            <p:ph type="sldNum" sz="quarter" idx="5"/>
          </p:nvPr>
        </p:nvSpPr>
        <p:spPr/>
        <p:txBody>
          <a:bodyPr/>
          <a:lstStyle/>
          <a:p>
            <a:pPr>
              <a:defRPr/>
            </a:pPr>
            <a:fld id="{FB519694-1C97-40B0-955F-3E6EB351C747}" type="slidenum">
              <a:rPr lang="en-US" altLang="ja-JP" smtClean="0"/>
              <a:pPr>
                <a:defRPr/>
              </a:pPr>
              <a:t>6</a:t>
            </a:fld>
            <a:endParaRPr lang="en-US" altLang="ja-JP" dirty="0"/>
          </a:p>
        </p:txBody>
      </p:sp>
    </p:spTree>
    <p:extLst>
      <p:ext uri="{BB962C8B-B14F-4D97-AF65-F5344CB8AC3E}">
        <p14:creationId xmlns:p14="http://schemas.microsoft.com/office/powerpoint/2010/main" val="1088581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one of the main activities of Technology study group is to have seminars to introduce the state of art technology in accelerator science, to company </a:t>
            </a:r>
            <a:r>
              <a:rPr kumimoji="1" lang="en-US" altLang="ja-JP" dirty="0" err="1"/>
              <a:t>menbers</a:t>
            </a:r>
            <a:r>
              <a:rPr kumimoji="1" lang="en-US" altLang="ja-JP" dirty="0"/>
              <a:t> </a:t>
            </a:r>
          </a:p>
          <a:p>
            <a:r>
              <a:rPr kumimoji="1" lang="en-US" altLang="ja-JP" dirty="0"/>
              <a:t>Unfortunately, we have not have face-to-face meeting since January 2020 but have remote seminars regularly.</a:t>
            </a:r>
            <a:endParaRPr kumimoji="1" lang="ja-JP" altLang="en-US" dirty="0"/>
          </a:p>
        </p:txBody>
      </p:sp>
      <p:sp>
        <p:nvSpPr>
          <p:cNvPr id="4" name="フッター プレースホルダー 3"/>
          <p:cNvSpPr>
            <a:spLocks noGrp="1"/>
          </p:cNvSpPr>
          <p:nvPr>
            <p:ph type="ftr" sz="quarter" idx="4"/>
          </p:nvPr>
        </p:nvSpPr>
        <p:spPr/>
        <p:txBody>
          <a:bodyPr/>
          <a:lstStyle/>
          <a:p>
            <a:pPr>
              <a:defRPr/>
            </a:pPr>
            <a:endParaRPr lang="en-US" altLang="ja-JP" dirty="0"/>
          </a:p>
        </p:txBody>
      </p:sp>
      <p:sp>
        <p:nvSpPr>
          <p:cNvPr id="5" name="スライド番号プレースホルダー 4"/>
          <p:cNvSpPr>
            <a:spLocks noGrp="1"/>
          </p:cNvSpPr>
          <p:nvPr>
            <p:ph type="sldNum" sz="quarter" idx="5"/>
          </p:nvPr>
        </p:nvSpPr>
        <p:spPr/>
        <p:txBody>
          <a:bodyPr/>
          <a:lstStyle/>
          <a:p>
            <a:pPr>
              <a:defRPr/>
            </a:pPr>
            <a:fld id="{FB519694-1C97-40B0-955F-3E6EB351C747}" type="slidenum">
              <a:rPr lang="en-US" altLang="ja-JP" smtClean="0"/>
              <a:pPr>
                <a:defRPr/>
              </a:pPr>
              <a:t>7</a:t>
            </a:fld>
            <a:endParaRPr lang="en-US" altLang="ja-JP" dirty="0"/>
          </a:p>
        </p:txBody>
      </p:sp>
    </p:spTree>
    <p:extLst>
      <p:ext uri="{BB962C8B-B14F-4D97-AF65-F5344CB8AC3E}">
        <p14:creationId xmlns:p14="http://schemas.microsoft.com/office/powerpoint/2010/main" val="365773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Project promotion group has various kind of activities</a:t>
            </a:r>
          </a:p>
          <a:p>
            <a:r>
              <a:rPr kumimoji="1" lang="en-US" altLang="ja-JP" dirty="0"/>
              <a:t>These are an example of recent topics.</a:t>
            </a:r>
          </a:p>
          <a:p>
            <a:r>
              <a:rPr kumimoji="1" lang="en-US" altLang="ja-JP" dirty="0"/>
              <a:t>In</a:t>
            </a:r>
            <a:r>
              <a:rPr kumimoji="1" lang="ja-JP" altLang="en-US" dirty="0"/>
              <a:t> </a:t>
            </a:r>
            <a:r>
              <a:rPr kumimoji="1" lang="en-US" altLang="ja-JP" dirty="0"/>
              <a:t>addition to the regular meeting, tow working group report was published this year</a:t>
            </a:r>
          </a:p>
          <a:p>
            <a:r>
              <a:rPr kumimoji="0" lang="en-US" altLang="ja-JP" kern="0" dirty="0">
                <a:solidFill>
                  <a:prstClr val="black"/>
                </a:solidFill>
                <a:latin typeface="Segoe UI" panose="020B0502040204020203" pitchFamily="34" charset="0"/>
                <a:ea typeface="ＭＳ Ｐゴシック"/>
                <a:cs typeface="Segoe UI" panose="020B0502040204020203" pitchFamily="34" charset="0"/>
              </a:rPr>
              <a:t>Regional Revitalization and Community Development WG Report, which descries studies of utilization of waste hear and new mobility society</a:t>
            </a:r>
          </a:p>
          <a:p>
            <a:r>
              <a:rPr kumimoji="0" lang="en-US" altLang="ja-JP" kern="0" dirty="0">
                <a:solidFill>
                  <a:prstClr val="black"/>
                </a:solidFill>
                <a:latin typeface="Segoe UI" panose="020B0502040204020203" pitchFamily="34" charset="0"/>
                <a:ea typeface="ＭＳ Ｐゴシック"/>
                <a:cs typeface="Segoe UI" panose="020B0502040204020203" pitchFamily="34" charset="0"/>
              </a:rPr>
              <a:t>Safety and Disaster Prevention</a:t>
            </a:r>
            <a:r>
              <a:rPr kumimoji="0" lang="ja-JP" altLang="en-US" kern="0" dirty="0">
                <a:solidFill>
                  <a:prstClr val="black"/>
                </a:solidFill>
                <a:latin typeface="Segoe UI" panose="020B0502040204020203" pitchFamily="34" charset="0"/>
                <a:ea typeface="ＭＳ Ｐゴシック"/>
                <a:cs typeface="Segoe UI" panose="020B0502040204020203" pitchFamily="34" charset="0"/>
              </a:rPr>
              <a:t> </a:t>
            </a:r>
            <a:r>
              <a:rPr kumimoji="0" lang="en-US" altLang="ja-JP" kern="0" dirty="0">
                <a:solidFill>
                  <a:prstClr val="black"/>
                </a:solidFill>
                <a:latin typeface="Segoe UI" panose="020B0502040204020203" pitchFamily="34" charset="0"/>
                <a:ea typeface="ＭＳ Ｐゴシック"/>
                <a:cs typeface="Segoe UI" panose="020B0502040204020203" pitchFamily="34" charset="0"/>
              </a:rPr>
              <a:t>WG Report has published outcome of their more than 10 years of activity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a:latin typeface="Segoe UI" panose="020B0502040204020203" pitchFamily="34" charset="0"/>
                <a:cs typeface="Segoe UI" panose="020B0502040204020203" pitchFamily="34" charset="0"/>
              </a:rPr>
              <a:t>Single-tunnel design</a:t>
            </a:r>
            <a:r>
              <a:rPr kumimoji="1" lang="en-US" altLang="ja-JP" kern="1200" dirty="0">
                <a:solidFill>
                  <a:schemeClr val="tx1"/>
                </a:solidFill>
                <a:latin typeface="Segoe UI" panose="020B0502040204020203" pitchFamily="34" charset="0"/>
                <a:ea typeface="ＭＳ Ｐ明朝" pitchFamily="18" charset="-128"/>
                <a:cs typeface="Segoe UI" panose="020B0502040204020203" pitchFamily="34" charset="0"/>
              </a:rPr>
              <a:t>,</a:t>
            </a:r>
            <a:r>
              <a:rPr kumimoji="1" lang="ja-JP" altLang="en-US" kern="1200" dirty="0">
                <a:solidFill>
                  <a:schemeClr val="tx1"/>
                </a:solidFill>
                <a:latin typeface="Segoe UI" panose="020B0502040204020203" pitchFamily="34" charset="0"/>
                <a:ea typeface="ＭＳ Ｐ明朝" pitchFamily="18" charset="-128"/>
                <a:cs typeface="Segoe UI" panose="020B0502040204020203" pitchFamily="34" charset="0"/>
              </a:rPr>
              <a:t> </a:t>
            </a:r>
            <a:r>
              <a:rPr kumimoji="1" lang="en-US" altLang="ja-JP" dirty="0">
                <a:latin typeface="Segoe UI" panose="020B0502040204020203" pitchFamily="34" charset="0"/>
                <a:cs typeface="Segoe UI" panose="020B0502040204020203" pitchFamily="34" charset="0"/>
              </a:rPr>
              <a:t>Siting issues, Facility construction, Safety/Disaster Prevention</a:t>
            </a:r>
            <a:endParaRPr kumimoji="1" lang="ja-JP" altLang="en-US" dirty="0">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a:latin typeface="Segoe UI" panose="020B0502040204020203" pitchFamily="34" charset="0"/>
                <a:cs typeface="Segoe UI" panose="020B0502040204020203" pitchFamily="34" charset="0"/>
              </a:rPr>
              <a:t>let me introduce some topics from the report</a:t>
            </a:r>
            <a:endParaRPr kumimoji="1" lang="ja-JP" altLang="en-US" dirty="0">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ja-JP" altLang="en-US" dirty="0">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ja-JP" kern="0" dirty="0">
              <a:solidFill>
                <a:prstClr val="black"/>
              </a:solidFill>
              <a:latin typeface="Segoe UI" panose="020B0502040204020203" pitchFamily="34" charset="0"/>
              <a:ea typeface="ＭＳ Ｐゴシック"/>
              <a:cs typeface="Segoe UI" panose="020B0502040204020203" pitchFamily="34" charset="0"/>
            </a:endParaRPr>
          </a:p>
          <a:p>
            <a:endParaRPr kumimoji="1" lang="en-US" altLang="ja-JP" dirty="0"/>
          </a:p>
        </p:txBody>
      </p:sp>
      <p:sp>
        <p:nvSpPr>
          <p:cNvPr id="4" name="フッター プレースホルダー 3"/>
          <p:cNvSpPr>
            <a:spLocks noGrp="1"/>
          </p:cNvSpPr>
          <p:nvPr>
            <p:ph type="ftr" sz="quarter" idx="4"/>
          </p:nvPr>
        </p:nvSpPr>
        <p:spPr/>
        <p:txBody>
          <a:bodyPr/>
          <a:lstStyle/>
          <a:p>
            <a:pPr>
              <a:defRPr/>
            </a:pPr>
            <a:endParaRPr lang="en-US" altLang="ja-JP" dirty="0"/>
          </a:p>
        </p:txBody>
      </p:sp>
      <p:sp>
        <p:nvSpPr>
          <p:cNvPr id="5" name="スライド番号プレースホルダー 4"/>
          <p:cNvSpPr>
            <a:spLocks noGrp="1"/>
          </p:cNvSpPr>
          <p:nvPr>
            <p:ph type="sldNum" sz="quarter" idx="5"/>
          </p:nvPr>
        </p:nvSpPr>
        <p:spPr/>
        <p:txBody>
          <a:bodyPr/>
          <a:lstStyle/>
          <a:p>
            <a:pPr>
              <a:defRPr/>
            </a:pPr>
            <a:fld id="{FB519694-1C97-40B0-955F-3E6EB351C747}" type="slidenum">
              <a:rPr lang="en-US" altLang="ja-JP" smtClean="0"/>
              <a:pPr>
                <a:defRPr/>
              </a:pPr>
              <a:t>8</a:t>
            </a:fld>
            <a:endParaRPr lang="en-US" altLang="ja-JP" dirty="0"/>
          </a:p>
        </p:txBody>
      </p:sp>
    </p:spTree>
    <p:extLst>
      <p:ext uri="{BB962C8B-B14F-4D97-AF65-F5344CB8AC3E}">
        <p14:creationId xmlns:p14="http://schemas.microsoft.com/office/powerpoint/2010/main" val="376906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4538"/>
            <a:ext cx="6613525" cy="3721100"/>
          </a:xfrm>
        </p:spPr>
      </p:sp>
      <p:sp>
        <p:nvSpPr>
          <p:cNvPr id="3" name="ノート プレースホルダー 2"/>
          <p:cNvSpPr>
            <a:spLocks noGrp="1"/>
          </p:cNvSpPr>
          <p:nvPr>
            <p:ph type="body" idx="1"/>
          </p:nvPr>
        </p:nvSpPr>
        <p:spPr/>
        <p:txBody>
          <a:bodyPr/>
          <a:lstStyle/>
          <a:p>
            <a:r>
              <a:rPr kumimoji="1" lang="en-US" altLang="ja-JP" dirty="0"/>
              <a:t>(next generation town)</a:t>
            </a:r>
          </a:p>
          <a:p>
            <a:r>
              <a:rPr kumimoji="1" lang="en-US" altLang="ja-JP" dirty="0"/>
              <a:t>The ILC is expected to be built in the area of Iwate and Miyagi prefecture. The main campus will be located almost middle of two large cities, Morioka and Sendai. Both cities have the airport and advanced industrial accumulation base including science facilities, universities and private companies. Researchers and their families can choose the variety of accommodation using convenient transportation such as  Shinkansen or highway driving. We believe that the area around the ILC will be attractive not only for researchers but for other people by means of area management and installing new technologies such as eVTOL. Old houses in Tohoku area will be also attractive for accommodation and residence.   </a:t>
            </a:r>
            <a:endParaRPr kumimoji="1" lang="ja-JP" altLang="en-US" dirty="0"/>
          </a:p>
        </p:txBody>
      </p:sp>
    </p:spTree>
    <p:extLst>
      <p:ext uri="{BB962C8B-B14F-4D97-AF65-F5344CB8AC3E}">
        <p14:creationId xmlns:p14="http://schemas.microsoft.com/office/powerpoint/2010/main" val="1877454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bg>
      <p:bgPr>
        <a:solidFill>
          <a:schemeClr val="bg1"/>
        </a:solidFill>
        <a:effectLst/>
      </p:bgPr>
    </p:bg>
    <p:spTree>
      <p:nvGrpSpPr>
        <p:cNvPr id="1" name=""/>
        <p:cNvGrpSpPr/>
        <p:nvPr/>
      </p:nvGrpSpPr>
      <p:grpSpPr>
        <a:xfrm>
          <a:off x="0" y="0"/>
          <a:ext cx="0" cy="0"/>
          <a:chOff x="0" y="0"/>
          <a:chExt cx="0" cy="0"/>
        </a:xfrm>
      </p:grpSpPr>
      <p:grpSp>
        <p:nvGrpSpPr>
          <p:cNvPr id="2" name="Group 19"/>
          <p:cNvGrpSpPr>
            <a:grpSpLocks/>
          </p:cNvGrpSpPr>
          <p:nvPr userDrawn="1"/>
        </p:nvGrpSpPr>
        <p:grpSpPr bwMode="auto">
          <a:xfrm>
            <a:off x="0" y="5734050"/>
            <a:ext cx="12192000" cy="660400"/>
            <a:chOff x="0" y="3612"/>
            <a:chExt cx="5760" cy="416"/>
          </a:xfrm>
        </p:grpSpPr>
        <p:sp>
          <p:nvSpPr>
            <p:cNvPr id="3" name="Rectangle 3"/>
            <p:cNvSpPr>
              <a:spLocks noChangeArrowheads="1"/>
            </p:cNvSpPr>
            <p:nvPr userDrawn="1"/>
          </p:nvSpPr>
          <p:spPr bwMode="auto">
            <a:xfrm>
              <a:off x="0" y="3612"/>
              <a:ext cx="1509" cy="15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pic>
          <p:nvPicPr>
            <p:cNvPr id="4" name="Picture 16" descr="head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72" y="3793"/>
              <a:ext cx="102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17"/>
            <p:cNvSpPr>
              <a:spLocks noChangeArrowheads="1"/>
            </p:cNvSpPr>
            <p:nvPr userDrawn="1"/>
          </p:nvSpPr>
          <p:spPr bwMode="auto">
            <a:xfrm rot="5400000">
              <a:off x="1396" y="2522"/>
              <a:ext cx="44" cy="2835"/>
            </a:xfrm>
            <a:prstGeom prst="triangle">
              <a:avLst>
                <a:gd name="adj" fmla="val 10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6" name="AutoShape 18"/>
            <p:cNvSpPr>
              <a:spLocks noChangeArrowheads="1"/>
            </p:cNvSpPr>
            <p:nvPr userDrawn="1"/>
          </p:nvSpPr>
          <p:spPr bwMode="auto">
            <a:xfrm rot="16200000" flipH="1">
              <a:off x="4321" y="2524"/>
              <a:ext cx="44" cy="2835"/>
            </a:xfrm>
            <a:prstGeom prst="triangle">
              <a:avLst>
                <a:gd name="adj" fmla="val 10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grpSp>
      <p:sp>
        <p:nvSpPr>
          <p:cNvPr id="7" name="Text Box 20"/>
          <p:cNvSpPr txBox="1">
            <a:spLocks noChangeArrowheads="1"/>
          </p:cNvSpPr>
          <p:nvPr userDrawn="1"/>
        </p:nvSpPr>
        <p:spPr bwMode="auto">
          <a:xfrm>
            <a:off x="2765193" y="6436271"/>
            <a:ext cx="6817784"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spcBef>
                <a:spcPct val="50000"/>
              </a:spcBef>
              <a:defRPr/>
            </a:pPr>
            <a:r>
              <a:rPr lang="en-US" altLang="ja-JP" sz="1000" dirty="0">
                <a:latin typeface="Arial Black" pitchFamily="34" charset="0"/>
              </a:rPr>
              <a:t>Advanced Accelerator Association Promoting Science &amp; Technology</a:t>
            </a:r>
          </a:p>
        </p:txBody>
      </p:sp>
      <p:sp>
        <p:nvSpPr>
          <p:cNvPr id="8" name="スライド番号プレースホルダー 5"/>
          <p:cNvSpPr>
            <a:spLocks noGrp="1"/>
          </p:cNvSpPr>
          <p:nvPr>
            <p:ph type="sldNum" sz="quarter" idx="4"/>
          </p:nvPr>
        </p:nvSpPr>
        <p:spPr>
          <a:xfrm>
            <a:off x="11088555" y="836713"/>
            <a:ext cx="911424"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63F9F7DE-603D-490A-9A16-D31AAE4BD953}" type="slidenum">
              <a:rPr lang="ja-JP" altLang="en-US" smtClean="0"/>
              <a:pPr/>
              <a:t>‹#›</a:t>
            </a:fld>
            <a:endParaRPr lang="ja-JP" altLang="en-US" dirty="0"/>
          </a:p>
        </p:txBody>
      </p:sp>
    </p:spTree>
    <p:extLst>
      <p:ext uri="{BB962C8B-B14F-4D97-AF65-F5344CB8AC3E}">
        <p14:creationId xmlns:p14="http://schemas.microsoft.com/office/powerpoint/2010/main" val="3064040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8737600" y="6356351"/>
            <a:ext cx="2844800" cy="365125"/>
          </a:xfrm>
          <a:prstGeom prst="rect">
            <a:avLst/>
          </a:prstGeom>
        </p:spPr>
        <p:txBody>
          <a:bodyPr/>
          <a:lstStyle/>
          <a:p>
            <a:fld id="{63F9F7DE-603D-490A-9A16-D31AAE4BD953}" type="slidenum">
              <a:rPr kumimoji="1" lang="ja-JP" altLang="en-US" smtClean="0"/>
              <a:t>‹#›</a:t>
            </a:fld>
            <a:endParaRPr kumimoji="1" lang="ja-JP" altLang="en-US"/>
          </a:p>
        </p:txBody>
      </p:sp>
    </p:spTree>
    <p:extLst>
      <p:ext uri="{BB962C8B-B14F-4D97-AF65-F5344CB8AC3E}">
        <p14:creationId xmlns:p14="http://schemas.microsoft.com/office/powerpoint/2010/main" val="79367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8737600" y="6356351"/>
            <a:ext cx="2844800" cy="365125"/>
          </a:xfrm>
          <a:prstGeom prst="rect">
            <a:avLst/>
          </a:prstGeom>
        </p:spPr>
        <p:txBody>
          <a:bodyPr/>
          <a:lstStyle/>
          <a:p>
            <a:fld id="{63F9F7DE-603D-490A-9A16-D31AAE4BD953}" type="slidenum">
              <a:rPr kumimoji="1" lang="ja-JP" altLang="en-US" smtClean="0"/>
              <a:t>‹#›</a:t>
            </a:fld>
            <a:endParaRPr kumimoji="1" lang="ja-JP" altLang="en-US"/>
          </a:p>
        </p:txBody>
      </p:sp>
    </p:spTree>
    <p:extLst>
      <p:ext uri="{BB962C8B-B14F-4D97-AF65-F5344CB8AC3E}">
        <p14:creationId xmlns:p14="http://schemas.microsoft.com/office/powerpoint/2010/main" val="2992748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8737600" y="6356351"/>
            <a:ext cx="2844800" cy="365125"/>
          </a:xfrm>
          <a:prstGeom prst="rect">
            <a:avLst/>
          </a:prstGeom>
        </p:spPr>
        <p:txBody>
          <a:bodyPr/>
          <a:lstStyle/>
          <a:p>
            <a:fld id="{63F9F7DE-603D-490A-9A16-D31AAE4BD953}" type="slidenum">
              <a:rPr kumimoji="1" lang="ja-JP" altLang="en-US" smtClean="0"/>
              <a:t>‹#›</a:t>
            </a:fld>
            <a:endParaRPr kumimoji="1" lang="ja-JP" altLang="en-US"/>
          </a:p>
        </p:txBody>
      </p:sp>
    </p:spTree>
    <p:extLst>
      <p:ext uri="{BB962C8B-B14F-4D97-AF65-F5344CB8AC3E}">
        <p14:creationId xmlns:p14="http://schemas.microsoft.com/office/powerpoint/2010/main" val="1688544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8737600" y="6356351"/>
            <a:ext cx="2844800" cy="365125"/>
          </a:xfrm>
          <a:prstGeom prst="rect">
            <a:avLst/>
          </a:prstGeom>
        </p:spPr>
        <p:txBody>
          <a:bodyPr/>
          <a:lstStyle/>
          <a:p>
            <a:fld id="{63F9F7DE-603D-490A-9A16-D31AAE4BD953}" type="slidenum">
              <a:rPr kumimoji="1" lang="ja-JP" altLang="en-US" smtClean="0"/>
              <a:t>‹#›</a:t>
            </a:fld>
            <a:endParaRPr kumimoji="1" lang="ja-JP" altLang="en-US"/>
          </a:p>
        </p:txBody>
      </p:sp>
    </p:spTree>
    <p:extLst>
      <p:ext uri="{BB962C8B-B14F-4D97-AF65-F5344CB8AC3E}">
        <p14:creationId xmlns:p14="http://schemas.microsoft.com/office/powerpoint/2010/main" val="611388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8737600" y="6356351"/>
            <a:ext cx="2844800" cy="365125"/>
          </a:xfrm>
          <a:prstGeom prst="rect">
            <a:avLst/>
          </a:prstGeom>
        </p:spPr>
        <p:txBody>
          <a:bodyPr/>
          <a:lstStyle/>
          <a:p>
            <a:fld id="{63F9F7DE-603D-490A-9A16-D31AAE4BD953}" type="slidenum">
              <a:rPr kumimoji="1" lang="ja-JP" altLang="en-US" smtClean="0"/>
              <a:t>‹#›</a:t>
            </a:fld>
            <a:endParaRPr kumimoji="1" lang="ja-JP" altLang="en-US"/>
          </a:p>
        </p:txBody>
      </p:sp>
    </p:spTree>
    <p:extLst>
      <p:ext uri="{BB962C8B-B14F-4D97-AF65-F5344CB8AC3E}">
        <p14:creationId xmlns:p14="http://schemas.microsoft.com/office/powerpoint/2010/main" val="4134439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8737600" y="6356351"/>
            <a:ext cx="2844800" cy="365125"/>
          </a:xfrm>
          <a:prstGeom prst="rect">
            <a:avLst/>
          </a:prstGeom>
        </p:spPr>
        <p:txBody>
          <a:bodyPr/>
          <a:lstStyle/>
          <a:p>
            <a:fld id="{63F9F7DE-603D-490A-9A16-D31AAE4BD953}" type="slidenum">
              <a:rPr kumimoji="1" lang="ja-JP" altLang="en-US" smtClean="0"/>
              <a:t>‹#›</a:t>
            </a:fld>
            <a:endParaRPr kumimoji="1" lang="ja-JP" altLang="en-US"/>
          </a:p>
        </p:txBody>
      </p:sp>
    </p:spTree>
    <p:extLst>
      <p:ext uri="{BB962C8B-B14F-4D97-AF65-F5344CB8AC3E}">
        <p14:creationId xmlns:p14="http://schemas.microsoft.com/office/powerpoint/2010/main" val="2273238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bg>
      <p:bgPr>
        <a:solidFill>
          <a:schemeClr val="bg1"/>
        </a:solidFill>
        <a:effectLst/>
      </p:bgPr>
    </p:bg>
    <p:spTree>
      <p:nvGrpSpPr>
        <p:cNvPr id="1" name=""/>
        <p:cNvGrpSpPr/>
        <p:nvPr/>
      </p:nvGrpSpPr>
      <p:grpSpPr>
        <a:xfrm>
          <a:off x="0" y="0"/>
          <a:ext cx="0" cy="0"/>
          <a:chOff x="0" y="0"/>
          <a:chExt cx="0" cy="0"/>
        </a:xfrm>
      </p:grpSpPr>
      <p:grpSp>
        <p:nvGrpSpPr>
          <p:cNvPr id="2" name="Group 19"/>
          <p:cNvGrpSpPr>
            <a:grpSpLocks/>
          </p:cNvGrpSpPr>
          <p:nvPr userDrawn="1"/>
        </p:nvGrpSpPr>
        <p:grpSpPr bwMode="auto">
          <a:xfrm>
            <a:off x="0" y="5734050"/>
            <a:ext cx="12192000" cy="660400"/>
            <a:chOff x="0" y="3612"/>
            <a:chExt cx="5760" cy="416"/>
          </a:xfrm>
        </p:grpSpPr>
        <p:sp>
          <p:nvSpPr>
            <p:cNvPr id="3" name="Rectangle 3"/>
            <p:cNvSpPr>
              <a:spLocks noChangeArrowheads="1"/>
            </p:cNvSpPr>
            <p:nvPr userDrawn="1"/>
          </p:nvSpPr>
          <p:spPr bwMode="auto">
            <a:xfrm>
              <a:off x="0" y="3612"/>
              <a:ext cx="1509" cy="15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pic>
          <p:nvPicPr>
            <p:cNvPr id="4" name="Picture 16" descr="head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72" y="3793"/>
              <a:ext cx="102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17"/>
            <p:cNvSpPr>
              <a:spLocks noChangeArrowheads="1"/>
            </p:cNvSpPr>
            <p:nvPr userDrawn="1"/>
          </p:nvSpPr>
          <p:spPr bwMode="auto">
            <a:xfrm rot="5400000">
              <a:off x="1396" y="2522"/>
              <a:ext cx="44" cy="2835"/>
            </a:xfrm>
            <a:prstGeom prst="triangle">
              <a:avLst>
                <a:gd name="adj" fmla="val 10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6" name="AutoShape 18"/>
            <p:cNvSpPr>
              <a:spLocks noChangeArrowheads="1"/>
            </p:cNvSpPr>
            <p:nvPr userDrawn="1"/>
          </p:nvSpPr>
          <p:spPr bwMode="auto">
            <a:xfrm rot="16200000" flipH="1">
              <a:off x="4321" y="2524"/>
              <a:ext cx="44" cy="2835"/>
            </a:xfrm>
            <a:prstGeom prst="triangle">
              <a:avLst>
                <a:gd name="adj" fmla="val 10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grpSp>
      <p:sp>
        <p:nvSpPr>
          <p:cNvPr id="7" name="Text Box 20"/>
          <p:cNvSpPr txBox="1">
            <a:spLocks noChangeArrowheads="1"/>
          </p:cNvSpPr>
          <p:nvPr userDrawn="1"/>
        </p:nvSpPr>
        <p:spPr bwMode="auto">
          <a:xfrm>
            <a:off x="2765193" y="6436271"/>
            <a:ext cx="6817784"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spcBef>
                <a:spcPct val="50000"/>
              </a:spcBef>
              <a:defRPr/>
            </a:pPr>
            <a:r>
              <a:rPr lang="en-US" altLang="ja-JP" sz="1000" dirty="0">
                <a:latin typeface="Arial Black" pitchFamily="34" charset="0"/>
              </a:rPr>
              <a:t>Advanced Accelerator Association Promoting Science &amp; Technology</a:t>
            </a:r>
          </a:p>
        </p:txBody>
      </p:sp>
      <p:sp>
        <p:nvSpPr>
          <p:cNvPr id="8" name="スライド番号プレースホルダー 5"/>
          <p:cNvSpPr>
            <a:spLocks noGrp="1"/>
          </p:cNvSpPr>
          <p:nvPr>
            <p:ph type="sldNum" sz="quarter" idx="4"/>
          </p:nvPr>
        </p:nvSpPr>
        <p:spPr>
          <a:xfrm>
            <a:off x="11088555" y="836713"/>
            <a:ext cx="911424"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63F9F7DE-603D-490A-9A16-D31AAE4BD953}" type="slidenum">
              <a:rPr lang="ja-JP" altLang="en-US" smtClean="0"/>
              <a:pPr/>
              <a:t>‹#›</a:t>
            </a:fld>
            <a:endParaRPr lang="ja-JP" altLang="en-US" dirty="0"/>
          </a:p>
        </p:txBody>
      </p:sp>
    </p:spTree>
    <p:extLst>
      <p:ext uri="{BB962C8B-B14F-4D97-AF65-F5344CB8AC3E}">
        <p14:creationId xmlns:p14="http://schemas.microsoft.com/office/powerpoint/2010/main" val="42840749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タイトルのみ">
    <p:spTree>
      <p:nvGrpSpPr>
        <p:cNvPr id="1" name=""/>
        <p:cNvGrpSpPr/>
        <p:nvPr/>
      </p:nvGrpSpPr>
      <p:grpSpPr>
        <a:xfrm>
          <a:off x="0" y="0"/>
          <a:ext cx="0" cy="0"/>
          <a:chOff x="0" y="0"/>
          <a:chExt cx="0" cy="0"/>
        </a:xfrm>
      </p:grpSpPr>
      <p:sp>
        <p:nvSpPr>
          <p:cNvPr id="2" name="スライド番号プレースホルダー 5"/>
          <p:cNvSpPr>
            <a:spLocks noGrp="1"/>
          </p:cNvSpPr>
          <p:nvPr>
            <p:ph type="sldNum" sz="quarter" idx="4"/>
          </p:nvPr>
        </p:nvSpPr>
        <p:spPr>
          <a:xfrm>
            <a:off x="11088555" y="116633"/>
            <a:ext cx="911424"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63F9F7DE-603D-490A-9A16-D31AAE4BD953}" type="slidenum">
              <a:rPr lang="ja-JP" altLang="en-US" smtClean="0"/>
              <a:pPr/>
              <a:t>‹#›</a:t>
            </a:fld>
            <a:endParaRPr lang="ja-JP" altLang="en-US" dirty="0"/>
          </a:p>
        </p:txBody>
      </p:sp>
    </p:spTree>
    <p:extLst>
      <p:ext uri="{BB962C8B-B14F-4D97-AF65-F5344CB8AC3E}">
        <p14:creationId xmlns:p14="http://schemas.microsoft.com/office/powerpoint/2010/main" val="2019946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a:xfrm>
            <a:off x="609600" y="6356353"/>
            <a:ext cx="2844800" cy="365125"/>
          </a:xfrm>
          <a:prstGeom prst="rect">
            <a:avLst/>
          </a:prstGeom>
        </p:spPr>
        <p:txBody>
          <a:bodyPr/>
          <a:lstStyle>
            <a:lvl1pPr>
              <a:defRPr/>
            </a:lvl1pPr>
          </a:lstStyle>
          <a:p>
            <a:pPr>
              <a:defRPr/>
            </a:pPr>
            <a:endParaRPr lang="ja-JP" altLang="en-US">
              <a:solidFill>
                <a:prstClr val="black">
                  <a:tint val="75000"/>
                </a:prstClr>
              </a:solidFill>
            </a:endParaRPr>
          </a:p>
        </p:txBody>
      </p:sp>
      <p:sp>
        <p:nvSpPr>
          <p:cNvPr id="3" name="フッター プレースホルダー 4"/>
          <p:cNvSpPr>
            <a:spLocks noGrp="1"/>
          </p:cNvSpPr>
          <p:nvPr>
            <p:ph type="ftr" sz="quarter" idx="11"/>
          </p:nvPr>
        </p:nvSpPr>
        <p:spPr>
          <a:xfrm>
            <a:off x="4165600" y="6356353"/>
            <a:ext cx="3860800" cy="365125"/>
          </a:xfrm>
          <a:prstGeom prst="rect">
            <a:avLst/>
          </a:prstGeom>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2"/>
          </p:nvPr>
        </p:nvSpPr>
        <p:spPr>
          <a:xfrm>
            <a:off x="8737600" y="6356353"/>
            <a:ext cx="2844800" cy="365125"/>
          </a:xfrm>
          <a:prstGeom prst="rect">
            <a:avLst/>
          </a:prstGeom>
        </p:spPr>
        <p:txBody>
          <a:bodyPr/>
          <a:lstStyle>
            <a:lvl1pPr>
              <a:defRPr/>
            </a:lvl1pPr>
          </a:lstStyle>
          <a:p>
            <a:pPr>
              <a:defRPr/>
            </a:pPr>
            <a:fld id="{4862707E-E60D-44E8-B827-1844F5B53AB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675276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702127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2" name="スライド番号プレースホルダー 5"/>
          <p:cNvSpPr>
            <a:spLocks noGrp="1"/>
          </p:cNvSpPr>
          <p:nvPr>
            <p:ph type="sldNum" sz="quarter" idx="4"/>
          </p:nvPr>
        </p:nvSpPr>
        <p:spPr>
          <a:xfrm>
            <a:off x="11088555" y="116633"/>
            <a:ext cx="911424"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63F9F7DE-603D-490A-9A16-D31AAE4BD953}" type="slidenum">
              <a:rPr lang="ja-JP" altLang="en-US" smtClean="0"/>
              <a:pPr/>
              <a:t>‹#›</a:t>
            </a:fld>
            <a:endParaRPr lang="ja-JP" altLang="en-US" dirty="0"/>
          </a:p>
        </p:txBody>
      </p:sp>
    </p:spTree>
    <p:extLst>
      <p:ext uri="{BB962C8B-B14F-4D97-AF65-F5344CB8AC3E}">
        <p14:creationId xmlns:p14="http://schemas.microsoft.com/office/powerpoint/2010/main" val="8252561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bg>
      <p:bgPr>
        <a:solidFill>
          <a:schemeClr val="bg1"/>
        </a:solidFill>
        <a:effectLst/>
      </p:bgPr>
    </p:bg>
    <p:spTree>
      <p:nvGrpSpPr>
        <p:cNvPr id="1" name=""/>
        <p:cNvGrpSpPr/>
        <p:nvPr/>
      </p:nvGrpSpPr>
      <p:grpSpPr>
        <a:xfrm>
          <a:off x="0" y="0"/>
          <a:ext cx="0" cy="0"/>
          <a:chOff x="0" y="0"/>
          <a:chExt cx="0" cy="0"/>
        </a:xfrm>
      </p:grpSpPr>
      <p:grpSp>
        <p:nvGrpSpPr>
          <p:cNvPr id="2" name="Group 19"/>
          <p:cNvGrpSpPr>
            <a:grpSpLocks/>
          </p:cNvGrpSpPr>
          <p:nvPr userDrawn="1"/>
        </p:nvGrpSpPr>
        <p:grpSpPr bwMode="auto">
          <a:xfrm>
            <a:off x="0" y="5734050"/>
            <a:ext cx="12192000" cy="660400"/>
            <a:chOff x="0" y="3612"/>
            <a:chExt cx="5760" cy="416"/>
          </a:xfrm>
        </p:grpSpPr>
        <p:sp>
          <p:nvSpPr>
            <p:cNvPr id="3" name="Rectangle 3"/>
            <p:cNvSpPr>
              <a:spLocks noChangeArrowheads="1"/>
            </p:cNvSpPr>
            <p:nvPr userDrawn="1"/>
          </p:nvSpPr>
          <p:spPr bwMode="auto">
            <a:xfrm>
              <a:off x="0" y="3612"/>
              <a:ext cx="1509" cy="15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pic>
          <p:nvPicPr>
            <p:cNvPr id="4" name="Picture 16" descr="head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72" y="3793"/>
              <a:ext cx="102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17"/>
            <p:cNvSpPr>
              <a:spLocks noChangeArrowheads="1"/>
            </p:cNvSpPr>
            <p:nvPr userDrawn="1"/>
          </p:nvSpPr>
          <p:spPr bwMode="auto">
            <a:xfrm rot="5400000">
              <a:off x="1396" y="2522"/>
              <a:ext cx="44" cy="2835"/>
            </a:xfrm>
            <a:prstGeom prst="triangle">
              <a:avLst>
                <a:gd name="adj" fmla="val 10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6" name="AutoShape 18"/>
            <p:cNvSpPr>
              <a:spLocks noChangeArrowheads="1"/>
            </p:cNvSpPr>
            <p:nvPr userDrawn="1"/>
          </p:nvSpPr>
          <p:spPr bwMode="auto">
            <a:xfrm rot="16200000" flipH="1">
              <a:off x="4321" y="2524"/>
              <a:ext cx="44" cy="2835"/>
            </a:xfrm>
            <a:prstGeom prst="triangle">
              <a:avLst>
                <a:gd name="adj" fmla="val 10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grpSp>
      <p:sp>
        <p:nvSpPr>
          <p:cNvPr id="7" name="Text Box 20"/>
          <p:cNvSpPr txBox="1">
            <a:spLocks noChangeArrowheads="1"/>
          </p:cNvSpPr>
          <p:nvPr userDrawn="1"/>
        </p:nvSpPr>
        <p:spPr bwMode="auto">
          <a:xfrm>
            <a:off x="2765193" y="6436271"/>
            <a:ext cx="6817784"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spcBef>
                <a:spcPct val="50000"/>
              </a:spcBef>
              <a:defRPr/>
            </a:pPr>
            <a:r>
              <a:rPr lang="en-US" altLang="ja-JP" sz="1000" dirty="0">
                <a:latin typeface="Arial Black" pitchFamily="34" charset="0"/>
              </a:rPr>
              <a:t>Advanced Accelerator Association Promoting Science &amp; Technology</a:t>
            </a:r>
          </a:p>
        </p:txBody>
      </p:sp>
      <p:sp>
        <p:nvSpPr>
          <p:cNvPr id="8" name="スライド番号プレースホルダー 5"/>
          <p:cNvSpPr>
            <a:spLocks noGrp="1"/>
          </p:cNvSpPr>
          <p:nvPr>
            <p:ph type="sldNum" sz="quarter" idx="4"/>
          </p:nvPr>
        </p:nvSpPr>
        <p:spPr>
          <a:xfrm>
            <a:off x="11088555" y="836713"/>
            <a:ext cx="911424"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63F9F7DE-603D-490A-9A16-D31AAE4BD953}" type="slidenum">
              <a:rPr lang="ja-JP" altLang="en-US" smtClean="0"/>
              <a:pPr/>
              <a:t>‹#›</a:t>
            </a:fld>
            <a:endParaRPr lang="ja-JP" altLang="en-US" dirty="0"/>
          </a:p>
        </p:txBody>
      </p:sp>
    </p:spTree>
    <p:extLst>
      <p:ext uri="{BB962C8B-B14F-4D97-AF65-F5344CB8AC3E}">
        <p14:creationId xmlns:p14="http://schemas.microsoft.com/office/powerpoint/2010/main" val="22120502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タイトルのみ">
    <p:spTree>
      <p:nvGrpSpPr>
        <p:cNvPr id="1" name=""/>
        <p:cNvGrpSpPr/>
        <p:nvPr/>
      </p:nvGrpSpPr>
      <p:grpSpPr>
        <a:xfrm>
          <a:off x="0" y="0"/>
          <a:ext cx="0" cy="0"/>
          <a:chOff x="0" y="0"/>
          <a:chExt cx="0" cy="0"/>
        </a:xfrm>
      </p:grpSpPr>
      <p:sp>
        <p:nvSpPr>
          <p:cNvPr id="2" name="スライド番号プレースホルダー 5"/>
          <p:cNvSpPr>
            <a:spLocks noGrp="1"/>
          </p:cNvSpPr>
          <p:nvPr>
            <p:ph type="sldNum" sz="quarter" idx="4"/>
          </p:nvPr>
        </p:nvSpPr>
        <p:spPr>
          <a:xfrm>
            <a:off x="11088555" y="116633"/>
            <a:ext cx="911424"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63F9F7DE-603D-490A-9A16-D31AAE4BD953}" type="slidenum">
              <a:rPr lang="ja-JP" altLang="en-US" smtClean="0"/>
              <a:pPr/>
              <a:t>‹#›</a:t>
            </a:fld>
            <a:endParaRPr lang="ja-JP" altLang="en-US" dirty="0"/>
          </a:p>
        </p:txBody>
      </p:sp>
    </p:spTree>
    <p:extLst>
      <p:ext uri="{BB962C8B-B14F-4D97-AF65-F5344CB8AC3E}">
        <p14:creationId xmlns:p14="http://schemas.microsoft.com/office/powerpoint/2010/main" val="13825271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020AF0-3C23-4BDA-B28E-89913F64DC84}"/>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F6C266D-CA1E-4D07-B0DB-80BD315A83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AFC37E3-EE5C-40E9-A906-9464D240C508}"/>
              </a:ext>
            </a:extLst>
          </p:cNvPr>
          <p:cNvSpPr>
            <a:spLocks noGrp="1"/>
          </p:cNvSpPr>
          <p:nvPr>
            <p:ph type="dt" sz="half" idx="10"/>
          </p:nvPr>
        </p:nvSpPr>
        <p:spPr/>
        <p:txBody>
          <a:bodyPr/>
          <a:lstStyle/>
          <a:p>
            <a:fld id="{D5FBD3A1-9BD9-43EA-AF56-CC0E98032307}" type="datetimeFigureOut">
              <a:rPr kumimoji="1" lang="ja-JP" altLang="en-US" smtClean="0"/>
              <a:t>2023/5/16</a:t>
            </a:fld>
            <a:endParaRPr kumimoji="1" lang="ja-JP" altLang="en-US"/>
          </a:p>
        </p:txBody>
      </p:sp>
      <p:sp>
        <p:nvSpPr>
          <p:cNvPr id="5" name="フッター プレースホルダー 4">
            <a:extLst>
              <a:ext uri="{FF2B5EF4-FFF2-40B4-BE49-F238E27FC236}">
                <a16:creationId xmlns:a16="http://schemas.microsoft.com/office/drawing/2014/main" id="{F169C6DF-6399-474C-B671-22DFCD7D6E5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97987FE-1BE0-4BCB-B412-87E79010B2D3}"/>
              </a:ext>
            </a:extLst>
          </p:cNvPr>
          <p:cNvSpPr>
            <a:spLocks noGrp="1"/>
          </p:cNvSpPr>
          <p:nvPr>
            <p:ph type="sldNum" sz="quarter" idx="12"/>
          </p:nvPr>
        </p:nvSpPr>
        <p:spPr/>
        <p:txBody>
          <a:bodyPr/>
          <a:lstStyle/>
          <a:p>
            <a:fld id="{54EAF124-FB93-4B94-9387-0C648993A20C}" type="slidenum">
              <a:rPr kumimoji="1" lang="ja-JP" altLang="en-US" smtClean="0"/>
              <a:t>‹#›</a:t>
            </a:fld>
            <a:endParaRPr kumimoji="1" lang="ja-JP" altLang="en-US"/>
          </a:p>
        </p:txBody>
      </p:sp>
    </p:spTree>
    <p:extLst>
      <p:ext uri="{BB962C8B-B14F-4D97-AF65-F5344CB8AC3E}">
        <p14:creationId xmlns:p14="http://schemas.microsoft.com/office/powerpoint/2010/main" val="20306563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8B9AA7-42D5-467A-B117-93A9235DEE7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33340C3-F37D-496F-B905-F8B4C32F0B2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BB08A4D-9313-4179-9E05-5D2B7A403C42}"/>
              </a:ext>
            </a:extLst>
          </p:cNvPr>
          <p:cNvSpPr>
            <a:spLocks noGrp="1"/>
          </p:cNvSpPr>
          <p:nvPr>
            <p:ph type="dt" sz="half" idx="10"/>
          </p:nvPr>
        </p:nvSpPr>
        <p:spPr/>
        <p:txBody>
          <a:bodyPr/>
          <a:lstStyle/>
          <a:p>
            <a:fld id="{D5FBD3A1-9BD9-43EA-AF56-CC0E98032307}" type="datetimeFigureOut">
              <a:rPr kumimoji="1" lang="ja-JP" altLang="en-US" smtClean="0"/>
              <a:t>2023/5/16</a:t>
            </a:fld>
            <a:endParaRPr kumimoji="1" lang="ja-JP" altLang="en-US"/>
          </a:p>
        </p:txBody>
      </p:sp>
      <p:sp>
        <p:nvSpPr>
          <p:cNvPr id="5" name="フッター プレースホルダー 4">
            <a:extLst>
              <a:ext uri="{FF2B5EF4-FFF2-40B4-BE49-F238E27FC236}">
                <a16:creationId xmlns:a16="http://schemas.microsoft.com/office/drawing/2014/main" id="{FAA297F5-A179-48F6-BB5D-AB243B2C89A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32A90A3-6FC7-4362-B93E-07ED25EF087D}"/>
              </a:ext>
            </a:extLst>
          </p:cNvPr>
          <p:cNvSpPr>
            <a:spLocks noGrp="1"/>
          </p:cNvSpPr>
          <p:nvPr>
            <p:ph type="sldNum" sz="quarter" idx="12"/>
          </p:nvPr>
        </p:nvSpPr>
        <p:spPr/>
        <p:txBody>
          <a:bodyPr/>
          <a:lstStyle/>
          <a:p>
            <a:fld id="{54EAF124-FB93-4B94-9387-0C648993A20C}" type="slidenum">
              <a:rPr kumimoji="1" lang="ja-JP" altLang="en-US" smtClean="0"/>
              <a:t>‹#›</a:t>
            </a:fld>
            <a:endParaRPr kumimoji="1" lang="ja-JP" altLang="en-US"/>
          </a:p>
        </p:txBody>
      </p:sp>
    </p:spTree>
    <p:extLst>
      <p:ext uri="{BB962C8B-B14F-4D97-AF65-F5344CB8AC3E}">
        <p14:creationId xmlns:p14="http://schemas.microsoft.com/office/powerpoint/2010/main" val="39155432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5664E8-AA6C-4AD3-8C8A-3D24919E5AB3}"/>
              </a:ext>
            </a:extLst>
          </p:cNvPr>
          <p:cNvSpPr>
            <a:spLocks noGrp="1"/>
          </p:cNvSpPr>
          <p:nvPr>
            <p:ph type="title"/>
          </p:nvPr>
        </p:nvSpPr>
        <p:spPr>
          <a:xfrm>
            <a:off x="831851" y="1709739"/>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A8E7D8A-3BEF-4ADB-8879-9AEE21E6736A}"/>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430C5C9-BD88-4A12-A71D-D20079804A5D}"/>
              </a:ext>
            </a:extLst>
          </p:cNvPr>
          <p:cNvSpPr>
            <a:spLocks noGrp="1"/>
          </p:cNvSpPr>
          <p:nvPr>
            <p:ph type="dt" sz="half" idx="10"/>
          </p:nvPr>
        </p:nvSpPr>
        <p:spPr/>
        <p:txBody>
          <a:bodyPr/>
          <a:lstStyle/>
          <a:p>
            <a:fld id="{D5FBD3A1-9BD9-43EA-AF56-CC0E98032307}" type="datetimeFigureOut">
              <a:rPr kumimoji="1" lang="ja-JP" altLang="en-US" smtClean="0"/>
              <a:t>2023/5/16</a:t>
            </a:fld>
            <a:endParaRPr kumimoji="1" lang="ja-JP" altLang="en-US"/>
          </a:p>
        </p:txBody>
      </p:sp>
      <p:sp>
        <p:nvSpPr>
          <p:cNvPr id="5" name="フッター プレースホルダー 4">
            <a:extLst>
              <a:ext uri="{FF2B5EF4-FFF2-40B4-BE49-F238E27FC236}">
                <a16:creationId xmlns:a16="http://schemas.microsoft.com/office/drawing/2014/main" id="{00D0D07F-CAD5-4235-8055-98E56E34546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0FC2432-6BE6-4942-ADE7-7B26A537B3A1}"/>
              </a:ext>
            </a:extLst>
          </p:cNvPr>
          <p:cNvSpPr>
            <a:spLocks noGrp="1"/>
          </p:cNvSpPr>
          <p:nvPr>
            <p:ph type="sldNum" sz="quarter" idx="12"/>
          </p:nvPr>
        </p:nvSpPr>
        <p:spPr/>
        <p:txBody>
          <a:bodyPr/>
          <a:lstStyle/>
          <a:p>
            <a:fld id="{54EAF124-FB93-4B94-9387-0C648993A20C}" type="slidenum">
              <a:rPr kumimoji="1" lang="ja-JP" altLang="en-US" smtClean="0"/>
              <a:t>‹#›</a:t>
            </a:fld>
            <a:endParaRPr kumimoji="1" lang="ja-JP" altLang="en-US"/>
          </a:p>
        </p:txBody>
      </p:sp>
    </p:spTree>
    <p:extLst>
      <p:ext uri="{BB962C8B-B14F-4D97-AF65-F5344CB8AC3E}">
        <p14:creationId xmlns:p14="http://schemas.microsoft.com/office/powerpoint/2010/main" val="35591138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1AAC5A-2B49-4A21-A92F-9C79E450DC1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6FDB26C-CC2E-4CC1-9F34-4B96CA8BB9FB}"/>
              </a:ext>
            </a:extLst>
          </p:cNvPr>
          <p:cNvSpPr>
            <a:spLocks noGrp="1"/>
          </p:cNvSpPr>
          <p:nvPr>
            <p:ph sz="half" idx="1"/>
          </p:nvPr>
        </p:nvSpPr>
        <p:spPr>
          <a:xfrm>
            <a:off x="838200" y="1825625"/>
            <a:ext cx="515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13C0693-701C-4025-B670-0BDCD1C87CC5}"/>
              </a:ext>
            </a:extLst>
          </p:cNvPr>
          <p:cNvSpPr>
            <a:spLocks noGrp="1"/>
          </p:cNvSpPr>
          <p:nvPr>
            <p:ph sz="half" idx="2"/>
          </p:nvPr>
        </p:nvSpPr>
        <p:spPr>
          <a:xfrm>
            <a:off x="6197600" y="1825625"/>
            <a:ext cx="515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FFECF2C-1608-4950-9C58-C70EC1472FF9}"/>
              </a:ext>
            </a:extLst>
          </p:cNvPr>
          <p:cNvSpPr>
            <a:spLocks noGrp="1"/>
          </p:cNvSpPr>
          <p:nvPr>
            <p:ph type="dt" sz="half" idx="10"/>
          </p:nvPr>
        </p:nvSpPr>
        <p:spPr/>
        <p:txBody>
          <a:bodyPr/>
          <a:lstStyle/>
          <a:p>
            <a:fld id="{D5FBD3A1-9BD9-43EA-AF56-CC0E98032307}" type="datetimeFigureOut">
              <a:rPr kumimoji="1" lang="ja-JP" altLang="en-US" smtClean="0"/>
              <a:t>2023/5/16</a:t>
            </a:fld>
            <a:endParaRPr kumimoji="1" lang="ja-JP" altLang="en-US"/>
          </a:p>
        </p:txBody>
      </p:sp>
      <p:sp>
        <p:nvSpPr>
          <p:cNvPr id="6" name="フッター プレースホルダー 5">
            <a:extLst>
              <a:ext uri="{FF2B5EF4-FFF2-40B4-BE49-F238E27FC236}">
                <a16:creationId xmlns:a16="http://schemas.microsoft.com/office/drawing/2014/main" id="{6A6ED431-71DA-4921-B8BB-BEA5D018984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F975A34-365B-4D23-95D0-67294FF6D571}"/>
              </a:ext>
            </a:extLst>
          </p:cNvPr>
          <p:cNvSpPr>
            <a:spLocks noGrp="1"/>
          </p:cNvSpPr>
          <p:nvPr>
            <p:ph type="sldNum" sz="quarter" idx="12"/>
          </p:nvPr>
        </p:nvSpPr>
        <p:spPr/>
        <p:txBody>
          <a:bodyPr/>
          <a:lstStyle/>
          <a:p>
            <a:fld id="{54EAF124-FB93-4B94-9387-0C648993A20C}" type="slidenum">
              <a:rPr kumimoji="1" lang="ja-JP" altLang="en-US" smtClean="0"/>
              <a:t>‹#›</a:t>
            </a:fld>
            <a:endParaRPr kumimoji="1" lang="ja-JP" altLang="en-US"/>
          </a:p>
        </p:txBody>
      </p:sp>
    </p:spTree>
    <p:extLst>
      <p:ext uri="{BB962C8B-B14F-4D97-AF65-F5344CB8AC3E}">
        <p14:creationId xmlns:p14="http://schemas.microsoft.com/office/powerpoint/2010/main" val="15030395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B1ADF2-9269-42A2-9719-8B9B5FF0C6EC}"/>
              </a:ext>
            </a:extLst>
          </p:cNvPr>
          <p:cNvSpPr>
            <a:spLocks noGrp="1"/>
          </p:cNvSpPr>
          <p:nvPr>
            <p:ph type="title"/>
          </p:nvPr>
        </p:nvSpPr>
        <p:spPr>
          <a:xfrm>
            <a:off x="840317" y="365126"/>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FA1BA0F-4F3E-4556-A66A-ACCA5C609935}"/>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83DF4D2-EB24-48BD-8565-3E8E76B5CE83}"/>
              </a:ext>
            </a:extLst>
          </p:cNvPr>
          <p:cNvSpPr>
            <a:spLocks noGrp="1"/>
          </p:cNvSpPr>
          <p:nvPr>
            <p:ph sz="half" idx="2"/>
          </p:nvPr>
        </p:nvSpPr>
        <p:spPr>
          <a:xfrm>
            <a:off x="840318" y="2505075"/>
            <a:ext cx="5158316"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B0BD212-CBD2-4A65-BAA0-21C7D7C1C469}"/>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4CB694B-7829-4DDA-B1C1-8BC3B1E45E6D}"/>
              </a:ext>
            </a:extLst>
          </p:cNvPr>
          <p:cNvSpPr>
            <a:spLocks noGrp="1"/>
          </p:cNvSpPr>
          <p:nvPr>
            <p:ph sz="quarter" idx="4"/>
          </p:nvPr>
        </p:nvSpPr>
        <p:spPr>
          <a:xfrm>
            <a:off x="6172200" y="2505075"/>
            <a:ext cx="518371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75A1A1D-5734-467B-8F56-3A5C52E6216B}"/>
              </a:ext>
            </a:extLst>
          </p:cNvPr>
          <p:cNvSpPr>
            <a:spLocks noGrp="1"/>
          </p:cNvSpPr>
          <p:nvPr>
            <p:ph type="dt" sz="half" idx="10"/>
          </p:nvPr>
        </p:nvSpPr>
        <p:spPr/>
        <p:txBody>
          <a:bodyPr/>
          <a:lstStyle/>
          <a:p>
            <a:fld id="{D5FBD3A1-9BD9-43EA-AF56-CC0E98032307}" type="datetimeFigureOut">
              <a:rPr kumimoji="1" lang="ja-JP" altLang="en-US" smtClean="0"/>
              <a:t>2023/5/16</a:t>
            </a:fld>
            <a:endParaRPr kumimoji="1" lang="ja-JP" altLang="en-US"/>
          </a:p>
        </p:txBody>
      </p:sp>
      <p:sp>
        <p:nvSpPr>
          <p:cNvPr id="8" name="フッター プレースホルダー 7">
            <a:extLst>
              <a:ext uri="{FF2B5EF4-FFF2-40B4-BE49-F238E27FC236}">
                <a16:creationId xmlns:a16="http://schemas.microsoft.com/office/drawing/2014/main" id="{977169C3-32BF-4273-962A-428447D6C45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F4625A2-5B41-4B7D-97BB-9C594219B896}"/>
              </a:ext>
            </a:extLst>
          </p:cNvPr>
          <p:cNvSpPr>
            <a:spLocks noGrp="1"/>
          </p:cNvSpPr>
          <p:nvPr>
            <p:ph type="sldNum" sz="quarter" idx="12"/>
          </p:nvPr>
        </p:nvSpPr>
        <p:spPr/>
        <p:txBody>
          <a:bodyPr/>
          <a:lstStyle/>
          <a:p>
            <a:fld id="{54EAF124-FB93-4B94-9387-0C648993A20C}" type="slidenum">
              <a:rPr kumimoji="1" lang="ja-JP" altLang="en-US" smtClean="0"/>
              <a:t>‹#›</a:t>
            </a:fld>
            <a:endParaRPr kumimoji="1" lang="ja-JP" altLang="en-US"/>
          </a:p>
        </p:txBody>
      </p:sp>
    </p:spTree>
    <p:extLst>
      <p:ext uri="{BB962C8B-B14F-4D97-AF65-F5344CB8AC3E}">
        <p14:creationId xmlns:p14="http://schemas.microsoft.com/office/powerpoint/2010/main" val="1660547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3C834E-2AF2-4872-BD71-30643E84D74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1D7BECE-07C8-4147-96FC-4AD71A2A9B5B}"/>
              </a:ext>
            </a:extLst>
          </p:cNvPr>
          <p:cNvSpPr>
            <a:spLocks noGrp="1"/>
          </p:cNvSpPr>
          <p:nvPr>
            <p:ph type="dt" sz="half" idx="10"/>
          </p:nvPr>
        </p:nvSpPr>
        <p:spPr/>
        <p:txBody>
          <a:bodyPr/>
          <a:lstStyle/>
          <a:p>
            <a:fld id="{D5FBD3A1-9BD9-43EA-AF56-CC0E98032307}" type="datetimeFigureOut">
              <a:rPr kumimoji="1" lang="ja-JP" altLang="en-US" smtClean="0"/>
              <a:t>2023/5/16</a:t>
            </a:fld>
            <a:endParaRPr kumimoji="1" lang="ja-JP" altLang="en-US"/>
          </a:p>
        </p:txBody>
      </p:sp>
      <p:sp>
        <p:nvSpPr>
          <p:cNvPr id="4" name="フッター プレースホルダー 3">
            <a:extLst>
              <a:ext uri="{FF2B5EF4-FFF2-40B4-BE49-F238E27FC236}">
                <a16:creationId xmlns:a16="http://schemas.microsoft.com/office/drawing/2014/main" id="{8D6C6A50-93CE-46CA-9325-D0B00B10CCB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645A93F-81C0-4CD9-8C86-A08EF6A8F7F5}"/>
              </a:ext>
            </a:extLst>
          </p:cNvPr>
          <p:cNvSpPr>
            <a:spLocks noGrp="1"/>
          </p:cNvSpPr>
          <p:nvPr>
            <p:ph type="sldNum" sz="quarter" idx="12"/>
          </p:nvPr>
        </p:nvSpPr>
        <p:spPr/>
        <p:txBody>
          <a:bodyPr/>
          <a:lstStyle/>
          <a:p>
            <a:fld id="{54EAF124-FB93-4B94-9387-0C648993A20C}" type="slidenum">
              <a:rPr kumimoji="1" lang="ja-JP" altLang="en-US" smtClean="0"/>
              <a:t>‹#›</a:t>
            </a:fld>
            <a:endParaRPr kumimoji="1" lang="ja-JP" altLang="en-US"/>
          </a:p>
        </p:txBody>
      </p:sp>
    </p:spTree>
    <p:extLst>
      <p:ext uri="{BB962C8B-B14F-4D97-AF65-F5344CB8AC3E}">
        <p14:creationId xmlns:p14="http://schemas.microsoft.com/office/powerpoint/2010/main" val="40419271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B6921E3-D8F1-4C8B-82AB-0D0A0566BEBE}"/>
              </a:ext>
            </a:extLst>
          </p:cNvPr>
          <p:cNvSpPr>
            <a:spLocks noGrp="1"/>
          </p:cNvSpPr>
          <p:nvPr>
            <p:ph type="dt" sz="half" idx="10"/>
          </p:nvPr>
        </p:nvSpPr>
        <p:spPr/>
        <p:txBody>
          <a:bodyPr/>
          <a:lstStyle/>
          <a:p>
            <a:fld id="{D5FBD3A1-9BD9-43EA-AF56-CC0E98032307}" type="datetimeFigureOut">
              <a:rPr kumimoji="1" lang="ja-JP" altLang="en-US" smtClean="0"/>
              <a:t>2023/5/16</a:t>
            </a:fld>
            <a:endParaRPr kumimoji="1" lang="ja-JP" altLang="en-US"/>
          </a:p>
        </p:txBody>
      </p:sp>
      <p:sp>
        <p:nvSpPr>
          <p:cNvPr id="3" name="フッター プレースホルダー 2">
            <a:extLst>
              <a:ext uri="{FF2B5EF4-FFF2-40B4-BE49-F238E27FC236}">
                <a16:creationId xmlns:a16="http://schemas.microsoft.com/office/drawing/2014/main" id="{48D86003-EDD3-4315-9555-FA1E7A0B893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29DCDDE-AB6B-4A60-8072-1FD36CA74F63}"/>
              </a:ext>
            </a:extLst>
          </p:cNvPr>
          <p:cNvSpPr>
            <a:spLocks noGrp="1"/>
          </p:cNvSpPr>
          <p:nvPr>
            <p:ph type="sldNum" sz="quarter" idx="12"/>
          </p:nvPr>
        </p:nvSpPr>
        <p:spPr/>
        <p:txBody>
          <a:bodyPr/>
          <a:lstStyle/>
          <a:p>
            <a:fld id="{54EAF124-FB93-4B94-9387-0C648993A20C}" type="slidenum">
              <a:rPr kumimoji="1" lang="ja-JP" altLang="en-US" smtClean="0"/>
              <a:t>‹#›</a:t>
            </a:fld>
            <a:endParaRPr kumimoji="1" lang="ja-JP" altLang="en-US"/>
          </a:p>
        </p:txBody>
      </p:sp>
    </p:spTree>
    <p:extLst>
      <p:ext uri="{BB962C8B-B14F-4D97-AF65-F5344CB8AC3E}">
        <p14:creationId xmlns:p14="http://schemas.microsoft.com/office/powerpoint/2010/main" val="37314414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BA2BE0-92C6-49D9-858E-E45A6E827694}"/>
              </a:ext>
            </a:extLst>
          </p:cNvPr>
          <p:cNvSpPr>
            <a:spLocks noGrp="1"/>
          </p:cNvSpPr>
          <p:nvPr>
            <p:ph type="title"/>
          </p:nvPr>
        </p:nvSpPr>
        <p:spPr>
          <a:xfrm>
            <a:off x="840318" y="457200"/>
            <a:ext cx="393276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003C5BE-B0B9-4226-9F29-6E2DBC27B87E}"/>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308F5BA-E652-4E4B-8ADB-7FB68B99E883}"/>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384333A-4C10-47D9-BE5A-55167B607A93}"/>
              </a:ext>
            </a:extLst>
          </p:cNvPr>
          <p:cNvSpPr>
            <a:spLocks noGrp="1"/>
          </p:cNvSpPr>
          <p:nvPr>
            <p:ph type="dt" sz="half" idx="10"/>
          </p:nvPr>
        </p:nvSpPr>
        <p:spPr/>
        <p:txBody>
          <a:bodyPr/>
          <a:lstStyle/>
          <a:p>
            <a:fld id="{D5FBD3A1-9BD9-43EA-AF56-CC0E98032307}" type="datetimeFigureOut">
              <a:rPr kumimoji="1" lang="ja-JP" altLang="en-US" smtClean="0"/>
              <a:t>2023/5/16</a:t>
            </a:fld>
            <a:endParaRPr kumimoji="1" lang="ja-JP" altLang="en-US"/>
          </a:p>
        </p:txBody>
      </p:sp>
      <p:sp>
        <p:nvSpPr>
          <p:cNvPr id="6" name="フッター プレースホルダー 5">
            <a:extLst>
              <a:ext uri="{FF2B5EF4-FFF2-40B4-BE49-F238E27FC236}">
                <a16:creationId xmlns:a16="http://schemas.microsoft.com/office/drawing/2014/main" id="{F3C7B03C-846E-4325-92B5-2CD8B12E322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CE52C00-B34F-4745-A2FB-15859128437C}"/>
              </a:ext>
            </a:extLst>
          </p:cNvPr>
          <p:cNvSpPr>
            <a:spLocks noGrp="1"/>
          </p:cNvSpPr>
          <p:nvPr>
            <p:ph type="sldNum" sz="quarter" idx="12"/>
          </p:nvPr>
        </p:nvSpPr>
        <p:spPr/>
        <p:txBody>
          <a:bodyPr/>
          <a:lstStyle/>
          <a:p>
            <a:fld id="{54EAF124-FB93-4B94-9387-0C648993A20C}" type="slidenum">
              <a:rPr kumimoji="1" lang="ja-JP" altLang="en-US" smtClean="0"/>
              <a:t>‹#›</a:t>
            </a:fld>
            <a:endParaRPr kumimoji="1" lang="ja-JP" altLang="en-US"/>
          </a:p>
        </p:txBody>
      </p:sp>
    </p:spTree>
    <p:extLst>
      <p:ext uri="{BB962C8B-B14F-4D97-AF65-F5344CB8AC3E}">
        <p14:creationId xmlns:p14="http://schemas.microsoft.com/office/powerpoint/2010/main" val="3632854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スライド番号プレースホルダー 5"/>
          <p:cNvSpPr>
            <a:spLocks noGrp="1"/>
          </p:cNvSpPr>
          <p:nvPr>
            <p:ph type="sldNum" sz="quarter" idx="10"/>
          </p:nvPr>
        </p:nvSpPr>
        <p:spPr/>
        <p:txBody>
          <a:bodyPr/>
          <a:lstStyle>
            <a:lvl1pPr>
              <a:defRPr/>
            </a:lvl1pPr>
          </a:lstStyle>
          <a:p>
            <a:pPr>
              <a:defRPr/>
            </a:pPr>
            <a:fld id="{5A6F6C0D-A4BD-4404-9A43-5B4B2F6CFFA4}" type="slidenum">
              <a:rPr lang="en-US" altLang="ja-JP"/>
              <a:pPr>
                <a:defRPr/>
              </a:pPr>
              <a:t>‹#›</a:t>
            </a:fld>
            <a:endParaRPr lang="en-US" altLang="ja-JP" dirty="0"/>
          </a:p>
        </p:txBody>
      </p:sp>
    </p:spTree>
    <p:extLst>
      <p:ext uri="{BB962C8B-B14F-4D97-AF65-F5344CB8AC3E}">
        <p14:creationId xmlns:p14="http://schemas.microsoft.com/office/powerpoint/2010/main" val="9312775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A699BC-0233-4D19-816C-3DC8B6FE5415}"/>
              </a:ext>
            </a:extLst>
          </p:cNvPr>
          <p:cNvSpPr>
            <a:spLocks noGrp="1"/>
          </p:cNvSpPr>
          <p:nvPr>
            <p:ph type="title"/>
          </p:nvPr>
        </p:nvSpPr>
        <p:spPr>
          <a:xfrm>
            <a:off x="840318" y="457200"/>
            <a:ext cx="393276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000B402-BE29-4F60-8DAF-D539BDFE89CD}"/>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C7802F0-661D-4793-B217-512F56246D93}"/>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6751BCA-1F1B-40E4-ADCE-4993949C81E8}"/>
              </a:ext>
            </a:extLst>
          </p:cNvPr>
          <p:cNvSpPr>
            <a:spLocks noGrp="1"/>
          </p:cNvSpPr>
          <p:nvPr>
            <p:ph type="dt" sz="half" idx="10"/>
          </p:nvPr>
        </p:nvSpPr>
        <p:spPr/>
        <p:txBody>
          <a:bodyPr/>
          <a:lstStyle/>
          <a:p>
            <a:fld id="{D5FBD3A1-9BD9-43EA-AF56-CC0E98032307}" type="datetimeFigureOut">
              <a:rPr kumimoji="1" lang="ja-JP" altLang="en-US" smtClean="0"/>
              <a:t>2023/5/16</a:t>
            </a:fld>
            <a:endParaRPr kumimoji="1" lang="ja-JP" altLang="en-US"/>
          </a:p>
        </p:txBody>
      </p:sp>
      <p:sp>
        <p:nvSpPr>
          <p:cNvPr id="6" name="フッター プレースホルダー 5">
            <a:extLst>
              <a:ext uri="{FF2B5EF4-FFF2-40B4-BE49-F238E27FC236}">
                <a16:creationId xmlns:a16="http://schemas.microsoft.com/office/drawing/2014/main" id="{1DA97CFA-92F7-4EB0-8252-B31DFD81D43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8340113-1309-47B1-AEA1-4C8A27CAFB7B}"/>
              </a:ext>
            </a:extLst>
          </p:cNvPr>
          <p:cNvSpPr>
            <a:spLocks noGrp="1"/>
          </p:cNvSpPr>
          <p:nvPr>
            <p:ph type="sldNum" sz="quarter" idx="12"/>
          </p:nvPr>
        </p:nvSpPr>
        <p:spPr/>
        <p:txBody>
          <a:bodyPr/>
          <a:lstStyle/>
          <a:p>
            <a:fld id="{54EAF124-FB93-4B94-9387-0C648993A20C}" type="slidenum">
              <a:rPr kumimoji="1" lang="ja-JP" altLang="en-US" smtClean="0"/>
              <a:t>‹#›</a:t>
            </a:fld>
            <a:endParaRPr kumimoji="1" lang="ja-JP" altLang="en-US"/>
          </a:p>
        </p:txBody>
      </p:sp>
    </p:spTree>
    <p:extLst>
      <p:ext uri="{BB962C8B-B14F-4D97-AF65-F5344CB8AC3E}">
        <p14:creationId xmlns:p14="http://schemas.microsoft.com/office/powerpoint/2010/main" val="16716931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B2736C-BA31-4728-B547-9C13693CAA7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A3AC926-9839-4E45-BAF8-C4930E9FEA4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3DE96F9-16B3-433E-8C80-C42701079C30}"/>
              </a:ext>
            </a:extLst>
          </p:cNvPr>
          <p:cNvSpPr>
            <a:spLocks noGrp="1"/>
          </p:cNvSpPr>
          <p:nvPr>
            <p:ph type="dt" sz="half" idx="10"/>
          </p:nvPr>
        </p:nvSpPr>
        <p:spPr/>
        <p:txBody>
          <a:bodyPr/>
          <a:lstStyle/>
          <a:p>
            <a:fld id="{D5FBD3A1-9BD9-43EA-AF56-CC0E98032307}" type="datetimeFigureOut">
              <a:rPr kumimoji="1" lang="ja-JP" altLang="en-US" smtClean="0"/>
              <a:t>2023/5/16</a:t>
            </a:fld>
            <a:endParaRPr kumimoji="1" lang="ja-JP" altLang="en-US"/>
          </a:p>
        </p:txBody>
      </p:sp>
      <p:sp>
        <p:nvSpPr>
          <p:cNvPr id="5" name="フッター プレースホルダー 4">
            <a:extLst>
              <a:ext uri="{FF2B5EF4-FFF2-40B4-BE49-F238E27FC236}">
                <a16:creationId xmlns:a16="http://schemas.microsoft.com/office/drawing/2014/main" id="{230B104C-854A-4DA8-B8EC-079A5E5A74B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7490F0D-D4DB-4339-84C1-0D05438ABD3A}"/>
              </a:ext>
            </a:extLst>
          </p:cNvPr>
          <p:cNvSpPr>
            <a:spLocks noGrp="1"/>
          </p:cNvSpPr>
          <p:nvPr>
            <p:ph type="sldNum" sz="quarter" idx="12"/>
          </p:nvPr>
        </p:nvSpPr>
        <p:spPr/>
        <p:txBody>
          <a:bodyPr/>
          <a:lstStyle/>
          <a:p>
            <a:fld id="{54EAF124-FB93-4B94-9387-0C648993A20C}" type="slidenum">
              <a:rPr kumimoji="1" lang="ja-JP" altLang="en-US" smtClean="0"/>
              <a:t>‹#›</a:t>
            </a:fld>
            <a:endParaRPr kumimoji="1" lang="ja-JP" altLang="en-US"/>
          </a:p>
        </p:txBody>
      </p:sp>
    </p:spTree>
    <p:extLst>
      <p:ext uri="{BB962C8B-B14F-4D97-AF65-F5344CB8AC3E}">
        <p14:creationId xmlns:p14="http://schemas.microsoft.com/office/powerpoint/2010/main" val="37635339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69B0AD9-9393-4CAF-A3F2-A3590A7B30A4}"/>
              </a:ext>
            </a:extLst>
          </p:cNvPr>
          <p:cNvSpPr>
            <a:spLocks noGrp="1"/>
          </p:cNvSpPr>
          <p:nvPr>
            <p:ph type="title" orient="vert"/>
          </p:nvPr>
        </p:nvSpPr>
        <p:spPr>
          <a:xfrm>
            <a:off x="8724901"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0075CCF-78C5-4304-8A48-CB3E70B9B74C}"/>
              </a:ext>
            </a:extLst>
          </p:cNvPr>
          <p:cNvSpPr>
            <a:spLocks noGrp="1"/>
          </p:cNvSpPr>
          <p:nvPr>
            <p:ph type="body" orient="vert" idx="1"/>
          </p:nvPr>
        </p:nvSpPr>
        <p:spPr>
          <a:xfrm>
            <a:off x="838201" y="365125"/>
            <a:ext cx="76835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AD528D5-1501-497B-8743-547F89C2B1E2}"/>
              </a:ext>
            </a:extLst>
          </p:cNvPr>
          <p:cNvSpPr>
            <a:spLocks noGrp="1"/>
          </p:cNvSpPr>
          <p:nvPr>
            <p:ph type="dt" sz="half" idx="10"/>
          </p:nvPr>
        </p:nvSpPr>
        <p:spPr/>
        <p:txBody>
          <a:bodyPr/>
          <a:lstStyle/>
          <a:p>
            <a:fld id="{D5FBD3A1-9BD9-43EA-AF56-CC0E98032307}" type="datetimeFigureOut">
              <a:rPr kumimoji="1" lang="ja-JP" altLang="en-US" smtClean="0"/>
              <a:t>2023/5/16</a:t>
            </a:fld>
            <a:endParaRPr kumimoji="1" lang="ja-JP" altLang="en-US"/>
          </a:p>
        </p:txBody>
      </p:sp>
      <p:sp>
        <p:nvSpPr>
          <p:cNvPr id="5" name="フッター プレースホルダー 4">
            <a:extLst>
              <a:ext uri="{FF2B5EF4-FFF2-40B4-BE49-F238E27FC236}">
                <a16:creationId xmlns:a16="http://schemas.microsoft.com/office/drawing/2014/main" id="{24509D5D-D92B-40C4-8C73-0EB8370B894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FD082C8-3BD8-420E-97A9-F2994D4EE956}"/>
              </a:ext>
            </a:extLst>
          </p:cNvPr>
          <p:cNvSpPr>
            <a:spLocks noGrp="1"/>
          </p:cNvSpPr>
          <p:nvPr>
            <p:ph type="sldNum" sz="quarter" idx="12"/>
          </p:nvPr>
        </p:nvSpPr>
        <p:spPr/>
        <p:txBody>
          <a:bodyPr/>
          <a:lstStyle/>
          <a:p>
            <a:fld id="{54EAF124-FB93-4B94-9387-0C648993A20C}" type="slidenum">
              <a:rPr kumimoji="1" lang="ja-JP" altLang="en-US" smtClean="0"/>
              <a:t>‹#›</a:t>
            </a:fld>
            <a:endParaRPr kumimoji="1" lang="ja-JP" altLang="en-US"/>
          </a:p>
        </p:txBody>
      </p:sp>
    </p:spTree>
    <p:extLst>
      <p:ext uri="{BB962C8B-B14F-4D97-AF65-F5344CB8AC3E}">
        <p14:creationId xmlns:p14="http://schemas.microsoft.com/office/powerpoint/2010/main" val="1517238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8737600" y="6356351"/>
            <a:ext cx="2844800" cy="365125"/>
          </a:xfrm>
          <a:prstGeom prst="rect">
            <a:avLst/>
          </a:prstGeom>
        </p:spPr>
        <p:txBody>
          <a:bodyPr/>
          <a:lstStyle/>
          <a:p>
            <a:fld id="{63F9F7DE-603D-490A-9A16-D31AAE4BD953}" type="slidenum">
              <a:rPr kumimoji="1" lang="ja-JP" altLang="en-US" smtClean="0"/>
              <a:t>‹#›</a:t>
            </a:fld>
            <a:endParaRPr kumimoji="1" lang="ja-JP" altLang="en-US"/>
          </a:p>
        </p:txBody>
      </p:sp>
    </p:spTree>
    <p:extLst>
      <p:ext uri="{BB962C8B-B14F-4D97-AF65-F5344CB8AC3E}">
        <p14:creationId xmlns:p14="http://schemas.microsoft.com/office/powerpoint/2010/main" val="1450288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8737600" y="6356351"/>
            <a:ext cx="2844800" cy="365125"/>
          </a:xfrm>
          <a:prstGeom prst="rect">
            <a:avLst/>
          </a:prstGeom>
        </p:spPr>
        <p:txBody>
          <a:bodyPr/>
          <a:lstStyle/>
          <a:p>
            <a:fld id="{63F9F7DE-603D-490A-9A16-D31AAE4BD953}" type="slidenum">
              <a:rPr kumimoji="1" lang="ja-JP" altLang="en-US" smtClean="0"/>
              <a:t>‹#›</a:t>
            </a:fld>
            <a:endParaRPr kumimoji="1" lang="ja-JP" altLang="en-US"/>
          </a:p>
        </p:txBody>
      </p:sp>
    </p:spTree>
    <p:extLst>
      <p:ext uri="{BB962C8B-B14F-4D97-AF65-F5344CB8AC3E}">
        <p14:creationId xmlns:p14="http://schemas.microsoft.com/office/powerpoint/2010/main" val="808556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8737600" y="6356351"/>
            <a:ext cx="2844800" cy="365125"/>
          </a:xfrm>
          <a:prstGeom prst="rect">
            <a:avLst/>
          </a:prstGeom>
        </p:spPr>
        <p:txBody>
          <a:bodyPr/>
          <a:lstStyle/>
          <a:p>
            <a:fld id="{63F9F7DE-603D-490A-9A16-D31AAE4BD953}" type="slidenum">
              <a:rPr kumimoji="1" lang="ja-JP" altLang="en-US" smtClean="0"/>
              <a:t>‹#›</a:t>
            </a:fld>
            <a:endParaRPr kumimoji="1" lang="ja-JP" altLang="en-US"/>
          </a:p>
        </p:txBody>
      </p:sp>
    </p:spTree>
    <p:extLst>
      <p:ext uri="{BB962C8B-B14F-4D97-AF65-F5344CB8AC3E}">
        <p14:creationId xmlns:p14="http://schemas.microsoft.com/office/powerpoint/2010/main" val="2076724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8737600" y="6356351"/>
            <a:ext cx="2844800" cy="365125"/>
          </a:xfrm>
          <a:prstGeom prst="rect">
            <a:avLst/>
          </a:prstGeom>
        </p:spPr>
        <p:txBody>
          <a:bodyPr/>
          <a:lstStyle/>
          <a:p>
            <a:fld id="{63F9F7DE-603D-490A-9A16-D31AAE4BD953}" type="slidenum">
              <a:rPr kumimoji="1" lang="ja-JP" altLang="en-US" smtClean="0"/>
              <a:t>‹#›</a:t>
            </a:fld>
            <a:endParaRPr kumimoji="1" lang="ja-JP" altLang="en-US"/>
          </a:p>
        </p:txBody>
      </p:sp>
    </p:spTree>
    <p:extLst>
      <p:ext uri="{BB962C8B-B14F-4D97-AF65-F5344CB8AC3E}">
        <p14:creationId xmlns:p14="http://schemas.microsoft.com/office/powerpoint/2010/main" val="2902600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8737600" y="6356351"/>
            <a:ext cx="2844800" cy="365125"/>
          </a:xfrm>
          <a:prstGeom prst="rect">
            <a:avLst/>
          </a:prstGeom>
        </p:spPr>
        <p:txBody>
          <a:bodyPr/>
          <a:lstStyle/>
          <a:p>
            <a:fld id="{63F9F7DE-603D-490A-9A16-D31AAE4BD953}" type="slidenum">
              <a:rPr kumimoji="1" lang="ja-JP" altLang="en-US" smtClean="0"/>
              <a:t>‹#›</a:t>
            </a:fld>
            <a:endParaRPr kumimoji="1" lang="ja-JP" altLang="en-US"/>
          </a:p>
        </p:txBody>
      </p:sp>
    </p:spTree>
    <p:extLst>
      <p:ext uri="{BB962C8B-B14F-4D97-AF65-F5344CB8AC3E}">
        <p14:creationId xmlns:p14="http://schemas.microsoft.com/office/powerpoint/2010/main" val="71492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a:xfrm>
            <a:off x="8737600" y="6356351"/>
            <a:ext cx="2844800" cy="365125"/>
          </a:xfrm>
          <a:prstGeom prst="rect">
            <a:avLst/>
          </a:prstGeom>
        </p:spPr>
        <p:txBody>
          <a:bodyPr/>
          <a:lstStyle/>
          <a:p>
            <a:fld id="{63F9F7DE-603D-490A-9A16-D31AAE4BD953}" type="slidenum">
              <a:rPr kumimoji="1" lang="ja-JP" altLang="en-US" smtClean="0"/>
              <a:t>‹#›</a:t>
            </a:fld>
            <a:endParaRPr kumimoji="1" lang="ja-JP" altLang="en-US"/>
          </a:p>
        </p:txBody>
      </p:sp>
    </p:spTree>
    <p:extLst>
      <p:ext uri="{BB962C8B-B14F-4D97-AF65-F5344CB8AC3E}">
        <p14:creationId xmlns:p14="http://schemas.microsoft.com/office/powerpoint/2010/main" val="13004213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3.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5"/>
          <p:cNvGrpSpPr>
            <a:grpSpLocks/>
          </p:cNvGrpSpPr>
          <p:nvPr userDrawn="1"/>
        </p:nvGrpSpPr>
        <p:grpSpPr bwMode="auto">
          <a:xfrm>
            <a:off x="0" y="476251"/>
            <a:ext cx="12192000" cy="373063"/>
            <a:chOff x="0" y="300"/>
            <a:chExt cx="5760" cy="235"/>
          </a:xfrm>
        </p:grpSpPr>
        <p:pic>
          <p:nvPicPr>
            <p:cNvPr id="1027" name="Picture 6" descr="head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740" y="300"/>
              <a:ext cx="102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AutoShape 7"/>
            <p:cNvSpPr>
              <a:spLocks noChangeArrowheads="1"/>
            </p:cNvSpPr>
            <p:nvPr userDrawn="1"/>
          </p:nvSpPr>
          <p:spPr bwMode="auto">
            <a:xfrm rot="5400000">
              <a:off x="2801" y="-2347"/>
              <a:ext cx="46" cy="5647"/>
            </a:xfrm>
            <a:prstGeom prst="triangle">
              <a:avLst>
                <a:gd name="adj" fmla="val 39653"/>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grpSp>
    </p:spTree>
  </p:cSld>
  <p:clrMap bg1="lt1" tx1="dk1" bg2="lt2" tx2="dk2" accent1="accent1" accent2="accent2" accent3="accent3" accent4="accent4" accent5="accent5" accent6="accent6" hlink="hlink" folHlink="folHlink"/>
  <p:sldLayoutIdLst>
    <p:sldLayoutId id="2147483789" r:id="rId1"/>
    <p:sldLayoutId id="2147483781" r:id="rId2"/>
    <p:sldLayoutId id="2147483803" r:id="rId3"/>
    <p:sldLayoutId id="2147493456" r:id="rId4"/>
  </p:sldLayoutIdLst>
  <p:hf hdr="0" ftr="0" dt="0"/>
  <p:txStyles>
    <p:titleStyle>
      <a:lvl1pPr algn="l" defTabSz="457200" rtl="0" eaLnBrk="0" fontAlgn="base" hangingPunct="0">
        <a:spcBef>
          <a:spcPct val="0"/>
        </a:spcBef>
        <a:spcAft>
          <a:spcPct val="0"/>
        </a:spcAft>
        <a:defRPr kumimoji="1" sz="2400" b="1">
          <a:solidFill>
            <a:schemeClr val="bg1"/>
          </a:solidFill>
          <a:latin typeface="+mj-lt"/>
          <a:ea typeface="+mj-ea"/>
          <a:cs typeface="+mj-cs"/>
        </a:defRPr>
      </a:lvl1pPr>
      <a:lvl2pPr algn="l" defTabSz="457200" rtl="0" eaLnBrk="0" fontAlgn="base" hangingPunct="0">
        <a:spcBef>
          <a:spcPct val="0"/>
        </a:spcBef>
        <a:spcAft>
          <a:spcPct val="0"/>
        </a:spcAft>
        <a:defRPr kumimoji="1" sz="2400" b="1">
          <a:solidFill>
            <a:schemeClr val="bg1"/>
          </a:solidFill>
          <a:latin typeface="Arial" charset="0"/>
          <a:ea typeface="ＭＳ Ｐゴシック" pitchFamily="50" charset="-128"/>
        </a:defRPr>
      </a:lvl2pPr>
      <a:lvl3pPr algn="l" defTabSz="457200" rtl="0" eaLnBrk="0" fontAlgn="base" hangingPunct="0">
        <a:spcBef>
          <a:spcPct val="0"/>
        </a:spcBef>
        <a:spcAft>
          <a:spcPct val="0"/>
        </a:spcAft>
        <a:defRPr kumimoji="1" sz="2400" b="1">
          <a:solidFill>
            <a:schemeClr val="bg1"/>
          </a:solidFill>
          <a:latin typeface="Arial" charset="0"/>
          <a:ea typeface="ＭＳ Ｐゴシック" pitchFamily="50" charset="-128"/>
        </a:defRPr>
      </a:lvl3pPr>
      <a:lvl4pPr algn="l" defTabSz="457200" rtl="0" eaLnBrk="0" fontAlgn="base" hangingPunct="0">
        <a:spcBef>
          <a:spcPct val="0"/>
        </a:spcBef>
        <a:spcAft>
          <a:spcPct val="0"/>
        </a:spcAft>
        <a:defRPr kumimoji="1" sz="2400" b="1">
          <a:solidFill>
            <a:schemeClr val="bg1"/>
          </a:solidFill>
          <a:latin typeface="Arial" charset="0"/>
          <a:ea typeface="ＭＳ Ｐゴシック" pitchFamily="50" charset="-128"/>
        </a:defRPr>
      </a:lvl4pPr>
      <a:lvl5pPr algn="l" defTabSz="457200" rtl="0" eaLnBrk="0" fontAlgn="base" hangingPunct="0">
        <a:spcBef>
          <a:spcPct val="0"/>
        </a:spcBef>
        <a:spcAft>
          <a:spcPct val="0"/>
        </a:spcAft>
        <a:defRPr kumimoji="1" sz="2400" b="1">
          <a:solidFill>
            <a:schemeClr val="bg1"/>
          </a:solidFill>
          <a:latin typeface="Arial" charset="0"/>
          <a:ea typeface="ＭＳ Ｐゴシック" pitchFamily="50" charset="-128"/>
        </a:defRPr>
      </a:lvl5pPr>
      <a:lvl6pPr marL="457200" algn="l" defTabSz="457200" rtl="0" fontAlgn="base">
        <a:spcBef>
          <a:spcPct val="0"/>
        </a:spcBef>
        <a:spcAft>
          <a:spcPct val="0"/>
        </a:spcAft>
        <a:defRPr kumimoji="1" sz="2400" b="1">
          <a:solidFill>
            <a:schemeClr val="bg1"/>
          </a:solidFill>
          <a:latin typeface="Arial" charset="0"/>
          <a:ea typeface="ＭＳ Ｐゴシック" pitchFamily="50" charset="-128"/>
        </a:defRPr>
      </a:lvl6pPr>
      <a:lvl7pPr marL="914400" algn="l" defTabSz="457200" rtl="0" fontAlgn="base">
        <a:spcBef>
          <a:spcPct val="0"/>
        </a:spcBef>
        <a:spcAft>
          <a:spcPct val="0"/>
        </a:spcAft>
        <a:defRPr kumimoji="1" sz="2400" b="1">
          <a:solidFill>
            <a:schemeClr val="bg1"/>
          </a:solidFill>
          <a:latin typeface="Arial" charset="0"/>
          <a:ea typeface="ＭＳ Ｐゴシック" pitchFamily="50" charset="-128"/>
        </a:defRPr>
      </a:lvl7pPr>
      <a:lvl8pPr marL="1371600" algn="l" defTabSz="457200" rtl="0" fontAlgn="base">
        <a:spcBef>
          <a:spcPct val="0"/>
        </a:spcBef>
        <a:spcAft>
          <a:spcPct val="0"/>
        </a:spcAft>
        <a:defRPr kumimoji="1" sz="2400" b="1">
          <a:solidFill>
            <a:schemeClr val="bg1"/>
          </a:solidFill>
          <a:latin typeface="Arial" charset="0"/>
          <a:ea typeface="ＭＳ Ｐゴシック" pitchFamily="50" charset="-128"/>
        </a:defRPr>
      </a:lvl8pPr>
      <a:lvl9pPr marL="1828800" algn="l" defTabSz="457200" rtl="0" fontAlgn="base">
        <a:spcBef>
          <a:spcPct val="0"/>
        </a:spcBef>
        <a:spcAft>
          <a:spcPct val="0"/>
        </a:spcAft>
        <a:defRPr kumimoji="1" sz="2400" b="1">
          <a:solidFill>
            <a:schemeClr val="bg1"/>
          </a:solidFill>
          <a:latin typeface="Arial" charset="0"/>
          <a:ea typeface="ＭＳ Ｐゴシック" pitchFamily="50" charset="-128"/>
        </a:defRPr>
      </a:lvl9pPr>
    </p:titleStyle>
    <p:bodyStyle>
      <a:lvl1pPr marL="342900" indent="-342900" algn="l" defTabSz="457200" rtl="0" eaLnBrk="0" fontAlgn="base" hangingPunct="0">
        <a:spcBef>
          <a:spcPct val="20000"/>
        </a:spcBef>
        <a:spcAft>
          <a:spcPct val="0"/>
        </a:spcAft>
        <a:buFont typeface="Arial" charset="0"/>
        <a:defRPr kumimoji="1" sz="16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kumimoji="1" sz="1200">
          <a:solidFill>
            <a:schemeClr val="tx1"/>
          </a:solidFill>
          <a:latin typeface="+mn-lt"/>
          <a:ea typeface="+mn-ea"/>
        </a:defRPr>
      </a:lvl2pPr>
      <a:lvl3pPr marL="1143000" indent="-228600" algn="l" defTabSz="457200" rtl="0" eaLnBrk="0" fontAlgn="base" hangingPunct="0">
        <a:spcBef>
          <a:spcPct val="20000"/>
        </a:spcBef>
        <a:spcAft>
          <a:spcPct val="0"/>
        </a:spcAft>
        <a:buFont typeface="Arial" charset="0"/>
        <a:buChar char="•"/>
        <a:defRPr kumimoji="1" sz="1200">
          <a:solidFill>
            <a:schemeClr val="tx1"/>
          </a:solidFill>
          <a:latin typeface="Calibri" pitchFamily="34" charset="0"/>
          <a:ea typeface="+mn-ea"/>
        </a:defRPr>
      </a:lvl3pPr>
      <a:lvl4pPr marL="1600200" indent="-228600" algn="l" defTabSz="457200" rtl="0" eaLnBrk="0" fontAlgn="base" hangingPunct="0">
        <a:spcBef>
          <a:spcPct val="20000"/>
        </a:spcBef>
        <a:spcAft>
          <a:spcPct val="0"/>
        </a:spcAft>
        <a:buFont typeface="Arial" charset="0"/>
        <a:buChar char="–"/>
        <a:defRPr kumimoji="1" sz="1200">
          <a:solidFill>
            <a:schemeClr val="tx1"/>
          </a:solidFill>
          <a:latin typeface="Calibri" pitchFamily="34" charset="0"/>
          <a:ea typeface="+mn-ea"/>
        </a:defRPr>
      </a:lvl4pPr>
      <a:lvl5pPr marL="2057400" indent="-228600" algn="l" defTabSz="457200" rtl="0" eaLnBrk="0" fontAlgn="base" hangingPunct="0">
        <a:spcBef>
          <a:spcPct val="20000"/>
        </a:spcBef>
        <a:spcAft>
          <a:spcPct val="0"/>
        </a:spcAft>
        <a:buFont typeface="Arial" charset="0"/>
        <a:buChar char="»"/>
        <a:defRPr kumimoji="1" sz="1200">
          <a:solidFill>
            <a:schemeClr val="tx1"/>
          </a:solidFill>
          <a:latin typeface="Calibri" pitchFamily="34" charset="0"/>
          <a:ea typeface="+mn-ea"/>
        </a:defRPr>
      </a:lvl5pPr>
      <a:lvl6pPr marL="2514600" indent="-228600" algn="l" defTabSz="457200" rtl="0" fontAlgn="base">
        <a:spcBef>
          <a:spcPct val="20000"/>
        </a:spcBef>
        <a:spcAft>
          <a:spcPct val="0"/>
        </a:spcAft>
        <a:buFont typeface="Arial" charset="0"/>
        <a:buChar char="»"/>
        <a:defRPr kumimoji="1" sz="1200">
          <a:solidFill>
            <a:schemeClr val="tx1"/>
          </a:solidFill>
          <a:latin typeface="Calibri" pitchFamily="34" charset="0"/>
          <a:ea typeface="+mn-ea"/>
        </a:defRPr>
      </a:lvl6pPr>
      <a:lvl7pPr marL="2971800" indent="-228600" algn="l" defTabSz="457200" rtl="0" fontAlgn="base">
        <a:spcBef>
          <a:spcPct val="20000"/>
        </a:spcBef>
        <a:spcAft>
          <a:spcPct val="0"/>
        </a:spcAft>
        <a:buFont typeface="Arial" charset="0"/>
        <a:buChar char="»"/>
        <a:defRPr kumimoji="1" sz="1200">
          <a:solidFill>
            <a:schemeClr val="tx1"/>
          </a:solidFill>
          <a:latin typeface="Calibri" pitchFamily="34" charset="0"/>
          <a:ea typeface="+mn-ea"/>
        </a:defRPr>
      </a:lvl7pPr>
      <a:lvl8pPr marL="3429000" indent="-228600" algn="l" defTabSz="457200" rtl="0" fontAlgn="base">
        <a:spcBef>
          <a:spcPct val="20000"/>
        </a:spcBef>
        <a:spcAft>
          <a:spcPct val="0"/>
        </a:spcAft>
        <a:buFont typeface="Arial" charset="0"/>
        <a:buChar char="»"/>
        <a:defRPr kumimoji="1" sz="1200">
          <a:solidFill>
            <a:schemeClr val="tx1"/>
          </a:solidFill>
          <a:latin typeface="Calibri" pitchFamily="34" charset="0"/>
          <a:ea typeface="+mn-ea"/>
        </a:defRPr>
      </a:lvl8pPr>
      <a:lvl9pPr marL="3886200" indent="-228600" algn="l" defTabSz="457200" rtl="0" fontAlgn="base">
        <a:spcBef>
          <a:spcPct val="20000"/>
        </a:spcBef>
        <a:spcAft>
          <a:spcPct val="0"/>
        </a:spcAft>
        <a:buFont typeface="Arial" charset="0"/>
        <a:buChar char="»"/>
        <a:defRPr kumimoji="1" sz="1200">
          <a:solidFill>
            <a:schemeClr val="tx1"/>
          </a:solidFill>
          <a:latin typeface="Calibri" pitchFamily="34" charset="0"/>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3772962675"/>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93452" r:id="rId12"/>
    <p:sldLayoutId id="2147493453" r:id="rId13"/>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タイトル プレースホルダー 1"/>
          <p:cNvSpPr>
            <a:spLocks noGrp="1"/>
          </p:cNvSpPr>
          <p:nvPr>
            <p:ph type="title"/>
          </p:nvPr>
        </p:nvSpPr>
        <p:spPr bwMode="auto">
          <a:xfrm>
            <a:off x="822418" y="2"/>
            <a:ext cx="10584299"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dirty="0"/>
              <a:t>マスター タイトルの書式設定</a:t>
            </a:r>
          </a:p>
        </p:txBody>
      </p:sp>
      <p:sp>
        <p:nvSpPr>
          <p:cNvPr id="2051" name="テキスト プレースホルダー 2"/>
          <p:cNvSpPr>
            <a:spLocks noGrp="1"/>
          </p:cNvSpPr>
          <p:nvPr>
            <p:ph type="body" idx="1"/>
          </p:nvPr>
        </p:nvSpPr>
        <p:spPr bwMode="auto">
          <a:xfrm>
            <a:off x="46574" y="692150"/>
            <a:ext cx="12098867" cy="604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 name="正方形/長方形 10"/>
          <p:cNvSpPr/>
          <p:nvPr/>
        </p:nvSpPr>
        <p:spPr>
          <a:xfrm>
            <a:off x="0" y="309600"/>
            <a:ext cx="12192000" cy="46037"/>
          </a:xfrm>
          <a:prstGeom prst="rect">
            <a:avLst/>
          </a:prstGeom>
          <a:gradFill flip="none" rotWithShape="1">
            <a:gsLst>
              <a:gs pos="0">
                <a:schemeClr val="accent1">
                  <a:lumMod val="20000"/>
                  <a:lumOff val="80000"/>
                </a:schemeClr>
              </a:gs>
              <a:gs pos="23000">
                <a:schemeClr val="accent1">
                  <a:lumMod val="20000"/>
                  <a:lumOff val="80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77" dirty="0">
              <a:solidFill>
                <a:prstClr val="white"/>
              </a:solidFill>
            </a:endParaRPr>
          </a:p>
        </p:txBody>
      </p:sp>
      <p:sp>
        <p:nvSpPr>
          <p:cNvPr id="8" name="Rectangle 6"/>
          <p:cNvSpPr txBox="1">
            <a:spLocks noChangeArrowheads="1"/>
          </p:cNvSpPr>
          <p:nvPr/>
        </p:nvSpPr>
        <p:spPr bwMode="auto">
          <a:xfrm>
            <a:off x="11582401" y="23913"/>
            <a:ext cx="558883" cy="257209"/>
          </a:xfrm>
          <a:prstGeom prst="rect">
            <a:avLst/>
          </a:prstGeom>
          <a:noFill/>
          <a:ln w="19050">
            <a:solidFill>
              <a:schemeClr val="accent1">
                <a:lumMod val="75000"/>
              </a:schemeClr>
            </a:solidFill>
            <a:miter lim="800000"/>
            <a:headEnd/>
            <a:tailEnd/>
          </a:ln>
          <a:effectLst/>
        </p:spPr>
        <p:txBody>
          <a:bodyPr anchor="ctr" anchorCtr="1"/>
          <a:lstStyle>
            <a:defPPr>
              <a:defRPr lang="ja-JP"/>
            </a:defPPr>
            <a:lvl1pPr algn="r" rtl="0" fontAlgn="base">
              <a:spcBef>
                <a:spcPct val="0"/>
              </a:spcBef>
              <a:spcAft>
                <a:spcPct val="0"/>
              </a:spcAft>
              <a:defRPr kumimoji="1" sz="1800" kern="1200">
                <a:solidFill>
                  <a:schemeClr val="tx1"/>
                </a:solidFill>
                <a:latin typeface="Verdana" pitchFamily="34" charset="0"/>
                <a:ea typeface="ＭＳ Ｐゴシック" pitchFamily="50" charset="-128"/>
                <a:cs typeface="+mn-cs"/>
              </a:defRPr>
            </a:lvl1pPr>
            <a:lvl2pPr marL="457200" algn="l" rtl="0" fontAlgn="base">
              <a:spcBef>
                <a:spcPct val="0"/>
              </a:spcBef>
              <a:spcAft>
                <a:spcPct val="0"/>
              </a:spcAft>
              <a:defRPr kumimoji="1" sz="14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4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4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4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4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4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4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400" kern="1200">
                <a:solidFill>
                  <a:schemeClr val="tx1"/>
                </a:solidFill>
                <a:latin typeface="Arial" pitchFamily="34" charset="0"/>
                <a:ea typeface="ＭＳ Ｐゴシック" pitchFamily="50" charset="-128"/>
                <a:cs typeface="+mn-cs"/>
              </a:defRPr>
            </a:lvl9pPr>
          </a:lstStyle>
          <a:p>
            <a:pPr>
              <a:defRPr/>
            </a:pPr>
            <a:fld id="{1DAAF8B4-9972-4543-9F41-DF820BB97AC5}" type="slidenum">
              <a:rPr lang="en-US" altLang="ja-JP" sz="1015" smtClean="0">
                <a:solidFill>
                  <a:srgbClr val="0077C0">
                    <a:lumMod val="75000"/>
                  </a:srgbClr>
                </a:solidFill>
              </a:rPr>
              <a:pPr>
                <a:defRPr/>
              </a:pPr>
              <a:t>‹#›</a:t>
            </a:fld>
            <a:endParaRPr lang="en-US" altLang="ja-JP" sz="1015" dirty="0">
              <a:solidFill>
                <a:srgbClr val="0077C0">
                  <a:lumMod val="75000"/>
                </a:srgbClr>
              </a:solidFill>
            </a:endParaRPr>
          </a:p>
        </p:txBody>
      </p:sp>
      <p:sp>
        <p:nvSpPr>
          <p:cNvPr id="7" name="Rectangle 8"/>
          <p:cNvSpPr>
            <a:spLocks noChangeArrowheads="1"/>
          </p:cNvSpPr>
          <p:nvPr userDrawn="1"/>
        </p:nvSpPr>
        <p:spPr bwMode="auto">
          <a:xfrm>
            <a:off x="5310555" y="6727126"/>
            <a:ext cx="6823735" cy="12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a:lnSpc>
                <a:spcPct val="80000"/>
              </a:lnSpc>
            </a:pPr>
            <a:r>
              <a:rPr kumimoji="1" lang="en-US" altLang="ja-JP" sz="1015" kern="1200" dirty="0">
                <a:solidFill>
                  <a:schemeClr val="tx1"/>
                </a:solidFill>
                <a:latin typeface="Calibri" panose="020F0502020204030204" pitchFamily="34" charset="0"/>
                <a:ea typeface="ＭＳ Ｐゴシック" charset="-128"/>
                <a:cs typeface="+mn-cs"/>
              </a:rPr>
              <a:t>NTT Facilities,INC. / Advanced Accelerator Association Promoting Science and Technology</a:t>
            </a:r>
            <a:r>
              <a:rPr kumimoji="1" lang="ja-JP" altLang="en-US" sz="1015" kern="1200" dirty="0">
                <a:solidFill>
                  <a:schemeClr val="tx1"/>
                </a:solidFill>
                <a:latin typeface="Calibri" panose="020F0502020204030204" pitchFamily="34" charset="0"/>
                <a:ea typeface="ＭＳ Ｐゴシック" charset="-128"/>
                <a:cs typeface="+mn-cs"/>
              </a:rPr>
              <a:t>（</a:t>
            </a:r>
            <a:r>
              <a:rPr kumimoji="1" lang="en-US" altLang="ja-JP" sz="1015" kern="1200" dirty="0">
                <a:solidFill>
                  <a:schemeClr val="tx1"/>
                </a:solidFill>
                <a:latin typeface="Calibri" panose="020F0502020204030204" pitchFamily="34" charset="0"/>
                <a:ea typeface="ＭＳ Ｐゴシック" charset="-128"/>
                <a:cs typeface="+mn-cs"/>
              </a:rPr>
              <a:t>AAA)</a:t>
            </a:r>
            <a:endParaRPr lang="en-US" altLang="ja-JP" sz="1015" dirty="0">
              <a:solidFill>
                <a:srgbClr val="7F7F7F"/>
              </a:solidFill>
              <a:latin typeface="Calibri" panose="020F0502020204030204" pitchFamily="34" charset="0"/>
              <a:ea typeface="ＭＳ Ｐゴシック" pitchFamily="50" charset="-128"/>
            </a:endParaRPr>
          </a:p>
        </p:txBody>
      </p:sp>
    </p:spTree>
    <p:extLst>
      <p:ext uri="{BB962C8B-B14F-4D97-AF65-F5344CB8AC3E}">
        <p14:creationId xmlns:p14="http://schemas.microsoft.com/office/powerpoint/2010/main" val="2621839941"/>
      </p:ext>
    </p:extLst>
  </p:cSld>
  <p:clrMap bg1="lt1" tx1="dk1" bg2="lt2" tx2="dk2" accent1="accent1" accent2="accent2" accent3="accent3" accent4="accent4" accent5="accent5" accent6="accent6" hlink="hlink" folHlink="folHlink"/>
  <p:sldLayoutIdLst>
    <p:sldLayoutId id="2147493439" r:id="rId1"/>
    <p:sldLayoutId id="2147493437" r:id="rId2"/>
    <p:sldLayoutId id="2147493454" r:id="rId3"/>
    <p:sldLayoutId id="2147493455" r:id="rId4"/>
  </p:sldLayoutIdLst>
  <p:hf sldNum="0" hdr="0" ftr="0" dt="0"/>
  <p:txStyles>
    <p:titleStyle>
      <a:lvl1pPr algn="l" rtl="0" eaLnBrk="0" fontAlgn="base" hangingPunct="0">
        <a:spcBef>
          <a:spcPct val="0"/>
        </a:spcBef>
        <a:spcAft>
          <a:spcPct val="0"/>
        </a:spcAft>
        <a:defRPr kumimoji="1" sz="2400" kern="1200">
          <a:solidFill>
            <a:schemeClr val="tx1"/>
          </a:solidFill>
          <a:latin typeface="HGP創英角ｺﾞｼｯｸUB" pitchFamily="50" charset="-128"/>
          <a:ea typeface="HGP創英角ｺﾞｼｯｸUB" pitchFamily="50" charset="-128"/>
          <a:cs typeface="+mj-cs"/>
        </a:defRPr>
      </a:lvl1pPr>
      <a:lvl2pPr algn="l" rtl="0" eaLnBrk="0" fontAlgn="base" hangingPunct="0">
        <a:spcBef>
          <a:spcPct val="0"/>
        </a:spcBef>
        <a:spcAft>
          <a:spcPct val="0"/>
        </a:spcAft>
        <a:defRPr kumimoji="1" sz="2400">
          <a:solidFill>
            <a:schemeClr val="tx1"/>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chemeClr val="tx1"/>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chemeClr val="tx1"/>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chemeClr val="tx1"/>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400">
          <a:solidFill>
            <a:schemeClr val="tx1"/>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400">
          <a:solidFill>
            <a:schemeClr val="tx1"/>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400">
          <a:solidFill>
            <a:schemeClr val="tx1"/>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400">
          <a:solidFill>
            <a:schemeClr val="tx1"/>
          </a:solidFill>
          <a:latin typeface="HGP創英角ｺﾞｼｯｸUB" pitchFamily="50" charset="-128"/>
          <a:ea typeface="HGP創英角ｺﾞｼｯｸUB" pitchFamily="50" charset="-128"/>
        </a:defRPr>
      </a:lvl9pPr>
    </p:titleStyle>
    <p:bodyStyle>
      <a:lvl1pPr marL="342900" indent="-342900" algn="l" rtl="0" eaLnBrk="0" fontAlgn="base" hangingPunct="0">
        <a:spcBef>
          <a:spcPct val="20000"/>
        </a:spcBef>
        <a:spcAft>
          <a:spcPct val="0"/>
        </a:spcAft>
        <a:buFont typeface="Arial" charset="0"/>
        <a:buChar char="•"/>
        <a:defRPr kumimoji="1" sz="2400" b="1" kern="1200">
          <a:solidFill>
            <a:schemeClr val="tx1"/>
          </a:solidFill>
          <a:latin typeface="Meiryo UI" pitchFamily="50" charset="-128"/>
          <a:ea typeface="Meiryo UI" pitchFamily="50" charset="-128"/>
          <a:cs typeface="Meiryo UI" pitchFamily="50" charset="-128"/>
        </a:defRPr>
      </a:lvl1pPr>
      <a:lvl2pPr marL="742950" indent="-28575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2pPr>
      <a:lvl3pPr marL="1143000" indent="-228600" algn="l" rtl="0" eaLnBrk="0" fontAlgn="base" hangingPunct="0">
        <a:spcBef>
          <a:spcPct val="20000"/>
        </a:spcBef>
        <a:spcAft>
          <a:spcPct val="0"/>
        </a:spcAft>
        <a:buFont typeface="Arial" charset="0"/>
        <a:buChar char="•"/>
        <a:defRPr kumimoji="1" kern="1200">
          <a:solidFill>
            <a:schemeClr val="tx1"/>
          </a:solidFill>
          <a:latin typeface="Meiryo UI" pitchFamily="50" charset="-128"/>
          <a:ea typeface="Meiryo UI" pitchFamily="50" charset="-128"/>
          <a:cs typeface="Meiryo UI" pitchFamily="50" charset="-128"/>
        </a:defRPr>
      </a:lvl3pPr>
      <a:lvl4pPr marL="1600200" indent="-228600" algn="l" rtl="0" eaLnBrk="0" fontAlgn="base" hangingPunct="0">
        <a:spcBef>
          <a:spcPct val="20000"/>
        </a:spcBef>
        <a:spcAft>
          <a:spcPct val="0"/>
        </a:spcAft>
        <a:buFont typeface="Arial" charset="0"/>
        <a:buChar char="–"/>
        <a:defRPr kumimoji="1" sz="1600" kern="1200">
          <a:solidFill>
            <a:schemeClr val="tx1"/>
          </a:solidFill>
          <a:latin typeface="Meiryo UI" pitchFamily="50" charset="-128"/>
          <a:ea typeface="Meiryo UI" pitchFamily="50" charset="-128"/>
          <a:cs typeface="Meiryo UI" pitchFamily="50" charset="-128"/>
        </a:defRPr>
      </a:lvl4pPr>
      <a:lvl5pPr marL="2057400" indent="-228600" algn="l" rtl="0" eaLnBrk="0" fontAlgn="base" hangingPunct="0">
        <a:spcBef>
          <a:spcPct val="20000"/>
        </a:spcBef>
        <a:spcAft>
          <a:spcPct val="0"/>
        </a:spcAft>
        <a:buFont typeface="Arial" charset="0"/>
        <a:buChar char="»"/>
        <a:defRPr kumimoji="1" sz="1600" kern="1200">
          <a:solidFill>
            <a:schemeClr val="tx1"/>
          </a:solidFill>
          <a:latin typeface="Meiryo UI" pitchFamily="50" charset="-128"/>
          <a:ea typeface="Meiryo UI" pitchFamily="50" charset="-128"/>
          <a:cs typeface="Meiryo UI"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B953C0C-16D4-4B73-9689-78C377B2817A}"/>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47A1A66-DF7C-4743-A531-37E23BB7CA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E591054-869E-40E3-8E15-7D401060160E}"/>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FBD3A1-9BD9-43EA-AF56-CC0E98032307}" type="datetimeFigureOut">
              <a:rPr kumimoji="1" lang="ja-JP" altLang="en-US" smtClean="0"/>
              <a:t>2023/5/16</a:t>
            </a:fld>
            <a:endParaRPr kumimoji="1" lang="ja-JP" altLang="en-US"/>
          </a:p>
        </p:txBody>
      </p:sp>
      <p:sp>
        <p:nvSpPr>
          <p:cNvPr id="5" name="フッター プレースホルダー 4">
            <a:extLst>
              <a:ext uri="{FF2B5EF4-FFF2-40B4-BE49-F238E27FC236}">
                <a16:creationId xmlns:a16="http://schemas.microsoft.com/office/drawing/2014/main" id="{3A7E63D7-96B6-4C0B-AF1F-B2841CB6BDE6}"/>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2F3D7AB-2BD6-4F5D-BFCB-08C91073A37B}"/>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EAF124-FB93-4B94-9387-0C648993A20C}" type="slidenum">
              <a:rPr kumimoji="1" lang="ja-JP" altLang="en-US" smtClean="0"/>
              <a:t>‹#›</a:t>
            </a:fld>
            <a:endParaRPr kumimoji="1" lang="ja-JP" altLang="en-US"/>
          </a:p>
        </p:txBody>
      </p:sp>
    </p:spTree>
    <p:extLst>
      <p:ext uri="{BB962C8B-B14F-4D97-AF65-F5344CB8AC3E}">
        <p14:creationId xmlns:p14="http://schemas.microsoft.com/office/powerpoint/2010/main" val="233033494"/>
      </p:ext>
    </p:extLst>
  </p:cSld>
  <p:clrMap bg1="lt1" tx1="dk1" bg2="lt2" tx2="dk2" accent1="accent1" accent2="accent2" accent3="accent3" accent4="accent4" accent5="accent5" accent6="accent6" hlink="hlink" folHlink="folHlink"/>
  <p:sldLayoutIdLst>
    <p:sldLayoutId id="2147493441" r:id="rId1"/>
    <p:sldLayoutId id="2147493442" r:id="rId2"/>
    <p:sldLayoutId id="2147493443" r:id="rId3"/>
    <p:sldLayoutId id="2147493444" r:id="rId4"/>
    <p:sldLayoutId id="2147493445" r:id="rId5"/>
    <p:sldLayoutId id="2147493446" r:id="rId6"/>
    <p:sldLayoutId id="2147493447" r:id="rId7"/>
    <p:sldLayoutId id="2147493448" r:id="rId8"/>
    <p:sldLayoutId id="2147493449" r:id="rId9"/>
    <p:sldLayoutId id="2147493450" r:id="rId10"/>
    <p:sldLayoutId id="214749345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12.jpeg"/><Relationship Id="rId11" Type="http://schemas.openxmlformats.org/officeDocument/2006/relationships/image" Target="../media/image17.emf"/><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timetreeapp.com/calendars/LfzCHa1XH49P/monthly" TargetMode="Externa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hyperlink" Target="https://youtu.be/2AHEgNjBqx0" TargetMode="Externa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image" Target="../media/image4.png"/><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2"/>
          <p:cNvSpPr>
            <a:spLocks noGrp="1"/>
          </p:cNvSpPr>
          <p:nvPr>
            <p:ph type="sldNum" sz="quarter" idx="4"/>
          </p:nvPr>
        </p:nvSpPr>
        <p:spPr>
          <a:xfrm>
            <a:off x="9912424" y="116633"/>
            <a:ext cx="683568" cy="365125"/>
          </a:xfrm>
        </p:spPr>
        <p:txBody>
          <a:bodyPr/>
          <a:lstStyle/>
          <a:p>
            <a:fld id="{63F9F7DE-603D-490A-9A16-D31AAE4BD953}" type="slidenum">
              <a:rPr kumimoji="1" lang="ja-JP" altLang="en-US" smtClean="0">
                <a:latin typeface="Segoe UI" panose="020B0502040204020203" pitchFamily="34" charset="0"/>
                <a:cs typeface="Segoe UI" panose="020B0502040204020203" pitchFamily="34" charset="0"/>
              </a:rPr>
              <a:t>1</a:t>
            </a:fld>
            <a:endParaRPr kumimoji="1" lang="ja-JP" altLang="en-US" dirty="0">
              <a:latin typeface="Segoe UI" panose="020B0502040204020203" pitchFamily="34" charset="0"/>
              <a:cs typeface="Segoe UI" panose="020B0502040204020203" pitchFamily="34" charset="0"/>
            </a:endParaRPr>
          </a:p>
        </p:txBody>
      </p:sp>
      <p:sp>
        <p:nvSpPr>
          <p:cNvPr id="3074" name="Rectangle 2"/>
          <p:cNvSpPr>
            <a:spLocks noGrp="1" noChangeArrowheads="1"/>
          </p:cNvSpPr>
          <p:nvPr>
            <p:ph type="ctrTitle" idx="4294967295"/>
          </p:nvPr>
        </p:nvSpPr>
        <p:spPr bwMode="auto">
          <a:xfrm>
            <a:off x="1110208" y="1196503"/>
            <a:ext cx="9144000" cy="2449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altLang="ja-JP" sz="4000" dirty="0">
                <a:solidFill>
                  <a:schemeClr val="tx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Overview of the AAA activities</a:t>
            </a:r>
            <a:br>
              <a:rPr lang="en-US" altLang="ja-JP" sz="4000" dirty="0">
                <a:solidFill>
                  <a:schemeClr val="tx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br>
            <a:r>
              <a:rPr lang="en-US" altLang="ja-JP" sz="4000" dirty="0">
                <a:solidFill>
                  <a:schemeClr val="tx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~update since ILCX2021~</a:t>
            </a:r>
          </a:p>
        </p:txBody>
      </p:sp>
      <p:sp>
        <p:nvSpPr>
          <p:cNvPr id="3075" name="Rectangle 4"/>
          <p:cNvSpPr>
            <a:spLocks noChangeArrowheads="1"/>
          </p:cNvSpPr>
          <p:nvPr/>
        </p:nvSpPr>
        <p:spPr bwMode="auto">
          <a:xfrm>
            <a:off x="8472264" y="5445224"/>
            <a:ext cx="3312494"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defTabSz="457200"/>
            <a:r>
              <a:rPr lang="en-US" altLang="ja-JP" sz="2800" b="1" dirty="0">
                <a:latin typeface="Segoe UI" panose="020B0502040204020203" pitchFamily="34" charset="0"/>
                <a:cs typeface="Segoe UI" panose="020B0502040204020203" pitchFamily="34" charset="0"/>
              </a:rPr>
              <a:t>May 16, 2023</a:t>
            </a:r>
            <a:endParaRPr lang="en-US" altLang="ja-JP" sz="4000" b="1" dirty="0">
              <a:latin typeface="Segoe UI" panose="020B0502040204020203" pitchFamily="34" charset="0"/>
              <a:cs typeface="Segoe UI" panose="020B0502040204020203" pitchFamily="34" charset="0"/>
            </a:endParaRPr>
          </a:p>
        </p:txBody>
      </p:sp>
      <p:sp>
        <p:nvSpPr>
          <p:cNvPr id="3076" name="Rectangle 9"/>
          <p:cNvSpPr>
            <a:spLocks noChangeArrowheads="1"/>
          </p:cNvSpPr>
          <p:nvPr/>
        </p:nvSpPr>
        <p:spPr bwMode="auto">
          <a:xfrm>
            <a:off x="3935760" y="4149080"/>
            <a:ext cx="3923928" cy="93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defTabSz="457200"/>
            <a:r>
              <a:rPr lang="en-US" altLang="ja-JP" sz="2400" b="1" dirty="0">
                <a:latin typeface="Segoe UI" panose="020B0502040204020203" pitchFamily="34" charset="0"/>
                <a:cs typeface="Segoe UI" panose="020B0502040204020203" pitchFamily="34" charset="0"/>
              </a:rPr>
              <a:t>Tohru Takahashi</a:t>
            </a:r>
          </a:p>
          <a:p>
            <a:pPr algn="ctr" defTabSz="457200"/>
            <a:r>
              <a:rPr lang="en-US" altLang="ja-JP" sz="2000" b="1" dirty="0">
                <a:latin typeface="Segoe UI" panose="020B0502040204020203" pitchFamily="34" charset="0"/>
                <a:cs typeface="Segoe UI" panose="020B0502040204020203" pitchFamily="34" charset="0"/>
              </a:rPr>
              <a:t>Hiroshima University/AAA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947936" y="263769"/>
            <a:ext cx="844062"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grpSp>
        <p:nvGrpSpPr>
          <p:cNvPr id="8" name="グループ化 7"/>
          <p:cNvGrpSpPr/>
          <p:nvPr/>
        </p:nvGrpSpPr>
        <p:grpSpPr>
          <a:xfrm>
            <a:off x="685998" y="1225142"/>
            <a:ext cx="6939595" cy="5405882"/>
            <a:chOff x="-374649" y="1042903"/>
            <a:chExt cx="7517895" cy="5856372"/>
          </a:xfrm>
        </p:grpSpPr>
        <p:sp>
          <p:nvSpPr>
            <p:cNvPr id="55" name="フリーフォーム 54"/>
            <p:cNvSpPr/>
            <p:nvPr/>
          </p:nvSpPr>
          <p:spPr>
            <a:xfrm>
              <a:off x="2031926" y="1042903"/>
              <a:ext cx="5111320" cy="5755157"/>
            </a:xfrm>
            <a:custGeom>
              <a:avLst/>
              <a:gdLst>
                <a:gd name="connsiteX0" fmla="*/ 1498600 w 2552700"/>
                <a:gd name="connsiteY0" fmla="*/ 25400 h 3352800"/>
                <a:gd name="connsiteX1" fmla="*/ 444500 w 2552700"/>
                <a:gd name="connsiteY1" fmla="*/ 952500 h 3352800"/>
                <a:gd name="connsiteX2" fmla="*/ 304800 w 2552700"/>
                <a:gd name="connsiteY2" fmla="*/ 1117600 h 3352800"/>
                <a:gd name="connsiteX3" fmla="*/ 0 w 2552700"/>
                <a:gd name="connsiteY3" fmla="*/ 2171700 h 3352800"/>
                <a:gd name="connsiteX4" fmla="*/ 63500 w 2552700"/>
                <a:gd name="connsiteY4" fmla="*/ 2413000 h 3352800"/>
                <a:gd name="connsiteX5" fmla="*/ 254000 w 2552700"/>
                <a:gd name="connsiteY5" fmla="*/ 2590800 h 3352800"/>
                <a:gd name="connsiteX6" fmla="*/ 1092200 w 2552700"/>
                <a:gd name="connsiteY6" fmla="*/ 2895600 h 3352800"/>
                <a:gd name="connsiteX7" fmla="*/ 1511300 w 2552700"/>
                <a:gd name="connsiteY7" fmla="*/ 3149600 h 3352800"/>
                <a:gd name="connsiteX8" fmla="*/ 1714500 w 2552700"/>
                <a:gd name="connsiteY8" fmla="*/ 3352800 h 3352800"/>
                <a:gd name="connsiteX9" fmla="*/ 2222500 w 2552700"/>
                <a:gd name="connsiteY9" fmla="*/ 3352800 h 3352800"/>
                <a:gd name="connsiteX10" fmla="*/ 2514600 w 2552700"/>
                <a:gd name="connsiteY10" fmla="*/ 3009900 h 3352800"/>
                <a:gd name="connsiteX11" fmla="*/ 2552700 w 2552700"/>
                <a:gd name="connsiteY11" fmla="*/ 2349500 h 3352800"/>
                <a:gd name="connsiteX12" fmla="*/ 2501900 w 2552700"/>
                <a:gd name="connsiteY12" fmla="*/ 469900 h 3352800"/>
                <a:gd name="connsiteX13" fmla="*/ 2324100 w 2552700"/>
                <a:gd name="connsiteY13" fmla="*/ 190500 h 3352800"/>
                <a:gd name="connsiteX14" fmla="*/ 2032000 w 2552700"/>
                <a:gd name="connsiteY14" fmla="*/ 88900 h 3352800"/>
                <a:gd name="connsiteX15" fmla="*/ 1676400 w 2552700"/>
                <a:gd name="connsiteY15" fmla="*/ 0 h 3352800"/>
                <a:gd name="connsiteX16" fmla="*/ 1498600 w 2552700"/>
                <a:gd name="connsiteY16" fmla="*/ 25400 h 3352800"/>
                <a:gd name="connsiteX0" fmla="*/ 1498600 w 2552700"/>
                <a:gd name="connsiteY0" fmla="*/ 25400 h 3352800"/>
                <a:gd name="connsiteX1" fmla="*/ 444500 w 2552700"/>
                <a:gd name="connsiteY1" fmla="*/ 952500 h 3352800"/>
                <a:gd name="connsiteX2" fmla="*/ 304800 w 2552700"/>
                <a:gd name="connsiteY2" fmla="*/ 1117600 h 3352800"/>
                <a:gd name="connsiteX3" fmla="*/ 0 w 2552700"/>
                <a:gd name="connsiteY3" fmla="*/ 2171700 h 3352800"/>
                <a:gd name="connsiteX4" fmla="*/ 63500 w 2552700"/>
                <a:gd name="connsiteY4" fmla="*/ 2413000 h 3352800"/>
                <a:gd name="connsiteX5" fmla="*/ 254000 w 2552700"/>
                <a:gd name="connsiteY5" fmla="*/ 2590800 h 3352800"/>
                <a:gd name="connsiteX6" fmla="*/ 1092200 w 2552700"/>
                <a:gd name="connsiteY6" fmla="*/ 2895600 h 3352800"/>
                <a:gd name="connsiteX7" fmla="*/ 1489920 w 2552700"/>
                <a:gd name="connsiteY7" fmla="*/ 3165798 h 3352800"/>
                <a:gd name="connsiteX8" fmla="*/ 1714500 w 2552700"/>
                <a:gd name="connsiteY8" fmla="*/ 3352800 h 3352800"/>
                <a:gd name="connsiteX9" fmla="*/ 2222500 w 2552700"/>
                <a:gd name="connsiteY9" fmla="*/ 3352800 h 3352800"/>
                <a:gd name="connsiteX10" fmla="*/ 2514600 w 2552700"/>
                <a:gd name="connsiteY10" fmla="*/ 3009900 h 3352800"/>
                <a:gd name="connsiteX11" fmla="*/ 2552700 w 2552700"/>
                <a:gd name="connsiteY11" fmla="*/ 2349500 h 3352800"/>
                <a:gd name="connsiteX12" fmla="*/ 2501900 w 2552700"/>
                <a:gd name="connsiteY12" fmla="*/ 469900 h 3352800"/>
                <a:gd name="connsiteX13" fmla="*/ 2324100 w 2552700"/>
                <a:gd name="connsiteY13" fmla="*/ 190500 h 3352800"/>
                <a:gd name="connsiteX14" fmla="*/ 2032000 w 2552700"/>
                <a:gd name="connsiteY14" fmla="*/ 88900 h 3352800"/>
                <a:gd name="connsiteX15" fmla="*/ 1676400 w 2552700"/>
                <a:gd name="connsiteY15" fmla="*/ 0 h 3352800"/>
                <a:gd name="connsiteX16" fmla="*/ 1498600 w 2552700"/>
                <a:gd name="connsiteY16" fmla="*/ 25400 h 3352800"/>
                <a:gd name="connsiteX0" fmla="*/ 1435100 w 2489200"/>
                <a:gd name="connsiteY0" fmla="*/ 25400 h 3352800"/>
                <a:gd name="connsiteX1" fmla="*/ 381000 w 2489200"/>
                <a:gd name="connsiteY1" fmla="*/ 952500 h 3352800"/>
                <a:gd name="connsiteX2" fmla="*/ 241300 w 2489200"/>
                <a:gd name="connsiteY2" fmla="*/ 1117600 h 3352800"/>
                <a:gd name="connsiteX3" fmla="*/ 22018 w 2489200"/>
                <a:gd name="connsiteY3" fmla="*/ 2144702 h 3352800"/>
                <a:gd name="connsiteX4" fmla="*/ 0 w 2489200"/>
                <a:gd name="connsiteY4" fmla="*/ 2413000 h 3352800"/>
                <a:gd name="connsiteX5" fmla="*/ 190500 w 2489200"/>
                <a:gd name="connsiteY5" fmla="*/ 2590800 h 3352800"/>
                <a:gd name="connsiteX6" fmla="*/ 1028700 w 2489200"/>
                <a:gd name="connsiteY6" fmla="*/ 2895600 h 3352800"/>
                <a:gd name="connsiteX7" fmla="*/ 1426420 w 2489200"/>
                <a:gd name="connsiteY7" fmla="*/ 3165798 h 3352800"/>
                <a:gd name="connsiteX8" fmla="*/ 1651000 w 2489200"/>
                <a:gd name="connsiteY8" fmla="*/ 3352800 h 3352800"/>
                <a:gd name="connsiteX9" fmla="*/ 2159000 w 2489200"/>
                <a:gd name="connsiteY9" fmla="*/ 3352800 h 3352800"/>
                <a:gd name="connsiteX10" fmla="*/ 2451100 w 2489200"/>
                <a:gd name="connsiteY10" fmla="*/ 3009900 h 3352800"/>
                <a:gd name="connsiteX11" fmla="*/ 2489200 w 2489200"/>
                <a:gd name="connsiteY11" fmla="*/ 2349500 h 3352800"/>
                <a:gd name="connsiteX12" fmla="*/ 2438400 w 2489200"/>
                <a:gd name="connsiteY12" fmla="*/ 469900 h 3352800"/>
                <a:gd name="connsiteX13" fmla="*/ 2260600 w 2489200"/>
                <a:gd name="connsiteY13" fmla="*/ 190500 h 3352800"/>
                <a:gd name="connsiteX14" fmla="*/ 1968500 w 2489200"/>
                <a:gd name="connsiteY14" fmla="*/ 88900 h 3352800"/>
                <a:gd name="connsiteX15" fmla="*/ 1612900 w 2489200"/>
                <a:gd name="connsiteY15" fmla="*/ 0 h 3352800"/>
                <a:gd name="connsiteX16" fmla="*/ 1435100 w 2489200"/>
                <a:gd name="connsiteY16" fmla="*/ 25400 h 3352800"/>
                <a:gd name="connsiteX0" fmla="*/ 1413082 w 2467182"/>
                <a:gd name="connsiteY0" fmla="*/ 25400 h 3352800"/>
                <a:gd name="connsiteX1" fmla="*/ 358982 w 2467182"/>
                <a:gd name="connsiteY1" fmla="*/ 952500 h 3352800"/>
                <a:gd name="connsiteX2" fmla="*/ 219282 w 2467182"/>
                <a:gd name="connsiteY2" fmla="*/ 1117600 h 3352800"/>
                <a:gd name="connsiteX3" fmla="*/ 0 w 2467182"/>
                <a:gd name="connsiteY3" fmla="*/ 2144702 h 3352800"/>
                <a:gd name="connsiteX4" fmla="*/ 50672 w 2467182"/>
                <a:gd name="connsiteY4" fmla="*/ 2407601 h 3352800"/>
                <a:gd name="connsiteX5" fmla="*/ 168482 w 2467182"/>
                <a:gd name="connsiteY5" fmla="*/ 2590800 h 3352800"/>
                <a:gd name="connsiteX6" fmla="*/ 1006682 w 2467182"/>
                <a:gd name="connsiteY6" fmla="*/ 2895600 h 3352800"/>
                <a:gd name="connsiteX7" fmla="*/ 1404402 w 2467182"/>
                <a:gd name="connsiteY7" fmla="*/ 3165798 h 3352800"/>
                <a:gd name="connsiteX8" fmla="*/ 1628982 w 2467182"/>
                <a:gd name="connsiteY8" fmla="*/ 3352800 h 3352800"/>
                <a:gd name="connsiteX9" fmla="*/ 2136982 w 2467182"/>
                <a:gd name="connsiteY9" fmla="*/ 3352800 h 3352800"/>
                <a:gd name="connsiteX10" fmla="*/ 2429082 w 2467182"/>
                <a:gd name="connsiteY10" fmla="*/ 3009900 h 3352800"/>
                <a:gd name="connsiteX11" fmla="*/ 2467182 w 2467182"/>
                <a:gd name="connsiteY11" fmla="*/ 2349500 h 3352800"/>
                <a:gd name="connsiteX12" fmla="*/ 2416382 w 2467182"/>
                <a:gd name="connsiteY12" fmla="*/ 469900 h 3352800"/>
                <a:gd name="connsiteX13" fmla="*/ 2238582 w 2467182"/>
                <a:gd name="connsiteY13" fmla="*/ 190500 h 3352800"/>
                <a:gd name="connsiteX14" fmla="*/ 1946482 w 2467182"/>
                <a:gd name="connsiteY14" fmla="*/ 88900 h 3352800"/>
                <a:gd name="connsiteX15" fmla="*/ 1590882 w 2467182"/>
                <a:gd name="connsiteY15" fmla="*/ 0 h 3352800"/>
                <a:gd name="connsiteX16" fmla="*/ 1413082 w 2467182"/>
                <a:gd name="connsiteY16" fmla="*/ 25400 h 3352800"/>
                <a:gd name="connsiteX0" fmla="*/ 1413082 w 2467182"/>
                <a:gd name="connsiteY0" fmla="*/ 25400 h 3352800"/>
                <a:gd name="connsiteX1" fmla="*/ 406017 w 2467182"/>
                <a:gd name="connsiteY1" fmla="*/ 866107 h 3352800"/>
                <a:gd name="connsiteX2" fmla="*/ 219282 w 2467182"/>
                <a:gd name="connsiteY2" fmla="*/ 1117600 h 3352800"/>
                <a:gd name="connsiteX3" fmla="*/ 0 w 2467182"/>
                <a:gd name="connsiteY3" fmla="*/ 2144702 h 3352800"/>
                <a:gd name="connsiteX4" fmla="*/ 50672 w 2467182"/>
                <a:gd name="connsiteY4" fmla="*/ 2407601 h 3352800"/>
                <a:gd name="connsiteX5" fmla="*/ 168482 w 2467182"/>
                <a:gd name="connsiteY5" fmla="*/ 2590800 h 3352800"/>
                <a:gd name="connsiteX6" fmla="*/ 1006682 w 2467182"/>
                <a:gd name="connsiteY6" fmla="*/ 2895600 h 3352800"/>
                <a:gd name="connsiteX7" fmla="*/ 1404402 w 2467182"/>
                <a:gd name="connsiteY7" fmla="*/ 3165798 h 3352800"/>
                <a:gd name="connsiteX8" fmla="*/ 1628982 w 2467182"/>
                <a:gd name="connsiteY8" fmla="*/ 3352800 h 3352800"/>
                <a:gd name="connsiteX9" fmla="*/ 2136982 w 2467182"/>
                <a:gd name="connsiteY9" fmla="*/ 3352800 h 3352800"/>
                <a:gd name="connsiteX10" fmla="*/ 2429082 w 2467182"/>
                <a:gd name="connsiteY10" fmla="*/ 3009900 h 3352800"/>
                <a:gd name="connsiteX11" fmla="*/ 2467182 w 2467182"/>
                <a:gd name="connsiteY11" fmla="*/ 2349500 h 3352800"/>
                <a:gd name="connsiteX12" fmla="*/ 2416382 w 2467182"/>
                <a:gd name="connsiteY12" fmla="*/ 469900 h 3352800"/>
                <a:gd name="connsiteX13" fmla="*/ 2238582 w 2467182"/>
                <a:gd name="connsiteY13" fmla="*/ 190500 h 3352800"/>
                <a:gd name="connsiteX14" fmla="*/ 1946482 w 2467182"/>
                <a:gd name="connsiteY14" fmla="*/ 88900 h 3352800"/>
                <a:gd name="connsiteX15" fmla="*/ 1590882 w 2467182"/>
                <a:gd name="connsiteY15" fmla="*/ 0 h 3352800"/>
                <a:gd name="connsiteX16" fmla="*/ 1413082 w 2467182"/>
                <a:gd name="connsiteY16" fmla="*/ 25400 h 3352800"/>
                <a:gd name="connsiteX0" fmla="*/ 1413082 w 2467182"/>
                <a:gd name="connsiteY0" fmla="*/ 25400 h 3352800"/>
                <a:gd name="connsiteX1" fmla="*/ 406017 w 2467182"/>
                <a:gd name="connsiteY1" fmla="*/ 866107 h 3352800"/>
                <a:gd name="connsiteX2" fmla="*/ 219282 w 2467182"/>
                <a:gd name="connsiteY2" fmla="*/ 1117600 h 3352800"/>
                <a:gd name="connsiteX3" fmla="*/ 0 w 2467182"/>
                <a:gd name="connsiteY3" fmla="*/ 2144702 h 3352800"/>
                <a:gd name="connsiteX4" fmla="*/ 50672 w 2467182"/>
                <a:gd name="connsiteY4" fmla="*/ 2407601 h 3352800"/>
                <a:gd name="connsiteX5" fmla="*/ 168482 w 2467182"/>
                <a:gd name="connsiteY5" fmla="*/ 2590800 h 3352800"/>
                <a:gd name="connsiteX6" fmla="*/ 1006682 w 2467182"/>
                <a:gd name="connsiteY6" fmla="*/ 2895600 h 3352800"/>
                <a:gd name="connsiteX7" fmla="*/ 1404402 w 2467182"/>
                <a:gd name="connsiteY7" fmla="*/ 3165798 h 3352800"/>
                <a:gd name="connsiteX8" fmla="*/ 1628982 w 2467182"/>
                <a:gd name="connsiteY8" fmla="*/ 3352800 h 3352800"/>
                <a:gd name="connsiteX9" fmla="*/ 2136982 w 2467182"/>
                <a:gd name="connsiteY9" fmla="*/ 3352800 h 3352800"/>
                <a:gd name="connsiteX10" fmla="*/ 2429082 w 2467182"/>
                <a:gd name="connsiteY10" fmla="*/ 3009900 h 3352800"/>
                <a:gd name="connsiteX11" fmla="*/ 2467182 w 2467182"/>
                <a:gd name="connsiteY11" fmla="*/ 2349500 h 3352800"/>
                <a:gd name="connsiteX12" fmla="*/ 2416382 w 2467182"/>
                <a:gd name="connsiteY12" fmla="*/ 469900 h 3352800"/>
                <a:gd name="connsiteX13" fmla="*/ 2238582 w 2467182"/>
                <a:gd name="connsiteY13" fmla="*/ 190500 h 3352800"/>
                <a:gd name="connsiteX14" fmla="*/ 1946482 w 2467182"/>
                <a:gd name="connsiteY14" fmla="*/ 88900 h 3352800"/>
                <a:gd name="connsiteX15" fmla="*/ 1590882 w 2467182"/>
                <a:gd name="connsiteY15" fmla="*/ 0 h 3352800"/>
                <a:gd name="connsiteX16" fmla="*/ 1413082 w 2467182"/>
                <a:gd name="connsiteY16" fmla="*/ 25400 h 3352800"/>
                <a:gd name="connsiteX0" fmla="*/ 1413082 w 2467182"/>
                <a:gd name="connsiteY0" fmla="*/ 25400 h 3352800"/>
                <a:gd name="connsiteX1" fmla="*/ 883030 w 2467182"/>
                <a:gd name="connsiteY1" fmla="*/ 383653 h 3352800"/>
                <a:gd name="connsiteX2" fmla="*/ 406017 w 2467182"/>
                <a:gd name="connsiteY2" fmla="*/ 866107 h 3352800"/>
                <a:gd name="connsiteX3" fmla="*/ 219282 w 2467182"/>
                <a:gd name="connsiteY3" fmla="*/ 1117600 h 3352800"/>
                <a:gd name="connsiteX4" fmla="*/ 0 w 2467182"/>
                <a:gd name="connsiteY4" fmla="*/ 2144702 h 3352800"/>
                <a:gd name="connsiteX5" fmla="*/ 50672 w 2467182"/>
                <a:gd name="connsiteY5" fmla="*/ 2407601 h 3352800"/>
                <a:gd name="connsiteX6" fmla="*/ 168482 w 2467182"/>
                <a:gd name="connsiteY6" fmla="*/ 2590800 h 3352800"/>
                <a:gd name="connsiteX7" fmla="*/ 1006682 w 2467182"/>
                <a:gd name="connsiteY7" fmla="*/ 2895600 h 3352800"/>
                <a:gd name="connsiteX8" fmla="*/ 1404402 w 2467182"/>
                <a:gd name="connsiteY8" fmla="*/ 3165798 h 3352800"/>
                <a:gd name="connsiteX9" fmla="*/ 1628982 w 2467182"/>
                <a:gd name="connsiteY9" fmla="*/ 3352800 h 3352800"/>
                <a:gd name="connsiteX10" fmla="*/ 2136982 w 2467182"/>
                <a:gd name="connsiteY10" fmla="*/ 3352800 h 3352800"/>
                <a:gd name="connsiteX11" fmla="*/ 2429082 w 2467182"/>
                <a:gd name="connsiteY11" fmla="*/ 3009900 h 3352800"/>
                <a:gd name="connsiteX12" fmla="*/ 2467182 w 2467182"/>
                <a:gd name="connsiteY12" fmla="*/ 2349500 h 3352800"/>
                <a:gd name="connsiteX13" fmla="*/ 2416382 w 2467182"/>
                <a:gd name="connsiteY13" fmla="*/ 469900 h 3352800"/>
                <a:gd name="connsiteX14" fmla="*/ 2238582 w 2467182"/>
                <a:gd name="connsiteY14" fmla="*/ 190500 h 3352800"/>
                <a:gd name="connsiteX15" fmla="*/ 1946482 w 2467182"/>
                <a:gd name="connsiteY15" fmla="*/ 88900 h 3352800"/>
                <a:gd name="connsiteX16" fmla="*/ 1590882 w 2467182"/>
                <a:gd name="connsiteY16" fmla="*/ 0 h 3352800"/>
                <a:gd name="connsiteX17" fmla="*/ 1413082 w 2467182"/>
                <a:gd name="connsiteY17" fmla="*/ 25400 h 3352800"/>
                <a:gd name="connsiteX0" fmla="*/ 1413082 w 2467182"/>
                <a:gd name="connsiteY0" fmla="*/ 25400 h 3352800"/>
                <a:gd name="connsiteX1" fmla="*/ 883030 w 2467182"/>
                <a:gd name="connsiteY1" fmla="*/ 383653 h 3352800"/>
                <a:gd name="connsiteX2" fmla="*/ 406017 w 2467182"/>
                <a:gd name="connsiteY2" fmla="*/ 866107 h 3352800"/>
                <a:gd name="connsiteX3" fmla="*/ 219282 w 2467182"/>
                <a:gd name="connsiteY3" fmla="*/ 1117600 h 3352800"/>
                <a:gd name="connsiteX4" fmla="*/ 0 w 2467182"/>
                <a:gd name="connsiteY4" fmla="*/ 2144702 h 3352800"/>
                <a:gd name="connsiteX5" fmla="*/ 50672 w 2467182"/>
                <a:gd name="connsiteY5" fmla="*/ 2407601 h 3352800"/>
                <a:gd name="connsiteX6" fmla="*/ 168482 w 2467182"/>
                <a:gd name="connsiteY6" fmla="*/ 2590800 h 3352800"/>
                <a:gd name="connsiteX7" fmla="*/ 1006682 w 2467182"/>
                <a:gd name="connsiteY7" fmla="*/ 2895600 h 3352800"/>
                <a:gd name="connsiteX8" fmla="*/ 1404402 w 2467182"/>
                <a:gd name="connsiteY8" fmla="*/ 3165798 h 3352800"/>
                <a:gd name="connsiteX9" fmla="*/ 1628982 w 2467182"/>
                <a:gd name="connsiteY9" fmla="*/ 3352800 h 3352800"/>
                <a:gd name="connsiteX10" fmla="*/ 2136982 w 2467182"/>
                <a:gd name="connsiteY10" fmla="*/ 3352800 h 3352800"/>
                <a:gd name="connsiteX11" fmla="*/ 2429082 w 2467182"/>
                <a:gd name="connsiteY11" fmla="*/ 3009900 h 3352800"/>
                <a:gd name="connsiteX12" fmla="*/ 2467182 w 2467182"/>
                <a:gd name="connsiteY12" fmla="*/ 2349500 h 3352800"/>
                <a:gd name="connsiteX13" fmla="*/ 2416382 w 2467182"/>
                <a:gd name="connsiteY13" fmla="*/ 469900 h 3352800"/>
                <a:gd name="connsiteX14" fmla="*/ 2238582 w 2467182"/>
                <a:gd name="connsiteY14" fmla="*/ 190500 h 3352800"/>
                <a:gd name="connsiteX15" fmla="*/ 1946482 w 2467182"/>
                <a:gd name="connsiteY15" fmla="*/ 88900 h 3352800"/>
                <a:gd name="connsiteX16" fmla="*/ 1590882 w 2467182"/>
                <a:gd name="connsiteY16" fmla="*/ 0 h 3352800"/>
                <a:gd name="connsiteX17" fmla="*/ 1413082 w 2467182"/>
                <a:gd name="connsiteY17" fmla="*/ 25400 h 3352800"/>
                <a:gd name="connsiteX0" fmla="*/ 1413082 w 2467182"/>
                <a:gd name="connsiteY0" fmla="*/ 25400 h 3352800"/>
                <a:gd name="connsiteX1" fmla="*/ 878754 w 2467182"/>
                <a:gd name="connsiteY1" fmla="*/ 308059 h 3352800"/>
                <a:gd name="connsiteX2" fmla="*/ 883030 w 2467182"/>
                <a:gd name="connsiteY2" fmla="*/ 383653 h 3352800"/>
                <a:gd name="connsiteX3" fmla="*/ 406017 w 2467182"/>
                <a:gd name="connsiteY3" fmla="*/ 866107 h 3352800"/>
                <a:gd name="connsiteX4" fmla="*/ 219282 w 2467182"/>
                <a:gd name="connsiteY4" fmla="*/ 1117600 h 3352800"/>
                <a:gd name="connsiteX5" fmla="*/ 0 w 2467182"/>
                <a:gd name="connsiteY5" fmla="*/ 2144702 h 3352800"/>
                <a:gd name="connsiteX6" fmla="*/ 50672 w 2467182"/>
                <a:gd name="connsiteY6" fmla="*/ 2407601 h 3352800"/>
                <a:gd name="connsiteX7" fmla="*/ 168482 w 2467182"/>
                <a:gd name="connsiteY7" fmla="*/ 2590800 h 3352800"/>
                <a:gd name="connsiteX8" fmla="*/ 1006682 w 2467182"/>
                <a:gd name="connsiteY8" fmla="*/ 2895600 h 3352800"/>
                <a:gd name="connsiteX9" fmla="*/ 1404402 w 2467182"/>
                <a:gd name="connsiteY9" fmla="*/ 3165798 h 3352800"/>
                <a:gd name="connsiteX10" fmla="*/ 1628982 w 2467182"/>
                <a:gd name="connsiteY10" fmla="*/ 3352800 h 3352800"/>
                <a:gd name="connsiteX11" fmla="*/ 2136982 w 2467182"/>
                <a:gd name="connsiteY11" fmla="*/ 3352800 h 3352800"/>
                <a:gd name="connsiteX12" fmla="*/ 2429082 w 2467182"/>
                <a:gd name="connsiteY12" fmla="*/ 3009900 h 3352800"/>
                <a:gd name="connsiteX13" fmla="*/ 2467182 w 2467182"/>
                <a:gd name="connsiteY13" fmla="*/ 2349500 h 3352800"/>
                <a:gd name="connsiteX14" fmla="*/ 2416382 w 2467182"/>
                <a:gd name="connsiteY14" fmla="*/ 469900 h 3352800"/>
                <a:gd name="connsiteX15" fmla="*/ 2238582 w 2467182"/>
                <a:gd name="connsiteY15" fmla="*/ 190500 h 3352800"/>
                <a:gd name="connsiteX16" fmla="*/ 1946482 w 2467182"/>
                <a:gd name="connsiteY16" fmla="*/ 88900 h 3352800"/>
                <a:gd name="connsiteX17" fmla="*/ 1590882 w 2467182"/>
                <a:gd name="connsiteY17" fmla="*/ 0 h 3352800"/>
                <a:gd name="connsiteX18" fmla="*/ 1413082 w 2467182"/>
                <a:gd name="connsiteY18" fmla="*/ 25400 h 3352800"/>
                <a:gd name="connsiteX0" fmla="*/ 1413082 w 2467182"/>
                <a:gd name="connsiteY0" fmla="*/ 25400 h 3352800"/>
                <a:gd name="connsiteX1" fmla="*/ 878754 w 2467182"/>
                <a:gd name="connsiteY1" fmla="*/ 308059 h 3352800"/>
                <a:gd name="connsiteX2" fmla="*/ 797512 w 2467182"/>
                <a:gd name="connsiteY2" fmla="*/ 389053 h 3352800"/>
                <a:gd name="connsiteX3" fmla="*/ 406017 w 2467182"/>
                <a:gd name="connsiteY3" fmla="*/ 866107 h 3352800"/>
                <a:gd name="connsiteX4" fmla="*/ 219282 w 2467182"/>
                <a:gd name="connsiteY4" fmla="*/ 1117600 h 3352800"/>
                <a:gd name="connsiteX5" fmla="*/ 0 w 2467182"/>
                <a:gd name="connsiteY5" fmla="*/ 2144702 h 3352800"/>
                <a:gd name="connsiteX6" fmla="*/ 50672 w 2467182"/>
                <a:gd name="connsiteY6" fmla="*/ 2407601 h 3352800"/>
                <a:gd name="connsiteX7" fmla="*/ 168482 w 2467182"/>
                <a:gd name="connsiteY7" fmla="*/ 2590800 h 3352800"/>
                <a:gd name="connsiteX8" fmla="*/ 1006682 w 2467182"/>
                <a:gd name="connsiteY8" fmla="*/ 2895600 h 3352800"/>
                <a:gd name="connsiteX9" fmla="*/ 1404402 w 2467182"/>
                <a:gd name="connsiteY9" fmla="*/ 3165798 h 3352800"/>
                <a:gd name="connsiteX10" fmla="*/ 1628982 w 2467182"/>
                <a:gd name="connsiteY10" fmla="*/ 3352800 h 3352800"/>
                <a:gd name="connsiteX11" fmla="*/ 2136982 w 2467182"/>
                <a:gd name="connsiteY11" fmla="*/ 3352800 h 3352800"/>
                <a:gd name="connsiteX12" fmla="*/ 2429082 w 2467182"/>
                <a:gd name="connsiteY12" fmla="*/ 3009900 h 3352800"/>
                <a:gd name="connsiteX13" fmla="*/ 2467182 w 2467182"/>
                <a:gd name="connsiteY13" fmla="*/ 2349500 h 3352800"/>
                <a:gd name="connsiteX14" fmla="*/ 2416382 w 2467182"/>
                <a:gd name="connsiteY14" fmla="*/ 469900 h 3352800"/>
                <a:gd name="connsiteX15" fmla="*/ 2238582 w 2467182"/>
                <a:gd name="connsiteY15" fmla="*/ 190500 h 3352800"/>
                <a:gd name="connsiteX16" fmla="*/ 1946482 w 2467182"/>
                <a:gd name="connsiteY16" fmla="*/ 88900 h 3352800"/>
                <a:gd name="connsiteX17" fmla="*/ 1590882 w 2467182"/>
                <a:gd name="connsiteY17" fmla="*/ 0 h 3352800"/>
                <a:gd name="connsiteX18" fmla="*/ 1413082 w 2467182"/>
                <a:gd name="connsiteY18" fmla="*/ 25400 h 3352800"/>
                <a:gd name="connsiteX0" fmla="*/ 1413082 w 2467182"/>
                <a:gd name="connsiteY0" fmla="*/ 25400 h 3352800"/>
                <a:gd name="connsiteX1" fmla="*/ 878754 w 2467182"/>
                <a:gd name="connsiteY1" fmla="*/ 308059 h 3352800"/>
                <a:gd name="connsiteX2" fmla="*/ 797512 w 2467182"/>
                <a:gd name="connsiteY2" fmla="*/ 389053 h 3352800"/>
                <a:gd name="connsiteX3" fmla="*/ 406017 w 2467182"/>
                <a:gd name="connsiteY3" fmla="*/ 866107 h 3352800"/>
                <a:gd name="connsiteX4" fmla="*/ 219282 w 2467182"/>
                <a:gd name="connsiteY4" fmla="*/ 1117600 h 3352800"/>
                <a:gd name="connsiteX5" fmla="*/ 0 w 2467182"/>
                <a:gd name="connsiteY5" fmla="*/ 2144702 h 3352800"/>
                <a:gd name="connsiteX6" fmla="*/ 50672 w 2467182"/>
                <a:gd name="connsiteY6" fmla="*/ 2407601 h 3352800"/>
                <a:gd name="connsiteX7" fmla="*/ 168482 w 2467182"/>
                <a:gd name="connsiteY7" fmla="*/ 2590800 h 3352800"/>
                <a:gd name="connsiteX8" fmla="*/ 1006682 w 2467182"/>
                <a:gd name="connsiteY8" fmla="*/ 2895600 h 3352800"/>
                <a:gd name="connsiteX9" fmla="*/ 1404402 w 2467182"/>
                <a:gd name="connsiteY9" fmla="*/ 3165798 h 3352800"/>
                <a:gd name="connsiteX10" fmla="*/ 1628982 w 2467182"/>
                <a:gd name="connsiteY10" fmla="*/ 3352800 h 3352800"/>
                <a:gd name="connsiteX11" fmla="*/ 2136982 w 2467182"/>
                <a:gd name="connsiteY11" fmla="*/ 3352800 h 3352800"/>
                <a:gd name="connsiteX12" fmla="*/ 2429082 w 2467182"/>
                <a:gd name="connsiteY12" fmla="*/ 3009900 h 3352800"/>
                <a:gd name="connsiteX13" fmla="*/ 2467182 w 2467182"/>
                <a:gd name="connsiteY13" fmla="*/ 2349500 h 3352800"/>
                <a:gd name="connsiteX14" fmla="*/ 2416382 w 2467182"/>
                <a:gd name="connsiteY14" fmla="*/ 469900 h 3352800"/>
                <a:gd name="connsiteX15" fmla="*/ 2238582 w 2467182"/>
                <a:gd name="connsiteY15" fmla="*/ 190500 h 3352800"/>
                <a:gd name="connsiteX16" fmla="*/ 1946482 w 2467182"/>
                <a:gd name="connsiteY16" fmla="*/ 88900 h 3352800"/>
                <a:gd name="connsiteX17" fmla="*/ 1590882 w 2467182"/>
                <a:gd name="connsiteY17" fmla="*/ 0 h 3352800"/>
                <a:gd name="connsiteX18" fmla="*/ 1413082 w 2467182"/>
                <a:gd name="connsiteY18" fmla="*/ 25400 h 3352800"/>
                <a:gd name="connsiteX0" fmla="*/ 1413082 w 2467182"/>
                <a:gd name="connsiteY0" fmla="*/ 25400 h 3352800"/>
                <a:gd name="connsiteX1" fmla="*/ 912961 w 2467182"/>
                <a:gd name="connsiteY1" fmla="*/ 313459 h 3352800"/>
                <a:gd name="connsiteX2" fmla="*/ 797512 w 2467182"/>
                <a:gd name="connsiteY2" fmla="*/ 389053 h 3352800"/>
                <a:gd name="connsiteX3" fmla="*/ 406017 w 2467182"/>
                <a:gd name="connsiteY3" fmla="*/ 866107 h 3352800"/>
                <a:gd name="connsiteX4" fmla="*/ 219282 w 2467182"/>
                <a:gd name="connsiteY4" fmla="*/ 1117600 h 3352800"/>
                <a:gd name="connsiteX5" fmla="*/ 0 w 2467182"/>
                <a:gd name="connsiteY5" fmla="*/ 2144702 h 3352800"/>
                <a:gd name="connsiteX6" fmla="*/ 50672 w 2467182"/>
                <a:gd name="connsiteY6" fmla="*/ 2407601 h 3352800"/>
                <a:gd name="connsiteX7" fmla="*/ 168482 w 2467182"/>
                <a:gd name="connsiteY7" fmla="*/ 2590800 h 3352800"/>
                <a:gd name="connsiteX8" fmla="*/ 1006682 w 2467182"/>
                <a:gd name="connsiteY8" fmla="*/ 2895600 h 3352800"/>
                <a:gd name="connsiteX9" fmla="*/ 1404402 w 2467182"/>
                <a:gd name="connsiteY9" fmla="*/ 3165798 h 3352800"/>
                <a:gd name="connsiteX10" fmla="*/ 1628982 w 2467182"/>
                <a:gd name="connsiteY10" fmla="*/ 3352800 h 3352800"/>
                <a:gd name="connsiteX11" fmla="*/ 2136982 w 2467182"/>
                <a:gd name="connsiteY11" fmla="*/ 3352800 h 3352800"/>
                <a:gd name="connsiteX12" fmla="*/ 2429082 w 2467182"/>
                <a:gd name="connsiteY12" fmla="*/ 3009900 h 3352800"/>
                <a:gd name="connsiteX13" fmla="*/ 2467182 w 2467182"/>
                <a:gd name="connsiteY13" fmla="*/ 2349500 h 3352800"/>
                <a:gd name="connsiteX14" fmla="*/ 2416382 w 2467182"/>
                <a:gd name="connsiteY14" fmla="*/ 469900 h 3352800"/>
                <a:gd name="connsiteX15" fmla="*/ 2238582 w 2467182"/>
                <a:gd name="connsiteY15" fmla="*/ 190500 h 3352800"/>
                <a:gd name="connsiteX16" fmla="*/ 1946482 w 2467182"/>
                <a:gd name="connsiteY16" fmla="*/ 88900 h 3352800"/>
                <a:gd name="connsiteX17" fmla="*/ 1590882 w 2467182"/>
                <a:gd name="connsiteY17" fmla="*/ 0 h 3352800"/>
                <a:gd name="connsiteX18" fmla="*/ 1413082 w 2467182"/>
                <a:gd name="connsiteY18" fmla="*/ 25400 h 3352800"/>
                <a:gd name="connsiteX0" fmla="*/ 1413082 w 2467182"/>
                <a:gd name="connsiteY0" fmla="*/ 25400 h 3352800"/>
                <a:gd name="connsiteX1" fmla="*/ 988019 w 2467182"/>
                <a:gd name="connsiteY1" fmla="*/ 237865 h 3352800"/>
                <a:gd name="connsiteX2" fmla="*/ 797512 w 2467182"/>
                <a:gd name="connsiteY2" fmla="*/ 389053 h 3352800"/>
                <a:gd name="connsiteX3" fmla="*/ 406017 w 2467182"/>
                <a:gd name="connsiteY3" fmla="*/ 866107 h 3352800"/>
                <a:gd name="connsiteX4" fmla="*/ 219282 w 2467182"/>
                <a:gd name="connsiteY4" fmla="*/ 1117600 h 3352800"/>
                <a:gd name="connsiteX5" fmla="*/ 0 w 2467182"/>
                <a:gd name="connsiteY5" fmla="*/ 2144702 h 3352800"/>
                <a:gd name="connsiteX6" fmla="*/ 50672 w 2467182"/>
                <a:gd name="connsiteY6" fmla="*/ 2407601 h 3352800"/>
                <a:gd name="connsiteX7" fmla="*/ 168482 w 2467182"/>
                <a:gd name="connsiteY7" fmla="*/ 2590800 h 3352800"/>
                <a:gd name="connsiteX8" fmla="*/ 1006682 w 2467182"/>
                <a:gd name="connsiteY8" fmla="*/ 2895600 h 3352800"/>
                <a:gd name="connsiteX9" fmla="*/ 1404402 w 2467182"/>
                <a:gd name="connsiteY9" fmla="*/ 3165798 h 3352800"/>
                <a:gd name="connsiteX10" fmla="*/ 1628982 w 2467182"/>
                <a:gd name="connsiteY10" fmla="*/ 3352800 h 3352800"/>
                <a:gd name="connsiteX11" fmla="*/ 2136982 w 2467182"/>
                <a:gd name="connsiteY11" fmla="*/ 3352800 h 3352800"/>
                <a:gd name="connsiteX12" fmla="*/ 2429082 w 2467182"/>
                <a:gd name="connsiteY12" fmla="*/ 3009900 h 3352800"/>
                <a:gd name="connsiteX13" fmla="*/ 2467182 w 2467182"/>
                <a:gd name="connsiteY13" fmla="*/ 2349500 h 3352800"/>
                <a:gd name="connsiteX14" fmla="*/ 2416382 w 2467182"/>
                <a:gd name="connsiteY14" fmla="*/ 469900 h 3352800"/>
                <a:gd name="connsiteX15" fmla="*/ 2238582 w 2467182"/>
                <a:gd name="connsiteY15" fmla="*/ 190500 h 3352800"/>
                <a:gd name="connsiteX16" fmla="*/ 1946482 w 2467182"/>
                <a:gd name="connsiteY16" fmla="*/ 88900 h 3352800"/>
                <a:gd name="connsiteX17" fmla="*/ 1590882 w 2467182"/>
                <a:gd name="connsiteY17" fmla="*/ 0 h 3352800"/>
                <a:gd name="connsiteX18" fmla="*/ 1413082 w 2467182"/>
                <a:gd name="connsiteY18" fmla="*/ 25400 h 3352800"/>
                <a:gd name="connsiteX0" fmla="*/ 1413082 w 2467182"/>
                <a:gd name="connsiteY0" fmla="*/ 25400 h 3368999"/>
                <a:gd name="connsiteX1" fmla="*/ 988019 w 2467182"/>
                <a:gd name="connsiteY1" fmla="*/ 237865 h 3368999"/>
                <a:gd name="connsiteX2" fmla="*/ 797512 w 2467182"/>
                <a:gd name="connsiteY2" fmla="*/ 389053 h 3368999"/>
                <a:gd name="connsiteX3" fmla="*/ 406017 w 2467182"/>
                <a:gd name="connsiteY3" fmla="*/ 866107 h 3368999"/>
                <a:gd name="connsiteX4" fmla="*/ 219282 w 2467182"/>
                <a:gd name="connsiteY4" fmla="*/ 1117600 h 3368999"/>
                <a:gd name="connsiteX5" fmla="*/ 0 w 2467182"/>
                <a:gd name="connsiteY5" fmla="*/ 2144702 h 3368999"/>
                <a:gd name="connsiteX6" fmla="*/ 50672 w 2467182"/>
                <a:gd name="connsiteY6" fmla="*/ 2407601 h 3368999"/>
                <a:gd name="connsiteX7" fmla="*/ 168482 w 2467182"/>
                <a:gd name="connsiteY7" fmla="*/ 2590800 h 3368999"/>
                <a:gd name="connsiteX8" fmla="*/ 1006682 w 2467182"/>
                <a:gd name="connsiteY8" fmla="*/ 2895600 h 3368999"/>
                <a:gd name="connsiteX9" fmla="*/ 1404402 w 2467182"/>
                <a:gd name="connsiteY9" fmla="*/ 3165798 h 3368999"/>
                <a:gd name="connsiteX10" fmla="*/ 1602491 w 2467182"/>
                <a:gd name="connsiteY10" fmla="*/ 3368999 h 3368999"/>
                <a:gd name="connsiteX11" fmla="*/ 2136982 w 2467182"/>
                <a:gd name="connsiteY11" fmla="*/ 3352800 h 3368999"/>
                <a:gd name="connsiteX12" fmla="*/ 2429082 w 2467182"/>
                <a:gd name="connsiteY12" fmla="*/ 3009900 h 3368999"/>
                <a:gd name="connsiteX13" fmla="*/ 2467182 w 2467182"/>
                <a:gd name="connsiteY13" fmla="*/ 2349500 h 3368999"/>
                <a:gd name="connsiteX14" fmla="*/ 2416382 w 2467182"/>
                <a:gd name="connsiteY14" fmla="*/ 469900 h 3368999"/>
                <a:gd name="connsiteX15" fmla="*/ 2238582 w 2467182"/>
                <a:gd name="connsiteY15" fmla="*/ 190500 h 3368999"/>
                <a:gd name="connsiteX16" fmla="*/ 1946482 w 2467182"/>
                <a:gd name="connsiteY16" fmla="*/ 88900 h 3368999"/>
                <a:gd name="connsiteX17" fmla="*/ 1590882 w 2467182"/>
                <a:gd name="connsiteY17" fmla="*/ 0 h 3368999"/>
                <a:gd name="connsiteX18" fmla="*/ 1413082 w 2467182"/>
                <a:gd name="connsiteY18" fmla="*/ 25400 h 3368999"/>
                <a:gd name="connsiteX0" fmla="*/ 1413082 w 2467182"/>
                <a:gd name="connsiteY0" fmla="*/ 25400 h 3368999"/>
                <a:gd name="connsiteX1" fmla="*/ 988019 w 2467182"/>
                <a:gd name="connsiteY1" fmla="*/ 237865 h 3368999"/>
                <a:gd name="connsiteX2" fmla="*/ 797512 w 2467182"/>
                <a:gd name="connsiteY2" fmla="*/ 389053 h 3368999"/>
                <a:gd name="connsiteX3" fmla="*/ 406017 w 2467182"/>
                <a:gd name="connsiteY3" fmla="*/ 866107 h 3368999"/>
                <a:gd name="connsiteX4" fmla="*/ 219282 w 2467182"/>
                <a:gd name="connsiteY4" fmla="*/ 1117600 h 3368999"/>
                <a:gd name="connsiteX5" fmla="*/ 0 w 2467182"/>
                <a:gd name="connsiteY5" fmla="*/ 2144702 h 3368999"/>
                <a:gd name="connsiteX6" fmla="*/ 50672 w 2467182"/>
                <a:gd name="connsiteY6" fmla="*/ 2407601 h 3368999"/>
                <a:gd name="connsiteX7" fmla="*/ 168482 w 2467182"/>
                <a:gd name="connsiteY7" fmla="*/ 2590800 h 3368999"/>
                <a:gd name="connsiteX8" fmla="*/ 1006682 w 2467182"/>
                <a:gd name="connsiteY8" fmla="*/ 2895600 h 3368999"/>
                <a:gd name="connsiteX9" fmla="*/ 1457384 w 2467182"/>
                <a:gd name="connsiteY9" fmla="*/ 3241392 h 3368999"/>
                <a:gd name="connsiteX10" fmla="*/ 1602491 w 2467182"/>
                <a:gd name="connsiteY10" fmla="*/ 3368999 h 3368999"/>
                <a:gd name="connsiteX11" fmla="*/ 2136982 w 2467182"/>
                <a:gd name="connsiteY11" fmla="*/ 3352800 h 3368999"/>
                <a:gd name="connsiteX12" fmla="*/ 2429082 w 2467182"/>
                <a:gd name="connsiteY12" fmla="*/ 3009900 h 3368999"/>
                <a:gd name="connsiteX13" fmla="*/ 2467182 w 2467182"/>
                <a:gd name="connsiteY13" fmla="*/ 2349500 h 3368999"/>
                <a:gd name="connsiteX14" fmla="*/ 2416382 w 2467182"/>
                <a:gd name="connsiteY14" fmla="*/ 469900 h 3368999"/>
                <a:gd name="connsiteX15" fmla="*/ 2238582 w 2467182"/>
                <a:gd name="connsiteY15" fmla="*/ 190500 h 3368999"/>
                <a:gd name="connsiteX16" fmla="*/ 1946482 w 2467182"/>
                <a:gd name="connsiteY16" fmla="*/ 88900 h 3368999"/>
                <a:gd name="connsiteX17" fmla="*/ 1590882 w 2467182"/>
                <a:gd name="connsiteY17" fmla="*/ 0 h 3368999"/>
                <a:gd name="connsiteX18" fmla="*/ 1413082 w 2467182"/>
                <a:gd name="connsiteY18" fmla="*/ 25400 h 3368999"/>
                <a:gd name="connsiteX0" fmla="*/ 1413082 w 2467182"/>
                <a:gd name="connsiteY0" fmla="*/ 25400 h 3368999"/>
                <a:gd name="connsiteX1" fmla="*/ 988019 w 2467182"/>
                <a:gd name="connsiteY1" fmla="*/ 237865 h 3368999"/>
                <a:gd name="connsiteX2" fmla="*/ 771735 w 2467182"/>
                <a:gd name="connsiteY2" fmla="*/ 317941 h 3368999"/>
                <a:gd name="connsiteX3" fmla="*/ 406017 w 2467182"/>
                <a:gd name="connsiteY3" fmla="*/ 866107 h 3368999"/>
                <a:gd name="connsiteX4" fmla="*/ 219282 w 2467182"/>
                <a:gd name="connsiteY4" fmla="*/ 1117600 h 3368999"/>
                <a:gd name="connsiteX5" fmla="*/ 0 w 2467182"/>
                <a:gd name="connsiteY5" fmla="*/ 2144702 h 3368999"/>
                <a:gd name="connsiteX6" fmla="*/ 50672 w 2467182"/>
                <a:gd name="connsiteY6" fmla="*/ 2407601 h 3368999"/>
                <a:gd name="connsiteX7" fmla="*/ 168482 w 2467182"/>
                <a:gd name="connsiteY7" fmla="*/ 2590800 h 3368999"/>
                <a:gd name="connsiteX8" fmla="*/ 1006682 w 2467182"/>
                <a:gd name="connsiteY8" fmla="*/ 2895600 h 3368999"/>
                <a:gd name="connsiteX9" fmla="*/ 1457384 w 2467182"/>
                <a:gd name="connsiteY9" fmla="*/ 3241392 h 3368999"/>
                <a:gd name="connsiteX10" fmla="*/ 1602491 w 2467182"/>
                <a:gd name="connsiteY10" fmla="*/ 3368999 h 3368999"/>
                <a:gd name="connsiteX11" fmla="*/ 2136982 w 2467182"/>
                <a:gd name="connsiteY11" fmla="*/ 3352800 h 3368999"/>
                <a:gd name="connsiteX12" fmla="*/ 2429082 w 2467182"/>
                <a:gd name="connsiteY12" fmla="*/ 3009900 h 3368999"/>
                <a:gd name="connsiteX13" fmla="*/ 2467182 w 2467182"/>
                <a:gd name="connsiteY13" fmla="*/ 2349500 h 3368999"/>
                <a:gd name="connsiteX14" fmla="*/ 2416382 w 2467182"/>
                <a:gd name="connsiteY14" fmla="*/ 469900 h 3368999"/>
                <a:gd name="connsiteX15" fmla="*/ 2238582 w 2467182"/>
                <a:gd name="connsiteY15" fmla="*/ 190500 h 3368999"/>
                <a:gd name="connsiteX16" fmla="*/ 1946482 w 2467182"/>
                <a:gd name="connsiteY16" fmla="*/ 88900 h 3368999"/>
                <a:gd name="connsiteX17" fmla="*/ 1590882 w 2467182"/>
                <a:gd name="connsiteY17" fmla="*/ 0 h 3368999"/>
                <a:gd name="connsiteX18" fmla="*/ 1413082 w 2467182"/>
                <a:gd name="connsiteY18" fmla="*/ 25400 h 3368999"/>
                <a:gd name="connsiteX0" fmla="*/ 1413082 w 2467182"/>
                <a:gd name="connsiteY0" fmla="*/ 25400 h 3368999"/>
                <a:gd name="connsiteX1" fmla="*/ 893502 w 2467182"/>
                <a:gd name="connsiteY1" fmla="*/ 172223 h 3368999"/>
                <a:gd name="connsiteX2" fmla="*/ 771735 w 2467182"/>
                <a:gd name="connsiteY2" fmla="*/ 317941 h 3368999"/>
                <a:gd name="connsiteX3" fmla="*/ 406017 w 2467182"/>
                <a:gd name="connsiteY3" fmla="*/ 866107 h 3368999"/>
                <a:gd name="connsiteX4" fmla="*/ 219282 w 2467182"/>
                <a:gd name="connsiteY4" fmla="*/ 1117600 h 3368999"/>
                <a:gd name="connsiteX5" fmla="*/ 0 w 2467182"/>
                <a:gd name="connsiteY5" fmla="*/ 2144702 h 3368999"/>
                <a:gd name="connsiteX6" fmla="*/ 50672 w 2467182"/>
                <a:gd name="connsiteY6" fmla="*/ 2407601 h 3368999"/>
                <a:gd name="connsiteX7" fmla="*/ 168482 w 2467182"/>
                <a:gd name="connsiteY7" fmla="*/ 2590800 h 3368999"/>
                <a:gd name="connsiteX8" fmla="*/ 1006682 w 2467182"/>
                <a:gd name="connsiteY8" fmla="*/ 2895600 h 3368999"/>
                <a:gd name="connsiteX9" fmla="*/ 1457384 w 2467182"/>
                <a:gd name="connsiteY9" fmla="*/ 3241392 h 3368999"/>
                <a:gd name="connsiteX10" fmla="*/ 1602491 w 2467182"/>
                <a:gd name="connsiteY10" fmla="*/ 3368999 h 3368999"/>
                <a:gd name="connsiteX11" fmla="*/ 2136982 w 2467182"/>
                <a:gd name="connsiteY11" fmla="*/ 3352800 h 3368999"/>
                <a:gd name="connsiteX12" fmla="*/ 2429082 w 2467182"/>
                <a:gd name="connsiteY12" fmla="*/ 3009900 h 3368999"/>
                <a:gd name="connsiteX13" fmla="*/ 2467182 w 2467182"/>
                <a:gd name="connsiteY13" fmla="*/ 2349500 h 3368999"/>
                <a:gd name="connsiteX14" fmla="*/ 2416382 w 2467182"/>
                <a:gd name="connsiteY14" fmla="*/ 469900 h 3368999"/>
                <a:gd name="connsiteX15" fmla="*/ 2238582 w 2467182"/>
                <a:gd name="connsiteY15" fmla="*/ 190500 h 3368999"/>
                <a:gd name="connsiteX16" fmla="*/ 1946482 w 2467182"/>
                <a:gd name="connsiteY16" fmla="*/ 88900 h 3368999"/>
                <a:gd name="connsiteX17" fmla="*/ 1590882 w 2467182"/>
                <a:gd name="connsiteY17" fmla="*/ 0 h 3368999"/>
                <a:gd name="connsiteX18" fmla="*/ 1413082 w 2467182"/>
                <a:gd name="connsiteY18" fmla="*/ 25400 h 3368999"/>
                <a:gd name="connsiteX0" fmla="*/ 1413082 w 2467182"/>
                <a:gd name="connsiteY0" fmla="*/ 25400 h 3368999"/>
                <a:gd name="connsiteX1" fmla="*/ 893502 w 2467182"/>
                <a:gd name="connsiteY1" fmla="*/ 172223 h 3368999"/>
                <a:gd name="connsiteX2" fmla="*/ 677218 w 2467182"/>
                <a:gd name="connsiteY2" fmla="*/ 334352 h 3368999"/>
                <a:gd name="connsiteX3" fmla="*/ 406017 w 2467182"/>
                <a:gd name="connsiteY3" fmla="*/ 866107 h 3368999"/>
                <a:gd name="connsiteX4" fmla="*/ 219282 w 2467182"/>
                <a:gd name="connsiteY4" fmla="*/ 1117600 h 3368999"/>
                <a:gd name="connsiteX5" fmla="*/ 0 w 2467182"/>
                <a:gd name="connsiteY5" fmla="*/ 2144702 h 3368999"/>
                <a:gd name="connsiteX6" fmla="*/ 50672 w 2467182"/>
                <a:gd name="connsiteY6" fmla="*/ 2407601 h 3368999"/>
                <a:gd name="connsiteX7" fmla="*/ 168482 w 2467182"/>
                <a:gd name="connsiteY7" fmla="*/ 2590800 h 3368999"/>
                <a:gd name="connsiteX8" fmla="*/ 1006682 w 2467182"/>
                <a:gd name="connsiteY8" fmla="*/ 2895600 h 3368999"/>
                <a:gd name="connsiteX9" fmla="*/ 1457384 w 2467182"/>
                <a:gd name="connsiteY9" fmla="*/ 3241392 h 3368999"/>
                <a:gd name="connsiteX10" fmla="*/ 1602491 w 2467182"/>
                <a:gd name="connsiteY10" fmla="*/ 3368999 h 3368999"/>
                <a:gd name="connsiteX11" fmla="*/ 2136982 w 2467182"/>
                <a:gd name="connsiteY11" fmla="*/ 3352800 h 3368999"/>
                <a:gd name="connsiteX12" fmla="*/ 2429082 w 2467182"/>
                <a:gd name="connsiteY12" fmla="*/ 3009900 h 3368999"/>
                <a:gd name="connsiteX13" fmla="*/ 2467182 w 2467182"/>
                <a:gd name="connsiteY13" fmla="*/ 2349500 h 3368999"/>
                <a:gd name="connsiteX14" fmla="*/ 2416382 w 2467182"/>
                <a:gd name="connsiteY14" fmla="*/ 469900 h 3368999"/>
                <a:gd name="connsiteX15" fmla="*/ 2238582 w 2467182"/>
                <a:gd name="connsiteY15" fmla="*/ 190500 h 3368999"/>
                <a:gd name="connsiteX16" fmla="*/ 1946482 w 2467182"/>
                <a:gd name="connsiteY16" fmla="*/ 88900 h 3368999"/>
                <a:gd name="connsiteX17" fmla="*/ 1590882 w 2467182"/>
                <a:gd name="connsiteY17" fmla="*/ 0 h 3368999"/>
                <a:gd name="connsiteX18" fmla="*/ 1413082 w 2467182"/>
                <a:gd name="connsiteY18" fmla="*/ 25400 h 3368999"/>
                <a:gd name="connsiteX0" fmla="*/ 1413082 w 2467182"/>
                <a:gd name="connsiteY0" fmla="*/ 25400 h 3368999"/>
                <a:gd name="connsiteX1" fmla="*/ 893502 w 2467182"/>
                <a:gd name="connsiteY1" fmla="*/ 172223 h 3368999"/>
                <a:gd name="connsiteX2" fmla="*/ 677218 w 2467182"/>
                <a:gd name="connsiteY2" fmla="*/ 334352 h 3368999"/>
                <a:gd name="connsiteX3" fmla="*/ 401721 w 2467182"/>
                <a:gd name="connsiteY3" fmla="*/ 619949 h 3368999"/>
                <a:gd name="connsiteX4" fmla="*/ 219282 w 2467182"/>
                <a:gd name="connsiteY4" fmla="*/ 1117600 h 3368999"/>
                <a:gd name="connsiteX5" fmla="*/ 0 w 2467182"/>
                <a:gd name="connsiteY5" fmla="*/ 2144702 h 3368999"/>
                <a:gd name="connsiteX6" fmla="*/ 50672 w 2467182"/>
                <a:gd name="connsiteY6" fmla="*/ 2407601 h 3368999"/>
                <a:gd name="connsiteX7" fmla="*/ 168482 w 2467182"/>
                <a:gd name="connsiteY7" fmla="*/ 2590800 h 3368999"/>
                <a:gd name="connsiteX8" fmla="*/ 1006682 w 2467182"/>
                <a:gd name="connsiteY8" fmla="*/ 2895600 h 3368999"/>
                <a:gd name="connsiteX9" fmla="*/ 1457384 w 2467182"/>
                <a:gd name="connsiteY9" fmla="*/ 3241392 h 3368999"/>
                <a:gd name="connsiteX10" fmla="*/ 1602491 w 2467182"/>
                <a:gd name="connsiteY10" fmla="*/ 3368999 h 3368999"/>
                <a:gd name="connsiteX11" fmla="*/ 2136982 w 2467182"/>
                <a:gd name="connsiteY11" fmla="*/ 3352800 h 3368999"/>
                <a:gd name="connsiteX12" fmla="*/ 2429082 w 2467182"/>
                <a:gd name="connsiteY12" fmla="*/ 3009900 h 3368999"/>
                <a:gd name="connsiteX13" fmla="*/ 2467182 w 2467182"/>
                <a:gd name="connsiteY13" fmla="*/ 2349500 h 3368999"/>
                <a:gd name="connsiteX14" fmla="*/ 2416382 w 2467182"/>
                <a:gd name="connsiteY14" fmla="*/ 469900 h 3368999"/>
                <a:gd name="connsiteX15" fmla="*/ 2238582 w 2467182"/>
                <a:gd name="connsiteY15" fmla="*/ 190500 h 3368999"/>
                <a:gd name="connsiteX16" fmla="*/ 1946482 w 2467182"/>
                <a:gd name="connsiteY16" fmla="*/ 88900 h 3368999"/>
                <a:gd name="connsiteX17" fmla="*/ 1590882 w 2467182"/>
                <a:gd name="connsiteY17" fmla="*/ 0 h 3368999"/>
                <a:gd name="connsiteX18" fmla="*/ 1413082 w 2467182"/>
                <a:gd name="connsiteY18" fmla="*/ 25400 h 3368999"/>
                <a:gd name="connsiteX0" fmla="*/ 1413082 w 2467182"/>
                <a:gd name="connsiteY0" fmla="*/ 25400 h 3368999"/>
                <a:gd name="connsiteX1" fmla="*/ 893502 w 2467182"/>
                <a:gd name="connsiteY1" fmla="*/ 172223 h 3368999"/>
                <a:gd name="connsiteX2" fmla="*/ 677218 w 2467182"/>
                <a:gd name="connsiteY2" fmla="*/ 334352 h 3368999"/>
                <a:gd name="connsiteX3" fmla="*/ 401721 w 2467182"/>
                <a:gd name="connsiteY3" fmla="*/ 619949 h 3368999"/>
                <a:gd name="connsiteX4" fmla="*/ 219282 w 2467182"/>
                <a:gd name="connsiteY4" fmla="*/ 1117600 h 3368999"/>
                <a:gd name="connsiteX5" fmla="*/ 0 w 2467182"/>
                <a:gd name="connsiteY5" fmla="*/ 2144702 h 3368999"/>
                <a:gd name="connsiteX6" fmla="*/ 50672 w 2467182"/>
                <a:gd name="connsiteY6" fmla="*/ 2407601 h 3368999"/>
                <a:gd name="connsiteX7" fmla="*/ 168482 w 2467182"/>
                <a:gd name="connsiteY7" fmla="*/ 2590800 h 3368999"/>
                <a:gd name="connsiteX8" fmla="*/ 968735 w 2467182"/>
                <a:gd name="connsiteY8" fmla="*/ 2992232 h 3368999"/>
                <a:gd name="connsiteX9" fmla="*/ 1457384 w 2467182"/>
                <a:gd name="connsiteY9" fmla="*/ 3241392 h 3368999"/>
                <a:gd name="connsiteX10" fmla="*/ 1602491 w 2467182"/>
                <a:gd name="connsiteY10" fmla="*/ 3368999 h 3368999"/>
                <a:gd name="connsiteX11" fmla="*/ 2136982 w 2467182"/>
                <a:gd name="connsiteY11" fmla="*/ 3352800 h 3368999"/>
                <a:gd name="connsiteX12" fmla="*/ 2429082 w 2467182"/>
                <a:gd name="connsiteY12" fmla="*/ 3009900 h 3368999"/>
                <a:gd name="connsiteX13" fmla="*/ 2467182 w 2467182"/>
                <a:gd name="connsiteY13" fmla="*/ 2349500 h 3368999"/>
                <a:gd name="connsiteX14" fmla="*/ 2416382 w 2467182"/>
                <a:gd name="connsiteY14" fmla="*/ 469900 h 3368999"/>
                <a:gd name="connsiteX15" fmla="*/ 2238582 w 2467182"/>
                <a:gd name="connsiteY15" fmla="*/ 190500 h 3368999"/>
                <a:gd name="connsiteX16" fmla="*/ 1946482 w 2467182"/>
                <a:gd name="connsiteY16" fmla="*/ 88900 h 3368999"/>
                <a:gd name="connsiteX17" fmla="*/ 1590882 w 2467182"/>
                <a:gd name="connsiteY17" fmla="*/ 0 h 3368999"/>
                <a:gd name="connsiteX18" fmla="*/ 1413082 w 2467182"/>
                <a:gd name="connsiteY18" fmla="*/ 25400 h 3368999"/>
                <a:gd name="connsiteX0" fmla="*/ 1413082 w 2467182"/>
                <a:gd name="connsiteY0" fmla="*/ 25400 h 3368999"/>
                <a:gd name="connsiteX1" fmla="*/ 893502 w 2467182"/>
                <a:gd name="connsiteY1" fmla="*/ 172223 h 3368999"/>
                <a:gd name="connsiteX2" fmla="*/ 677218 w 2467182"/>
                <a:gd name="connsiteY2" fmla="*/ 334352 h 3368999"/>
                <a:gd name="connsiteX3" fmla="*/ 401721 w 2467182"/>
                <a:gd name="connsiteY3" fmla="*/ 619949 h 3368999"/>
                <a:gd name="connsiteX4" fmla="*/ 219282 w 2467182"/>
                <a:gd name="connsiteY4" fmla="*/ 1117600 h 3368999"/>
                <a:gd name="connsiteX5" fmla="*/ 0 w 2467182"/>
                <a:gd name="connsiteY5" fmla="*/ 2144702 h 3368999"/>
                <a:gd name="connsiteX6" fmla="*/ 50672 w 2467182"/>
                <a:gd name="connsiteY6" fmla="*/ 2407601 h 3368999"/>
                <a:gd name="connsiteX7" fmla="*/ 168482 w 2467182"/>
                <a:gd name="connsiteY7" fmla="*/ 2590800 h 3368999"/>
                <a:gd name="connsiteX8" fmla="*/ 968735 w 2467182"/>
                <a:gd name="connsiteY8" fmla="*/ 2992232 h 3368999"/>
                <a:gd name="connsiteX9" fmla="*/ 1444735 w 2467182"/>
                <a:gd name="connsiteY9" fmla="*/ 3305813 h 3368999"/>
                <a:gd name="connsiteX10" fmla="*/ 1602491 w 2467182"/>
                <a:gd name="connsiteY10" fmla="*/ 3368999 h 3368999"/>
                <a:gd name="connsiteX11" fmla="*/ 2136982 w 2467182"/>
                <a:gd name="connsiteY11" fmla="*/ 3352800 h 3368999"/>
                <a:gd name="connsiteX12" fmla="*/ 2429082 w 2467182"/>
                <a:gd name="connsiteY12" fmla="*/ 3009900 h 3368999"/>
                <a:gd name="connsiteX13" fmla="*/ 2467182 w 2467182"/>
                <a:gd name="connsiteY13" fmla="*/ 2349500 h 3368999"/>
                <a:gd name="connsiteX14" fmla="*/ 2416382 w 2467182"/>
                <a:gd name="connsiteY14" fmla="*/ 469900 h 3368999"/>
                <a:gd name="connsiteX15" fmla="*/ 2238582 w 2467182"/>
                <a:gd name="connsiteY15" fmla="*/ 190500 h 3368999"/>
                <a:gd name="connsiteX16" fmla="*/ 1946482 w 2467182"/>
                <a:gd name="connsiteY16" fmla="*/ 88900 h 3368999"/>
                <a:gd name="connsiteX17" fmla="*/ 1590882 w 2467182"/>
                <a:gd name="connsiteY17" fmla="*/ 0 h 3368999"/>
                <a:gd name="connsiteX18" fmla="*/ 1413082 w 2467182"/>
                <a:gd name="connsiteY18" fmla="*/ 25400 h 3368999"/>
                <a:gd name="connsiteX0" fmla="*/ 1413082 w 2467182"/>
                <a:gd name="connsiteY0" fmla="*/ 25400 h 3401210"/>
                <a:gd name="connsiteX1" fmla="*/ 893502 w 2467182"/>
                <a:gd name="connsiteY1" fmla="*/ 172223 h 3401210"/>
                <a:gd name="connsiteX2" fmla="*/ 677218 w 2467182"/>
                <a:gd name="connsiteY2" fmla="*/ 334352 h 3401210"/>
                <a:gd name="connsiteX3" fmla="*/ 401721 w 2467182"/>
                <a:gd name="connsiteY3" fmla="*/ 619949 h 3401210"/>
                <a:gd name="connsiteX4" fmla="*/ 219282 w 2467182"/>
                <a:gd name="connsiteY4" fmla="*/ 1117600 h 3401210"/>
                <a:gd name="connsiteX5" fmla="*/ 0 w 2467182"/>
                <a:gd name="connsiteY5" fmla="*/ 2144702 h 3401210"/>
                <a:gd name="connsiteX6" fmla="*/ 50672 w 2467182"/>
                <a:gd name="connsiteY6" fmla="*/ 2407601 h 3401210"/>
                <a:gd name="connsiteX7" fmla="*/ 168482 w 2467182"/>
                <a:gd name="connsiteY7" fmla="*/ 2590800 h 3401210"/>
                <a:gd name="connsiteX8" fmla="*/ 968735 w 2467182"/>
                <a:gd name="connsiteY8" fmla="*/ 2992232 h 3401210"/>
                <a:gd name="connsiteX9" fmla="*/ 1444735 w 2467182"/>
                <a:gd name="connsiteY9" fmla="*/ 3305813 h 3401210"/>
                <a:gd name="connsiteX10" fmla="*/ 1602491 w 2467182"/>
                <a:gd name="connsiteY10" fmla="*/ 3401210 h 3401210"/>
                <a:gd name="connsiteX11" fmla="*/ 2136982 w 2467182"/>
                <a:gd name="connsiteY11" fmla="*/ 3352800 h 3401210"/>
                <a:gd name="connsiteX12" fmla="*/ 2429082 w 2467182"/>
                <a:gd name="connsiteY12" fmla="*/ 3009900 h 3401210"/>
                <a:gd name="connsiteX13" fmla="*/ 2467182 w 2467182"/>
                <a:gd name="connsiteY13" fmla="*/ 2349500 h 3401210"/>
                <a:gd name="connsiteX14" fmla="*/ 2416382 w 2467182"/>
                <a:gd name="connsiteY14" fmla="*/ 469900 h 3401210"/>
                <a:gd name="connsiteX15" fmla="*/ 2238582 w 2467182"/>
                <a:gd name="connsiteY15" fmla="*/ 190500 h 3401210"/>
                <a:gd name="connsiteX16" fmla="*/ 1946482 w 2467182"/>
                <a:gd name="connsiteY16" fmla="*/ 88900 h 3401210"/>
                <a:gd name="connsiteX17" fmla="*/ 1590882 w 2467182"/>
                <a:gd name="connsiteY17" fmla="*/ 0 h 3401210"/>
                <a:gd name="connsiteX18" fmla="*/ 1413082 w 2467182"/>
                <a:gd name="connsiteY18" fmla="*/ 25400 h 3401210"/>
                <a:gd name="connsiteX0" fmla="*/ 1413082 w 2467182"/>
                <a:gd name="connsiteY0" fmla="*/ 25400 h 3401210"/>
                <a:gd name="connsiteX1" fmla="*/ 893502 w 2467182"/>
                <a:gd name="connsiteY1" fmla="*/ 172223 h 3401210"/>
                <a:gd name="connsiteX2" fmla="*/ 677218 w 2467182"/>
                <a:gd name="connsiteY2" fmla="*/ 334352 h 3401210"/>
                <a:gd name="connsiteX3" fmla="*/ 401721 w 2467182"/>
                <a:gd name="connsiteY3" fmla="*/ 619949 h 3401210"/>
                <a:gd name="connsiteX4" fmla="*/ 219282 w 2467182"/>
                <a:gd name="connsiteY4" fmla="*/ 1117600 h 3401210"/>
                <a:gd name="connsiteX5" fmla="*/ 0 w 2467182"/>
                <a:gd name="connsiteY5" fmla="*/ 2144702 h 3401210"/>
                <a:gd name="connsiteX6" fmla="*/ 50672 w 2467182"/>
                <a:gd name="connsiteY6" fmla="*/ 2407601 h 3401210"/>
                <a:gd name="connsiteX7" fmla="*/ 168482 w 2467182"/>
                <a:gd name="connsiteY7" fmla="*/ 2590800 h 3401210"/>
                <a:gd name="connsiteX8" fmla="*/ 968735 w 2467182"/>
                <a:gd name="connsiteY8" fmla="*/ 2992232 h 3401210"/>
                <a:gd name="connsiteX9" fmla="*/ 1432086 w 2467182"/>
                <a:gd name="connsiteY9" fmla="*/ 3338024 h 3401210"/>
                <a:gd name="connsiteX10" fmla="*/ 1602491 w 2467182"/>
                <a:gd name="connsiteY10" fmla="*/ 3401210 h 3401210"/>
                <a:gd name="connsiteX11" fmla="*/ 2136982 w 2467182"/>
                <a:gd name="connsiteY11" fmla="*/ 3352800 h 3401210"/>
                <a:gd name="connsiteX12" fmla="*/ 2429082 w 2467182"/>
                <a:gd name="connsiteY12" fmla="*/ 3009900 h 3401210"/>
                <a:gd name="connsiteX13" fmla="*/ 2467182 w 2467182"/>
                <a:gd name="connsiteY13" fmla="*/ 2349500 h 3401210"/>
                <a:gd name="connsiteX14" fmla="*/ 2416382 w 2467182"/>
                <a:gd name="connsiteY14" fmla="*/ 469900 h 3401210"/>
                <a:gd name="connsiteX15" fmla="*/ 2238582 w 2467182"/>
                <a:gd name="connsiteY15" fmla="*/ 190500 h 3401210"/>
                <a:gd name="connsiteX16" fmla="*/ 1946482 w 2467182"/>
                <a:gd name="connsiteY16" fmla="*/ 88900 h 3401210"/>
                <a:gd name="connsiteX17" fmla="*/ 1590882 w 2467182"/>
                <a:gd name="connsiteY17" fmla="*/ 0 h 3401210"/>
                <a:gd name="connsiteX18" fmla="*/ 1413082 w 2467182"/>
                <a:gd name="connsiteY18" fmla="*/ 25400 h 3401210"/>
                <a:gd name="connsiteX0" fmla="*/ 1413082 w 2467182"/>
                <a:gd name="connsiteY0" fmla="*/ 25400 h 3441473"/>
                <a:gd name="connsiteX1" fmla="*/ 893502 w 2467182"/>
                <a:gd name="connsiteY1" fmla="*/ 172223 h 3441473"/>
                <a:gd name="connsiteX2" fmla="*/ 677218 w 2467182"/>
                <a:gd name="connsiteY2" fmla="*/ 334352 h 3441473"/>
                <a:gd name="connsiteX3" fmla="*/ 401721 w 2467182"/>
                <a:gd name="connsiteY3" fmla="*/ 619949 h 3441473"/>
                <a:gd name="connsiteX4" fmla="*/ 219282 w 2467182"/>
                <a:gd name="connsiteY4" fmla="*/ 1117600 h 3441473"/>
                <a:gd name="connsiteX5" fmla="*/ 0 w 2467182"/>
                <a:gd name="connsiteY5" fmla="*/ 2144702 h 3441473"/>
                <a:gd name="connsiteX6" fmla="*/ 50672 w 2467182"/>
                <a:gd name="connsiteY6" fmla="*/ 2407601 h 3441473"/>
                <a:gd name="connsiteX7" fmla="*/ 168482 w 2467182"/>
                <a:gd name="connsiteY7" fmla="*/ 2590800 h 3441473"/>
                <a:gd name="connsiteX8" fmla="*/ 968735 w 2467182"/>
                <a:gd name="connsiteY8" fmla="*/ 2992232 h 3441473"/>
                <a:gd name="connsiteX9" fmla="*/ 1432086 w 2467182"/>
                <a:gd name="connsiteY9" fmla="*/ 3338024 h 3441473"/>
                <a:gd name="connsiteX10" fmla="*/ 1602491 w 2467182"/>
                <a:gd name="connsiteY10" fmla="*/ 3441473 h 3441473"/>
                <a:gd name="connsiteX11" fmla="*/ 2136982 w 2467182"/>
                <a:gd name="connsiteY11" fmla="*/ 3352800 h 3441473"/>
                <a:gd name="connsiteX12" fmla="*/ 2429082 w 2467182"/>
                <a:gd name="connsiteY12" fmla="*/ 3009900 h 3441473"/>
                <a:gd name="connsiteX13" fmla="*/ 2467182 w 2467182"/>
                <a:gd name="connsiteY13" fmla="*/ 2349500 h 3441473"/>
                <a:gd name="connsiteX14" fmla="*/ 2416382 w 2467182"/>
                <a:gd name="connsiteY14" fmla="*/ 469900 h 3441473"/>
                <a:gd name="connsiteX15" fmla="*/ 2238582 w 2467182"/>
                <a:gd name="connsiteY15" fmla="*/ 190500 h 3441473"/>
                <a:gd name="connsiteX16" fmla="*/ 1946482 w 2467182"/>
                <a:gd name="connsiteY16" fmla="*/ 88900 h 3441473"/>
                <a:gd name="connsiteX17" fmla="*/ 1590882 w 2467182"/>
                <a:gd name="connsiteY17" fmla="*/ 0 h 3441473"/>
                <a:gd name="connsiteX18" fmla="*/ 1413082 w 2467182"/>
                <a:gd name="connsiteY18" fmla="*/ 25400 h 3441473"/>
                <a:gd name="connsiteX0" fmla="*/ 1413082 w 2467182"/>
                <a:gd name="connsiteY0" fmla="*/ 25400 h 3441473"/>
                <a:gd name="connsiteX1" fmla="*/ 893502 w 2467182"/>
                <a:gd name="connsiteY1" fmla="*/ 172223 h 3441473"/>
                <a:gd name="connsiteX2" fmla="*/ 677218 w 2467182"/>
                <a:gd name="connsiteY2" fmla="*/ 334352 h 3441473"/>
                <a:gd name="connsiteX3" fmla="*/ 401721 w 2467182"/>
                <a:gd name="connsiteY3" fmla="*/ 619949 h 3441473"/>
                <a:gd name="connsiteX4" fmla="*/ 219282 w 2467182"/>
                <a:gd name="connsiteY4" fmla="*/ 1117600 h 3441473"/>
                <a:gd name="connsiteX5" fmla="*/ 0 w 2467182"/>
                <a:gd name="connsiteY5" fmla="*/ 2144702 h 3441473"/>
                <a:gd name="connsiteX6" fmla="*/ 50672 w 2467182"/>
                <a:gd name="connsiteY6" fmla="*/ 2407601 h 3441473"/>
                <a:gd name="connsiteX7" fmla="*/ 168482 w 2467182"/>
                <a:gd name="connsiteY7" fmla="*/ 2590800 h 3441473"/>
                <a:gd name="connsiteX8" fmla="*/ 962410 w 2467182"/>
                <a:gd name="connsiteY8" fmla="*/ 3016390 h 3441473"/>
                <a:gd name="connsiteX9" fmla="*/ 1432086 w 2467182"/>
                <a:gd name="connsiteY9" fmla="*/ 3338024 h 3441473"/>
                <a:gd name="connsiteX10" fmla="*/ 1602491 w 2467182"/>
                <a:gd name="connsiteY10" fmla="*/ 3441473 h 3441473"/>
                <a:gd name="connsiteX11" fmla="*/ 2136982 w 2467182"/>
                <a:gd name="connsiteY11" fmla="*/ 3352800 h 3441473"/>
                <a:gd name="connsiteX12" fmla="*/ 2429082 w 2467182"/>
                <a:gd name="connsiteY12" fmla="*/ 3009900 h 3441473"/>
                <a:gd name="connsiteX13" fmla="*/ 2467182 w 2467182"/>
                <a:gd name="connsiteY13" fmla="*/ 2349500 h 3441473"/>
                <a:gd name="connsiteX14" fmla="*/ 2416382 w 2467182"/>
                <a:gd name="connsiteY14" fmla="*/ 469900 h 3441473"/>
                <a:gd name="connsiteX15" fmla="*/ 2238582 w 2467182"/>
                <a:gd name="connsiteY15" fmla="*/ 190500 h 3441473"/>
                <a:gd name="connsiteX16" fmla="*/ 1946482 w 2467182"/>
                <a:gd name="connsiteY16" fmla="*/ 88900 h 3441473"/>
                <a:gd name="connsiteX17" fmla="*/ 1590882 w 2467182"/>
                <a:gd name="connsiteY17" fmla="*/ 0 h 3441473"/>
                <a:gd name="connsiteX18" fmla="*/ 1413082 w 2467182"/>
                <a:gd name="connsiteY18" fmla="*/ 25400 h 3441473"/>
                <a:gd name="connsiteX0" fmla="*/ 1413082 w 2467182"/>
                <a:gd name="connsiteY0" fmla="*/ 25400 h 3441473"/>
                <a:gd name="connsiteX1" fmla="*/ 893502 w 2467182"/>
                <a:gd name="connsiteY1" fmla="*/ 172223 h 3441473"/>
                <a:gd name="connsiteX2" fmla="*/ 677218 w 2467182"/>
                <a:gd name="connsiteY2" fmla="*/ 334352 h 3441473"/>
                <a:gd name="connsiteX3" fmla="*/ 401721 w 2467182"/>
                <a:gd name="connsiteY3" fmla="*/ 619949 h 3441473"/>
                <a:gd name="connsiteX4" fmla="*/ 58239 w 2467182"/>
                <a:gd name="connsiteY4" fmla="*/ 1102412 h 3441473"/>
                <a:gd name="connsiteX5" fmla="*/ 0 w 2467182"/>
                <a:gd name="connsiteY5" fmla="*/ 2144702 h 3441473"/>
                <a:gd name="connsiteX6" fmla="*/ 50672 w 2467182"/>
                <a:gd name="connsiteY6" fmla="*/ 2407601 h 3441473"/>
                <a:gd name="connsiteX7" fmla="*/ 168482 w 2467182"/>
                <a:gd name="connsiteY7" fmla="*/ 2590800 h 3441473"/>
                <a:gd name="connsiteX8" fmla="*/ 962410 w 2467182"/>
                <a:gd name="connsiteY8" fmla="*/ 3016390 h 3441473"/>
                <a:gd name="connsiteX9" fmla="*/ 1432086 w 2467182"/>
                <a:gd name="connsiteY9" fmla="*/ 3338024 h 3441473"/>
                <a:gd name="connsiteX10" fmla="*/ 1602491 w 2467182"/>
                <a:gd name="connsiteY10" fmla="*/ 3441473 h 3441473"/>
                <a:gd name="connsiteX11" fmla="*/ 2136982 w 2467182"/>
                <a:gd name="connsiteY11" fmla="*/ 3352800 h 3441473"/>
                <a:gd name="connsiteX12" fmla="*/ 2429082 w 2467182"/>
                <a:gd name="connsiteY12" fmla="*/ 3009900 h 3441473"/>
                <a:gd name="connsiteX13" fmla="*/ 2467182 w 2467182"/>
                <a:gd name="connsiteY13" fmla="*/ 2349500 h 3441473"/>
                <a:gd name="connsiteX14" fmla="*/ 2416382 w 2467182"/>
                <a:gd name="connsiteY14" fmla="*/ 469900 h 3441473"/>
                <a:gd name="connsiteX15" fmla="*/ 2238582 w 2467182"/>
                <a:gd name="connsiteY15" fmla="*/ 190500 h 3441473"/>
                <a:gd name="connsiteX16" fmla="*/ 1946482 w 2467182"/>
                <a:gd name="connsiteY16" fmla="*/ 88900 h 3441473"/>
                <a:gd name="connsiteX17" fmla="*/ 1590882 w 2467182"/>
                <a:gd name="connsiteY17" fmla="*/ 0 h 3441473"/>
                <a:gd name="connsiteX18" fmla="*/ 1413082 w 2467182"/>
                <a:gd name="connsiteY18" fmla="*/ 25400 h 3441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67182" h="3441473">
                  <a:moveTo>
                    <a:pt x="1413082" y="25400"/>
                  </a:moveTo>
                  <a:cubicBezTo>
                    <a:pt x="1297245" y="88442"/>
                    <a:pt x="981844" y="112514"/>
                    <a:pt x="893502" y="172223"/>
                  </a:cubicBezTo>
                  <a:cubicBezTo>
                    <a:pt x="805160" y="231932"/>
                    <a:pt x="775962" y="258442"/>
                    <a:pt x="677218" y="334352"/>
                  </a:cubicBezTo>
                  <a:cubicBezTo>
                    <a:pt x="509374" y="474470"/>
                    <a:pt x="512345" y="503924"/>
                    <a:pt x="401721" y="619949"/>
                  </a:cubicBezTo>
                  <a:lnTo>
                    <a:pt x="58239" y="1102412"/>
                  </a:lnTo>
                  <a:lnTo>
                    <a:pt x="0" y="2144702"/>
                  </a:lnTo>
                  <a:lnTo>
                    <a:pt x="50672" y="2407601"/>
                  </a:lnTo>
                  <a:lnTo>
                    <a:pt x="168482" y="2590800"/>
                  </a:lnTo>
                  <a:lnTo>
                    <a:pt x="962410" y="3016390"/>
                  </a:lnTo>
                  <a:lnTo>
                    <a:pt x="1432086" y="3338024"/>
                  </a:lnTo>
                  <a:lnTo>
                    <a:pt x="1602491" y="3441473"/>
                  </a:lnTo>
                  <a:lnTo>
                    <a:pt x="2136982" y="3352800"/>
                  </a:lnTo>
                  <a:lnTo>
                    <a:pt x="2429082" y="3009900"/>
                  </a:lnTo>
                  <a:lnTo>
                    <a:pt x="2467182" y="2349500"/>
                  </a:lnTo>
                  <a:lnTo>
                    <a:pt x="2416382" y="469900"/>
                  </a:lnTo>
                  <a:lnTo>
                    <a:pt x="2238582" y="190500"/>
                  </a:lnTo>
                  <a:lnTo>
                    <a:pt x="1946482" y="88900"/>
                  </a:lnTo>
                  <a:lnTo>
                    <a:pt x="1590882" y="0"/>
                  </a:lnTo>
                  <a:lnTo>
                    <a:pt x="1413082" y="25400"/>
                  </a:lnTo>
                  <a:close/>
                </a:path>
              </a:pathLst>
            </a:custGeom>
            <a:solidFill>
              <a:srgbClr val="376525">
                <a:alpha val="50196"/>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latin typeface="Segoe UI" panose="020B0502040204020203" pitchFamily="34" charset="0"/>
                <a:cs typeface="Segoe UI" panose="020B0502040204020203" pitchFamily="34" charset="0"/>
              </a:endParaRPr>
            </a:p>
          </p:txBody>
        </p:sp>
        <p:sp>
          <p:nvSpPr>
            <p:cNvPr id="6" name="フリーフォーム 5"/>
            <p:cNvSpPr/>
            <p:nvPr/>
          </p:nvSpPr>
          <p:spPr>
            <a:xfrm>
              <a:off x="-233135" y="4740275"/>
              <a:ext cx="5325980" cy="1962001"/>
            </a:xfrm>
            <a:custGeom>
              <a:avLst/>
              <a:gdLst>
                <a:gd name="connsiteX0" fmla="*/ 9525 w 5591175"/>
                <a:gd name="connsiteY0" fmla="*/ 0 h 2105025"/>
                <a:gd name="connsiteX1" fmla="*/ 2514600 w 5591175"/>
                <a:gd name="connsiteY1" fmla="*/ 600075 h 2105025"/>
                <a:gd name="connsiteX2" fmla="*/ 3895725 w 5591175"/>
                <a:gd name="connsiteY2" fmla="*/ 1171575 h 2105025"/>
                <a:gd name="connsiteX3" fmla="*/ 5372100 w 5591175"/>
                <a:gd name="connsiteY3" fmla="*/ 1962150 h 2105025"/>
                <a:gd name="connsiteX4" fmla="*/ 5591175 w 5591175"/>
                <a:gd name="connsiteY4" fmla="*/ 2105025 h 2105025"/>
                <a:gd name="connsiteX5" fmla="*/ 0 w 5591175"/>
                <a:gd name="connsiteY5" fmla="*/ 2095500 h 2105025"/>
                <a:gd name="connsiteX6" fmla="*/ 9525 w 5591175"/>
                <a:gd name="connsiteY6" fmla="*/ 0 h 210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1175" h="2105025">
                  <a:moveTo>
                    <a:pt x="9525" y="0"/>
                  </a:moveTo>
                  <a:lnTo>
                    <a:pt x="2514600" y="600075"/>
                  </a:lnTo>
                  <a:lnTo>
                    <a:pt x="3895725" y="1171575"/>
                  </a:lnTo>
                  <a:lnTo>
                    <a:pt x="5372100" y="1962150"/>
                  </a:lnTo>
                  <a:lnTo>
                    <a:pt x="5591175" y="2105025"/>
                  </a:lnTo>
                  <a:lnTo>
                    <a:pt x="0" y="2095500"/>
                  </a:lnTo>
                  <a:lnTo>
                    <a:pt x="9525" y="0"/>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latin typeface="Segoe UI" panose="020B0502040204020203" pitchFamily="34" charset="0"/>
                <a:cs typeface="Segoe UI" panose="020B0502040204020203" pitchFamily="34" charset="0"/>
              </a:endParaRPr>
            </a:p>
          </p:txBody>
        </p:sp>
        <p:sp>
          <p:nvSpPr>
            <p:cNvPr id="2048" name="フリーフォーム 2047"/>
            <p:cNvSpPr/>
            <p:nvPr/>
          </p:nvSpPr>
          <p:spPr>
            <a:xfrm>
              <a:off x="-374649" y="4681886"/>
              <a:ext cx="5763737" cy="2217389"/>
            </a:xfrm>
            <a:custGeom>
              <a:avLst/>
              <a:gdLst>
                <a:gd name="connsiteX0" fmla="*/ 0 w 5880100"/>
                <a:gd name="connsiteY0" fmla="*/ 0 h 2540000"/>
                <a:gd name="connsiteX1" fmla="*/ 2311400 w 5880100"/>
                <a:gd name="connsiteY1" fmla="*/ 596900 h 2540000"/>
                <a:gd name="connsiteX2" fmla="*/ 3530600 w 5880100"/>
                <a:gd name="connsiteY2" fmla="*/ 1079500 h 2540000"/>
                <a:gd name="connsiteX3" fmla="*/ 5156200 w 5880100"/>
                <a:gd name="connsiteY3" fmla="*/ 2019300 h 2540000"/>
                <a:gd name="connsiteX4" fmla="*/ 5880100 w 5880100"/>
                <a:gd name="connsiteY4" fmla="*/ 2540000 h 2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0100" h="2540000">
                  <a:moveTo>
                    <a:pt x="0" y="0"/>
                  </a:moveTo>
                  <a:cubicBezTo>
                    <a:pt x="861483" y="208491"/>
                    <a:pt x="1722967" y="416983"/>
                    <a:pt x="2311400" y="596900"/>
                  </a:cubicBezTo>
                  <a:cubicBezTo>
                    <a:pt x="2899833" y="776817"/>
                    <a:pt x="3056467" y="842433"/>
                    <a:pt x="3530600" y="1079500"/>
                  </a:cubicBezTo>
                  <a:cubicBezTo>
                    <a:pt x="4004733" y="1316567"/>
                    <a:pt x="4764617" y="1775883"/>
                    <a:pt x="5156200" y="2019300"/>
                  </a:cubicBezTo>
                  <a:cubicBezTo>
                    <a:pt x="5547783" y="2262717"/>
                    <a:pt x="5713941" y="2401358"/>
                    <a:pt x="5880100" y="2540000"/>
                  </a:cubicBezTo>
                </a:path>
              </a:pathLst>
            </a:custGeom>
            <a:noFill/>
            <a:ln w="1143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46" b="1" dirty="0">
                <a:solidFill>
                  <a:schemeClr val="tx1"/>
                </a:solidFill>
                <a:latin typeface="Segoe UI" panose="020B0502040204020203" pitchFamily="34" charset="0"/>
                <a:ea typeface="Meiryo UI" panose="020B0604030504040204" pitchFamily="50" charset="-128"/>
                <a:cs typeface="Segoe UI" panose="020B0502040204020203" pitchFamily="34" charset="0"/>
              </a:endParaRPr>
            </a:p>
          </p:txBody>
        </p:sp>
        <p:grpSp>
          <p:nvGrpSpPr>
            <p:cNvPr id="2055" name="グループ化 2054"/>
            <p:cNvGrpSpPr/>
            <p:nvPr/>
          </p:nvGrpSpPr>
          <p:grpSpPr>
            <a:xfrm>
              <a:off x="2990387" y="1350680"/>
              <a:ext cx="3762139" cy="4860685"/>
              <a:chOff x="2696730" y="367510"/>
              <a:chExt cx="4403548" cy="5689394"/>
            </a:xfrm>
          </p:grpSpPr>
          <p:sp>
            <p:nvSpPr>
              <p:cNvPr id="21" name="フリーフォーム 20"/>
              <p:cNvSpPr/>
              <p:nvPr/>
            </p:nvSpPr>
            <p:spPr>
              <a:xfrm>
                <a:off x="2696730" y="367510"/>
                <a:ext cx="4403548" cy="5689394"/>
              </a:xfrm>
              <a:custGeom>
                <a:avLst/>
                <a:gdLst>
                  <a:gd name="connsiteX0" fmla="*/ 1498600 w 2552700"/>
                  <a:gd name="connsiteY0" fmla="*/ 25400 h 3352800"/>
                  <a:gd name="connsiteX1" fmla="*/ 444500 w 2552700"/>
                  <a:gd name="connsiteY1" fmla="*/ 952500 h 3352800"/>
                  <a:gd name="connsiteX2" fmla="*/ 304800 w 2552700"/>
                  <a:gd name="connsiteY2" fmla="*/ 1117600 h 3352800"/>
                  <a:gd name="connsiteX3" fmla="*/ 0 w 2552700"/>
                  <a:gd name="connsiteY3" fmla="*/ 2171700 h 3352800"/>
                  <a:gd name="connsiteX4" fmla="*/ 63500 w 2552700"/>
                  <a:gd name="connsiteY4" fmla="*/ 2413000 h 3352800"/>
                  <a:gd name="connsiteX5" fmla="*/ 254000 w 2552700"/>
                  <a:gd name="connsiteY5" fmla="*/ 2590800 h 3352800"/>
                  <a:gd name="connsiteX6" fmla="*/ 1092200 w 2552700"/>
                  <a:gd name="connsiteY6" fmla="*/ 2895600 h 3352800"/>
                  <a:gd name="connsiteX7" fmla="*/ 1511300 w 2552700"/>
                  <a:gd name="connsiteY7" fmla="*/ 3149600 h 3352800"/>
                  <a:gd name="connsiteX8" fmla="*/ 1714500 w 2552700"/>
                  <a:gd name="connsiteY8" fmla="*/ 3352800 h 3352800"/>
                  <a:gd name="connsiteX9" fmla="*/ 2222500 w 2552700"/>
                  <a:gd name="connsiteY9" fmla="*/ 3352800 h 3352800"/>
                  <a:gd name="connsiteX10" fmla="*/ 2514600 w 2552700"/>
                  <a:gd name="connsiteY10" fmla="*/ 3009900 h 3352800"/>
                  <a:gd name="connsiteX11" fmla="*/ 2552700 w 2552700"/>
                  <a:gd name="connsiteY11" fmla="*/ 2349500 h 3352800"/>
                  <a:gd name="connsiteX12" fmla="*/ 2501900 w 2552700"/>
                  <a:gd name="connsiteY12" fmla="*/ 469900 h 3352800"/>
                  <a:gd name="connsiteX13" fmla="*/ 2324100 w 2552700"/>
                  <a:gd name="connsiteY13" fmla="*/ 190500 h 3352800"/>
                  <a:gd name="connsiteX14" fmla="*/ 2032000 w 2552700"/>
                  <a:gd name="connsiteY14" fmla="*/ 88900 h 3352800"/>
                  <a:gd name="connsiteX15" fmla="*/ 1676400 w 2552700"/>
                  <a:gd name="connsiteY15" fmla="*/ 0 h 3352800"/>
                  <a:gd name="connsiteX16" fmla="*/ 1498600 w 2552700"/>
                  <a:gd name="connsiteY16" fmla="*/ 25400 h 335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52700" h="3352800">
                    <a:moveTo>
                      <a:pt x="1498600" y="25400"/>
                    </a:moveTo>
                    <a:lnTo>
                      <a:pt x="444500" y="952500"/>
                    </a:lnTo>
                    <a:lnTo>
                      <a:pt x="304800" y="1117600"/>
                    </a:lnTo>
                    <a:lnTo>
                      <a:pt x="0" y="2171700"/>
                    </a:lnTo>
                    <a:lnTo>
                      <a:pt x="63500" y="2413000"/>
                    </a:lnTo>
                    <a:lnTo>
                      <a:pt x="254000" y="2590800"/>
                    </a:lnTo>
                    <a:lnTo>
                      <a:pt x="1092200" y="2895600"/>
                    </a:lnTo>
                    <a:lnTo>
                      <a:pt x="1511300" y="3149600"/>
                    </a:lnTo>
                    <a:lnTo>
                      <a:pt x="1714500" y="3352800"/>
                    </a:lnTo>
                    <a:lnTo>
                      <a:pt x="2222500" y="3352800"/>
                    </a:lnTo>
                    <a:lnTo>
                      <a:pt x="2514600" y="3009900"/>
                    </a:lnTo>
                    <a:lnTo>
                      <a:pt x="2552700" y="2349500"/>
                    </a:lnTo>
                    <a:lnTo>
                      <a:pt x="2501900" y="469900"/>
                    </a:lnTo>
                    <a:lnTo>
                      <a:pt x="2324100" y="190500"/>
                    </a:lnTo>
                    <a:lnTo>
                      <a:pt x="2032000" y="88900"/>
                    </a:lnTo>
                    <a:lnTo>
                      <a:pt x="1676400" y="0"/>
                    </a:lnTo>
                    <a:lnTo>
                      <a:pt x="1498600" y="25400"/>
                    </a:lnTo>
                    <a:close/>
                  </a:path>
                </a:pathLst>
              </a:custGeom>
              <a:solidFill>
                <a:schemeClr val="accent3">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latin typeface="Segoe UI" panose="020B0502040204020203" pitchFamily="34" charset="0"/>
                  <a:cs typeface="Segoe UI" panose="020B0502040204020203" pitchFamily="34" charset="0"/>
                </a:endParaRPr>
              </a:p>
            </p:txBody>
          </p:sp>
          <p:sp>
            <p:nvSpPr>
              <p:cNvPr id="22" name="フリーフォーム 21"/>
              <p:cNvSpPr/>
              <p:nvPr/>
            </p:nvSpPr>
            <p:spPr>
              <a:xfrm>
                <a:off x="4374410" y="1806108"/>
                <a:ext cx="1579254" cy="3170202"/>
              </a:xfrm>
              <a:custGeom>
                <a:avLst/>
                <a:gdLst>
                  <a:gd name="connsiteX0" fmla="*/ 876300 w 1714500"/>
                  <a:gd name="connsiteY0" fmla="*/ 0 h 3441700"/>
                  <a:gd name="connsiteX1" fmla="*/ 457200 w 1714500"/>
                  <a:gd name="connsiteY1" fmla="*/ 825500 h 3441700"/>
                  <a:gd name="connsiteX2" fmla="*/ 177800 w 1714500"/>
                  <a:gd name="connsiteY2" fmla="*/ 1270000 h 3441700"/>
                  <a:gd name="connsiteX3" fmla="*/ 139700 w 1714500"/>
                  <a:gd name="connsiteY3" fmla="*/ 1447800 h 3441700"/>
                  <a:gd name="connsiteX4" fmla="*/ 266700 w 1714500"/>
                  <a:gd name="connsiteY4" fmla="*/ 1689100 h 3441700"/>
                  <a:gd name="connsiteX5" fmla="*/ 393700 w 1714500"/>
                  <a:gd name="connsiteY5" fmla="*/ 1892300 h 3441700"/>
                  <a:gd name="connsiteX6" fmla="*/ 393700 w 1714500"/>
                  <a:gd name="connsiteY6" fmla="*/ 2095500 h 3441700"/>
                  <a:gd name="connsiteX7" fmla="*/ 215900 w 1714500"/>
                  <a:gd name="connsiteY7" fmla="*/ 2565400 h 3441700"/>
                  <a:gd name="connsiteX8" fmla="*/ 50800 w 1714500"/>
                  <a:gd name="connsiteY8" fmla="*/ 2857500 h 3441700"/>
                  <a:gd name="connsiteX9" fmla="*/ 0 w 1714500"/>
                  <a:gd name="connsiteY9" fmla="*/ 3060700 h 3441700"/>
                  <a:gd name="connsiteX10" fmla="*/ 317500 w 1714500"/>
                  <a:gd name="connsiteY10" fmla="*/ 3175000 h 3441700"/>
                  <a:gd name="connsiteX11" fmla="*/ 749300 w 1714500"/>
                  <a:gd name="connsiteY11" fmla="*/ 3441700 h 3441700"/>
                  <a:gd name="connsiteX12" fmla="*/ 965200 w 1714500"/>
                  <a:gd name="connsiteY12" fmla="*/ 3276600 h 3441700"/>
                  <a:gd name="connsiteX13" fmla="*/ 1485900 w 1714500"/>
                  <a:gd name="connsiteY13" fmla="*/ 2692400 h 3441700"/>
                  <a:gd name="connsiteX14" fmla="*/ 1676400 w 1714500"/>
                  <a:gd name="connsiteY14" fmla="*/ 2222500 h 3441700"/>
                  <a:gd name="connsiteX15" fmla="*/ 1714500 w 1714500"/>
                  <a:gd name="connsiteY15" fmla="*/ 1447800 h 3441700"/>
                  <a:gd name="connsiteX16" fmla="*/ 1651000 w 1714500"/>
                  <a:gd name="connsiteY16" fmla="*/ 660400 h 3441700"/>
                  <a:gd name="connsiteX17" fmla="*/ 1638300 w 1714500"/>
                  <a:gd name="connsiteY17" fmla="*/ 241300 h 3441700"/>
                  <a:gd name="connsiteX18" fmla="*/ 1511300 w 1714500"/>
                  <a:gd name="connsiteY18" fmla="*/ 203200 h 3441700"/>
                  <a:gd name="connsiteX19" fmla="*/ 1244600 w 1714500"/>
                  <a:gd name="connsiteY19" fmla="*/ 215900 h 3441700"/>
                  <a:gd name="connsiteX20" fmla="*/ 876300 w 1714500"/>
                  <a:gd name="connsiteY20" fmla="*/ 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14500" h="3441700">
                    <a:moveTo>
                      <a:pt x="876300" y="0"/>
                    </a:moveTo>
                    <a:lnTo>
                      <a:pt x="457200" y="825500"/>
                    </a:lnTo>
                    <a:lnTo>
                      <a:pt x="177800" y="1270000"/>
                    </a:lnTo>
                    <a:lnTo>
                      <a:pt x="139700" y="1447800"/>
                    </a:lnTo>
                    <a:lnTo>
                      <a:pt x="266700" y="1689100"/>
                    </a:lnTo>
                    <a:lnTo>
                      <a:pt x="393700" y="1892300"/>
                    </a:lnTo>
                    <a:lnTo>
                      <a:pt x="393700" y="2095500"/>
                    </a:lnTo>
                    <a:lnTo>
                      <a:pt x="215900" y="2565400"/>
                    </a:lnTo>
                    <a:lnTo>
                      <a:pt x="50800" y="2857500"/>
                    </a:lnTo>
                    <a:lnTo>
                      <a:pt x="0" y="3060700"/>
                    </a:lnTo>
                    <a:lnTo>
                      <a:pt x="317500" y="3175000"/>
                    </a:lnTo>
                    <a:lnTo>
                      <a:pt x="749300" y="3441700"/>
                    </a:lnTo>
                    <a:lnTo>
                      <a:pt x="965200" y="3276600"/>
                    </a:lnTo>
                    <a:lnTo>
                      <a:pt x="1485900" y="2692400"/>
                    </a:lnTo>
                    <a:lnTo>
                      <a:pt x="1676400" y="2222500"/>
                    </a:lnTo>
                    <a:lnTo>
                      <a:pt x="1714500" y="1447800"/>
                    </a:lnTo>
                    <a:lnTo>
                      <a:pt x="1651000" y="660400"/>
                    </a:lnTo>
                    <a:lnTo>
                      <a:pt x="1638300" y="241300"/>
                    </a:lnTo>
                    <a:lnTo>
                      <a:pt x="1511300" y="203200"/>
                    </a:lnTo>
                    <a:lnTo>
                      <a:pt x="1244600" y="215900"/>
                    </a:lnTo>
                    <a:lnTo>
                      <a:pt x="876300" y="0"/>
                    </a:lnTo>
                    <a:close/>
                  </a:path>
                </a:pathLst>
              </a:custGeom>
              <a:solidFill>
                <a:srgbClr val="37652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latin typeface="Segoe UI" panose="020B0502040204020203" pitchFamily="34" charset="0"/>
                  <a:cs typeface="Segoe UI" panose="020B0502040204020203" pitchFamily="34" charset="0"/>
                </a:endParaRPr>
              </a:p>
            </p:txBody>
          </p:sp>
          <p:sp>
            <p:nvSpPr>
              <p:cNvPr id="13" name="フリーフォーム 12"/>
              <p:cNvSpPr/>
              <p:nvPr/>
            </p:nvSpPr>
            <p:spPr>
              <a:xfrm>
                <a:off x="3311442" y="1136063"/>
                <a:ext cx="3156942" cy="4146425"/>
              </a:xfrm>
              <a:custGeom>
                <a:avLst/>
                <a:gdLst>
                  <a:gd name="connsiteX0" fmla="*/ 1498600 w 2552700"/>
                  <a:gd name="connsiteY0" fmla="*/ 25400 h 3352800"/>
                  <a:gd name="connsiteX1" fmla="*/ 444500 w 2552700"/>
                  <a:gd name="connsiteY1" fmla="*/ 952500 h 3352800"/>
                  <a:gd name="connsiteX2" fmla="*/ 304800 w 2552700"/>
                  <a:gd name="connsiteY2" fmla="*/ 1117600 h 3352800"/>
                  <a:gd name="connsiteX3" fmla="*/ 0 w 2552700"/>
                  <a:gd name="connsiteY3" fmla="*/ 2171700 h 3352800"/>
                  <a:gd name="connsiteX4" fmla="*/ 63500 w 2552700"/>
                  <a:gd name="connsiteY4" fmla="*/ 2413000 h 3352800"/>
                  <a:gd name="connsiteX5" fmla="*/ 254000 w 2552700"/>
                  <a:gd name="connsiteY5" fmla="*/ 2590800 h 3352800"/>
                  <a:gd name="connsiteX6" fmla="*/ 1092200 w 2552700"/>
                  <a:gd name="connsiteY6" fmla="*/ 2895600 h 3352800"/>
                  <a:gd name="connsiteX7" fmla="*/ 1511300 w 2552700"/>
                  <a:gd name="connsiteY7" fmla="*/ 3149600 h 3352800"/>
                  <a:gd name="connsiteX8" fmla="*/ 1714500 w 2552700"/>
                  <a:gd name="connsiteY8" fmla="*/ 3352800 h 3352800"/>
                  <a:gd name="connsiteX9" fmla="*/ 2222500 w 2552700"/>
                  <a:gd name="connsiteY9" fmla="*/ 3352800 h 3352800"/>
                  <a:gd name="connsiteX10" fmla="*/ 2514600 w 2552700"/>
                  <a:gd name="connsiteY10" fmla="*/ 3009900 h 3352800"/>
                  <a:gd name="connsiteX11" fmla="*/ 2552700 w 2552700"/>
                  <a:gd name="connsiteY11" fmla="*/ 2349500 h 3352800"/>
                  <a:gd name="connsiteX12" fmla="*/ 2501900 w 2552700"/>
                  <a:gd name="connsiteY12" fmla="*/ 469900 h 3352800"/>
                  <a:gd name="connsiteX13" fmla="*/ 2324100 w 2552700"/>
                  <a:gd name="connsiteY13" fmla="*/ 190500 h 3352800"/>
                  <a:gd name="connsiteX14" fmla="*/ 2032000 w 2552700"/>
                  <a:gd name="connsiteY14" fmla="*/ 88900 h 3352800"/>
                  <a:gd name="connsiteX15" fmla="*/ 1676400 w 2552700"/>
                  <a:gd name="connsiteY15" fmla="*/ 0 h 3352800"/>
                  <a:gd name="connsiteX16" fmla="*/ 1498600 w 2552700"/>
                  <a:gd name="connsiteY16" fmla="*/ 25400 h 335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52700" h="3352800">
                    <a:moveTo>
                      <a:pt x="1498600" y="25400"/>
                    </a:moveTo>
                    <a:lnTo>
                      <a:pt x="444500" y="952500"/>
                    </a:lnTo>
                    <a:lnTo>
                      <a:pt x="304800" y="1117600"/>
                    </a:lnTo>
                    <a:lnTo>
                      <a:pt x="0" y="2171700"/>
                    </a:lnTo>
                    <a:lnTo>
                      <a:pt x="63500" y="2413000"/>
                    </a:lnTo>
                    <a:lnTo>
                      <a:pt x="254000" y="2590800"/>
                    </a:lnTo>
                    <a:lnTo>
                      <a:pt x="1092200" y="2895600"/>
                    </a:lnTo>
                    <a:lnTo>
                      <a:pt x="1511300" y="3149600"/>
                    </a:lnTo>
                    <a:lnTo>
                      <a:pt x="1714500" y="3352800"/>
                    </a:lnTo>
                    <a:lnTo>
                      <a:pt x="2222500" y="3352800"/>
                    </a:lnTo>
                    <a:lnTo>
                      <a:pt x="2514600" y="3009900"/>
                    </a:lnTo>
                    <a:lnTo>
                      <a:pt x="2552700" y="2349500"/>
                    </a:lnTo>
                    <a:lnTo>
                      <a:pt x="2501900" y="469900"/>
                    </a:lnTo>
                    <a:lnTo>
                      <a:pt x="2324100" y="190500"/>
                    </a:lnTo>
                    <a:lnTo>
                      <a:pt x="2032000" y="88900"/>
                    </a:lnTo>
                    <a:lnTo>
                      <a:pt x="1676400" y="0"/>
                    </a:lnTo>
                    <a:lnTo>
                      <a:pt x="1498600" y="25400"/>
                    </a:lnTo>
                    <a:close/>
                  </a:path>
                </a:pathLst>
              </a:custGeom>
              <a:noFill/>
              <a:ln w="571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latin typeface="Segoe UI" panose="020B0502040204020203" pitchFamily="34" charset="0"/>
                  <a:cs typeface="Segoe UI" panose="020B0502040204020203" pitchFamily="34" charset="0"/>
                </a:endParaRPr>
              </a:p>
            </p:txBody>
          </p:sp>
          <p:sp>
            <p:nvSpPr>
              <p:cNvPr id="14" name="フリーフォーム 13"/>
              <p:cNvSpPr/>
              <p:nvPr/>
            </p:nvSpPr>
            <p:spPr>
              <a:xfrm>
                <a:off x="3704234" y="1796745"/>
                <a:ext cx="1505519" cy="3972512"/>
              </a:xfrm>
              <a:custGeom>
                <a:avLst/>
                <a:gdLst>
                  <a:gd name="connsiteX0" fmla="*/ 0 w 927100"/>
                  <a:gd name="connsiteY0" fmla="*/ 3175000 h 3175000"/>
                  <a:gd name="connsiteX1" fmla="*/ 482600 w 927100"/>
                  <a:gd name="connsiteY1" fmla="*/ 2247900 h 3175000"/>
                  <a:gd name="connsiteX2" fmla="*/ 876300 w 927100"/>
                  <a:gd name="connsiteY2" fmla="*/ 1193800 h 3175000"/>
                  <a:gd name="connsiteX3" fmla="*/ 647700 w 927100"/>
                  <a:gd name="connsiteY3" fmla="*/ 609600 h 3175000"/>
                  <a:gd name="connsiteX4" fmla="*/ 927100 w 927100"/>
                  <a:gd name="connsiteY4" fmla="*/ 0 h 3175000"/>
                  <a:gd name="connsiteX5" fmla="*/ 927100 w 927100"/>
                  <a:gd name="connsiteY5" fmla="*/ 0 h 3175000"/>
                  <a:gd name="connsiteX0" fmla="*/ 0 w 1351986"/>
                  <a:gd name="connsiteY0" fmla="*/ 3983676 h 3983676"/>
                  <a:gd name="connsiteX1" fmla="*/ 482600 w 1351986"/>
                  <a:gd name="connsiteY1" fmla="*/ 3056576 h 3983676"/>
                  <a:gd name="connsiteX2" fmla="*/ 876300 w 1351986"/>
                  <a:gd name="connsiteY2" fmla="*/ 2002476 h 3983676"/>
                  <a:gd name="connsiteX3" fmla="*/ 647700 w 1351986"/>
                  <a:gd name="connsiteY3" fmla="*/ 1418276 h 3983676"/>
                  <a:gd name="connsiteX4" fmla="*/ 927100 w 1351986"/>
                  <a:gd name="connsiteY4" fmla="*/ 808676 h 3983676"/>
                  <a:gd name="connsiteX5" fmla="*/ 1351986 w 1351986"/>
                  <a:gd name="connsiteY5" fmla="*/ 0 h 3983676"/>
                  <a:gd name="connsiteX0" fmla="*/ 0 w 1395940"/>
                  <a:gd name="connsiteY0" fmla="*/ 4078814 h 4078814"/>
                  <a:gd name="connsiteX1" fmla="*/ 526554 w 1395940"/>
                  <a:gd name="connsiteY1" fmla="*/ 3056576 h 4078814"/>
                  <a:gd name="connsiteX2" fmla="*/ 920254 w 1395940"/>
                  <a:gd name="connsiteY2" fmla="*/ 2002476 h 4078814"/>
                  <a:gd name="connsiteX3" fmla="*/ 691654 w 1395940"/>
                  <a:gd name="connsiteY3" fmla="*/ 1418276 h 4078814"/>
                  <a:gd name="connsiteX4" fmla="*/ 971054 w 1395940"/>
                  <a:gd name="connsiteY4" fmla="*/ 808676 h 4078814"/>
                  <a:gd name="connsiteX5" fmla="*/ 1395940 w 1395940"/>
                  <a:gd name="connsiteY5" fmla="*/ 0 h 4078814"/>
                  <a:gd name="connsiteX0" fmla="*/ 0 w 1483848"/>
                  <a:gd name="connsiteY0" fmla="*/ 4237378 h 4237378"/>
                  <a:gd name="connsiteX1" fmla="*/ 614462 w 1483848"/>
                  <a:gd name="connsiteY1" fmla="*/ 3056576 h 4237378"/>
                  <a:gd name="connsiteX2" fmla="*/ 1008162 w 1483848"/>
                  <a:gd name="connsiteY2" fmla="*/ 2002476 h 4237378"/>
                  <a:gd name="connsiteX3" fmla="*/ 779562 w 1483848"/>
                  <a:gd name="connsiteY3" fmla="*/ 1418276 h 4237378"/>
                  <a:gd name="connsiteX4" fmla="*/ 1058962 w 1483848"/>
                  <a:gd name="connsiteY4" fmla="*/ 808676 h 4237378"/>
                  <a:gd name="connsiteX5" fmla="*/ 1483848 w 1483848"/>
                  <a:gd name="connsiteY5" fmla="*/ 0 h 423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3848" h="4237378">
                    <a:moveTo>
                      <a:pt x="0" y="4237378"/>
                    </a:moveTo>
                    <a:cubicBezTo>
                      <a:pt x="168275" y="3938928"/>
                      <a:pt x="446435" y="3429060"/>
                      <a:pt x="614462" y="3056576"/>
                    </a:cubicBezTo>
                    <a:cubicBezTo>
                      <a:pt x="782489" y="2684092"/>
                      <a:pt x="980645" y="2275526"/>
                      <a:pt x="1008162" y="2002476"/>
                    </a:cubicBezTo>
                    <a:cubicBezTo>
                      <a:pt x="1035679" y="1729426"/>
                      <a:pt x="771095" y="1617243"/>
                      <a:pt x="779562" y="1418276"/>
                    </a:cubicBezTo>
                    <a:cubicBezTo>
                      <a:pt x="788029" y="1219309"/>
                      <a:pt x="1058962" y="808676"/>
                      <a:pt x="1058962" y="808676"/>
                    </a:cubicBezTo>
                    <a:lnTo>
                      <a:pt x="1483848" y="0"/>
                    </a:lnTo>
                  </a:path>
                </a:pathLst>
              </a:custGeom>
              <a:noFill/>
              <a:ln w="571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latin typeface="Segoe UI" panose="020B0502040204020203" pitchFamily="34" charset="0"/>
                  <a:cs typeface="Segoe UI" panose="020B0502040204020203" pitchFamily="34" charset="0"/>
                </a:endParaRPr>
              </a:p>
            </p:txBody>
          </p:sp>
          <p:sp>
            <p:nvSpPr>
              <p:cNvPr id="15" name="フリーフォーム 14"/>
              <p:cNvSpPr/>
              <p:nvPr/>
            </p:nvSpPr>
            <p:spPr>
              <a:xfrm>
                <a:off x="4836196" y="1532819"/>
                <a:ext cx="1108411" cy="3427532"/>
              </a:xfrm>
              <a:custGeom>
                <a:avLst/>
                <a:gdLst>
                  <a:gd name="connsiteX0" fmla="*/ 0 w 1137633"/>
                  <a:gd name="connsiteY0" fmla="*/ 0 h 3517900"/>
                  <a:gd name="connsiteX1" fmla="*/ 596900 w 1137633"/>
                  <a:gd name="connsiteY1" fmla="*/ 431800 h 3517900"/>
                  <a:gd name="connsiteX2" fmla="*/ 1016000 w 1137633"/>
                  <a:gd name="connsiteY2" fmla="*/ 495300 h 3517900"/>
                  <a:gd name="connsiteX3" fmla="*/ 1092200 w 1137633"/>
                  <a:gd name="connsiteY3" fmla="*/ 774700 h 3517900"/>
                  <a:gd name="connsiteX4" fmla="*/ 1066800 w 1137633"/>
                  <a:gd name="connsiteY4" fmla="*/ 2476500 h 3517900"/>
                  <a:gd name="connsiteX5" fmla="*/ 266700 w 1137633"/>
                  <a:gd name="connsiteY5" fmla="*/ 3517900 h 351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7633" h="3517900">
                    <a:moveTo>
                      <a:pt x="0" y="0"/>
                    </a:moveTo>
                    <a:cubicBezTo>
                      <a:pt x="213783" y="174625"/>
                      <a:pt x="427567" y="349250"/>
                      <a:pt x="596900" y="431800"/>
                    </a:cubicBezTo>
                    <a:cubicBezTo>
                      <a:pt x="766233" y="514350"/>
                      <a:pt x="933450" y="438150"/>
                      <a:pt x="1016000" y="495300"/>
                    </a:cubicBezTo>
                    <a:cubicBezTo>
                      <a:pt x="1098550" y="552450"/>
                      <a:pt x="1083733" y="444500"/>
                      <a:pt x="1092200" y="774700"/>
                    </a:cubicBezTo>
                    <a:cubicBezTo>
                      <a:pt x="1100667" y="1104900"/>
                      <a:pt x="1204383" y="2019300"/>
                      <a:pt x="1066800" y="2476500"/>
                    </a:cubicBezTo>
                    <a:cubicBezTo>
                      <a:pt x="929217" y="2933700"/>
                      <a:pt x="597958" y="3225800"/>
                      <a:pt x="266700" y="3517900"/>
                    </a:cubicBezTo>
                  </a:path>
                </a:pathLst>
              </a:cu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latin typeface="Segoe UI" panose="020B0502040204020203" pitchFamily="34" charset="0"/>
                  <a:cs typeface="Segoe UI" panose="020B0502040204020203" pitchFamily="34" charset="0"/>
                </a:endParaRPr>
              </a:p>
            </p:txBody>
          </p:sp>
          <p:sp>
            <p:nvSpPr>
              <p:cNvPr id="17" name="円/楕円 16"/>
              <p:cNvSpPr/>
              <p:nvPr/>
            </p:nvSpPr>
            <p:spPr>
              <a:xfrm>
                <a:off x="4178624" y="4414757"/>
                <a:ext cx="338679" cy="365623"/>
              </a:xfrm>
              <a:prstGeom prst="ellipse">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tLang="ja-JP" sz="923" dirty="0">
                  <a:solidFill>
                    <a:schemeClr val="tx1"/>
                  </a:solidFill>
                  <a:latin typeface="Segoe UI" panose="020B0502040204020203" pitchFamily="34" charset="0"/>
                  <a:cs typeface="Segoe UI" panose="020B0502040204020203" pitchFamily="34" charset="0"/>
                </a:endParaRPr>
              </a:p>
            </p:txBody>
          </p:sp>
          <p:sp>
            <p:nvSpPr>
              <p:cNvPr id="19" name="円/楕円 18"/>
              <p:cNvSpPr/>
              <p:nvPr/>
            </p:nvSpPr>
            <p:spPr>
              <a:xfrm>
                <a:off x="4971800" y="4831602"/>
                <a:ext cx="250141" cy="257498"/>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latin typeface="Segoe UI" panose="020B0502040204020203" pitchFamily="34" charset="0"/>
                  <a:cs typeface="Segoe UI" panose="020B0502040204020203" pitchFamily="34" charset="0"/>
                </a:endParaRPr>
              </a:p>
            </p:txBody>
          </p:sp>
          <p:sp>
            <p:nvSpPr>
              <p:cNvPr id="20" name="円/楕円 19"/>
              <p:cNvSpPr/>
              <p:nvPr/>
            </p:nvSpPr>
            <p:spPr>
              <a:xfrm>
                <a:off x="4652634" y="1399878"/>
                <a:ext cx="250141" cy="257498"/>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latin typeface="Segoe UI" panose="020B0502040204020203" pitchFamily="34" charset="0"/>
                  <a:cs typeface="Segoe UI" panose="020B0502040204020203" pitchFamily="34" charset="0"/>
                </a:endParaRPr>
              </a:p>
            </p:txBody>
          </p:sp>
        </p:grpSp>
        <p:sp>
          <p:nvSpPr>
            <p:cNvPr id="24" name="フリーフォーム 23"/>
            <p:cNvSpPr/>
            <p:nvPr/>
          </p:nvSpPr>
          <p:spPr>
            <a:xfrm>
              <a:off x="4040779" y="2361685"/>
              <a:ext cx="1929519" cy="2534285"/>
            </a:xfrm>
            <a:custGeom>
              <a:avLst/>
              <a:gdLst>
                <a:gd name="connsiteX0" fmla="*/ 1498600 w 2552700"/>
                <a:gd name="connsiteY0" fmla="*/ 25400 h 3352800"/>
                <a:gd name="connsiteX1" fmla="*/ 444500 w 2552700"/>
                <a:gd name="connsiteY1" fmla="*/ 952500 h 3352800"/>
                <a:gd name="connsiteX2" fmla="*/ 304800 w 2552700"/>
                <a:gd name="connsiteY2" fmla="*/ 1117600 h 3352800"/>
                <a:gd name="connsiteX3" fmla="*/ 0 w 2552700"/>
                <a:gd name="connsiteY3" fmla="*/ 2171700 h 3352800"/>
                <a:gd name="connsiteX4" fmla="*/ 63500 w 2552700"/>
                <a:gd name="connsiteY4" fmla="*/ 2413000 h 3352800"/>
                <a:gd name="connsiteX5" fmla="*/ 254000 w 2552700"/>
                <a:gd name="connsiteY5" fmla="*/ 2590800 h 3352800"/>
                <a:gd name="connsiteX6" fmla="*/ 1092200 w 2552700"/>
                <a:gd name="connsiteY6" fmla="*/ 2895600 h 3352800"/>
                <a:gd name="connsiteX7" fmla="*/ 1511300 w 2552700"/>
                <a:gd name="connsiteY7" fmla="*/ 3149600 h 3352800"/>
                <a:gd name="connsiteX8" fmla="*/ 1714500 w 2552700"/>
                <a:gd name="connsiteY8" fmla="*/ 3352800 h 3352800"/>
                <a:gd name="connsiteX9" fmla="*/ 2222500 w 2552700"/>
                <a:gd name="connsiteY9" fmla="*/ 3352800 h 3352800"/>
                <a:gd name="connsiteX10" fmla="*/ 2514600 w 2552700"/>
                <a:gd name="connsiteY10" fmla="*/ 3009900 h 3352800"/>
                <a:gd name="connsiteX11" fmla="*/ 2552700 w 2552700"/>
                <a:gd name="connsiteY11" fmla="*/ 2349500 h 3352800"/>
                <a:gd name="connsiteX12" fmla="*/ 2501900 w 2552700"/>
                <a:gd name="connsiteY12" fmla="*/ 469900 h 3352800"/>
                <a:gd name="connsiteX13" fmla="*/ 2324100 w 2552700"/>
                <a:gd name="connsiteY13" fmla="*/ 190500 h 3352800"/>
                <a:gd name="connsiteX14" fmla="*/ 2032000 w 2552700"/>
                <a:gd name="connsiteY14" fmla="*/ 88900 h 3352800"/>
                <a:gd name="connsiteX15" fmla="*/ 1676400 w 2552700"/>
                <a:gd name="connsiteY15" fmla="*/ 0 h 3352800"/>
                <a:gd name="connsiteX16" fmla="*/ 1498600 w 2552700"/>
                <a:gd name="connsiteY16" fmla="*/ 25400 h 335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52700" h="3352800">
                  <a:moveTo>
                    <a:pt x="1498600" y="25400"/>
                  </a:moveTo>
                  <a:lnTo>
                    <a:pt x="444500" y="952500"/>
                  </a:lnTo>
                  <a:lnTo>
                    <a:pt x="304800" y="1117600"/>
                  </a:lnTo>
                  <a:lnTo>
                    <a:pt x="0" y="2171700"/>
                  </a:lnTo>
                  <a:lnTo>
                    <a:pt x="63500" y="2413000"/>
                  </a:lnTo>
                  <a:lnTo>
                    <a:pt x="254000" y="2590800"/>
                  </a:lnTo>
                  <a:lnTo>
                    <a:pt x="1092200" y="2895600"/>
                  </a:lnTo>
                  <a:lnTo>
                    <a:pt x="1511300" y="3149600"/>
                  </a:lnTo>
                  <a:lnTo>
                    <a:pt x="1714500" y="3352800"/>
                  </a:lnTo>
                  <a:lnTo>
                    <a:pt x="2222500" y="3352800"/>
                  </a:lnTo>
                  <a:lnTo>
                    <a:pt x="2514600" y="3009900"/>
                  </a:lnTo>
                  <a:lnTo>
                    <a:pt x="2552700" y="2349500"/>
                  </a:lnTo>
                  <a:lnTo>
                    <a:pt x="2501900" y="469900"/>
                  </a:lnTo>
                  <a:lnTo>
                    <a:pt x="2324100" y="190500"/>
                  </a:lnTo>
                  <a:lnTo>
                    <a:pt x="2032000" y="88900"/>
                  </a:lnTo>
                  <a:lnTo>
                    <a:pt x="1676400" y="0"/>
                  </a:lnTo>
                  <a:lnTo>
                    <a:pt x="1498600" y="25400"/>
                  </a:lnTo>
                  <a:close/>
                </a:path>
              </a:pathLst>
            </a:custGeom>
            <a:noFill/>
            <a:ln w="1905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latin typeface="Segoe UI" panose="020B0502040204020203" pitchFamily="34" charset="0"/>
                <a:cs typeface="Segoe UI" panose="020B0502040204020203" pitchFamily="34" charset="0"/>
              </a:endParaRPr>
            </a:p>
          </p:txBody>
        </p:sp>
        <p:sp>
          <p:nvSpPr>
            <p:cNvPr id="7" name="上下矢印 6"/>
            <p:cNvSpPr/>
            <p:nvPr/>
          </p:nvSpPr>
          <p:spPr>
            <a:xfrm rot="1805301">
              <a:off x="4253839" y="4829882"/>
              <a:ext cx="343825" cy="1568601"/>
            </a:xfrm>
            <a:prstGeom prst="upDownArrow">
              <a:avLst/>
            </a:prstGeom>
            <a:solidFill>
              <a:schemeClr val="bg1"/>
            </a:solid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latin typeface="Segoe UI" panose="020B0502040204020203" pitchFamily="34" charset="0"/>
                <a:cs typeface="Segoe UI" panose="020B0502040204020203" pitchFamily="34" charset="0"/>
              </a:endParaRPr>
            </a:p>
          </p:txBody>
        </p:sp>
        <p:pic>
          <p:nvPicPr>
            <p:cNvPr id="77" name="Picture 6" descr="\\10.176.100.144\kyouyuu\★ソリューションビジネス部門\02_PJ\ILC\★ILC-Communityマスタープラン\画像データ\施設園芸・植物工場\or02_0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20210" b="21996"/>
            <a:stretch/>
          </p:blipFill>
          <p:spPr bwMode="auto">
            <a:xfrm>
              <a:off x="3069160" y="1530585"/>
              <a:ext cx="1381358" cy="598768"/>
            </a:xfrm>
            <a:prstGeom prst="rect">
              <a:avLst/>
            </a:prstGeom>
            <a:noFill/>
            <a:extLst>
              <a:ext uri="{909E8E84-426E-40DD-AFC4-6F175D3DCCD1}">
                <a14:hiddenFill xmlns:a14="http://schemas.microsoft.com/office/drawing/2010/main">
                  <a:solidFill>
                    <a:srgbClr val="FFFFFF"/>
                  </a:solidFill>
                </a14:hiddenFill>
              </a:ext>
            </a:extLst>
          </p:spPr>
        </p:pic>
        <p:cxnSp>
          <p:nvCxnSpPr>
            <p:cNvPr id="78" name="直線コネクタ 77"/>
            <p:cNvCxnSpPr>
              <a:stCxn id="77" idx="2"/>
              <a:endCxn id="24" idx="2"/>
            </p:cNvCxnSpPr>
            <p:nvPr/>
          </p:nvCxnSpPr>
          <p:spPr>
            <a:xfrm>
              <a:off x="3759839" y="2129353"/>
              <a:ext cx="511330" cy="1077094"/>
            </a:xfrm>
            <a:prstGeom prst="line">
              <a:avLst/>
            </a:prstGeom>
            <a:ln w="19050">
              <a:solidFill>
                <a:schemeClr val="accent6">
                  <a:lumMod val="5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91" name="Picture 2" descr="ãbemacãã®ç»åæ¤ç´¢çµæ">
              <a:extLst>
                <a:ext uri="{FF2B5EF4-FFF2-40B4-BE49-F238E27FC236}">
                  <a16:creationId xmlns:a16="http://schemas.microsoft.com/office/drawing/2014/main" id="{1A08B4E9-E35B-4A7C-BE09-C238B8FC3ABD}"/>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928275" y="2262516"/>
              <a:ext cx="725233" cy="409114"/>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p:cNvSpPr/>
            <p:nvPr/>
          </p:nvSpPr>
          <p:spPr>
            <a:xfrm rot="1247683">
              <a:off x="2396005" y="4867620"/>
              <a:ext cx="672730" cy="472703"/>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latin typeface="Segoe UI" panose="020B0502040204020203" pitchFamily="34" charset="0"/>
                <a:cs typeface="Segoe UI" panose="020B0502040204020203" pitchFamily="34" charset="0"/>
              </a:endParaRPr>
            </a:p>
          </p:txBody>
        </p:sp>
        <p:sp>
          <p:nvSpPr>
            <p:cNvPr id="10" name="フリーフォーム 9"/>
            <p:cNvSpPr/>
            <p:nvPr/>
          </p:nvSpPr>
          <p:spPr>
            <a:xfrm>
              <a:off x="1652724" y="2499444"/>
              <a:ext cx="466800" cy="3276600"/>
            </a:xfrm>
            <a:custGeom>
              <a:avLst/>
              <a:gdLst>
                <a:gd name="connsiteX0" fmla="*/ 0 w 451649"/>
                <a:gd name="connsiteY0" fmla="*/ 5207000 h 5207000"/>
                <a:gd name="connsiteX1" fmla="*/ 406400 w 451649"/>
                <a:gd name="connsiteY1" fmla="*/ 3949700 h 5207000"/>
                <a:gd name="connsiteX2" fmla="*/ 444500 w 451649"/>
                <a:gd name="connsiteY2" fmla="*/ 1701800 h 5207000"/>
                <a:gd name="connsiteX3" fmla="*/ 431800 w 451649"/>
                <a:gd name="connsiteY3" fmla="*/ 0 h 5207000"/>
                <a:gd name="connsiteX0" fmla="*/ 0 w 459443"/>
                <a:gd name="connsiteY0" fmla="*/ 5207000 h 5207000"/>
                <a:gd name="connsiteX1" fmla="*/ 406400 w 459443"/>
                <a:gd name="connsiteY1" fmla="*/ 3949700 h 5207000"/>
                <a:gd name="connsiteX2" fmla="*/ 457200 w 459443"/>
                <a:gd name="connsiteY2" fmla="*/ 2400300 h 5207000"/>
                <a:gd name="connsiteX3" fmla="*/ 431800 w 459443"/>
                <a:gd name="connsiteY3" fmla="*/ 0 h 5207000"/>
                <a:gd name="connsiteX0" fmla="*/ 0 w 484544"/>
                <a:gd name="connsiteY0" fmla="*/ 3162300 h 3162300"/>
                <a:gd name="connsiteX1" fmla="*/ 406400 w 484544"/>
                <a:gd name="connsiteY1" fmla="*/ 1905000 h 3162300"/>
                <a:gd name="connsiteX2" fmla="*/ 457200 w 484544"/>
                <a:gd name="connsiteY2" fmla="*/ 355600 h 3162300"/>
                <a:gd name="connsiteX3" fmla="*/ 482600 w 484544"/>
                <a:gd name="connsiteY3" fmla="*/ 0 h 3162300"/>
                <a:gd name="connsiteX0" fmla="*/ 0 w 462180"/>
                <a:gd name="connsiteY0" fmla="*/ 3200400 h 3200400"/>
                <a:gd name="connsiteX1" fmla="*/ 406400 w 462180"/>
                <a:gd name="connsiteY1" fmla="*/ 1943100 h 3200400"/>
                <a:gd name="connsiteX2" fmla="*/ 457200 w 462180"/>
                <a:gd name="connsiteY2" fmla="*/ 393700 h 3200400"/>
                <a:gd name="connsiteX3" fmla="*/ 393700 w 462180"/>
                <a:gd name="connsiteY3" fmla="*/ 0 h 3200400"/>
                <a:gd name="connsiteX0" fmla="*/ 0 w 466130"/>
                <a:gd name="connsiteY0" fmla="*/ 3200400 h 3200400"/>
                <a:gd name="connsiteX1" fmla="*/ 406400 w 466130"/>
                <a:gd name="connsiteY1" fmla="*/ 1943100 h 3200400"/>
                <a:gd name="connsiteX2" fmla="*/ 457200 w 466130"/>
                <a:gd name="connsiteY2" fmla="*/ 393700 h 3200400"/>
                <a:gd name="connsiteX3" fmla="*/ 393700 w 466130"/>
                <a:gd name="connsiteY3" fmla="*/ 0 h 3200400"/>
                <a:gd name="connsiteX0" fmla="*/ 0 w 462180"/>
                <a:gd name="connsiteY0" fmla="*/ 3200400 h 3200400"/>
                <a:gd name="connsiteX1" fmla="*/ 406400 w 462180"/>
                <a:gd name="connsiteY1" fmla="*/ 1943100 h 3200400"/>
                <a:gd name="connsiteX2" fmla="*/ 457200 w 462180"/>
                <a:gd name="connsiteY2" fmla="*/ 393700 h 3200400"/>
                <a:gd name="connsiteX3" fmla="*/ 393700 w 462180"/>
                <a:gd name="connsiteY3" fmla="*/ 0 h 3200400"/>
                <a:gd name="connsiteX0" fmla="*/ 0 w 461263"/>
                <a:gd name="connsiteY0" fmla="*/ 3276600 h 3276600"/>
                <a:gd name="connsiteX1" fmla="*/ 406400 w 461263"/>
                <a:gd name="connsiteY1" fmla="*/ 2019300 h 3276600"/>
                <a:gd name="connsiteX2" fmla="*/ 457200 w 461263"/>
                <a:gd name="connsiteY2" fmla="*/ 469900 h 3276600"/>
                <a:gd name="connsiteX3" fmla="*/ 406400 w 461263"/>
                <a:gd name="connsiteY3" fmla="*/ 0 h 3276600"/>
                <a:gd name="connsiteX0" fmla="*/ 0 w 461263"/>
                <a:gd name="connsiteY0" fmla="*/ 3276600 h 3276600"/>
                <a:gd name="connsiteX1" fmla="*/ 406400 w 461263"/>
                <a:gd name="connsiteY1" fmla="*/ 2019300 h 3276600"/>
                <a:gd name="connsiteX2" fmla="*/ 457200 w 461263"/>
                <a:gd name="connsiteY2" fmla="*/ 609600 h 3276600"/>
                <a:gd name="connsiteX3" fmla="*/ 406400 w 461263"/>
                <a:gd name="connsiteY3" fmla="*/ 0 h 3276600"/>
                <a:gd name="connsiteX0" fmla="*/ 0 w 466800"/>
                <a:gd name="connsiteY0" fmla="*/ 3276600 h 3276600"/>
                <a:gd name="connsiteX1" fmla="*/ 406400 w 466800"/>
                <a:gd name="connsiteY1" fmla="*/ 2019300 h 3276600"/>
                <a:gd name="connsiteX2" fmla="*/ 457200 w 466800"/>
                <a:gd name="connsiteY2" fmla="*/ 609600 h 3276600"/>
                <a:gd name="connsiteX3" fmla="*/ 406400 w 466800"/>
                <a:gd name="connsiteY3" fmla="*/ 0 h 3276600"/>
              </a:gdLst>
              <a:ahLst/>
              <a:cxnLst>
                <a:cxn ang="0">
                  <a:pos x="connsiteX0" y="connsiteY0"/>
                </a:cxn>
                <a:cxn ang="0">
                  <a:pos x="connsiteX1" y="connsiteY1"/>
                </a:cxn>
                <a:cxn ang="0">
                  <a:pos x="connsiteX2" y="connsiteY2"/>
                </a:cxn>
                <a:cxn ang="0">
                  <a:pos x="connsiteX3" y="connsiteY3"/>
                </a:cxn>
              </a:cxnLst>
              <a:rect l="l" t="t" r="r" b="b"/>
              <a:pathLst>
                <a:path w="466800" h="3276600">
                  <a:moveTo>
                    <a:pt x="0" y="3276600"/>
                  </a:moveTo>
                  <a:cubicBezTo>
                    <a:pt x="166158" y="2940050"/>
                    <a:pt x="330200" y="2463800"/>
                    <a:pt x="406400" y="2019300"/>
                  </a:cubicBezTo>
                  <a:cubicBezTo>
                    <a:pt x="482600" y="1574800"/>
                    <a:pt x="469900" y="996950"/>
                    <a:pt x="457200" y="609600"/>
                  </a:cubicBezTo>
                  <a:cubicBezTo>
                    <a:pt x="444500" y="222250"/>
                    <a:pt x="478366" y="559858"/>
                    <a:pt x="406400" y="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latin typeface="Segoe UI" panose="020B0502040204020203" pitchFamily="34" charset="0"/>
                <a:cs typeface="Segoe UI" panose="020B0502040204020203" pitchFamily="34" charset="0"/>
              </a:endParaRPr>
            </a:p>
          </p:txBody>
        </p:sp>
        <p:sp>
          <p:nvSpPr>
            <p:cNvPr id="66" name="円/楕円 16"/>
            <p:cNvSpPr/>
            <p:nvPr/>
          </p:nvSpPr>
          <p:spPr>
            <a:xfrm>
              <a:off x="1692724" y="4983018"/>
              <a:ext cx="383508" cy="394789"/>
            </a:xfrm>
            <a:prstGeom prst="ellipse">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latin typeface="Segoe UI" panose="020B0502040204020203" pitchFamily="34" charset="0"/>
                <a:cs typeface="Segoe UI" panose="020B0502040204020203" pitchFamily="34" charset="0"/>
              </a:endParaRPr>
            </a:p>
          </p:txBody>
        </p:sp>
        <p:sp>
          <p:nvSpPr>
            <p:cNvPr id="97" name="正方形/長方形 96"/>
            <p:cNvSpPr/>
            <p:nvPr/>
          </p:nvSpPr>
          <p:spPr>
            <a:xfrm>
              <a:off x="2201630" y="2598250"/>
              <a:ext cx="812490" cy="78349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latin typeface="Segoe UI" panose="020B0502040204020203" pitchFamily="34" charset="0"/>
                <a:cs typeface="Segoe UI" panose="020B0502040204020203" pitchFamily="34" charset="0"/>
              </a:endParaRPr>
            </a:p>
          </p:txBody>
        </p:sp>
        <p:sp>
          <p:nvSpPr>
            <p:cNvPr id="32" name="フリーフォーム 31"/>
            <p:cNvSpPr/>
            <p:nvPr/>
          </p:nvSpPr>
          <p:spPr>
            <a:xfrm>
              <a:off x="2069091" y="4307767"/>
              <a:ext cx="241859" cy="52823"/>
            </a:xfrm>
            <a:custGeom>
              <a:avLst/>
              <a:gdLst>
                <a:gd name="connsiteX0" fmla="*/ 0 w 139700"/>
                <a:gd name="connsiteY0" fmla="*/ 0 h 50800"/>
                <a:gd name="connsiteX1" fmla="*/ 139700 w 139700"/>
                <a:gd name="connsiteY1" fmla="*/ 50800 h 50800"/>
              </a:gdLst>
              <a:ahLst/>
              <a:cxnLst>
                <a:cxn ang="0">
                  <a:pos x="connsiteX0" y="connsiteY0"/>
                </a:cxn>
                <a:cxn ang="0">
                  <a:pos x="connsiteX1" y="connsiteY1"/>
                </a:cxn>
              </a:cxnLst>
              <a:rect l="l" t="t" r="r" b="b"/>
              <a:pathLst>
                <a:path w="139700" h="50800">
                  <a:moveTo>
                    <a:pt x="0" y="0"/>
                  </a:moveTo>
                  <a:lnTo>
                    <a:pt x="139700" y="50800"/>
                  </a:ln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latin typeface="Segoe UI" panose="020B0502040204020203" pitchFamily="34" charset="0"/>
                <a:cs typeface="Segoe UI" panose="020B0502040204020203" pitchFamily="34" charset="0"/>
              </a:endParaRPr>
            </a:p>
          </p:txBody>
        </p:sp>
        <p:sp>
          <p:nvSpPr>
            <p:cNvPr id="111" name="円/楕円 16"/>
            <p:cNvSpPr/>
            <p:nvPr/>
          </p:nvSpPr>
          <p:spPr>
            <a:xfrm>
              <a:off x="2331470" y="4200555"/>
              <a:ext cx="383508" cy="394789"/>
            </a:xfrm>
            <a:prstGeom prst="ellipse">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latin typeface="Segoe UI" panose="020B0502040204020203" pitchFamily="34" charset="0"/>
                <a:cs typeface="Segoe UI" panose="020B0502040204020203" pitchFamily="34" charset="0"/>
              </a:endParaRPr>
            </a:p>
          </p:txBody>
        </p:sp>
        <p:sp>
          <p:nvSpPr>
            <p:cNvPr id="113" name="正方形/長方形 112"/>
            <p:cNvSpPr/>
            <p:nvPr/>
          </p:nvSpPr>
          <p:spPr>
            <a:xfrm>
              <a:off x="2197441" y="3390955"/>
              <a:ext cx="396529" cy="74364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latin typeface="Segoe UI" panose="020B0502040204020203" pitchFamily="34" charset="0"/>
                <a:cs typeface="Segoe UI" panose="020B0502040204020203" pitchFamily="34" charset="0"/>
              </a:endParaRPr>
            </a:p>
          </p:txBody>
        </p:sp>
        <p:pic>
          <p:nvPicPr>
            <p:cNvPr id="114" name="Picture 2" descr="ãç©ºæ¸¯ãã®ç»åæ¤ç´¢çµæ">
              <a:extLst>
                <a:ext uri="{FF2B5EF4-FFF2-40B4-BE49-F238E27FC236}">
                  <a16:creationId xmlns:a16="http://schemas.microsoft.com/office/drawing/2014/main" id="{29FD7D79-BD68-4204-B22F-0AC622929523}"/>
                </a:ext>
              </a:extLst>
            </p:cNvPr>
            <p:cNvPicPr>
              <a:picLocks noChangeAspect="1" noChangeArrowheads="1"/>
            </p:cNvPicPr>
            <p:nvPr/>
          </p:nvPicPr>
          <p:blipFill rotWithShape="1">
            <a:blip r:embed="rId5" cstate="print">
              <a:clrChange>
                <a:clrFrom>
                  <a:srgbClr val="FFFFFF"/>
                </a:clrFrom>
                <a:clrTo>
                  <a:srgbClr val="FFFFFF">
                    <a:alpha val="0"/>
                  </a:srgbClr>
                </a:clrTo>
              </a:clrChange>
              <a:biLevel thresh="75000"/>
              <a:extLst>
                <a:ext uri="{28A0092B-C50C-407E-A947-70E740481C1C}">
                  <a14:useLocalDpi xmlns:a14="http://schemas.microsoft.com/office/drawing/2010/main" val="0"/>
                </a:ext>
              </a:extLst>
            </a:blip>
            <a:srcRect/>
            <a:stretch/>
          </p:blipFill>
          <p:spPr bwMode="auto">
            <a:xfrm>
              <a:off x="2539927" y="4889498"/>
              <a:ext cx="433463" cy="423746"/>
            </a:xfrm>
            <a:prstGeom prst="rect">
              <a:avLst/>
            </a:prstGeom>
            <a:solidFill>
              <a:schemeClr val="bg1"/>
            </a:solidFill>
          </p:spPr>
        </p:pic>
        <p:cxnSp>
          <p:nvCxnSpPr>
            <p:cNvPr id="2063" name="直線コネクタ 2062"/>
            <p:cNvCxnSpPr>
              <a:stCxn id="111" idx="6"/>
              <a:endCxn id="13" idx="3"/>
            </p:cNvCxnSpPr>
            <p:nvPr/>
          </p:nvCxnSpPr>
          <p:spPr>
            <a:xfrm flipV="1">
              <a:off x="2714978" y="4301837"/>
              <a:ext cx="800584" cy="96113"/>
            </a:xfrm>
            <a:prstGeom prst="line">
              <a:avLst/>
            </a:prstGeom>
            <a:ln w="57150">
              <a:solidFill>
                <a:schemeClr val="tx2"/>
              </a:solidFill>
              <a:prstDash val="sysDash"/>
            </a:ln>
          </p:spPr>
          <p:style>
            <a:lnRef idx="1">
              <a:schemeClr val="accent1"/>
            </a:lnRef>
            <a:fillRef idx="0">
              <a:schemeClr val="accent1"/>
            </a:fillRef>
            <a:effectRef idx="0">
              <a:schemeClr val="accent1"/>
            </a:effectRef>
            <a:fontRef idx="minor">
              <a:schemeClr val="tx1"/>
            </a:fontRef>
          </p:style>
        </p:cxnSp>
        <p:pic>
          <p:nvPicPr>
            <p:cNvPr id="146" name="Picture 8" descr="ãEVãã¹ãå½åäº¤éçãã®ç»åæ¤ç´¢çµæ">
              <a:extLst>
                <a:ext uri="{FF2B5EF4-FFF2-40B4-BE49-F238E27FC236}">
                  <a16:creationId xmlns:a16="http://schemas.microsoft.com/office/drawing/2014/main" id="{EF354D95-A529-4A2B-814A-6F396AA5A558}"/>
                </a:ext>
              </a:extLst>
            </p:cNvPr>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679153" y="4421528"/>
              <a:ext cx="594633" cy="410297"/>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2" descr="ãbemacãã®ç»åæ¤ç´¢çµæ">
              <a:extLst>
                <a:ext uri="{FF2B5EF4-FFF2-40B4-BE49-F238E27FC236}">
                  <a16:creationId xmlns:a16="http://schemas.microsoft.com/office/drawing/2014/main" id="{1A08B4E9-E35B-4A7C-BE09-C238B8FC3ABD}"/>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229098" y="2774134"/>
              <a:ext cx="725233" cy="409114"/>
            </a:xfrm>
            <a:prstGeom prst="rect">
              <a:avLst/>
            </a:prstGeom>
            <a:noFill/>
            <a:extLst>
              <a:ext uri="{909E8E84-426E-40DD-AFC4-6F175D3DCCD1}">
                <a14:hiddenFill xmlns:a14="http://schemas.microsoft.com/office/drawing/2010/main">
                  <a:solidFill>
                    <a:srgbClr val="FFFFFF"/>
                  </a:solidFill>
                </a14:hiddenFill>
              </a:ext>
            </a:extLst>
          </p:spPr>
        </p:pic>
        <p:pic>
          <p:nvPicPr>
            <p:cNvPr id="148" name="図 14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37090" y="4626355"/>
              <a:ext cx="876236" cy="583096"/>
            </a:xfrm>
            <a:prstGeom prst="rect">
              <a:avLst/>
            </a:prstGeom>
          </p:spPr>
        </p:pic>
        <p:pic>
          <p:nvPicPr>
            <p:cNvPr id="149" name="図 14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090185" y="4843814"/>
              <a:ext cx="892191" cy="756899"/>
            </a:xfrm>
            <a:prstGeom prst="rect">
              <a:avLst/>
            </a:prstGeom>
          </p:spPr>
        </p:pic>
        <p:pic>
          <p:nvPicPr>
            <p:cNvPr id="150" name="図 14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339831" y="4218565"/>
              <a:ext cx="779695" cy="518852"/>
            </a:xfrm>
            <a:prstGeom prst="rect">
              <a:avLst/>
            </a:prstGeom>
          </p:spPr>
        </p:pic>
        <p:grpSp>
          <p:nvGrpSpPr>
            <p:cNvPr id="3" name="グループ化 2">
              <a:extLst>
                <a:ext uri="{FF2B5EF4-FFF2-40B4-BE49-F238E27FC236}">
                  <a16:creationId xmlns:a16="http://schemas.microsoft.com/office/drawing/2014/main" id="{5317AAC9-1803-FB4F-8865-D211906A23EC}"/>
                </a:ext>
              </a:extLst>
            </p:cNvPr>
            <p:cNvGrpSpPr/>
            <p:nvPr/>
          </p:nvGrpSpPr>
          <p:grpSpPr>
            <a:xfrm>
              <a:off x="4859160" y="1548105"/>
              <a:ext cx="1481007" cy="467983"/>
              <a:chOff x="4859160" y="1548105"/>
              <a:chExt cx="1481007" cy="467983"/>
            </a:xfrm>
          </p:grpSpPr>
          <p:grpSp>
            <p:nvGrpSpPr>
              <p:cNvPr id="106" name="グループ化 768">
                <a:extLst>
                  <a:ext uri="{FF2B5EF4-FFF2-40B4-BE49-F238E27FC236}">
                    <a16:creationId xmlns:a16="http://schemas.microsoft.com/office/drawing/2014/main" id="{06E87FD6-CB7F-DE44-977E-8375747B66AC}"/>
                  </a:ext>
                </a:extLst>
              </p:cNvPr>
              <p:cNvGrpSpPr>
                <a:grpSpLocks/>
              </p:cNvGrpSpPr>
              <p:nvPr/>
            </p:nvGrpSpPr>
            <p:grpSpPr bwMode="auto">
              <a:xfrm flipH="1">
                <a:off x="6000649" y="1596843"/>
                <a:ext cx="339518" cy="346384"/>
                <a:chOff x="4749959" y="5515247"/>
                <a:chExt cx="718046" cy="881237"/>
              </a:xfrm>
            </p:grpSpPr>
            <p:grpSp>
              <p:nvGrpSpPr>
                <p:cNvPr id="175" name="Group 137">
                  <a:extLst>
                    <a:ext uri="{FF2B5EF4-FFF2-40B4-BE49-F238E27FC236}">
                      <a16:creationId xmlns:a16="http://schemas.microsoft.com/office/drawing/2014/main" id="{F77F77DC-D13C-0445-B922-065DF211ED94}"/>
                    </a:ext>
                  </a:extLst>
                </p:cNvPr>
                <p:cNvGrpSpPr>
                  <a:grpSpLocks/>
                </p:cNvGrpSpPr>
                <p:nvPr/>
              </p:nvGrpSpPr>
              <p:grpSpPr bwMode="auto">
                <a:xfrm>
                  <a:off x="4885992" y="5515247"/>
                  <a:ext cx="582013" cy="881237"/>
                  <a:chOff x="2649" y="1478"/>
                  <a:chExt cx="1168" cy="2111"/>
                </a:xfrm>
              </p:grpSpPr>
              <p:pic>
                <p:nvPicPr>
                  <p:cNvPr id="177" name="Picture 138" descr="MCj04316270000[1]">
                    <a:extLst>
                      <a:ext uri="{FF2B5EF4-FFF2-40B4-BE49-F238E27FC236}">
                        <a16:creationId xmlns:a16="http://schemas.microsoft.com/office/drawing/2014/main" id="{D63FC82B-8EFA-404C-953D-D505E0E45B13}"/>
                      </a:ext>
                    </a:extLst>
                  </p:cNvPr>
                  <p:cNvPicPr preferRelativeResize="0">
                    <a:picLocks noChangeAspect="1" noChangeArrowheads="1"/>
                  </p:cNvPicPr>
                  <p:nvPr/>
                </p:nvPicPr>
                <p:blipFill>
                  <a:blip r:embed="rId10" cstate="print">
                    <a:grayscl/>
                    <a:extLst>
                      <a:ext uri="{28A0092B-C50C-407E-A947-70E740481C1C}">
                        <a14:useLocalDpi xmlns:a14="http://schemas.microsoft.com/office/drawing/2010/main" val="0"/>
                      </a:ext>
                    </a:extLst>
                  </a:blip>
                  <a:srcRect/>
                  <a:stretch>
                    <a:fillRect/>
                  </a:stretch>
                </p:blipFill>
                <p:spPr bwMode="auto">
                  <a:xfrm>
                    <a:off x="2737" y="2214"/>
                    <a:ext cx="108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 name="Freeform 139">
                    <a:extLst>
                      <a:ext uri="{FF2B5EF4-FFF2-40B4-BE49-F238E27FC236}">
                        <a16:creationId xmlns:a16="http://schemas.microsoft.com/office/drawing/2014/main" id="{551EBE8C-EBAB-6F48-A2A6-81585AC70238}"/>
                      </a:ext>
                    </a:extLst>
                  </p:cNvPr>
                  <p:cNvSpPr>
                    <a:spLocks/>
                  </p:cNvSpPr>
                  <p:nvPr/>
                </p:nvSpPr>
                <p:spPr bwMode="auto">
                  <a:xfrm>
                    <a:off x="2649" y="1479"/>
                    <a:ext cx="849" cy="2110"/>
                  </a:xfrm>
                  <a:custGeom>
                    <a:avLst/>
                    <a:gdLst>
                      <a:gd name="T0" fmla="*/ 1 w 592"/>
                      <a:gd name="T1" fmla="*/ 2147483647 h 491"/>
                      <a:gd name="T2" fmla="*/ 1 w 592"/>
                      <a:gd name="T3" fmla="*/ 0 h 491"/>
                      <a:gd name="T4" fmla="*/ 1 w 592"/>
                      <a:gd name="T5" fmla="*/ 2147483647 h 491"/>
                      <a:gd name="T6" fmla="*/ 1 w 592"/>
                      <a:gd name="T7" fmla="*/ 2147483647 h 491"/>
                      <a:gd name="T8" fmla="*/ 0 w 592"/>
                      <a:gd name="T9" fmla="*/ 2147483647 h 491"/>
                      <a:gd name="T10" fmla="*/ 1 w 592"/>
                      <a:gd name="T11" fmla="*/ 2147483647 h 491"/>
                      <a:gd name="T12" fmla="*/ 0 60000 65536"/>
                      <a:gd name="T13" fmla="*/ 0 60000 65536"/>
                      <a:gd name="T14" fmla="*/ 0 60000 65536"/>
                      <a:gd name="T15" fmla="*/ 0 60000 65536"/>
                      <a:gd name="T16" fmla="*/ 0 60000 65536"/>
                      <a:gd name="T17" fmla="*/ 0 60000 65536"/>
                      <a:gd name="T18" fmla="*/ 0 w 592"/>
                      <a:gd name="T19" fmla="*/ 0 h 491"/>
                      <a:gd name="T20" fmla="*/ 592 w 592"/>
                      <a:gd name="T21" fmla="*/ 491 h 491"/>
                    </a:gdLst>
                    <a:ahLst/>
                    <a:cxnLst>
                      <a:cxn ang="T12">
                        <a:pos x="T0" y="T1"/>
                      </a:cxn>
                      <a:cxn ang="T13">
                        <a:pos x="T2" y="T3"/>
                      </a:cxn>
                      <a:cxn ang="T14">
                        <a:pos x="T4" y="T5"/>
                      </a:cxn>
                      <a:cxn ang="T15">
                        <a:pos x="T6" y="T7"/>
                      </a:cxn>
                      <a:cxn ang="T16">
                        <a:pos x="T8" y="T9"/>
                      </a:cxn>
                      <a:cxn ang="T17">
                        <a:pos x="T10" y="T11"/>
                      </a:cxn>
                    </a:cxnLst>
                    <a:rect l="T18" t="T19" r="T20" b="T21"/>
                    <a:pathLst>
                      <a:path w="592" h="491">
                        <a:moveTo>
                          <a:pt x="1" y="155"/>
                        </a:moveTo>
                        <a:lnTo>
                          <a:pt x="361" y="0"/>
                        </a:lnTo>
                        <a:lnTo>
                          <a:pt x="592" y="276"/>
                        </a:lnTo>
                        <a:lnTo>
                          <a:pt x="235" y="491"/>
                        </a:lnTo>
                        <a:lnTo>
                          <a:pt x="0" y="156"/>
                        </a:lnTo>
                        <a:lnTo>
                          <a:pt x="1" y="155"/>
                        </a:lnTo>
                        <a:close/>
                      </a:path>
                    </a:pathLst>
                  </a:custGeom>
                  <a:solidFill>
                    <a:schemeClr val="bg1"/>
                  </a:solidFill>
                  <a:ln w="9525" cap="flat" cmpd="sng">
                    <a:solidFill>
                      <a:schemeClr val="bg2"/>
                    </a:solidFill>
                    <a:prstDash val="solid"/>
                    <a:round/>
                    <a:headEnd/>
                    <a:tailEnd/>
                  </a:ln>
                </p:spPr>
                <p:txBody>
                  <a:bodyPr wrap="none" anchor="ctr">
                    <a:spAutoFit/>
                  </a:bodyPr>
                  <a:lstStyle/>
                  <a:p>
                    <a:endParaRPr lang="ja-JP" altLang="en-US" sz="1477">
                      <a:latin typeface="Segoe UI" panose="020B0502040204020203" pitchFamily="34" charset="0"/>
                      <a:cs typeface="Segoe UI" panose="020B0502040204020203" pitchFamily="34" charset="0"/>
                    </a:endParaRPr>
                  </a:p>
                </p:txBody>
              </p:sp>
              <p:sp>
                <p:nvSpPr>
                  <p:cNvPr id="179" name="Freeform 140">
                    <a:extLst>
                      <a:ext uri="{FF2B5EF4-FFF2-40B4-BE49-F238E27FC236}">
                        <a16:creationId xmlns:a16="http://schemas.microsoft.com/office/drawing/2014/main" id="{B8993B70-7C3E-EB43-8CA6-2130B381E5ED}"/>
                      </a:ext>
                    </a:extLst>
                  </p:cNvPr>
                  <p:cNvSpPr>
                    <a:spLocks/>
                  </p:cNvSpPr>
                  <p:nvPr/>
                </p:nvSpPr>
                <p:spPr bwMode="auto">
                  <a:xfrm>
                    <a:off x="3119" y="1478"/>
                    <a:ext cx="557" cy="2110"/>
                  </a:xfrm>
                  <a:custGeom>
                    <a:avLst/>
                    <a:gdLst>
                      <a:gd name="T0" fmla="*/ 1 w 592"/>
                      <a:gd name="T1" fmla="*/ 2147483647 h 491"/>
                      <a:gd name="T2" fmla="*/ 8 w 592"/>
                      <a:gd name="T3" fmla="*/ 0 h 491"/>
                      <a:gd name="T4" fmla="*/ 8 w 592"/>
                      <a:gd name="T5" fmla="*/ 2147483647 h 491"/>
                      <a:gd name="T6" fmla="*/ 8 w 592"/>
                      <a:gd name="T7" fmla="*/ 2147483647 h 491"/>
                      <a:gd name="T8" fmla="*/ 0 w 592"/>
                      <a:gd name="T9" fmla="*/ 2147483647 h 491"/>
                      <a:gd name="T10" fmla="*/ 1 w 592"/>
                      <a:gd name="T11" fmla="*/ 2147483647 h 491"/>
                      <a:gd name="T12" fmla="*/ 0 60000 65536"/>
                      <a:gd name="T13" fmla="*/ 0 60000 65536"/>
                      <a:gd name="T14" fmla="*/ 0 60000 65536"/>
                      <a:gd name="T15" fmla="*/ 0 60000 65536"/>
                      <a:gd name="T16" fmla="*/ 0 60000 65536"/>
                      <a:gd name="T17" fmla="*/ 0 60000 65536"/>
                      <a:gd name="T18" fmla="*/ 0 w 592"/>
                      <a:gd name="T19" fmla="*/ 0 h 491"/>
                      <a:gd name="T20" fmla="*/ 592 w 592"/>
                      <a:gd name="T21" fmla="*/ 491 h 491"/>
                    </a:gdLst>
                    <a:ahLst/>
                    <a:cxnLst>
                      <a:cxn ang="T12">
                        <a:pos x="T0" y="T1"/>
                      </a:cxn>
                      <a:cxn ang="T13">
                        <a:pos x="T2" y="T3"/>
                      </a:cxn>
                      <a:cxn ang="T14">
                        <a:pos x="T4" y="T5"/>
                      </a:cxn>
                      <a:cxn ang="T15">
                        <a:pos x="T6" y="T7"/>
                      </a:cxn>
                      <a:cxn ang="T16">
                        <a:pos x="T8" y="T9"/>
                      </a:cxn>
                      <a:cxn ang="T17">
                        <a:pos x="T10" y="T11"/>
                      </a:cxn>
                    </a:cxnLst>
                    <a:rect l="T18" t="T19" r="T20" b="T21"/>
                    <a:pathLst>
                      <a:path w="592" h="491">
                        <a:moveTo>
                          <a:pt x="1" y="155"/>
                        </a:moveTo>
                        <a:lnTo>
                          <a:pt x="361" y="0"/>
                        </a:lnTo>
                        <a:lnTo>
                          <a:pt x="592" y="276"/>
                        </a:lnTo>
                        <a:lnTo>
                          <a:pt x="235" y="491"/>
                        </a:lnTo>
                        <a:lnTo>
                          <a:pt x="0" y="156"/>
                        </a:lnTo>
                        <a:lnTo>
                          <a:pt x="1" y="155"/>
                        </a:lnTo>
                        <a:close/>
                      </a:path>
                    </a:pathLst>
                  </a:custGeom>
                  <a:gradFill rotWithShape="1">
                    <a:gsLst>
                      <a:gs pos="0">
                        <a:srgbClr val="9999FF"/>
                      </a:gs>
                      <a:gs pos="100000">
                        <a:srgbClr val="3333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sp>
                <p:nvSpPr>
                  <p:cNvPr id="180" name="Line 141">
                    <a:extLst>
                      <a:ext uri="{FF2B5EF4-FFF2-40B4-BE49-F238E27FC236}">
                        <a16:creationId xmlns:a16="http://schemas.microsoft.com/office/drawing/2014/main" id="{E89CA448-E6BE-6848-865A-97B97A8BAB56}"/>
                      </a:ext>
                    </a:extLst>
                  </p:cNvPr>
                  <p:cNvSpPr>
                    <a:spLocks noChangeShapeType="1"/>
                  </p:cNvSpPr>
                  <p:nvPr/>
                </p:nvSpPr>
                <p:spPr bwMode="auto">
                  <a:xfrm>
                    <a:off x="3203" y="2413"/>
                    <a:ext cx="222" cy="301"/>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sp>
                <p:nvSpPr>
                  <p:cNvPr id="181" name="Line 142">
                    <a:extLst>
                      <a:ext uri="{FF2B5EF4-FFF2-40B4-BE49-F238E27FC236}">
                        <a16:creationId xmlns:a16="http://schemas.microsoft.com/office/drawing/2014/main" id="{C00EE0A5-26BC-6F4F-B40E-F7A96C4A92D1}"/>
                      </a:ext>
                    </a:extLst>
                  </p:cNvPr>
                  <p:cNvSpPr>
                    <a:spLocks noChangeShapeType="1"/>
                  </p:cNvSpPr>
                  <p:nvPr/>
                </p:nvSpPr>
                <p:spPr bwMode="auto">
                  <a:xfrm>
                    <a:off x="3295" y="2368"/>
                    <a:ext cx="218" cy="29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sp>
                <p:nvSpPr>
                  <p:cNvPr id="182" name="Line 143">
                    <a:extLst>
                      <a:ext uri="{FF2B5EF4-FFF2-40B4-BE49-F238E27FC236}">
                        <a16:creationId xmlns:a16="http://schemas.microsoft.com/office/drawing/2014/main" id="{E896A618-CDA9-4B44-9E04-13F11794B46D}"/>
                      </a:ext>
                    </a:extLst>
                  </p:cNvPr>
                  <p:cNvSpPr>
                    <a:spLocks noChangeShapeType="1"/>
                  </p:cNvSpPr>
                  <p:nvPr/>
                </p:nvSpPr>
                <p:spPr bwMode="auto">
                  <a:xfrm>
                    <a:off x="3385" y="2335"/>
                    <a:ext cx="216" cy="27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grpSp>
            <p:pic>
              <p:nvPicPr>
                <p:cNvPr id="176" name="Picture 344">
                  <a:extLst>
                    <a:ext uri="{FF2B5EF4-FFF2-40B4-BE49-F238E27FC236}">
                      <a16:creationId xmlns:a16="http://schemas.microsoft.com/office/drawing/2014/main" id="{0C4EFD8A-D8B2-EA44-B78E-5ADA08AAE448}"/>
                    </a:ext>
                  </a:extLst>
                </p:cNvPr>
                <p:cNvPicPr preferRelativeResize="0">
                  <a:picLocks noChangeAspect="1" noChangeArrowheads="1"/>
                </p:cNvPicPr>
                <p:nvPr/>
              </p:nvPicPr>
              <p:blipFill>
                <a:blip r:embed="rId11" cstate="print">
                  <a:grayscl/>
                  <a:extLst>
                    <a:ext uri="{28A0092B-C50C-407E-A947-70E740481C1C}">
                      <a14:useLocalDpi xmlns:a14="http://schemas.microsoft.com/office/drawing/2010/main" val="0"/>
                    </a:ext>
                  </a:extLst>
                </a:blip>
                <a:srcRect/>
                <a:stretch>
                  <a:fillRect/>
                </a:stretch>
              </p:blipFill>
              <p:spPr bwMode="auto">
                <a:xfrm>
                  <a:off x="4749959" y="6077756"/>
                  <a:ext cx="28575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7" name="グループ化 823">
                <a:extLst>
                  <a:ext uri="{FF2B5EF4-FFF2-40B4-BE49-F238E27FC236}">
                    <a16:creationId xmlns:a16="http://schemas.microsoft.com/office/drawing/2014/main" id="{D5DE3C6D-8910-434F-A32A-68D1AA017212}"/>
                  </a:ext>
                </a:extLst>
              </p:cNvPr>
              <p:cNvGrpSpPr>
                <a:grpSpLocks/>
              </p:cNvGrpSpPr>
              <p:nvPr/>
            </p:nvGrpSpPr>
            <p:grpSpPr bwMode="auto">
              <a:xfrm flipH="1">
                <a:off x="5837066" y="1669704"/>
                <a:ext cx="339518" cy="346384"/>
                <a:chOff x="4749959" y="5515247"/>
                <a:chExt cx="718046" cy="881237"/>
              </a:xfrm>
            </p:grpSpPr>
            <p:grpSp>
              <p:nvGrpSpPr>
                <p:cNvPr id="167" name="Group 137">
                  <a:extLst>
                    <a:ext uri="{FF2B5EF4-FFF2-40B4-BE49-F238E27FC236}">
                      <a16:creationId xmlns:a16="http://schemas.microsoft.com/office/drawing/2014/main" id="{F296F027-F8EF-1C40-A96C-89AD54A8E966}"/>
                    </a:ext>
                  </a:extLst>
                </p:cNvPr>
                <p:cNvGrpSpPr>
                  <a:grpSpLocks/>
                </p:cNvGrpSpPr>
                <p:nvPr/>
              </p:nvGrpSpPr>
              <p:grpSpPr bwMode="auto">
                <a:xfrm>
                  <a:off x="4885992" y="5515247"/>
                  <a:ext cx="582013" cy="881237"/>
                  <a:chOff x="2649" y="1478"/>
                  <a:chExt cx="1168" cy="2111"/>
                </a:xfrm>
              </p:grpSpPr>
              <p:pic>
                <p:nvPicPr>
                  <p:cNvPr id="169" name="Picture 138" descr="MCj04316270000[1]">
                    <a:extLst>
                      <a:ext uri="{FF2B5EF4-FFF2-40B4-BE49-F238E27FC236}">
                        <a16:creationId xmlns:a16="http://schemas.microsoft.com/office/drawing/2014/main" id="{CDF5812A-5B8B-1745-B00E-D94C00D0E94F}"/>
                      </a:ext>
                    </a:extLst>
                  </p:cNvPr>
                  <p:cNvPicPr preferRelativeResize="0">
                    <a:picLocks noChangeAspect="1" noChangeArrowheads="1"/>
                  </p:cNvPicPr>
                  <p:nvPr/>
                </p:nvPicPr>
                <p:blipFill>
                  <a:blip r:embed="rId10" cstate="print">
                    <a:grayscl/>
                    <a:extLst>
                      <a:ext uri="{28A0092B-C50C-407E-A947-70E740481C1C}">
                        <a14:useLocalDpi xmlns:a14="http://schemas.microsoft.com/office/drawing/2010/main" val="0"/>
                      </a:ext>
                    </a:extLst>
                  </a:blip>
                  <a:srcRect/>
                  <a:stretch>
                    <a:fillRect/>
                  </a:stretch>
                </p:blipFill>
                <p:spPr bwMode="auto">
                  <a:xfrm>
                    <a:off x="2737" y="2214"/>
                    <a:ext cx="108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0" name="Freeform 139">
                    <a:extLst>
                      <a:ext uri="{FF2B5EF4-FFF2-40B4-BE49-F238E27FC236}">
                        <a16:creationId xmlns:a16="http://schemas.microsoft.com/office/drawing/2014/main" id="{138A42A1-E1B4-144C-8F9B-F9897213522A}"/>
                      </a:ext>
                    </a:extLst>
                  </p:cNvPr>
                  <p:cNvSpPr>
                    <a:spLocks/>
                  </p:cNvSpPr>
                  <p:nvPr/>
                </p:nvSpPr>
                <p:spPr bwMode="auto">
                  <a:xfrm>
                    <a:off x="2649" y="1479"/>
                    <a:ext cx="849" cy="2110"/>
                  </a:xfrm>
                  <a:custGeom>
                    <a:avLst/>
                    <a:gdLst>
                      <a:gd name="T0" fmla="*/ 1 w 592"/>
                      <a:gd name="T1" fmla="*/ 2147483647 h 491"/>
                      <a:gd name="T2" fmla="*/ 1 w 592"/>
                      <a:gd name="T3" fmla="*/ 0 h 491"/>
                      <a:gd name="T4" fmla="*/ 1 w 592"/>
                      <a:gd name="T5" fmla="*/ 2147483647 h 491"/>
                      <a:gd name="T6" fmla="*/ 1 w 592"/>
                      <a:gd name="T7" fmla="*/ 2147483647 h 491"/>
                      <a:gd name="T8" fmla="*/ 0 w 592"/>
                      <a:gd name="T9" fmla="*/ 2147483647 h 491"/>
                      <a:gd name="T10" fmla="*/ 1 w 592"/>
                      <a:gd name="T11" fmla="*/ 2147483647 h 491"/>
                      <a:gd name="T12" fmla="*/ 0 60000 65536"/>
                      <a:gd name="T13" fmla="*/ 0 60000 65536"/>
                      <a:gd name="T14" fmla="*/ 0 60000 65536"/>
                      <a:gd name="T15" fmla="*/ 0 60000 65536"/>
                      <a:gd name="T16" fmla="*/ 0 60000 65536"/>
                      <a:gd name="T17" fmla="*/ 0 60000 65536"/>
                      <a:gd name="T18" fmla="*/ 0 w 592"/>
                      <a:gd name="T19" fmla="*/ 0 h 491"/>
                      <a:gd name="T20" fmla="*/ 592 w 592"/>
                      <a:gd name="T21" fmla="*/ 491 h 491"/>
                    </a:gdLst>
                    <a:ahLst/>
                    <a:cxnLst>
                      <a:cxn ang="T12">
                        <a:pos x="T0" y="T1"/>
                      </a:cxn>
                      <a:cxn ang="T13">
                        <a:pos x="T2" y="T3"/>
                      </a:cxn>
                      <a:cxn ang="T14">
                        <a:pos x="T4" y="T5"/>
                      </a:cxn>
                      <a:cxn ang="T15">
                        <a:pos x="T6" y="T7"/>
                      </a:cxn>
                      <a:cxn ang="T16">
                        <a:pos x="T8" y="T9"/>
                      </a:cxn>
                      <a:cxn ang="T17">
                        <a:pos x="T10" y="T11"/>
                      </a:cxn>
                    </a:cxnLst>
                    <a:rect l="T18" t="T19" r="T20" b="T21"/>
                    <a:pathLst>
                      <a:path w="592" h="491">
                        <a:moveTo>
                          <a:pt x="1" y="155"/>
                        </a:moveTo>
                        <a:lnTo>
                          <a:pt x="361" y="0"/>
                        </a:lnTo>
                        <a:lnTo>
                          <a:pt x="592" y="276"/>
                        </a:lnTo>
                        <a:lnTo>
                          <a:pt x="235" y="491"/>
                        </a:lnTo>
                        <a:lnTo>
                          <a:pt x="0" y="156"/>
                        </a:lnTo>
                        <a:lnTo>
                          <a:pt x="1" y="155"/>
                        </a:lnTo>
                        <a:close/>
                      </a:path>
                    </a:pathLst>
                  </a:custGeom>
                  <a:solidFill>
                    <a:schemeClr val="bg1"/>
                  </a:solidFill>
                  <a:ln w="9525" cap="flat" cmpd="sng">
                    <a:solidFill>
                      <a:schemeClr val="bg2"/>
                    </a:solidFill>
                    <a:prstDash val="solid"/>
                    <a:round/>
                    <a:headEnd/>
                    <a:tailEnd/>
                  </a:ln>
                </p:spPr>
                <p:txBody>
                  <a:bodyPr wrap="none" anchor="ctr">
                    <a:spAutoFit/>
                  </a:bodyPr>
                  <a:lstStyle/>
                  <a:p>
                    <a:endParaRPr lang="ja-JP" altLang="en-US" sz="1477">
                      <a:latin typeface="Segoe UI" panose="020B0502040204020203" pitchFamily="34" charset="0"/>
                      <a:cs typeface="Segoe UI" panose="020B0502040204020203" pitchFamily="34" charset="0"/>
                    </a:endParaRPr>
                  </a:p>
                </p:txBody>
              </p:sp>
              <p:sp>
                <p:nvSpPr>
                  <p:cNvPr id="171" name="Freeform 140">
                    <a:extLst>
                      <a:ext uri="{FF2B5EF4-FFF2-40B4-BE49-F238E27FC236}">
                        <a16:creationId xmlns:a16="http://schemas.microsoft.com/office/drawing/2014/main" id="{EB8B4096-A601-AD4C-8BA9-EC09C9EB503D}"/>
                      </a:ext>
                    </a:extLst>
                  </p:cNvPr>
                  <p:cNvSpPr>
                    <a:spLocks/>
                  </p:cNvSpPr>
                  <p:nvPr/>
                </p:nvSpPr>
                <p:spPr bwMode="auto">
                  <a:xfrm>
                    <a:off x="3119" y="1478"/>
                    <a:ext cx="557" cy="2110"/>
                  </a:xfrm>
                  <a:custGeom>
                    <a:avLst/>
                    <a:gdLst>
                      <a:gd name="T0" fmla="*/ 1 w 592"/>
                      <a:gd name="T1" fmla="*/ 2147483647 h 491"/>
                      <a:gd name="T2" fmla="*/ 8 w 592"/>
                      <a:gd name="T3" fmla="*/ 0 h 491"/>
                      <a:gd name="T4" fmla="*/ 8 w 592"/>
                      <a:gd name="T5" fmla="*/ 2147483647 h 491"/>
                      <a:gd name="T6" fmla="*/ 8 w 592"/>
                      <a:gd name="T7" fmla="*/ 2147483647 h 491"/>
                      <a:gd name="T8" fmla="*/ 0 w 592"/>
                      <a:gd name="T9" fmla="*/ 2147483647 h 491"/>
                      <a:gd name="T10" fmla="*/ 1 w 592"/>
                      <a:gd name="T11" fmla="*/ 2147483647 h 491"/>
                      <a:gd name="T12" fmla="*/ 0 60000 65536"/>
                      <a:gd name="T13" fmla="*/ 0 60000 65536"/>
                      <a:gd name="T14" fmla="*/ 0 60000 65536"/>
                      <a:gd name="T15" fmla="*/ 0 60000 65536"/>
                      <a:gd name="T16" fmla="*/ 0 60000 65536"/>
                      <a:gd name="T17" fmla="*/ 0 60000 65536"/>
                      <a:gd name="T18" fmla="*/ 0 w 592"/>
                      <a:gd name="T19" fmla="*/ 0 h 491"/>
                      <a:gd name="T20" fmla="*/ 592 w 592"/>
                      <a:gd name="T21" fmla="*/ 491 h 491"/>
                    </a:gdLst>
                    <a:ahLst/>
                    <a:cxnLst>
                      <a:cxn ang="T12">
                        <a:pos x="T0" y="T1"/>
                      </a:cxn>
                      <a:cxn ang="T13">
                        <a:pos x="T2" y="T3"/>
                      </a:cxn>
                      <a:cxn ang="T14">
                        <a:pos x="T4" y="T5"/>
                      </a:cxn>
                      <a:cxn ang="T15">
                        <a:pos x="T6" y="T7"/>
                      </a:cxn>
                      <a:cxn ang="T16">
                        <a:pos x="T8" y="T9"/>
                      </a:cxn>
                      <a:cxn ang="T17">
                        <a:pos x="T10" y="T11"/>
                      </a:cxn>
                    </a:cxnLst>
                    <a:rect l="T18" t="T19" r="T20" b="T21"/>
                    <a:pathLst>
                      <a:path w="592" h="491">
                        <a:moveTo>
                          <a:pt x="1" y="155"/>
                        </a:moveTo>
                        <a:lnTo>
                          <a:pt x="361" y="0"/>
                        </a:lnTo>
                        <a:lnTo>
                          <a:pt x="592" y="276"/>
                        </a:lnTo>
                        <a:lnTo>
                          <a:pt x="235" y="491"/>
                        </a:lnTo>
                        <a:lnTo>
                          <a:pt x="0" y="156"/>
                        </a:lnTo>
                        <a:lnTo>
                          <a:pt x="1" y="155"/>
                        </a:lnTo>
                        <a:close/>
                      </a:path>
                    </a:pathLst>
                  </a:custGeom>
                  <a:gradFill rotWithShape="1">
                    <a:gsLst>
                      <a:gs pos="0">
                        <a:srgbClr val="9999FF"/>
                      </a:gs>
                      <a:gs pos="100000">
                        <a:srgbClr val="3333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sp>
                <p:nvSpPr>
                  <p:cNvPr id="172" name="Line 141">
                    <a:extLst>
                      <a:ext uri="{FF2B5EF4-FFF2-40B4-BE49-F238E27FC236}">
                        <a16:creationId xmlns:a16="http://schemas.microsoft.com/office/drawing/2014/main" id="{D05415DB-C421-A447-991D-F5CC60C93E0B}"/>
                      </a:ext>
                    </a:extLst>
                  </p:cNvPr>
                  <p:cNvSpPr>
                    <a:spLocks noChangeShapeType="1"/>
                  </p:cNvSpPr>
                  <p:nvPr/>
                </p:nvSpPr>
                <p:spPr bwMode="auto">
                  <a:xfrm>
                    <a:off x="3203" y="2413"/>
                    <a:ext cx="222" cy="301"/>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sp>
                <p:nvSpPr>
                  <p:cNvPr id="173" name="Line 142">
                    <a:extLst>
                      <a:ext uri="{FF2B5EF4-FFF2-40B4-BE49-F238E27FC236}">
                        <a16:creationId xmlns:a16="http://schemas.microsoft.com/office/drawing/2014/main" id="{B404E6E4-187C-CD45-A8CB-0E2DFF9BAF7D}"/>
                      </a:ext>
                    </a:extLst>
                  </p:cNvPr>
                  <p:cNvSpPr>
                    <a:spLocks noChangeShapeType="1"/>
                  </p:cNvSpPr>
                  <p:nvPr/>
                </p:nvSpPr>
                <p:spPr bwMode="auto">
                  <a:xfrm>
                    <a:off x="3295" y="2368"/>
                    <a:ext cx="218" cy="29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sp>
                <p:nvSpPr>
                  <p:cNvPr id="174" name="Line 143">
                    <a:extLst>
                      <a:ext uri="{FF2B5EF4-FFF2-40B4-BE49-F238E27FC236}">
                        <a16:creationId xmlns:a16="http://schemas.microsoft.com/office/drawing/2014/main" id="{676306A5-4E22-D240-9BA2-804509295CD5}"/>
                      </a:ext>
                    </a:extLst>
                  </p:cNvPr>
                  <p:cNvSpPr>
                    <a:spLocks noChangeShapeType="1"/>
                  </p:cNvSpPr>
                  <p:nvPr/>
                </p:nvSpPr>
                <p:spPr bwMode="auto">
                  <a:xfrm>
                    <a:off x="3385" y="2335"/>
                    <a:ext cx="216" cy="27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grpSp>
            <p:pic>
              <p:nvPicPr>
                <p:cNvPr id="168" name="Picture 344">
                  <a:extLst>
                    <a:ext uri="{FF2B5EF4-FFF2-40B4-BE49-F238E27FC236}">
                      <a16:creationId xmlns:a16="http://schemas.microsoft.com/office/drawing/2014/main" id="{271F88CC-A524-B945-85D4-EC3F2E944C7E}"/>
                    </a:ext>
                  </a:extLst>
                </p:cNvPr>
                <p:cNvPicPr preferRelativeResize="0">
                  <a:picLocks noChangeAspect="1" noChangeArrowheads="1"/>
                </p:cNvPicPr>
                <p:nvPr/>
              </p:nvPicPr>
              <p:blipFill>
                <a:blip r:embed="rId11" cstate="print">
                  <a:grayscl/>
                  <a:extLst>
                    <a:ext uri="{28A0092B-C50C-407E-A947-70E740481C1C}">
                      <a14:useLocalDpi xmlns:a14="http://schemas.microsoft.com/office/drawing/2010/main" val="0"/>
                    </a:ext>
                  </a:extLst>
                </a:blip>
                <a:srcRect/>
                <a:stretch>
                  <a:fillRect/>
                </a:stretch>
              </p:blipFill>
              <p:spPr bwMode="auto">
                <a:xfrm>
                  <a:off x="4749959" y="6077756"/>
                  <a:ext cx="28575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9" name="グループ化 768">
                <a:extLst>
                  <a:ext uri="{FF2B5EF4-FFF2-40B4-BE49-F238E27FC236}">
                    <a16:creationId xmlns:a16="http://schemas.microsoft.com/office/drawing/2014/main" id="{E4A7E8BF-6895-A041-86F2-F72DBABDB659}"/>
                  </a:ext>
                </a:extLst>
              </p:cNvPr>
              <p:cNvGrpSpPr>
                <a:grpSpLocks/>
              </p:cNvGrpSpPr>
              <p:nvPr/>
            </p:nvGrpSpPr>
            <p:grpSpPr bwMode="auto">
              <a:xfrm flipH="1">
                <a:off x="5542288" y="1558817"/>
                <a:ext cx="339518" cy="346384"/>
                <a:chOff x="4749959" y="5515247"/>
                <a:chExt cx="718046" cy="881237"/>
              </a:xfrm>
            </p:grpSpPr>
            <p:grpSp>
              <p:nvGrpSpPr>
                <p:cNvPr id="159" name="Group 137">
                  <a:extLst>
                    <a:ext uri="{FF2B5EF4-FFF2-40B4-BE49-F238E27FC236}">
                      <a16:creationId xmlns:a16="http://schemas.microsoft.com/office/drawing/2014/main" id="{3033C2FE-CF74-4F4C-90B7-FD9B35F71C5C}"/>
                    </a:ext>
                  </a:extLst>
                </p:cNvPr>
                <p:cNvGrpSpPr>
                  <a:grpSpLocks/>
                </p:cNvGrpSpPr>
                <p:nvPr/>
              </p:nvGrpSpPr>
              <p:grpSpPr bwMode="auto">
                <a:xfrm>
                  <a:off x="4885992" y="5515247"/>
                  <a:ext cx="582013" cy="881237"/>
                  <a:chOff x="2649" y="1478"/>
                  <a:chExt cx="1168" cy="2111"/>
                </a:xfrm>
              </p:grpSpPr>
              <p:pic>
                <p:nvPicPr>
                  <p:cNvPr id="161" name="Picture 138" descr="MCj04316270000[1]">
                    <a:extLst>
                      <a:ext uri="{FF2B5EF4-FFF2-40B4-BE49-F238E27FC236}">
                        <a16:creationId xmlns:a16="http://schemas.microsoft.com/office/drawing/2014/main" id="{5A44D01C-E64C-5C49-A68F-0DC1FD6FA675}"/>
                      </a:ext>
                    </a:extLst>
                  </p:cNvPr>
                  <p:cNvPicPr preferRelativeResize="0">
                    <a:picLocks noChangeAspect="1" noChangeArrowheads="1"/>
                  </p:cNvPicPr>
                  <p:nvPr/>
                </p:nvPicPr>
                <p:blipFill>
                  <a:blip r:embed="rId10" cstate="print">
                    <a:grayscl/>
                    <a:extLst>
                      <a:ext uri="{28A0092B-C50C-407E-A947-70E740481C1C}">
                        <a14:useLocalDpi xmlns:a14="http://schemas.microsoft.com/office/drawing/2010/main" val="0"/>
                      </a:ext>
                    </a:extLst>
                  </a:blip>
                  <a:srcRect/>
                  <a:stretch>
                    <a:fillRect/>
                  </a:stretch>
                </p:blipFill>
                <p:spPr bwMode="auto">
                  <a:xfrm>
                    <a:off x="2737" y="2214"/>
                    <a:ext cx="108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 name="Freeform 139">
                    <a:extLst>
                      <a:ext uri="{FF2B5EF4-FFF2-40B4-BE49-F238E27FC236}">
                        <a16:creationId xmlns:a16="http://schemas.microsoft.com/office/drawing/2014/main" id="{CC23CCB2-063E-BC45-B2FC-2073349FEADC}"/>
                      </a:ext>
                    </a:extLst>
                  </p:cNvPr>
                  <p:cNvSpPr>
                    <a:spLocks/>
                  </p:cNvSpPr>
                  <p:nvPr/>
                </p:nvSpPr>
                <p:spPr bwMode="auto">
                  <a:xfrm>
                    <a:off x="2649" y="1479"/>
                    <a:ext cx="849" cy="2110"/>
                  </a:xfrm>
                  <a:custGeom>
                    <a:avLst/>
                    <a:gdLst>
                      <a:gd name="T0" fmla="*/ 1 w 592"/>
                      <a:gd name="T1" fmla="*/ 2147483647 h 491"/>
                      <a:gd name="T2" fmla="*/ 1 w 592"/>
                      <a:gd name="T3" fmla="*/ 0 h 491"/>
                      <a:gd name="T4" fmla="*/ 1 w 592"/>
                      <a:gd name="T5" fmla="*/ 2147483647 h 491"/>
                      <a:gd name="T6" fmla="*/ 1 w 592"/>
                      <a:gd name="T7" fmla="*/ 2147483647 h 491"/>
                      <a:gd name="T8" fmla="*/ 0 w 592"/>
                      <a:gd name="T9" fmla="*/ 2147483647 h 491"/>
                      <a:gd name="T10" fmla="*/ 1 w 592"/>
                      <a:gd name="T11" fmla="*/ 2147483647 h 491"/>
                      <a:gd name="T12" fmla="*/ 0 60000 65536"/>
                      <a:gd name="T13" fmla="*/ 0 60000 65536"/>
                      <a:gd name="T14" fmla="*/ 0 60000 65536"/>
                      <a:gd name="T15" fmla="*/ 0 60000 65536"/>
                      <a:gd name="T16" fmla="*/ 0 60000 65536"/>
                      <a:gd name="T17" fmla="*/ 0 60000 65536"/>
                      <a:gd name="T18" fmla="*/ 0 w 592"/>
                      <a:gd name="T19" fmla="*/ 0 h 491"/>
                      <a:gd name="T20" fmla="*/ 592 w 592"/>
                      <a:gd name="T21" fmla="*/ 491 h 491"/>
                    </a:gdLst>
                    <a:ahLst/>
                    <a:cxnLst>
                      <a:cxn ang="T12">
                        <a:pos x="T0" y="T1"/>
                      </a:cxn>
                      <a:cxn ang="T13">
                        <a:pos x="T2" y="T3"/>
                      </a:cxn>
                      <a:cxn ang="T14">
                        <a:pos x="T4" y="T5"/>
                      </a:cxn>
                      <a:cxn ang="T15">
                        <a:pos x="T6" y="T7"/>
                      </a:cxn>
                      <a:cxn ang="T16">
                        <a:pos x="T8" y="T9"/>
                      </a:cxn>
                      <a:cxn ang="T17">
                        <a:pos x="T10" y="T11"/>
                      </a:cxn>
                    </a:cxnLst>
                    <a:rect l="T18" t="T19" r="T20" b="T21"/>
                    <a:pathLst>
                      <a:path w="592" h="491">
                        <a:moveTo>
                          <a:pt x="1" y="155"/>
                        </a:moveTo>
                        <a:lnTo>
                          <a:pt x="361" y="0"/>
                        </a:lnTo>
                        <a:lnTo>
                          <a:pt x="592" y="276"/>
                        </a:lnTo>
                        <a:lnTo>
                          <a:pt x="235" y="491"/>
                        </a:lnTo>
                        <a:lnTo>
                          <a:pt x="0" y="156"/>
                        </a:lnTo>
                        <a:lnTo>
                          <a:pt x="1" y="155"/>
                        </a:lnTo>
                        <a:close/>
                      </a:path>
                    </a:pathLst>
                  </a:custGeom>
                  <a:solidFill>
                    <a:schemeClr val="bg1"/>
                  </a:solidFill>
                  <a:ln w="9525" cap="flat" cmpd="sng">
                    <a:solidFill>
                      <a:schemeClr val="bg2"/>
                    </a:solidFill>
                    <a:prstDash val="solid"/>
                    <a:round/>
                    <a:headEnd/>
                    <a:tailEnd/>
                  </a:ln>
                </p:spPr>
                <p:txBody>
                  <a:bodyPr wrap="none" anchor="ctr">
                    <a:spAutoFit/>
                  </a:bodyPr>
                  <a:lstStyle/>
                  <a:p>
                    <a:endParaRPr lang="ja-JP" altLang="en-US" sz="1477">
                      <a:latin typeface="Segoe UI" panose="020B0502040204020203" pitchFamily="34" charset="0"/>
                      <a:cs typeface="Segoe UI" panose="020B0502040204020203" pitchFamily="34" charset="0"/>
                    </a:endParaRPr>
                  </a:p>
                </p:txBody>
              </p:sp>
              <p:sp>
                <p:nvSpPr>
                  <p:cNvPr id="163" name="Freeform 140">
                    <a:extLst>
                      <a:ext uri="{FF2B5EF4-FFF2-40B4-BE49-F238E27FC236}">
                        <a16:creationId xmlns:a16="http://schemas.microsoft.com/office/drawing/2014/main" id="{BB3C3FB3-E358-E043-81CD-1DFC63B5D6BB}"/>
                      </a:ext>
                    </a:extLst>
                  </p:cNvPr>
                  <p:cNvSpPr>
                    <a:spLocks/>
                  </p:cNvSpPr>
                  <p:nvPr/>
                </p:nvSpPr>
                <p:spPr bwMode="auto">
                  <a:xfrm>
                    <a:off x="3119" y="1478"/>
                    <a:ext cx="557" cy="2110"/>
                  </a:xfrm>
                  <a:custGeom>
                    <a:avLst/>
                    <a:gdLst>
                      <a:gd name="T0" fmla="*/ 1 w 592"/>
                      <a:gd name="T1" fmla="*/ 2147483647 h 491"/>
                      <a:gd name="T2" fmla="*/ 8 w 592"/>
                      <a:gd name="T3" fmla="*/ 0 h 491"/>
                      <a:gd name="T4" fmla="*/ 8 w 592"/>
                      <a:gd name="T5" fmla="*/ 2147483647 h 491"/>
                      <a:gd name="T6" fmla="*/ 8 w 592"/>
                      <a:gd name="T7" fmla="*/ 2147483647 h 491"/>
                      <a:gd name="T8" fmla="*/ 0 w 592"/>
                      <a:gd name="T9" fmla="*/ 2147483647 h 491"/>
                      <a:gd name="T10" fmla="*/ 1 w 592"/>
                      <a:gd name="T11" fmla="*/ 2147483647 h 491"/>
                      <a:gd name="T12" fmla="*/ 0 60000 65536"/>
                      <a:gd name="T13" fmla="*/ 0 60000 65536"/>
                      <a:gd name="T14" fmla="*/ 0 60000 65536"/>
                      <a:gd name="T15" fmla="*/ 0 60000 65536"/>
                      <a:gd name="T16" fmla="*/ 0 60000 65536"/>
                      <a:gd name="T17" fmla="*/ 0 60000 65536"/>
                      <a:gd name="T18" fmla="*/ 0 w 592"/>
                      <a:gd name="T19" fmla="*/ 0 h 491"/>
                      <a:gd name="T20" fmla="*/ 592 w 592"/>
                      <a:gd name="T21" fmla="*/ 491 h 491"/>
                    </a:gdLst>
                    <a:ahLst/>
                    <a:cxnLst>
                      <a:cxn ang="T12">
                        <a:pos x="T0" y="T1"/>
                      </a:cxn>
                      <a:cxn ang="T13">
                        <a:pos x="T2" y="T3"/>
                      </a:cxn>
                      <a:cxn ang="T14">
                        <a:pos x="T4" y="T5"/>
                      </a:cxn>
                      <a:cxn ang="T15">
                        <a:pos x="T6" y="T7"/>
                      </a:cxn>
                      <a:cxn ang="T16">
                        <a:pos x="T8" y="T9"/>
                      </a:cxn>
                      <a:cxn ang="T17">
                        <a:pos x="T10" y="T11"/>
                      </a:cxn>
                    </a:cxnLst>
                    <a:rect l="T18" t="T19" r="T20" b="T21"/>
                    <a:pathLst>
                      <a:path w="592" h="491">
                        <a:moveTo>
                          <a:pt x="1" y="155"/>
                        </a:moveTo>
                        <a:lnTo>
                          <a:pt x="361" y="0"/>
                        </a:lnTo>
                        <a:lnTo>
                          <a:pt x="592" y="276"/>
                        </a:lnTo>
                        <a:lnTo>
                          <a:pt x="235" y="491"/>
                        </a:lnTo>
                        <a:lnTo>
                          <a:pt x="0" y="156"/>
                        </a:lnTo>
                        <a:lnTo>
                          <a:pt x="1" y="155"/>
                        </a:lnTo>
                        <a:close/>
                      </a:path>
                    </a:pathLst>
                  </a:custGeom>
                  <a:gradFill rotWithShape="1">
                    <a:gsLst>
                      <a:gs pos="0">
                        <a:srgbClr val="9999FF"/>
                      </a:gs>
                      <a:gs pos="100000">
                        <a:srgbClr val="3333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sp>
                <p:nvSpPr>
                  <p:cNvPr id="164" name="Line 141">
                    <a:extLst>
                      <a:ext uri="{FF2B5EF4-FFF2-40B4-BE49-F238E27FC236}">
                        <a16:creationId xmlns:a16="http://schemas.microsoft.com/office/drawing/2014/main" id="{348D26B3-ACA7-564E-98E5-DC96B88A3B31}"/>
                      </a:ext>
                    </a:extLst>
                  </p:cNvPr>
                  <p:cNvSpPr>
                    <a:spLocks noChangeShapeType="1"/>
                  </p:cNvSpPr>
                  <p:nvPr/>
                </p:nvSpPr>
                <p:spPr bwMode="auto">
                  <a:xfrm>
                    <a:off x="3203" y="2413"/>
                    <a:ext cx="222" cy="301"/>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sp>
                <p:nvSpPr>
                  <p:cNvPr id="165" name="Line 142">
                    <a:extLst>
                      <a:ext uri="{FF2B5EF4-FFF2-40B4-BE49-F238E27FC236}">
                        <a16:creationId xmlns:a16="http://schemas.microsoft.com/office/drawing/2014/main" id="{08E2BABD-0DBF-E14B-B4A6-606952180483}"/>
                      </a:ext>
                    </a:extLst>
                  </p:cNvPr>
                  <p:cNvSpPr>
                    <a:spLocks noChangeShapeType="1"/>
                  </p:cNvSpPr>
                  <p:nvPr/>
                </p:nvSpPr>
                <p:spPr bwMode="auto">
                  <a:xfrm>
                    <a:off x="3295" y="2368"/>
                    <a:ext cx="218" cy="29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sp>
                <p:nvSpPr>
                  <p:cNvPr id="166" name="Line 143">
                    <a:extLst>
                      <a:ext uri="{FF2B5EF4-FFF2-40B4-BE49-F238E27FC236}">
                        <a16:creationId xmlns:a16="http://schemas.microsoft.com/office/drawing/2014/main" id="{8AA9F869-F48D-0247-BA87-F1E0AC164C70}"/>
                      </a:ext>
                    </a:extLst>
                  </p:cNvPr>
                  <p:cNvSpPr>
                    <a:spLocks noChangeShapeType="1"/>
                  </p:cNvSpPr>
                  <p:nvPr/>
                </p:nvSpPr>
                <p:spPr bwMode="auto">
                  <a:xfrm>
                    <a:off x="3385" y="2335"/>
                    <a:ext cx="216" cy="27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grpSp>
            <p:pic>
              <p:nvPicPr>
                <p:cNvPr id="160" name="Picture 344">
                  <a:extLst>
                    <a:ext uri="{FF2B5EF4-FFF2-40B4-BE49-F238E27FC236}">
                      <a16:creationId xmlns:a16="http://schemas.microsoft.com/office/drawing/2014/main" id="{A415FC00-2A40-4B4A-8382-102861DAA134}"/>
                    </a:ext>
                  </a:extLst>
                </p:cNvPr>
                <p:cNvPicPr preferRelativeResize="0">
                  <a:picLocks noChangeAspect="1" noChangeArrowheads="1"/>
                </p:cNvPicPr>
                <p:nvPr/>
              </p:nvPicPr>
              <p:blipFill>
                <a:blip r:embed="rId11" cstate="print">
                  <a:grayscl/>
                  <a:extLst>
                    <a:ext uri="{28A0092B-C50C-407E-A947-70E740481C1C}">
                      <a14:useLocalDpi xmlns:a14="http://schemas.microsoft.com/office/drawing/2010/main" val="0"/>
                    </a:ext>
                  </a:extLst>
                </a:blip>
                <a:srcRect/>
                <a:stretch>
                  <a:fillRect/>
                </a:stretch>
              </p:blipFill>
              <p:spPr bwMode="auto">
                <a:xfrm>
                  <a:off x="4749959" y="6077756"/>
                  <a:ext cx="28575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0" name="グループ化 823">
                <a:extLst>
                  <a:ext uri="{FF2B5EF4-FFF2-40B4-BE49-F238E27FC236}">
                    <a16:creationId xmlns:a16="http://schemas.microsoft.com/office/drawing/2014/main" id="{DBBCA8FB-320E-2343-B88E-4C61EB9D0927}"/>
                  </a:ext>
                </a:extLst>
              </p:cNvPr>
              <p:cNvGrpSpPr>
                <a:grpSpLocks/>
              </p:cNvGrpSpPr>
              <p:nvPr/>
            </p:nvGrpSpPr>
            <p:grpSpPr bwMode="auto">
              <a:xfrm flipH="1">
                <a:off x="5367478" y="1622824"/>
                <a:ext cx="339518" cy="346384"/>
                <a:chOff x="4749959" y="5515247"/>
                <a:chExt cx="718046" cy="881237"/>
              </a:xfrm>
            </p:grpSpPr>
            <p:grpSp>
              <p:nvGrpSpPr>
                <p:cNvPr id="151" name="Group 137">
                  <a:extLst>
                    <a:ext uri="{FF2B5EF4-FFF2-40B4-BE49-F238E27FC236}">
                      <a16:creationId xmlns:a16="http://schemas.microsoft.com/office/drawing/2014/main" id="{FDC1518B-C5CB-3F40-8A38-7BC731D98B60}"/>
                    </a:ext>
                  </a:extLst>
                </p:cNvPr>
                <p:cNvGrpSpPr>
                  <a:grpSpLocks/>
                </p:cNvGrpSpPr>
                <p:nvPr/>
              </p:nvGrpSpPr>
              <p:grpSpPr bwMode="auto">
                <a:xfrm>
                  <a:off x="4885992" y="5515247"/>
                  <a:ext cx="582013" cy="881237"/>
                  <a:chOff x="2649" y="1478"/>
                  <a:chExt cx="1168" cy="2111"/>
                </a:xfrm>
              </p:grpSpPr>
              <p:pic>
                <p:nvPicPr>
                  <p:cNvPr id="153" name="Picture 138" descr="MCj04316270000[1]">
                    <a:extLst>
                      <a:ext uri="{FF2B5EF4-FFF2-40B4-BE49-F238E27FC236}">
                        <a16:creationId xmlns:a16="http://schemas.microsoft.com/office/drawing/2014/main" id="{A73FEF8F-B898-D946-84E1-440FC0400389}"/>
                      </a:ext>
                    </a:extLst>
                  </p:cNvPr>
                  <p:cNvPicPr preferRelativeResize="0">
                    <a:picLocks noChangeAspect="1" noChangeArrowheads="1"/>
                  </p:cNvPicPr>
                  <p:nvPr/>
                </p:nvPicPr>
                <p:blipFill>
                  <a:blip r:embed="rId10" cstate="print">
                    <a:grayscl/>
                    <a:extLst>
                      <a:ext uri="{28A0092B-C50C-407E-A947-70E740481C1C}">
                        <a14:useLocalDpi xmlns:a14="http://schemas.microsoft.com/office/drawing/2010/main" val="0"/>
                      </a:ext>
                    </a:extLst>
                  </a:blip>
                  <a:srcRect/>
                  <a:stretch>
                    <a:fillRect/>
                  </a:stretch>
                </p:blipFill>
                <p:spPr bwMode="auto">
                  <a:xfrm>
                    <a:off x="2737" y="2214"/>
                    <a:ext cx="108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 name="Freeform 139">
                    <a:extLst>
                      <a:ext uri="{FF2B5EF4-FFF2-40B4-BE49-F238E27FC236}">
                        <a16:creationId xmlns:a16="http://schemas.microsoft.com/office/drawing/2014/main" id="{C92FBA77-BFE5-FD41-8AEC-9388C76A9061}"/>
                      </a:ext>
                    </a:extLst>
                  </p:cNvPr>
                  <p:cNvSpPr>
                    <a:spLocks/>
                  </p:cNvSpPr>
                  <p:nvPr/>
                </p:nvSpPr>
                <p:spPr bwMode="auto">
                  <a:xfrm>
                    <a:off x="2649" y="1479"/>
                    <a:ext cx="849" cy="2110"/>
                  </a:xfrm>
                  <a:custGeom>
                    <a:avLst/>
                    <a:gdLst>
                      <a:gd name="T0" fmla="*/ 1 w 592"/>
                      <a:gd name="T1" fmla="*/ 2147483647 h 491"/>
                      <a:gd name="T2" fmla="*/ 1 w 592"/>
                      <a:gd name="T3" fmla="*/ 0 h 491"/>
                      <a:gd name="T4" fmla="*/ 1 w 592"/>
                      <a:gd name="T5" fmla="*/ 2147483647 h 491"/>
                      <a:gd name="T6" fmla="*/ 1 w 592"/>
                      <a:gd name="T7" fmla="*/ 2147483647 h 491"/>
                      <a:gd name="T8" fmla="*/ 0 w 592"/>
                      <a:gd name="T9" fmla="*/ 2147483647 h 491"/>
                      <a:gd name="T10" fmla="*/ 1 w 592"/>
                      <a:gd name="T11" fmla="*/ 2147483647 h 491"/>
                      <a:gd name="T12" fmla="*/ 0 60000 65536"/>
                      <a:gd name="T13" fmla="*/ 0 60000 65536"/>
                      <a:gd name="T14" fmla="*/ 0 60000 65536"/>
                      <a:gd name="T15" fmla="*/ 0 60000 65536"/>
                      <a:gd name="T16" fmla="*/ 0 60000 65536"/>
                      <a:gd name="T17" fmla="*/ 0 60000 65536"/>
                      <a:gd name="T18" fmla="*/ 0 w 592"/>
                      <a:gd name="T19" fmla="*/ 0 h 491"/>
                      <a:gd name="T20" fmla="*/ 592 w 592"/>
                      <a:gd name="T21" fmla="*/ 491 h 491"/>
                    </a:gdLst>
                    <a:ahLst/>
                    <a:cxnLst>
                      <a:cxn ang="T12">
                        <a:pos x="T0" y="T1"/>
                      </a:cxn>
                      <a:cxn ang="T13">
                        <a:pos x="T2" y="T3"/>
                      </a:cxn>
                      <a:cxn ang="T14">
                        <a:pos x="T4" y="T5"/>
                      </a:cxn>
                      <a:cxn ang="T15">
                        <a:pos x="T6" y="T7"/>
                      </a:cxn>
                      <a:cxn ang="T16">
                        <a:pos x="T8" y="T9"/>
                      </a:cxn>
                      <a:cxn ang="T17">
                        <a:pos x="T10" y="T11"/>
                      </a:cxn>
                    </a:cxnLst>
                    <a:rect l="T18" t="T19" r="T20" b="T21"/>
                    <a:pathLst>
                      <a:path w="592" h="491">
                        <a:moveTo>
                          <a:pt x="1" y="155"/>
                        </a:moveTo>
                        <a:lnTo>
                          <a:pt x="361" y="0"/>
                        </a:lnTo>
                        <a:lnTo>
                          <a:pt x="592" y="276"/>
                        </a:lnTo>
                        <a:lnTo>
                          <a:pt x="235" y="491"/>
                        </a:lnTo>
                        <a:lnTo>
                          <a:pt x="0" y="156"/>
                        </a:lnTo>
                        <a:lnTo>
                          <a:pt x="1" y="155"/>
                        </a:lnTo>
                        <a:close/>
                      </a:path>
                    </a:pathLst>
                  </a:custGeom>
                  <a:solidFill>
                    <a:schemeClr val="bg1"/>
                  </a:solidFill>
                  <a:ln w="9525" cap="flat" cmpd="sng">
                    <a:solidFill>
                      <a:schemeClr val="bg2"/>
                    </a:solidFill>
                    <a:prstDash val="solid"/>
                    <a:round/>
                    <a:headEnd/>
                    <a:tailEnd/>
                  </a:ln>
                </p:spPr>
                <p:txBody>
                  <a:bodyPr wrap="none" anchor="ctr">
                    <a:spAutoFit/>
                  </a:bodyPr>
                  <a:lstStyle/>
                  <a:p>
                    <a:endParaRPr lang="ja-JP" altLang="en-US" sz="1477">
                      <a:latin typeface="Segoe UI" panose="020B0502040204020203" pitchFamily="34" charset="0"/>
                      <a:cs typeface="Segoe UI" panose="020B0502040204020203" pitchFamily="34" charset="0"/>
                    </a:endParaRPr>
                  </a:p>
                </p:txBody>
              </p:sp>
              <p:sp>
                <p:nvSpPr>
                  <p:cNvPr id="155" name="Freeform 140">
                    <a:extLst>
                      <a:ext uri="{FF2B5EF4-FFF2-40B4-BE49-F238E27FC236}">
                        <a16:creationId xmlns:a16="http://schemas.microsoft.com/office/drawing/2014/main" id="{2DDCC76F-AAAC-084D-BD82-E76752C57EAB}"/>
                      </a:ext>
                    </a:extLst>
                  </p:cNvPr>
                  <p:cNvSpPr>
                    <a:spLocks/>
                  </p:cNvSpPr>
                  <p:nvPr/>
                </p:nvSpPr>
                <p:spPr bwMode="auto">
                  <a:xfrm>
                    <a:off x="3119" y="1478"/>
                    <a:ext cx="557" cy="2110"/>
                  </a:xfrm>
                  <a:custGeom>
                    <a:avLst/>
                    <a:gdLst>
                      <a:gd name="T0" fmla="*/ 1 w 592"/>
                      <a:gd name="T1" fmla="*/ 2147483647 h 491"/>
                      <a:gd name="T2" fmla="*/ 8 w 592"/>
                      <a:gd name="T3" fmla="*/ 0 h 491"/>
                      <a:gd name="T4" fmla="*/ 8 w 592"/>
                      <a:gd name="T5" fmla="*/ 2147483647 h 491"/>
                      <a:gd name="T6" fmla="*/ 8 w 592"/>
                      <a:gd name="T7" fmla="*/ 2147483647 h 491"/>
                      <a:gd name="T8" fmla="*/ 0 w 592"/>
                      <a:gd name="T9" fmla="*/ 2147483647 h 491"/>
                      <a:gd name="T10" fmla="*/ 1 w 592"/>
                      <a:gd name="T11" fmla="*/ 2147483647 h 491"/>
                      <a:gd name="T12" fmla="*/ 0 60000 65536"/>
                      <a:gd name="T13" fmla="*/ 0 60000 65536"/>
                      <a:gd name="T14" fmla="*/ 0 60000 65536"/>
                      <a:gd name="T15" fmla="*/ 0 60000 65536"/>
                      <a:gd name="T16" fmla="*/ 0 60000 65536"/>
                      <a:gd name="T17" fmla="*/ 0 60000 65536"/>
                      <a:gd name="T18" fmla="*/ 0 w 592"/>
                      <a:gd name="T19" fmla="*/ 0 h 491"/>
                      <a:gd name="T20" fmla="*/ 592 w 592"/>
                      <a:gd name="T21" fmla="*/ 491 h 491"/>
                    </a:gdLst>
                    <a:ahLst/>
                    <a:cxnLst>
                      <a:cxn ang="T12">
                        <a:pos x="T0" y="T1"/>
                      </a:cxn>
                      <a:cxn ang="T13">
                        <a:pos x="T2" y="T3"/>
                      </a:cxn>
                      <a:cxn ang="T14">
                        <a:pos x="T4" y="T5"/>
                      </a:cxn>
                      <a:cxn ang="T15">
                        <a:pos x="T6" y="T7"/>
                      </a:cxn>
                      <a:cxn ang="T16">
                        <a:pos x="T8" y="T9"/>
                      </a:cxn>
                      <a:cxn ang="T17">
                        <a:pos x="T10" y="T11"/>
                      </a:cxn>
                    </a:cxnLst>
                    <a:rect l="T18" t="T19" r="T20" b="T21"/>
                    <a:pathLst>
                      <a:path w="592" h="491">
                        <a:moveTo>
                          <a:pt x="1" y="155"/>
                        </a:moveTo>
                        <a:lnTo>
                          <a:pt x="361" y="0"/>
                        </a:lnTo>
                        <a:lnTo>
                          <a:pt x="592" y="276"/>
                        </a:lnTo>
                        <a:lnTo>
                          <a:pt x="235" y="491"/>
                        </a:lnTo>
                        <a:lnTo>
                          <a:pt x="0" y="156"/>
                        </a:lnTo>
                        <a:lnTo>
                          <a:pt x="1" y="155"/>
                        </a:lnTo>
                        <a:close/>
                      </a:path>
                    </a:pathLst>
                  </a:custGeom>
                  <a:gradFill rotWithShape="1">
                    <a:gsLst>
                      <a:gs pos="0">
                        <a:srgbClr val="9999FF"/>
                      </a:gs>
                      <a:gs pos="100000">
                        <a:srgbClr val="3333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sp>
                <p:nvSpPr>
                  <p:cNvPr id="156" name="Line 141">
                    <a:extLst>
                      <a:ext uri="{FF2B5EF4-FFF2-40B4-BE49-F238E27FC236}">
                        <a16:creationId xmlns:a16="http://schemas.microsoft.com/office/drawing/2014/main" id="{8C2067FB-CBA6-8843-9F32-72B4CCD8243D}"/>
                      </a:ext>
                    </a:extLst>
                  </p:cNvPr>
                  <p:cNvSpPr>
                    <a:spLocks noChangeShapeType="1"/>
                  </p:cNvSpPr>
                  <p:nvPr/>
                </p:nvSpPr>
                <p:spPr bwMode="auto">
                  <a:xfrm>
                    <a:off x="3203" y="2413"/>
                    <a:ext cx="222" cy="301"/>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sp>
                <p:nvSpPr>
                  <p:cNvPr id="157" name="Line 142">
                    <a:extLst>
                      <a:ext uri="{FF2B5EF4-FFF2-40B4-BE49-F238E27FC236}">
                        <a16:creationId xmlns:a16="http://schemas.microsoft.com/office/drawing/2014/main" id="{488514D9-14E8-6F4B-9997-77F6FE69E0C9}"/>
                      </a:ext>
                    </a:extLst>
                  </p:cNvPr>
                  <p:cNvSpPr>
                    <a:spLocks noChangeShapeType="1"/>
                  </p:cNvSpPr>
                  <p:nvPr/>
                </p:nvSpPr>
                <p:spPr bwMode="auto">
                  <a:xfrm>
                    <a:off x="3295" y="2368"/>
                    <a:ext cx="218" cy="29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sp>
                <p:nvSpPr>
                  <p:cNvPr id="158" name="Line 143">
                    <a:extLst>
                      <a:ext uri="{FF2B5EF4-FFF2-40B4-BE49-F238E27FC236}">
                        <a16:creationId xmlns:a16="http://schemas.microsoft.com/office/drawing/2014/main" id="{63F25173-21FA-5F46-B158-8E917F94D74B}"/>
                      </a:ext>
                    </a:extLst>
                  </p:cNvPr>
                  <p:cNvSpPr>
                    <a:spLocks noChangeShapeType="1"/>
                  </p:cNvSpPr>
                  <p:nvPr/>
                </p:nvSpPr>
                <p:spPr bwMode="auto">
                  <a:xfrm>
                    <a:off x="3385" y="2335"/>
                    <a:ext cx="216" cy="27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grpSp>
            <p:pic>
              <p:nvPicPr>
                <p:cNvPr id="152" name="Picture 344">
                  <a:extLst>
                    <a:ext uri="{FF2B5EF4-FFF2-40B4-BE49-F238E27FC236}">
                      <a16:creationId xmlns:a16="http://schemas.microsoft.com/office/drawing/2014/main" id="{DC043D6A-2EC1-054B-8676-6881DA1C916D}"/>
                    </a:ext>
                  </a:extLst>
                </p:cNvPr>
                <p:cNvPicPr preferRelativeResize="0">
                  <a:picLocks noChangeAspect="1" noChangeArrowheads="1"/>
                </p:cNvPicPr>
                <p:nvPr/>
              </p:nvPicPr>
              <p:blipFill>
                <a:blip r:embed="rId11" cstate="print">
                  <a:grayscl/>
                  <a:extLst>
                    <a:ext uri="{28A0092B-C50C-407E-A947-70E740481C1C}">
                      <a14:useLocalDpi xmlns:a14="http://schemas.microsoft.com/office/drawing/2010/main" val="0"/>
                    </a:ext>
                  </a:extLst>
                </a:blip>
                <a:srcRect/>
                <a:stretch>
                  <a:fillRect/>
                </a:stretch>
              </p:blipFill>
              <p:spPr bwMode="auto">
                <a:xfrm>
                  <a:off x="4749959" y="6077756"/>
                  <a:ext cx="28575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4" name="グループ化 768">
                <a:extLst>
                  <a:ext uri="{FF2B5EF4-FFF2-40B4-BE49-F238E27FC236}">
                    <a16:creationId xmlns:a16="http://schemas.microsoft.com/office/drawing/2014/main" id="{4F29B2EB-1245-9F40-8CBF-B89ADE97A625}"/>
                  </a:ext>
                </a:extLst>
              </p:cNvPr>
              <p:cNvGrpSpPr>
                <a:grpSpLocks/>
              </p:cNvGrpSpPr>
              <p:nvPr/>
            </p:nvGrpSpPr>
            <p:grpSpPr bwMode="auto">
              <a:xfrm flipH="1">
                <a:off x="5038072" y="1548105"/>
                <a:ext cx="339518" cy="346447"/>
                <a:chOff x="4749959" y="5512325"/>
                <a:chExt cx="718046" cy="887082"/>
              </a:xfrm>
            </p:grpSpPr>
            <p:grpSp>
              <p:nvGrpSpPr>
                <p:cNvPr id="138" name="Group 137">
                  <a:extLst>
                    <a:ext uri="{FF2B5EF4-FFF2-40B4-BE49-F238E27FC236}">
                      <a16:creationId xmlns:a16="http://schemas.microsoft.com/office/drawing/2014/main" id="{E2697202-574F-F84B-ADBE-7FDFA4C45E88}"/>
                    </a:ext>
                  </a:extLst>
                </p:cNvPr>
                <p:cNvGrpSpPr>
                  <a:grpSpLocks/>
                </p:cNvGrpSpPr>
                <p:nvPr/>
              </p:nvGrpSpPr>
              <p:grpSpPr bwMode="auto">
                <a:xfrm>
                  <a:off x="4885992" y="5512325"/>
                  <a:ext cx="582013" cy="887082"/>
                  <a:chOff x="2649" y="1471"/>
                  <a:chExt cx="1168" cy="2125"/>
                </a:xfrm>
              </p:grpSpPr>
              <p:pic>
                <p:nvPicPr>
                  <p:cNvPr id="140" name="Picture 138" descr="MCj04316270000[1]">
                    <a:extLst>
                      <a:ext uri="{FF2B5EF4-FFF2-40B4-BE49-F238E27FC236}">
                        <a16:creationId xmlns:a16="http://schemas.microsoft.com/office/drawing/2014/main" id="{853F86B4-0F62-3947-AB15-73BF1C624BDE}"/>
                      </a:ext>
                    </a:extLst>
                  </p:cNvPr>
                  <p:cNvPicPr preferRelativeResize="0">
                    <a:picLocks noChangeAspect="1" noChangeArrowheads="1"/>
                  </p:cNvPicPr>
                  <p:nvPr/>
                </p:nvPicPr>
                <p:blipFill>
                  <a:blip r:embed="rId10" cstate="print">
                    <a:grayscl/>
                    <a:extLst>
                      <a:ext uri="{28A0092B-C50C-407E-A947-70E740481C1C}">
                        <a14:useLocalDpi xmlns:a14="http://schemas.microsoft.com/office/drawing/2010/main" val="0"/>
                      </a:ext>
                    </a:extLst>
                  </a:blip>
                  <a:srcRect/>
                  <a:stretch>
                    <a:fillRect/>
                  </a:stretch>
                </p:blipFill>
                <p:spPr bwMode="auto">
                  <a:xfrm>
                    <a:off x="2737" y="2214"/>
                    <a:ext cx="108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 name="Freeform 139">
                    <a:extLst>
                      <a:ext uri="{FF2B5EF4-FFF2-40B4-BE49-F238E27FC236}">
                        <a16:creationId xmlns:a16="http://schemas.microsoft.com/office/drawing/2014/main" id="{7BFC79D4-B1E2-7B4F-BBE7-D2A409354D58}"/>
                      </a:ext>
                    </a:extLst>
                  </p:cNvPr>
                  <p:cNvSpPr>
                    <a:spLocks/>
                  </p:cNvSpPr>
                  <p:nvPr/>
                </p:nvSpPr>
                <p:spPr bwMode="auto">
                  <a:xfrm>
                    <a:off x="2649" y="1472"/>
                    <a:ext cx="849" cy="2124"/>
                  </a:xfrm>
                  <a:custGeom>
                    <a:avLst/>
                    <a:gdLst>
                      <a:gd name="T0" fmla="*/ 1 w 592"/>
                      <a:gd name="T1" fmla="*/ 2147483647 h 491"/>
                      <a:gd name="T2" fmla="*/ 1 w 592"/>
                      <a:gd name="T3" fmla="*/ 0 h 491"/>
                      <a:gd name="T4" fmla="*/ 1 w 592"/>
                      <a:gd name="T5" fmla="*/ 2147483647 h 491"/>
                      <a:gd name="T6" fmla="*/ 1 w 592"/>
                      <a:gd name="T7" fmla="*/ 2147483647 h 491"/>
                      <a:gd name="T8" fmla="*/ 0 w 592"/>
                      <a:gd name="T9" fmla="*/ 2147483647 h 491"/>
                      <a:gd name="T10" fmla="*/ 1 w 592"/>
                      <a:gd name="T11" fmla="*/ 2147483647 h 491"/>
                      <a:gd name="T12" fmla="*/ 0 60000 65536"/>
                      <a:gd name="T13" fmla="*/ 0 60000 65536"/>
                      <a:gd name="T14" fmla="*/ 0 60000 65536"/>
                      <a:gd name="T15" fmla="*/ 0 60000 65536"/>
                      <a:gd name="T16" fmla="*/ 0 60000 65536"/>
                      <a:gd name="T17" fmla="*/ 0 60000 65536"/>
                      <a:gd name="T18" fmla="*/ 0 w 592"/>
                      <a:gd name="T19" fmla="*/ 0 h 491"/>
                      <a:gd name="T20" fmla="*/ 592 w 592"/>
                      <a:gd name="T21" fmla="*/ 491 h 491"/>
                    </a:gdLst>
                    <a:ahLst/>
                    <a:cxnLst>
                      <a:cxn ang="T12">
                        <a:pos x="T0" y="T1"/>
                      </a:cxn>
                      <a:cxn ang="T13">
                        <a:pos x="T2" y="T3"/>
                      </a:cxn>
                      <a:cxn ang="T14">
                        <a:pos x="T4" y="T5"/>
                      </a:cxn>
                      <a:cxn ang="T15">
                        <a:pos x="T6" y="T7"/>
                      </a:cxn>
                      <a:cxn ang="T16">
                        <a:pos x="T8" y="T9"/>
                      </a:cxn>
                      <a:cxn ang="T17">
                        <a:pos x="T10" y="T11"/>
                      </a:cxn>
                    </a:cxnLst>
                    <a:rect l="T18" t="T19" r="T20" b="T21"/>
                    <a:pathLst>
                      <a:path w="592" h="491">
                        <a:moveTo>
                          <a:pt x="1" y="155"/>
                        </a:moveTo>
                        <a:lnTo>
                          <a:pt x="361" y="0"/>
                        </a:lnTo>
                        <a:lnTo>
                          <a:pt x="592" y="276"/>
                        </a:lnTo>
                        <a:lnTo>
                          <a:pt x="235" y="491"/>
                        </a:lnTo>
                        <a:lnTo>
                          <a:pt x="0" y="156"/>
                        </a:lnTo>
                        <a:lnTo>
                          <a:pt x="1" y="155"/>
                        </a:lnTo>
                        <a:close/>
                      </a:path>
                    </a:pathLst>
                  </a:custGeom>
                  <a:solidFill>
                    <a:schemeClr val="bg1"/>
                  </a:solidFill>
                  <a:ln w="9525" cap="flat" cmpd="sng">
                    <a:solidFill>
                      <a:schemeClr val="bg2"/>
                    </a:solidFill>
                    <a:prstDash val="solid"/>
                    <a:round/>
                    <a:headEnd/>
                    <a:tailEnd/>
                  </a:ln>
                </p:spPr>
                <p:txBody>
                  <a:bodyPr wrap="none" anchor="ctr">
                    <a:spAutoFit/>
                  </a:bodyPr>
                  <a:lstStyle/>
                  <a:p>
                    <a:endParaRPr lang="ja-JP" altLang="en-US" sz="1477">
                      <a:latin typeface="Segoe UI" panose="020B0502040204020203" pitchFamily="34" charset="0"/>
                      <a:cs typeface="Segoe UI" panose="020B0502040204020203" pitchFamily="34" charset="0"/>
                    </a:endParaRPr>
                  </a:p>
                </p:txBody>
              </p:sp>
              <p:sp>
                <p:nvSpPr>
                  <p:cNvPr id="142" name="Freeform 140">
                    <a:extLst>
                      <a:ext uri="{FF2B5EF4-FFF2-40B4-BE49-F238E27FC236}">
                        <a16:creationId xmlns:a16="http://schemas.microsoft.com/office/drawing/2014/main" id="{2AD97201-C0BD-F343-B97A-6FE12368B338}"/>
                      </a:ext>
                    </a:extLst>
                  </p:cNvPr>
                  <p:cNvSpPr>
                    <a:spLocks/>
                  </p:cNvSpPr>
                  <p:nvPr/>
                </p:nvSpPr>
                <p:spPr bwMode="auto">
                  <a:xfrm>
                    <a:off x="3119" y="1471"/>
                    <a:ext cx="557" cy="2124"/>
                  </a:xfrm>
                  <a:custGeom>
                    <a:avLst/>
                    <a:gdLst>
                      <a:gd name="T0" fmla="*/ 1 w 592"/>
                      <a:gd name="T1" fmla="*/ 2147483647 h 491"/>
                      <a:gd name="T2" fmla="*/ 8 w 592"/>
                      <a:gd name="T3" fmla="*/ 0 h 491"/>
                      <a:gd name="T4" fmla="*/ 8 w 592"/>
                      <a:gd name="T5" fmla="*/ 2147483647 h 491"/>
                      <a:gd name="T6" fmla="*/ 8 w 592"/>
                      <a:gd name="T7" fmla="*/ 2147483647 h 491"/>
                      <a:gd name="T8" fmla="*/ 0 w 592"/>
                      <a:gd name="T9" fmla="*/ 2147483647 h 491"/>
                      <a:gd name="T10" fmla="*/ 1 w 592"/>
                      <a:gd name="T11" fmla="*/ 2147483647 h 491"/>
                      <a:gd name="T12" fmla="*/ 0 60000 65536"/>
                      <a:gd name="T13" fmla="*/ 0 60000 65536"/>
                      <a:gd name="T14" fmla="*/ 0 60000 65536"/>
                      <a:gd name="T15" fmla="*/ 0 60000 65536"/>
                      <a:gd name="T16" fmla="*/ 0 60000 65536"/>
                      <a:gd name="T17" fmla="*/ 0 60000 65536"/>
                      <a:gd name="T18" fmla="*/ 0 w 592"/>
                      <a:gd name="T19" fmla="*/ 0 h 491"/>
                      <a:gd name="T20" fmla="*/ 592 w 592"/>
                      <a:gd name="T21" fmla="*/ 491 h 491"/>
                    </a:gdLst>
                    <a:ahLst/>
                    <a:cxnLst>
                      <a:cxn ang="T12">
                        <a:pos x="T0" y="T1"/>
                      </a:cxn>
                      <a:cxn ang="T13">
                        <a:pos x="T2" y="T3"/>
                      </a:cxn>
                      <a:cxn ang="T14">
                        <a:pos x="T4" y="T5"/>
                      </a:cxn>
                      <a:cxn ang="T15">
                        <a:pos x="T6" y="T7"/>
                      </a:cxn>
                      <a:cxn ang="T16">
                        <a:pos x="T8" y="T9"/>
                      </a:cxn>
                      <a:cxn ang="T17">
                        <a:pos x="T10" y="T11"/>
                      </a:cxn>
                    </a:cxnLst>
                    <a:rect l="T18" t="T19" r="T20" b="T21"/>
                    <a:pathLst>
                      <a:path w="592" h="491">
                        <a:moveTo>
                          <a:pt x="1" y="155"/>
                        </a:moveTo>
                        <a:lnTo>
                          <a:pt x="361" y="0"/>
                        </a:lnTo>
                        <a:lnTo>
                          <a:pt x="592" y="276"/>
                        </a:lnTo>
                        <a:lnTo>
                          <a:pt x="235" y="491"/>
                        </a:lnTo>
                        <a:lnTo>
                          <a:pt x="0" y="156"/>
                        </a:lnTo>
                        <a:lnTo>
                          <a:pt x="1" y="155"/>
                        </a:lnTo>
                        <a:close/>
                      </a:path>
                    </a:pathLst>
                  </a:custGeom>
                  <a:gradFill rotWithShape="1">
                    <a:gsLst>
                      <a:gs pos="0">
                        <a:srgbClr val="9999FF"/>
                      </a:gs>
                      <a:gs pos="100000">
                        <a:srgbClr val="3333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sp>
                <p:nvSpPr>
                  <p:cNvPr id="143" name="Line 141">
                    <a:extLst>
                      <a:ext uri="{FF2B5EF4-FFF2-40B4-BE49-F238E27FC236}">
                        <a16:creationId xmlns:a16="http://schemas.microsoft.com/office/drawing/2014/main" id="{540EE492-C729-2740-A881-4EC7BDB0EC8C}"/>
                      </a:ext>
                    </a:extLst>
                  </p:cNvPr>
                  <p:cNvSpPr>
                    <a:spLocks noChangeShapeType="1"/>
                  </p:cNvSpPr>
                  <p:nvPr/>
                </p:nvSpPr>
                <p:spPr bwMode="auto">
                  <a:xfrm>
                    <a:off x="3203" y="2413"/>
                    <a:ext cx="222" cy="301"/>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sp>
                <p:nvSpPr>
                  <p:cNvPr id="144" name="Line 142">
                    <a:extLst>
                      <a:ext uri="{FF2B5EF4-FFF2-40B4-BE49-F238E27FC236}">
                        <a16:creationId xmlns:a16="http://schemas.microsoft.com/office/drawing/2014/main" id="{9B20B84E-0D64-D14A-94F4-1895C3AEAFBE}"/>
                      </a:ext>
                    </a:extLst>
                  </p:cNvPr>
                  <p:cNvSpPr>
                    <a:spLocks noChangeShapeType="1"/>
                  </p:cNvSpPr>
                  <p:nvPr/>
                </p:nvSpPr>
                <p:spPr bwMode="auto">
                  <a:xfrm>
                    <a:off x="3295" y="2368"/>
                    <a:ext cx="218" cy="29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sp>
                <p:nvSpPr>
                  <p:cNvPr id="145" name="Line 143">
                    <a:extLst>
                      <a:ext uri="{FF2B5EF4-FFF2-40B4-BE49-F238E27FC236}">
                        <a16:creationId xmlns:a16="http://schemas.microsoft.com/office/drawing/2014/main" id="{0F0C1A92-5DA3-084B-9C19-A0BDF29FAEE6}"/>
                      </a:ext>
                    </a:extLst>
                  </p:cNvPr>
                  <p:cNvSpPr>
                    <a:spLocks noChangeShapeType="1"/>
                  </p:cNvSpPr>
                  <p:nvPr/>
                </p:nvSpPr>
                <p:spPr bwMode="auto">
                  <a:xfrm>
                    <a:off x="3385" y="2335"/>
                    <a:ext cx="216" cy="27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grpSp>
            <p:pic>
              <p:nvPicPr>
                <p:cNvPr id="139" name="Picture 344">
                  <a:extLst>
                    <a:ext uri="{FF2B5EF4-FFF2-40B4-BE49-F238E27FC236}">
                      <a16:creationId xmlns:a16="http://schemas.microsoft.com/office/drawing/2014/main" id="{8769CA0B-F3FE-D948-BEF3-45134BAFCECB}"/>
                    </a:ext>
                  </a:extLst>
                </p:cNvPr>
                <p:cNvPicPr preferRelativeResize="0">
                  <a:picLocks noChangeAspect="1" noChangeArrowheads="1"/>
                </p:cNvPicPr>
                <p:nvPr/>
              </p:nvPicPr>
              <p:blipFill>
                <a:blip r:embed="rId11" cstate="print">
                  <a:grayscl/>
                  <a:extLst>
                    <a:ext uri="{28A0092B-C50C-407E-A947-70E740481C1C}">
                      <a14:useLocalDpi xmlns:a14="http://schemas.microsoft.com/office/drawing/2010/main" val="0"/>
                    </a:ext>
                  </a:extLst>
                </a:blip>
                <a:srcRect/>
                <a:stretch>
                  <a:fillRect/>
                </a:stretch>
              </p:blipFill>
              <p:spPr bwMode="auto">
                <a:xfrm>
                  <a:off x="4749959" y="6077756"/>
                  <a:ext cx="28575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7" name="グループ化 823">
                <a:extLst>
                  <a:ext uri="{FF2B5EF4-FFF2-40B4-BE49-F238E27FC236}">
                    <a16:creationId xmlns:a16="http://schemas.microsoft.com/office/drawing/2014/main" id="{9CA371D1-D61F-A24B-8A3A-2FD0FCA1EF4A}"/>
                  </a:ext>
                </a:extLst>
              </p:cNvPr>
              <p:cNvGrpSpPr>
                <a:grpSpLocks/>
              </p:cNvGrpSpPr>
              <p:nvPr/>
            </p:nvGrpSpPr>
            <p:grpSpPr bwMode="auto">
              <a:xfrm flipH="1">
                <a:off x="4859160" y="1593236"/>
                <a:ext cx="339518" cy="346384"/>
                <a:chOff x="4749959" y="5515247"/>
                <a:chExt cx="718046" cy="881237"/>
              </a:xfrm>
            </p:grpSpPr>
            <p:grpSp>
              <p:nvGrpSpPr>
                <p:cNvPr id="128" name="Group 137">
                  <a:extLst>
                    <a:ext uri="{FF2B5EF4-FFF2-40B4-BE49-F238E27FC236}">
                      <a16:creationId xmlns:a16="http://schemas.microsoft.com/office/drawing/2014/main" id="{42D9660F-6B7D-DA4A-945B-4C8102C13050}"/>
                    </a:ext>
                  </a:extLst>
                </p:cNvPr>
                <p:cNvGrpSpPr>
                  <a:grpSpLocks/>
                </p:cNvGrpSpPr>
                <p:nvPr/>
              </p:nvGrpSpPr>
              <p:grpSpPr bwMode="auto">
                <a:xfrm>
                  <a:off x="4885992" y="5515247"/>
                  <a:ext cx="582013" cy="881237"/>
                  <a:chOff x="2649" y="1478"/>
                  <a:chExt cx="1168" cy="2111"/>
                </a:xfrm>
              </p:grpSpPr>
              <p:pic>
                <p:nvPicPr>
                  <p:cNvPr id="131" name="Picture 138" descr="MCj04316270000[1]">
                    <a:extLst>
                      <a:ext uri="{FF2B5EF4-FFF2-40B4-BE49-F238E27FC236}">
                        <a16:creationId xmlns:a16="http://schemas.microsoft.com/office/drawing/2014/main" id="{2A259704-7A65-BC4B-A21B-CE743B758F62}"/>
                      </a:ext>
                    </a:extLst>
                  </p:cNvPr>
                  <p:cNvPicPr preferRelativeResize="0">
                    <a:picLocks noChangeAspect="1" noChangeArrowheads="1"/>
                  </p:cNvPicPr>
                  <p:nvPr/>
                </p:nvPicPr>
                <p:blipFill>
                  <a:blip r:embed="rId10" cstate="print">
                    <a:grayscl/>
                    <a:extLst>
                      <a:ext uri="{28A0092B-C50C-407E-A947-70E740481C1C}">
                        <a14:useLocalDpi xmlns:a14="http://schemas.microsoft.com/office/drawing/2010/main" val="0"/>
                      </a:ext>
                    </a:extLst>
                  </a:blip>
                  <a:srcRect/>
                  <a:stretch>
                    <a:fillRect/>
                  </a:stretch>
                </p:blipFill>
                <p:spPr bwMode="auto">
                  <a:xfrm>
                    <a:off x="2737" y="2214"/>
                    <a:ext cx="108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 name="Freeform 139">
                    <a:extLst>
                      <a:ext uri="{FF2B5EF4-FFF2-40B4-BE49-F238E27FC236}">
                        <a16:creationId xmlns:a16="http://schemas.microsoft.com/office/drawing/2014/main" id="{A277239E-86C3-CF43-8367-E25C82C013AA}"/>
                      </a:ext>
                    </a:extLst>
                  </p:cNvPr>
                  <p:cNvSpPr>
                    <a:spLocks/>
                  </p:cNvSpPr>
                  <p:nvPr/>
                </p:nvSpPr>
                <p:spPr bwMode="auto">
                  <a:xfrm>
                    <a:off x="2649" y="1479"/>
                    <a:ext cx="849" cy="2110"/>
                  </a:xfrm>
                  <a:custGeom>
                    <a:avLst/>
                    <a:gdLst>
                      <a:gd name="T0" fmla="*/ 1 w 592"/>
                      <a:gd name="T1" fmla="*/ 2147483647 h 491"/>
                      <a:gd name="T2" fmla="*/ 1 w 592"/>
                      <a:gd name="T3" fmla="*/ 0 h 491"/>
                      <a:gd name="T4" fmla="*/ 1 w 592"/>
                      <a:gd name="T5" fmla="*/ 2147483647 h 491"/>
                      <a:gd name="T6" fmla="*/ 1 w 592"/>
                      <a:gd name="T7" fmla="*/ 2147483647 h 491"/>
                      <a:gd name="T8" fmla="*/ 0 w 592"/>
                      <a:gd name="T9" fmla="*/ 2147483647 h 491"/>
                      <a:gd name="T10" fmla="*/ 1 w 592"/>
                      <a:gd name="T11" fmla="*/ 2147483647 h 491"/>
                      <a:gd name="T12" fmla="*/ 0 60000 65536"/>
                      <a:gd name="T13" fmla="*/ 0 60000 65536"/>
                      <a:gd name="T14" fmla="*/ 0 60000 65536"/>
                      <a:gd name="T15" fmla="*/ 0 60000 65536"/>
                      <a:gd name="T16" fmla="*/ 0 60000 65536"/>
                      <a:gd name="T17" fmla="*/ 0 60000 65536"/>
                      <a:gd name="T18" fmla="*/ 0 w 592"/>
                      <a:gd name="T19" fmla="*/ 0 h 491"/>
                      <a:gd name="T20" fmla="*/ 592 w 592"/>
                      <a:gd name="T21" fmla="*/ 491 h 491"/>
                    </a:gdLst>
                    <a:ahLst/>
                    <a:cxnLst>
                      <a:cxn ang="T12">
                        <a:pos x="T0" y="T1"/>
                      </a:cxn>
                      <a:cxn ang="T13">
                        <a:pos x="T2" y="T3"/>
                      </a:cxn>
                      <a:cxn ang="T14">
                        <a:pos x="T4" y="T5"/>
                      </a:cxn>
                      <a:cxn ang="T15">
                        <a:pos x="T6" y="T7"/>
                      </a:cxn>
                      <a:cxn ang="T16">
                        <a:pos x="T8" y="T9"/>
                      </a:cxn>
                      <a:cxn ang="T17">
                        <a:pos x="T10" y="T11"/>
                      </a:cxn>
                    </a:cxnLst>
                    <a:rect l="T18" t="T19" r="T20" b="T21"/>
                    <a:pathLst>
                      <a:path w="592" h="491">
                        <a:moveTo>
                          <a:pt x="1" y="155"/>
                        </a:moveTo>
                        <a:lnTo>
                          <a:pt x="361" y="0"/>
                        </a:lnTo>
                        <a:lnTo>
                          <a:pt x="592" y="276"/>
                        </a:lnTo>
                        <a:lnTo>
                          <a:pt x="235" y="491"/>
                        </a:lnTo>
                        <a:lnTo>
                          <a:pt x="0" y="156"/>
                        </a:lnTo>
                        <a:lnTo>
                          <a:pt x="1" y="155"/>
                        </a:lnTo>
                        <a:close/>
                      </a:path>
                    </a:pathLst>
                  </a:custGeom>
                  <a:solidFill>
                    <a:schemeClr val="bg1"/>
                  </a:solidFill>
                  <a:ln w="9525" cap="flat" cmpd="sng">
                    <a:solidFill>
                      <a:schemeClr val="bg2"/>
                    </a:solidFill>
                    <a:prstDash val="solid"/>
                    <a:round/>
                    <a:headEnd/>
                    <a:tailEnd/>
                  </a:ln>
                </p:spPr>
                <p:txBody>
                  <a:bodyPr wrap="none" anchor="ctr">
                    <a:spAutoFit/>
                  </a:bodyPr>
                  <a:lstStyle/>
                  <a:p>
                    <a:endParaRPr lang="ja-JP" altLang="en-US" sz="1477">
                      <a:latin typeface="Segoe UI" panose="020B0502040204020203" pitchFamily="34" charset="0"/>
                      <a:cs typeface="Segoe UI" panose="020B0502040204020203" pitchFamily="34" charset="0"/>
                    </a:endParaRPr>
                  </a:p>
                </p:txBody>
              </p:sp>
              <p:sp>
                <p:nvSpPr>
                  <p:cNvPr id="133" name="Freeform 140">
                    <a:extLst>
                      <a:ext uri="{FF2B5EF4-FFF2-40B4-BE49-F238E27FC236}">
                        <a16:creationId xmlns:a16="http://schemas.microsoft.com/office/drawing/2014/main" id="{7E2610AD-9D8E-B14F-A696-BB9EE65AF652}"/>
                      </a:ext>
                    </a:extLst>
                  </p:cNvPr>
                  <p:cNvSpPr>
                    <a:spLocks/>
                  </p:cNvSpPr>
                  <p:nvPr/>
                </p:nvSpPr>
                <p:spPr bwMode="auto">
                  <a:xfrm>
                    <a:off x="3119" y="1478"/>
                    <a:ext cx="557" cy="2110"/>
                  </a:xfrm>
                  <a:custGeom>
                    <a:avLst/>
                    <a:gdLst>
                      <a:gd name="T0" fmla="*/ 1 w 592"/>
                      <a:gd name="T1" fmla="*/ 2147483647 h 491"/>
                      <a:gd name="T2" fmla="*/ 8 w 592"/>
                      <a:gd name="T3" fmla="*/ 0 h 491"/>
                      <a:gd name="T4" fmla="*/ 8 w 592"/>
                      <a:gd name="T5" fmla="*/ 2147483647 h 491"/>
                      <a:gd name="T6" fmla="*/ 8 w 592"/>
                      <a:gd name="T7" fmla="*/ 2147483647 h 491"/>
                      <a:gd name="T8" fmla="*/ 0 w 592"/>
                      <a:gd name="T9" fmla="*/ 2147483647 h 491"/>
                      <a:gd name="T10" fmla="*/ 1 w 592"/>
                      <a:gd name="T11" fmla="*/ 2147483647 h 491"/>
                      <a:gd name="T12" fmla="*/ 0 60000 65536"/>
                      <a:gd name="T13" fmla="*/ 0 60000 65536"/>
                      <a:gd name="T14" fmla="*/ 0 60000 65536"/>
                      <a:gd name="T15" fmla="*/ 0 60000 65536"/>
                      <a:gd name="T16" fmla="*/ 0 60000 65536"/>
                      <a:gd name="T17" fmla="*/ 0 60000 65536"/>
                      <a:gd name="T18" fmla="*/ 0 w 592"/>
                      <a:gd name="T19" fmla="*/ 0 h 491"/>
                      <a:gd name="T20" fmla="*/ 592 w 592"/>
                      <a:gd name="T21" fmla="*/ 491 h 491"/>
                    </a:gdLst>
                    <a:ahLst/>
                    <a:cxnLst>
                      <a:cxn ang="T12">
                        <a:pos x="T0" y="T1"/>
                      </a:cxn>
                      <a:cxn ang="T13">
                        <a:pos x="T2" y="T3"/>
                      </a:cxn>
                      <a:cxn ang="T14">
                        <a:pos x="T4" y="T5"/>
                      </a:cxn>
                      <a:cxn ang="T15">
                        <a:pos x="T6" y="T7"/>
                      </a:cxn>
                      <a:cxn ang="T16">
                        <a:pos x="T8" y="T9"/>
                      </a:cxn>
                      <a:cxn ang="T17">
                        <a:pos x="T10" y="T11"/>
                      </a:cxn>
                    </a:cxnLst>
                    <a:rect l="T18" t="T19" r="T20" b="T21"/>
                    <a:pathLst>
                      <a:path w="592" h="491">
                        <a:moveTo>
                          <a:pt x="1" y="155"/>
                        </a:moveTo>
                        <a:lnTo>
                          <a:pt x="361" y="0"/>
                        </a:lnTo>
                        <a:lnTo>
                          <a:pt x="592" y="276"/>
                        </a:lnTo>
                        <a:lnTo>
                          <a:pt x="235" y="491"/>
                        </a:lnTo>
                        <a:lnTo>
                          <a:pt x="0" y="156"/>
                        </a:lnTo>
                        <a:lnTo>
                          <a:pt x="1" y="155"/>
                        </a:lnTo>
                        <a:close/>
                      </a:path>
                    </a:pathLst>
                  </a:custGeom>
                  <a:gradFill rotWithShape="1">
                    <a:gsLst>
                      <a:gs pos="0">
                        <a:srgbClr val="9999FF"/>
                      </a:gs>
                      <a:gs pos="100000">
                        <a:srgbClr val="3333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sp>
                <p:nvSpPr>
                  <p:cNvPr id="134" name="Line 141">
                    <a:extLst>
                      <a:ext uri="{FF2B5EF4-FFF2-40B4-BE49-F238E27FC236}">
                        <a16:creationId xmlns:a16="http://schemas.microsoft.com/office/drawing/2014/main" id="{310EAE33-E4C2-7D4F-AFF5-5ACAACDC8D48}"/>
                      </a:ext>
                    </a:extLst>
                  </p:cNvPr>
                  <p:cNvSpPr>
                    <a:spLocks noChangeShapeType="1"/>
                  </p:cNvSpPr>
                  <p:nvPr/>
                </p:nvSpPr>
                <p:spPr bwMode="auto">
                  <a:xfrm>
                    <a:off x="3203" y="2413"/>
                    <a:ext cx="222" cy="301"/>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sp>
                <p:nvSpPr>
                  <p:cNvPr id="135" name="Line 142">
                    <a:extLst>
                      <a:ext uri="{FF2B5EF4-FFF2-40B4-BE49-F238E27FC236}">
                        <a16:creationId xmlns:a16="http://schemas.microsoft.com/office/drawing/2014/main" id="{7EE85509-AD1C-C440-A183-0C44F6FA26C4}"/>
                      </a:ext>
                    </a:extLst>
                  </p:cNvPr>
                  <p:cNvSpPr>
                    <a:spLocks noChangeShapeType="1"/>
                  </p:cNvSpPr>
                  <p:nvPr/>
                </p:nvSpPr>
                <p:spPr bwMode="auto">
                  <a:xfrm>
                    <a:off x="3295" y="2368"/>
                    <a:ext cx="218" cy="29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sp>
                <p:nvSpPr>
                  <p:cNvPr id="137" name="Line 143">
                    <a:extLst>
                      <a:ext uri="{FF2B5EF4-FFF2-40B4-BE49-F238E27FC236}">
                        <a16:creationId xmlns:a16="http://schemas.microsoft.com/office/drawing/2014/main" id="{BACB09E2-7747-5142-BFD2-C51777179734}"/>
                      </a:ext>
                    </a:extLst>
                  </p:cNvPr>
                  <p:cNvSpPr>
                    <a:spLocks noChangeShapeType="1"/>
                  </p:cNvSpPr>
                  <p:nvPr/>
                </p:nvSpPr>
                <p:spPr bwMode="auto">
                  <a:xfrm>
                    <a:off x="3385" y="2335"/>
                    <a:ext cx="216" cy="27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grpSp>
            <p:pic>
              <p:nvPicPr>
                <p:cNvPr id="130" name="Picture 344">
                  <a:extLst>
                    <a:ext uri="{FF2B5EF4-FFF2-40B4-BE49-F238E27FC236}">
                      <a16:creationId xmlns:a16="http://schemas.microsoft.com/office/drawing/2014/main" id="{5119D90D-D9C8-A147-A4F4-485408CA6E00}"/>
                    </a:ext>
                  </a:extLst>
                </p:cNvPr>
                <p:cNvPicPr preferRelativeResize="0">
                  <a:picLocks noChangeAspect="1" noChangeArrowheads="1"/>
                </p:cNvPicPr>
                <p:nvPr/>
              </p:nvPicPr>
              <p:blipFill>
                <a:blip r:embed="rId11" cstate="print">
                  <a:grayscl/>
                  <a:extLst>
                    <a:ext uri="{28A0092B-C50C-407E-A947-70E740481C1C}">
                      <a14:useLocalDpi xmlns:a14="http://schemas.microsoft.com/office/drawing/2010/main" val="0"/>
                    </a:ext>
                  </a:extLst>
                </a:blip>
                <a:srcRect/>
                <a:stretch>
                  <a:fillRect/>
                </a:stretch>
              </p:blipFill>
              <p:spPr bwMode="auto">
                <a:xfrm>
                  <a:off x="4749959" y="6077756"/>
                  <a:ext cx="28575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84" name="グループ化 768">
              <a:extLst>
                <a:ext uri="{FF2B5EF4-FFF2-40B4-BE49-F238E27FC236}">
                  <a16:creationId xmlns:a16="http://schemas.microsoft.com/office/drawing/2014/main" id="{C7527844-7D30-0A47-B392-463D42A1D191}"/>
                </a:ext>
              </a:extLst>
            </p:cNvPr>
            <p:cNvGrpSpPr>
              <a:grpSpLocks/>
            </p:cNvGrpSpPr>
            <p:nvPr/>
          </p:nvGrpSpPr>
          <p:grpSpPr bwMode="auto">
            <a:xfrm flipH="1">
              <a:off x="6230408" y="5260255"/>
              <a:ext cx="339518" cy="346384"/>
              <a:chOff x="4749959" y="5515247"/>
              <a:chExt cx="718046" cy="881237"/>
            </a:xfrm>
          </p:grpSpPr>
          <p:grpSp>
            <p:nvGrpSpPr>
              <p:cNvPr id="230" name="Group 137">
                <a:extLst>
                  <a:ext uri="{FF2B5EF4-FFF2-40B4-BE49-F238E27FC236}">
                    <a16:creationId xmlns:a16="http://schemas.microsoft.com/office/drawing/2014/main" id="{B0D73FAE-6000-C04B-9461-20DC144A3FDD}"/>
                  </a:ext>
                </a:extLst>
              </p:cNvPr>
              <p:cNvGrpSpPr>
                <a:grpSpLocks/>
              </p:cNvGrpSpPr>
              <p:nvPr/>
            </p:nvGrpSpPr>
            <p:grpSpPr bwMode="auto">
              <a:xfrm>
                <a:off x="4885992" y="5515247"/>
                <a:ext cx="582013" cy="881237"/>
                <a:chOff x="2649" y="1478"/>
                <a:chExt cx="1168" cy="2111"/>
              </a:xfrm>
            </p:grpSpPr>
            <p:pic>
              <p:nvPicPr>
                <p:cNvPr id="232" name="Picture 138" descr="MCj04316270000[1]">
                  <a:extLst>
                    <a:ext uri="{FF2B5EF4-FFF2-40B4-BE49-F238E27FC236}">
                      <a16:creationId xmlns:a16="http://schemas.microsoft.com/office/drawing/2014/main" id="{CCFC0C2E-47E8-054B-87E9-AC898BD64EBB}"/>
                    </a:ext>
                  </a:extLst>
                </p:cNvPr>
                <p:cNvPicPr preferRelativeResize="0">
                  <a:picLocks noChangeAspect="1" noChangeArrowheads="1"/>
                </p:cNvPicPr>
                <p:nvPr/>
              </p:nvPicPr>
              <p:blipFill>
                <a:blip r:embed="rId10" cstate="print">
                  <a:grayscl/>
                  <a:extLst>
                    <a:ext uri="{28A0092B-C50C-407E-A947-70E740481C1C}">
                      <a14:useLocalDpi xmlns:a14="http://schemas.microsoft.com/office/drawing/2010/main" val="0"/>
                    </a:ext>
                  </a:extLst>
                </a:blip>
                <a:srcRect/>
                <a:stretch>
                  <a:fillRect/>
                </a:stretch>
              </p:blipFill>
              <p:spPr bwMode="auto">
                <a:xfrm>
                  <a:off x="2737" y="2214"/>
                  <a:ext cx="108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3" name="Freeform 139">
                  <a:extLst>
                    <a:ext uri="{FF2B5EF4-FFF2-40B4-BE49-F238E27FC236}">
                      <a16:creationId xmlns:a16="http://schemas.microsoft.com/office/drawing/2014/main" id="{136DFEA3-748E-BE44-841E-B9AA0DB9C760}"/>
                    </a:ext>
                  </a:extLst>
                </p:cNvPr>
                <p:cNvSpPr>
                  <a:spLocks/>
                </p:cNvSpPr>
                <p:nvPr/>
              </p:nvSpPr>
              <p:spPr bwMode="auto">
                <a:xfrm>
                  <a:off x="2649" y="1479"/>
                  <a:ext cx="849" cy="2110"/>
                </a:xfrm>
                <a:custGeom>
                  <a:avLst/>
                  <a:gdLst>
                    <a:gd name="T0" fmla="*/ 1 w 592"/>
                    <a:gd name="T1" fmla="*/ 2147483647 h 491"/>
                    <a:gd name="T2" fmla="*/ 1 w 592"/>
                    <a:gd name="T3" fmla="*/ 0 h 491"/>
                    <a:gd name="T4" fmla="*/ 1 w 592"/>
                    <a:gd name="T5" fmla="*/ 2147483647 h 491"/>
                    <a:gd name="T6" fmla="*/ 1 w 592"/>
                    <a:gd name="T7" fmla="*/ 2147483647 h 491"/>
                    <a:gd name="T8" fmla="*/ 0 w 592"/>
                    <a:gd name="T9" fmla="*/ 2147483647 h 491"/>
                    <a:gd name="T10" fmla="*/ 1 w 592"/>
                    <a:gd name="T11" fmla="*/ 2147483647 h 491"/>
                    <a:gd name="T12" fmla="*/ 0 60000 65536"/>
                    <a:gd name="T13" fmla="*/ 0 60000 65536"/>
                    <a:gd name="T14" fmla="*/ 0 60000 65536"/>
                    <a:gd name="T15" fmla="*/ 0 60000 65536"/>
                    <a:gd name="T16" fmla="*/ 0 60000 65536"/>
                    <a:gd name="T17" fmla="*/ 0 60000 65536"/>
                    <a:gd name="T18" fmla="*/ 0 w 592"/>
                    <a:gd name="T19" fmla="*/ 0 h 491"/>
                    <a:gd name="T20" fmla="*/ 592 w 592"/>
                    <a:gd name="T21" fmla="*/ 491 h 491"/>
                  </a:gdLst>
                  <a:ahLst/>
                  <a:cxnLst>
                    <a:cxn ang="T12">
                      <a:pos x="T0" y="T1"/>
                    </a:cxn>
                    <a:cxn ang="T13">
                      <a:pos x="T2" y="T3"/>
                    </a:cxn>
                    <a:cxn ang="T14">
                      <a:pos x="T4" y="T5"/>
                    </a:cxn>
                    <a:cxn ang="T15">
                      <a:pos x="T6" y="T7"/>
                    </a:cxn>
                    <a:cxn ang="T16">
                      <a:pos x="T8" y="T9"/>
                    </a:cxn>
                    <a:cxn ang="T17">
                      <a:pos x="T10" y="T11"/>
                    </a:cxn>
                  </a:cxnLst>
                  <a:rect l="T18" t="T19" r="T20" b="T21"/>
                  <a:pathLst>
                    <a:path w="592" h="491">
                      <a:moveTo>
                        <a:pt x="1" y="155"/>
                      </a:moveTo>
                      <a:lnTo>
                        <a:pt x="361" y="0"/>
                      </a:lnTo>
                      <a:lnTo>
                        <a:pt x="592" y="276"/>
                      </a:lnTo>
                      <a:lnTo>
                        <a:pt x="235" y="491"/>
                      </a:lnTo>
                      <a:lnTo>
                        <a:pt x="0" y="156"/>
                      </a:lnTo>
                      <a:lnTo>
                        <a:pt x="1" y="155"/>
                      </a:lnTo>
                      <a:close/>
                    </a:path>
                  </a:pathLst>
                </a:custGeom>
                <a:solidFill>
                  <a:schemeClr val="bg1"/>
                </a:solidFill>
                <a:ln w="9525" cap="flat" cmpd="sng">
                  <a:solidFill>
                    <a:schemeClr val="bg2"/>
                  </a:solidFill>
                  <a:prstDash val="solid"/>
                  <a:round/>
                  <a:headEnd/>
                  <a:tailEnd/>
                </a:ln>
              </p:spPr>
              <p:txBody>
                <a:bodyPr wrap="none" anchor="ctr">
                  <a:spAutoFit/>
                </a:bodyPr>
                <a:lstStyle/>
                <a:p>
                  <a:endParaRPr lang="ja-JP" altLang="en-US" sz="1477">
                    <a:latin typeface="Segoe UI" panose="020B0502040204020203" pitchFamily="34" charset="0"/>
                    <a:cs typeface="Segoe UI" panose="020B0502040204020203" pitchFamily="34" charset="0"/>
                  </a:endParaRPr>
                </a:p>
              </p:txBody>
            </p:sp>
            <p:sp>
              <p:nvSpPr>
                <p:cNvPr id="234" name="Freeform 140">
                  <a:extLst>
                    <a:ext uri="{FF2B5EF4-FFF2-40B4-BE49-F238E27FC236}">
                      <a16:creationId xmlns:a16="http://schemas.microsoft.com/office/drawing/2014/main" id="{4970E0DF-D3FC-9F49-A860-11762BEE4353}"/>
                    </a:ext>
                  </a:extLst>
                </p:cNvPr>
                <p:cNvSpPr>
                  <a:spLocks/>
                </p:cNvSpPr>
                <p:nvPr/>
              </p:nvSpPr>
              <p:spPr bwMode="auto">
                <a:xfrm>
                  <a:off x="3119" y="1478"/>
                  <a:ext cx="557" cy="2110"/>
                </a:xfrm>
                <a:custGeom>
                  <a:avLst/>
                  <a:gdLst>
                    <a:gd name="T0" fmla="*/ 1 w 592"/>
                    <a:gd name="T1" fmla="*/ 2147483647 h 491"/>
                    <a:gd name="T2" fmla="*/ 8 w 592"/>
                    <a:gd name="T3" fmla="*/ 0 h 491"/>
                    <a:gd name="T4" fmla="*/ 8 w 592"/>
                    <a:gd name="T5" fmla="*/ 2147483647 h 491"/>
                    <a:gd name="T6" fmla="*/ 8 w 592"/>
                    <a:gd name="T7" fmla="*/ 2147483647 h 491"/>
                    <a:gd name="T8" fmla="*/ 0 w 592"/>
                    <a:gd name="T9" fmla="*/ 2147483647 h 491"/>
                    <a:gd name="T10" fmla="*/ 1 w 592"/>
                    <a:gd name="T11" fmla="*/ 2147483647 h 491"/>
                    <a:gd name="T12" fmla="*/ 0 60000 65536"/>
                    <a:gd name="T13" fmla="*/ 0 60000 65536"/>
                    <a:gd name="T14" fmla="*/ 0 60000 65536"/>
                    <a:gd name="T15" fmla="*/ 0 60000 65536"/>
                    <a:gd name="T16" fmla="*/ 0 60000 65536"/>
                    <a:gd name="T17" fmla="*/ 0 60000 65536"/>
                    <a:gd name="T18" fmla="*/ 0 w 592"/>
                    <a:gd name="T19" fmla="*/ 0 h 491"/>
                    <a:gd name="T20" fmla="*/ 592 w 592"/>
                    <a:gd name="T21" fmla="*/ 491 h 491"/>
                  </a:gdLst>
                  <a:ahLst/>
                  <a:cxnLst>
                    <a:cxn ang="T12">
                      <a:pos x="T0" y="T1"/>
                    </a:cxn>
                    <a:cxn ang="T13">
                      <a:pos x="T2" y="T3"/>
                    </a:cxn>
                    <a:cxn ang="T14">
                      <a:pos x="T4" y="T5"/>
                    </a:cxn>
                    <a:cxn ang="T15">
                      <a:pos x="T6" y="T7"/>
                    </a:cxn>
                    <a:cxn ang="T16">
                      <a:pos x="T8" y="T9"/>
                    </a:cxn>
                    <a:cxn ang="T17">
                      <a:pos x="T10" y="T11"/>
                    </a:cxn>
                  </a:cxnLst>
                  <a:rect l="T18" t="T19" r="T20" b="T21"/>
                  <a:pathLst>
                    <a:path w="592" h="491">
                      <a:moveTo>
                        <a:pt x="1" y="155"/>
                      </a:moveTo>
                      <a:lnTo>
                        <a:pt x="361" y="0"/>
                      </a:lnTo>
                      <a:lnTo>
                        <a:pt x="592" y="276"/>
                      </a:lnTo>
                      <a:lnTo>
                        <a:pt x="235" y="491"/>
                      </a:lnTo>
                      <a:lnTo>
                        <a:pt x="0" y="156"/>
                      </a:lnTo>
                      <a:lnTo>
                        <a:pt x="1" y="155"/>
                      </a:lnTo>
                      <a:close/>
                    </a:path>
                  </a:pathLst>
                </a:custGeom>
                <a:gradFill rotWithShape="1">
                  <a:gsLst>
                    <a:gs pos="0">
                      <a:srgbClr val="9999FF"/>
                    </a:gs>
                    <a:gs pos="100000">
                      <a:srgbClr val="3333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sp>
              <p:nvSpPr>
                <p:cNvPr id="235" name="Line 141">
                  <a:extLst>
                    <a:ext uri="{FF2B5EF4-FFF2-40B4-BE49-F238E27FC236}">
                      <a16:creationId xmlns:a16="http://schemas.microsoft.com/office/drawing/2014/main" id="{BFBA2B60-9468-6043-B6A2-17209659FDEC}"/>
                    </a:ext>
                  </a:extLst>
                </p:cNvPr>
                <p:cNvSpPr>
                  <a:spLocks noChangeShapeType="1"/>
                </p:cNvSpPr>
                <p:nvPr/>
              </p:nvSpPr>
              <p:spPr bwMode="auto">
                <a:xfrm>
                  <a:off x="3203" y="2413"/>
                  <a:ext cx="222" cy="301"/>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sp>
              <p:nvSpPr>
                <p:cNvPr id="236" name="Line 142">
                  <a:extLst>
                    <a:ext uri="{FF2B5EF4-FFF2-40B4-BE49-F238E27FC236}">
                      <a16:creationId xmlns:a16="http://schemas.microsoft.com/office/drawing/2014/main" id="{2515B59C-BD69-1745-B1E3-059A48E9AE4C}"/>
                    </a:ext>
                  </a:extLst>
                </p:cNvPr>
                <p:cNvSpPr>
                  <a:spLocks noChangeShapeType="1"/>
                </p:cNvSpPr>
                <p:nvPr/>
              </p:nvSpPr>
              <p:spPr bwMode="auto">
                <a:xfrm>
                  <a:off x="3295" y="2368"/>
                  <a:ext cx="218" cy="29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sp>
              <p:nvSpPr>
                <p:cNvPr id="237" name="Line 143">
                  <a:extLst>
                    <a:ext uri="{FF2B5EF4-FFF2-40B4-BE49-F238E27FC236}">
                      <a16:creationId xmlns:a16="http://schemas.microsoft.com/office/drawing/2014/main" id="{013EE57B-0D8D-E041-A357-C4853E1763A6}"/>
                    </a:ext>
                  </a:extLst>
                </p:cNvPr>
                <p:cNvSpPr>
                  <a:spLocks noChangeShapeType="1"/>
                </p:cNvSpPr>
                <p:nvPr/>
              </p:nvSpPr>
              <p:spPr bwMode="auto">
                <a:xfrm>
                  <a:off x="3385" y="2335"/>
                  <a:ext cx="216" cy="27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grpSp>
          <p:pic>
            <p:nvPicPr>
              <p:cNvPr id="231" name="Picture 344">
                <a:extLst>
                  <a:ext uri="{FF2B5EF4-FFF2-40B4-BE49-F238E27FC236}">
                    <a16:creationId xmlns:a16="http://schemas.microsoft.com/office/drawing/2014/main" id="{90D5F805-C45E-DB4E-8130-F740854A7F5A}"/>
                  </a:ext>
                </a:extLst>
              </p:cNvPr>
              <p:cNvPicPr preferRelativeResize="0">
                <a:picLocks noChangeAspect="1" noChangeArrowheads="1"/>
              </p:cNvPicPr>
              <p:nvPr/>
            </p:nvPicPr>
            <p:blipFill>
              <a:blip r:embed="rId11" cstate="print">
                <a:grayscl/>
                <a:extLst>
                  <a:ext uri="{28A0092B-C50C-407E-A947-70E740481C1C}">
                    <a14:useLocalDpi xmlns:a14="http://schemas.microsoft.com/office/drawing/2010/main" val="0"/>
                  </a:ext>
                </a:extLst>
              </a:blip>
              <a:srcRect/>
              <a:stretch>
                <a:fillRect/>
              </a:stretch>
            </p:blipFill>
            <p:spPr bwMode="auto">
              <a:xfrm>
                <a:off x="4749959" y="6077756"/>
                <a:ext cx="28575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5" name="グループ化 823">
              <a:extLst>
                <a:ext uri="{FF2B5EF4-FFF2-40B4-BE49-F238E27FC236}">
                  <a16:creationId xmlns:a16="http://schemas.microsoft.com/office/drawing/2014/main" id="{D2C42C12-B304-3446-95D7-00D1BA136309}"/>
                </a:ext>
              </a:extLst>
            </p:cNvPr>
            <p:cNvGrpSpPr>
              <a:grpSpLocks/>
            </p:cNvGrpSpPr>
            <p:nvPr/>
          </p:nvGrpSpPr>
          <p:grpSpPr bwMode="auto">
            <a:xfrm flipH="1">
              <a:off x="6066825" y="5333116"/>
              <a:ext cx="339518" cy="346384"/>
              <a:chOff x="4749959" y="5515247"/>
              <a:chExt cx="718046" cy="881237"/>
            </a:xfrm>
          </p:grpSpPr>
          <p:grpSp>
            <p:nvGrpSpPr>
              <p:cNvPr id="222" name="Group 137">
                <a:extLst>
                  <a:ext uri="{FF2B5EF4-FFF2-40B4-BE49-F238E27FC236}">
                    <a16:creationId xmlns:a16="http://schemas.microsoft.com/office/drawing/2014/main" id="{040AFF03-1F3C-4442-97CE-15F32183EDFE}"/>
                  </a:ext>
                </a:extLst>
              </p:cNvPr>
              <p:cNvGrpSpPr>
                <a:grpSpLocks/>
              </p:cNvGrpSpPr>
              <p:nvPr/>
            </p:nvGrpSpPr>
            <p:grpSpPr bwMode="auto">
              <a:xfrm>
                <a:off x="4885992" y="5515247"/>
                <a:ext cx="582013" cy="881237"/>
                <a:chOff x="2649" y="1478"/>
                <a:chExt cx="1168" cy="2111"/>
              </a:xfrm>
            </p:grpSpPr>
            <p:pic>
              <p:nvPicPr>
                <p:cNvPr id="224" name="Picture 138" descr="MCj04316270000[1]">
                  <a:extLst>
                    <a:ext uri="{FF2B5EF4-FFF2-40B4-BE49-F238E27FC236}">
                      <a16:creationId xmlns:a16="http://schemas.microsoft.com/office/drawing/2014/main" id="{D01BBA90-1E75-C44D-B7B7-ED54DAF4A6BA}"/>
                    </a:ext>
                  </a:extLst>
                </p:cNvPr>
                <p:cNvPicPr preferRelativeResize="0">
                  <a:picLocks noChangeAspect="1" noChangeArrowheads="1"/>
                </p:cNvPicPr>
                <p:nvPr/>
              </p:nvPicPr>
              <p:blipFill>
                <a:blip r:embed="rId10" cstate="print">
                  <a:grayscl/>
                  <a:extLst>
                    <a:ext uri="{28A0092B-C50C-407E-A947-70E740481C1C}">
                      <a14:useLocalDpi xmlns:a14="http://schemas.microsoft.com/office/drawing/2010/main" val="0"/>
                    </a:ext>
                  </a:extLst>
                </a:blip>
                <a:srcRect/>
                <a:stretch>
                  <a:fillRect/>
                </a:stretch>
              </p:blipFill>
              <p:spPr bwMode="auto">
                <a:xfrm>
                  <a:off x="2737" y="2214"/>
                  <a:ext cx="108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 name="Freeform 139">
                  <a:extLst>
                    <a:ext uri="{FF2B5EF4-FFF2-40B4-BE49-F238E27FC236}">
                      <a16:creationId xmlns:a16="http://schemas.microsoft.com/office/drawing/2014/main" id="{4A9867B0-AC33-3340-B7F0-D46089983C19}"/>
                    </a:ext>
                  </a:extLst>
                </p:cNvPr>
                <p:cNvSpPr>
                  <a:spLocks/>
                </p:cNvSpPr>
                <p:nvPr/>
              </p:nvSpPr>
              <p:spPr bwMode="auto">
                <a:xfrm>
                  <a:off x="2649" y="1479"/>
                  <a:ext cx="849" cy="2110"/>
                </a:xfrm>
                <a:custGeom>
                  <a:avLst/>
                  <a:gdLst>
                    <a:gd name="T0" fmla="*/ 1 w 592"/>
                    <a:gd name="T1" fmla="*/ 2147483647 h 491"/>
                    <a:gd name="T2" fmla="*/ 1 w 592"/>
                    <a:gd name="T3" fmla="*/ 0 h 491"/>
                    <a:gd name="T4" fmla="*/ 1 w 592"/>
                    <a:gd name="T5" fmla="*/ 2147483647 h 491"/>
                    <a:gd name="T6" fmla="*/ 1 w 592"/>
                    <a:gd name="T7" fmla="*/ 2147483647 h 491"/>
                    <a:gd name="T8" fmla="*/ 0 w 592"/>
                    <a:gd name="T9" fmla="*/ 2147483647 h 491"/>
                    <a:gd name="T10" fmla="*/ 1 w 592"/>
                    <a:gd name="T11" fmla="*/ 2147483647 h 491"/>
                    <a:gd name="T12" fmla="*/ 0 60000 65536"/>
                    <a:gd name="T13" fmla="*/ 0 60000 65536"/>
                    <a:gd name="T14" fmla="*/ 0 60000 65536"/>
                    <a:gd name="T15" fmla="*/ 0 60000 65536"/>
                    <a:gd name="T16" fmla="*/ 0 60000 65536"/>
                    <a:gd name="T17" fmla="*/ 0 60000 65536"/>
                    <a:gd name="T18" fmla="*/ 0 w 592"/>
                    <a:gd name="T19" fmla="*/ 0 h 491"/>
                    <a:gd name="T20" fmla="*/ 592 w 592"/>
                    <a:gd name="T21" fmla="*/ 491 h 491"/>
                  </a:gdLst>
                  <a:ahLst/>
                  <a:cxnLst>
                    <a:cxn ang="T12">
                      <a:pos x="T0" y="T1"/>
                    </a:cxn>
                    <a:cxn ang="T13">
                      <a:pos x="T2" y="T3"/>
                    </a:cxn>
                    <a:cxn ang="T14">
                      <a:pos x="T4" y="T5"/>
                    </a:cxn>
                    <a:cxn ang="T15">
                      <a:pos x="T6" y="T7"/>
                    </a:cxn>
                    <a:cxn ang="T16">
                      <a:pos x="T8" y="T9"/>
                    </a:cxn>
                    <a:cxn ang="T17">
                      <a:pos x="T10" y="T11"/>
                    </a:cxn>
                  </a:cxnLst>
                  <a:rect l="T18" t="T19" r="T20" b="T21"/>
                  <a:pathLst>
                    <a:path w="592" h="491">
                      <a:moveTo>
                        <a:pt x="1" y="155"/>
                      </a:moveTo>
                      <a:lnTo>
                        <a:pt x="361" y="0"/>
                      </a:lnTo>
                      <a:lnTo>
                        <a:pt x="592" y="276"/>
                      </a:lnTo>
                      <a:lnTo>
                        <a:pt x="235" y="491"/>
                      </a:lnTo>
                      <a:lnTo>
                        <a:pt x="0" y="156"/>
                      </a:lnTo>
                      <a:lnTo>
                        <a:pt x="1" y="155"/>
                      </a:lnTo>
                      <a:close/>
                    </a:path>
                  </a:pathLst>
                </a:custGeom>
                <a:solidFill>
                  <a:schemeClr val="bg1"/>
                </a:solidFill>
                <a:ln w="9525" cap="flat" cmpd="sng">
                  <a:solidFill>
                    <a:schemeClr val="bg2"/>
                  </a:solidFill>
                  <a:prstDash val="solid"/>
                  <a:round/>
                  <a:headEnd/>
                  <a:tailEnd/>
                </a:ln>
              </p:spPr>
              <p:txBody>
                <a:bodyPr wrap="none" anchor="ctr">
                  <a:spAutoFit/>
                </a:bodyPr>
                <a:lstStyle/>
                <a:p>
                  <a:endParaRPr lang="ja-JP" altLang="en-US" sz="1477">
                    <a:latin typeface="Segoe UI" panose="020B0502040204020203" pitchFamily="34" charset="0"/>
                    <a:cs typeface="Segoe UI" panose="020B0502040204020203" pitchFamily="34" charset="0"/>
                  </a:endParaRPr>
                </a:p>
              </p:txBody>
            </p:sp>
            <p:sp>
              <p:nvSpPr>
                <p:cNvPr id="226" name="Freeform 140">
                  <a:extLst>
                    <a:ext uri="{FF2B5EF4-FFF2-40B4-BE49-F238E27FC236}">
                      <a16:creationId xmlns:a16="http://schemas.microsoft.com/office/drawing/2014/main" id="{7DBE93E1-FA79-8244-847D-045FD7E7E3F9}"/>
                    </a:ext>
                  </a:extLst>
                </p:cNvPr>
                <p:cNvSpPr>
                  <a:spLocks/>
                </p:cNvSpPr>
                <p:nvPr/>
              </p:nvSpPr>
              <p:spPr bwMode="auto">
                <a:xfrm>
                  <a:off x="3119" y="1478"/>
                  <a:ext cx="557" cy="2110"/>
                </a:xfrm>
                <a:custGeom>
                  <a:avLst/>
                  <a:gdLst>
                    <a:gd name="T0" fmla="*/ 1 w 592"/>
                    <a:gd name="T1" fmla="*/ 2147483647 h 491"/>
                    <a:gd name="T2" fmla="*/ 8 w 592"/>
                    <a:gd name="T3" fmla="*/ 0 h 491"/>
                    <a:gd name="T4" fmla="*/ 8 w 592"/>
                    <a:gd name="T5" fmla="*/ 2147483647 h 491"/>
                    <a:gd name="T6" fmla="*/ 8 w 592"/>
                    <a:gd name="T7" fmla="*/ 2147483647 h 491"/>
                    <a:gd name="T8" fmla="*/ 0 w 592"/>
                    <a:gd name="T9" fmla="*/ 2147483647 h 491"/>
                    <a:gd name="T10" fmla="*/ 1 w 592"/>
                    <a:gd name="T11" fmla="*/ 2147483647 h 491"/>
                    <a:gd name="T12" fmla="*/ 0 60000 65536"/>
                    <a:gd name="T13" fmla="*/ 0 60000 65536"/>
                    <a:gd name="T14" fmla="*/ 0 60000 65536"/>
                    <a:gd name="T15" fmla="*/ 0 60000 65536"/>
                    <a:gd name="T16" fmla="*/ 0 60000 65536"/>
                    <a:gd name="T17" fmla="*/ 0 60000 65536"/>
                    <a:gd name="T18" fmla="*/ 0 w 592"/>
                    <a:gd name="T19" fmla="*/ 0 h 491"/>
                    <a:gd name="T20" fmla="*/ 592 w 592"/>
                    <a:gd name="T21" fmla="*/ 491 h 491"/>
                  </a:gdLst>
                  <a:ahLst/>
                  <a:cxnLst>
                    <a:cxn ang="T12">
                      <a:pos x="T0" y="T1"/>
                    </a:cxn>
                    <a:cxn ang="T13">
                      <a:pos x="T2" y="T3"/>
                    </a:cxn>
                    <a:cxn ang="T14">
                      <a:pos x="T4" y="T5"/>
                    </a:cxn>
                    <a:cxn ang="T15">
                      <a:pos x="T6" y="T7"/>
                    </a:cxn>
                    <a:cxn ang="T16">
                      <a:pos x="T8" y="T9"/>
                    </a:cxn>
                    <a:cxn ang="T17">
                      <a:pos x="T10" y="T11"/>
                    </a:cxn>
                  </a:cxnLst>
                  <a:rect l="T18" t="T19" r="T20" b="T21"/>
                  <a:pathLst>
                    <a:path w="592" h="491">
                      <a:moveTo>
                        <a:pt x="1" y="155"/>
                      </a:moveTo>
                      <a:lnTo>
                        <a:pt x="361" y="0"/>
                      </a:lnTo>
                      <a:lnTo>
                        <a:pt x="592" y="276"/>
                      </a:lnTo>
                      <a:lnTo>
                        <a:pt x="235" y="491"/>
                      </a:lnTo>
                      <a:lnTo>
                        <a:pt x="0" y="156"/>
                      </a:lnTo>
                      <a:lnTo>
                        <a:pt x="1" y="155"/>
                      </a:lnTo>
                      <a:close/>
                    </a:path>
                  </a:pathLst>
                </a:custGeom>
                <a:gradFill rotWithShape="1">
                  <a:gsLst>
                    <a:gs pos="0">
                      <a:srgbClr val="9999FF"/>
                    </a:gs>
                    <a:gs pos="100000">
                      <a:srgbClr val="3333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sp>
              <p:nvSpPr>
                <p:cNvPr id="227" name="Line 141">
                  <a:extLst>
                    <a:ext uri="{FF2B5EF4-FFF2-40B4-BE49-F238E27FC236}">
                      <a16:creationId xmlns:a16="http://schemas.microsoft.com/office/drawing/2014/main" id="{CA03FCCE-6C2F-EA46-A639-68E766A3F9D7}"/>
                    </a:ext>
                  </a:extLst>
                </p:cNvPr>
                <p:cNvSpPr>
                  <a:spLocks noChangeShapeType="1"/>
                </p:cNvSpPr>
                <p:nvPr/>
              </p:nvSpPr>
              <p:spPr bwMode="auto">
                <a:xfrm>
                  <a:off x="3203" y="2413"/>
                  <a:ext cx="222" cy="301"/>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sp>
              <p:nvSpPr>
                <p:cNvPr id="228" name="Line 142">
                  <a:extLst>
                    <a:ext uri="{FF2B5EF4-FFF2-40B4-BE49-F238E27FC236}">
                      <a16:creationId xmlns:a16="http://schemas.microsoft.com/office/drawing/2014/main" id="{CB60D7BA-3FF3-9D46-A981-A9B84E2A74BB}"/>
                    </a:ext>
                  </a:extLst>
                </p:cNvPr>
                <p:cNvSpPr>
                  <a:spLocks noChangeShapeType="1"/>
                </p:cNvSpPr>
                <p:nvPr/>
              </p:nvSpPr>
              <p:spPr bwMode="auto">
                <a:xfrm>
                  <a:off x="3295" y="2368"/>
                  <a:ext cx="218" cy="29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sp>
              <p:nvSpPr>
                <p:cNvPr id="229" name="Line 143">
                  <a:extLst>
                    <a:ext uri="{FF2B5EF4-FFF2-40B4-BE49-F238E27FC236}">
                      <a16:creationId xmlns:a16="http://schemas.microsoft.com/office/drawing/2014/main" id="{9E9F5D2B-8346-3D40-9CF7-87A73744B9F2}"/>
                    </a:ext>
                  </a:extLst>
                </p:cNvPr>
                <p:cNvSpPr>
                  <a:spLocks noChangeShapeType="1"/>
                </p:cNvSpPr>
                <p:nvPr/>
              </p:nvSpPr>
              <p:spPr bwMode="auto">
                <a:xfrm>
                  <a:off x="3385" y="2335"/>
                  <a:ext cx="216" cy="27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grpSp>
          <p:pic>
            <p:nvPicPr>
              <p:cNvPr id="223" name="Picture 344">
                <a:extLst>
                  <a:ext uri="{FF2B5EF4-FFF2-40B4-BE49-F238E27FC236}">
                    <a16:creationId xmlns:a16="http://schemas.microsoft.com/office/drawing/2014/main" id="{6CF220F5-A77E-D441-A8BE-C7C3D2E3B279}"/>
                  </a:ext>
                </a:extLst>
              </p:cNvPr>
              <p:cNvPicPr preferRelativeResize="0">
                <a:picLocks noChangeAspect="1" noChangeArrowheads="1"/>
              </p:cNvPicPr>
              <p:nvPr/>
            </p:nvPicPr>
            <p:blipFill>
              <a:blip r:embed="rId11" cstate="print">
                <a:grayscl/>
                <a:extLst>
                  <a:ext uri="{28A0092B-C50C-407E-A947-70E740481C1C}">
                    <a14:useLocalDpi xmlns:a14="http://schemas.microsoft.com/office/drawing/2010/main" val="0"/>
                  </a:ext>
                </a:extLst>
              </a:blip>
              <a:srcRect/>
              <a:stretch>
                <a:fillRect/>
              </a:stretch>
            </p:blipFill>
            <p:spPr bwMode="auto">
              <a:xfrm>
                <a:off x="4749959" y="6077756"/>
                <a:ext cx="28575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6" name="グループ化 768">
              <a:extLst>
                <a:ext uri="{FF2B5EF4-FFF2-40B4-BE49-F238E27FC236}">
                  <a16:creationId xmlns:a16="http://schemas.microsoft.com/office/drawing/2014/main" id="{4899F451-506A-3B4A-B8C7-E30BA97D2409}"/>
                </a:ext>
              </a:extLst>
            </p:cNvPr>
            <p:cNvGrpSpPr>
              <a:grpSpLocks/>
            </p:cNvGrpSpPr>
            <p:nvPr/>
          </p:nvGrpSpPr>
          <p:grpSpPr bwMode="auto">
            <a:xfrm flipH="1">
              <a:off x="6048619" y="5572177"/>
              <a:ext cx="339518" cy="346384"/>
              <a:chOff x="4749959" y="5515247"/>
              <a:chExt cx="718046" cy="881237"/>
            </a:xfrm>
          </p:grpSpPr>
          <p:grpSp>
            <p:nvGrpSpPr>
              <p:cNvPr id="214" name="Group 137">
                <a:extLst>
                  <a:ext uri="{FF2B5EF4-FFF2-40B4-BE49-F238E27FC236}">
                    <a16:creationId xmlns:a16="http://schemas.microsoft.com/office/drawing/2014/main" id="{CB729723-D610-0145-8E4E-FCBE4D678D52}"/>
                  </a:ext>
                </a:extLst>
              </p:cNvPr>
              <p:cNvGrpSpPr>
                <a:grpSpLocks/>
              </p:cNvGrpSpPr>
              <p:nvPr/>
            </p:nvGrpSpPr>
            <p:grpSpPr bwMode="auto">
              <a:xfrm>
                <a:off x="4885992" y="5515247"/>
                <a:ext cx="582013" cy="881237"/>
                <a:chOff x="2649" y="1478"/>
                <a:chExt cx="1168" cy="2111"/>
              </a:xfrm>
            </p:grpSpPr>
            <p:pic>
              <p:nvPicPr>
                <p:cNvPr id="216" name="Picture 138" descr="MCj04316270000[1]">
                  <a:extLst>
                    <a:ext uri="{FF2B5EF4-FFF2-40B4-BE49-F238E27FC236}">
                      <a16:creationId xmlns:a16="http://schemas.microsoft.com/office/drawing/2014/main" id="{92068D5A-8A55-424A-AD40-6FAE017BC10F}"/>
                    </a:ext>
                  </a:extLst>
                </p:cNvPr>
                <p:cNvPicPr preferRelativeResize="0">
                  <a:picLocks noChangeAspect="1" noChangeArrowheads="1"/>
                </p:cNvPicPr>
                <p:nvPr/>
              </p:nvPicPr>
              <p:blipFill>
                <a:blip r:embed="rId10" cstate="print">
                  <a:grayscl/>
                  <a:extLst>
                    <a:ext uri="{28A0092B-C50C-407E-A947-70E740481C1C}">
                      <a14:useLocalDpi xmlns:a14="http://schemas.microsoft.com/office/drawing/2010/main" val="0"/>
                    </a:ext>
                  </a:extLst>
                </a:blip>
                <a:srcRect/>
                <a:stretch>
                  <a:fillRect/>
                </a:stretch>
              </p:blipFill>
              <p:spPr bwMode="auto">
                <a:xfrm>
                  <a:off x="2737" y="2214"/>
                  <a:ext cx="108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 name="Freeform 139">
                  <a:extLst>
                    <a:ext uri="{FF2B5EF4-FFF2-40B4-BE49-F238E27FC236}">
                      <a16:creationId xmlns:a16="http://schemas.microsoft.com/office/drawing/2014/main" id="{F957F398-4798-8A4C-B31E-C987A7BC3A3F}"/>
                    </a:ext>
                  </a:extLst>
                </p:cNvPr>
                <p:cNvSpPr>
                  <a:spLocks/>
                </p:cNvSpPr>
                <p:nvPr/>
              </p:nvSpPr>
              <p:spPr bwMode="auto">
                <a:xfrm>
                  <a:off x="2649" y="1479"/>
                  <a:ext cx="849" cy="2110"/>
                </a:xfrm>
                <a:custGeom>
                  <a:avLst/>
                  <a:gdLst>
                    <a:gd name="T0" fmla="*/ 1 w 592"/>
                    <a:gd name="T1" fmla="*/ 2147483647 h 491"/>
                    <a:gd name="T2" fmla="*/ 1 w 592"/>
                    <a:gd name="T3" fmla="*/ 0 h 491"/>
                    <a:gd name="T4" fmla="*/ 1 w 592"/>
                    <a:gd name="T5" fmla="*/ 2147483647 h 491"/>
                    <a:gd name="T6" fmla="*/ 1 w 592"/>
                    <a:gd name="T7" fmla="*/ 2147483647 h 491"/>
                    <a:gd name="T8" fmla="*/ 0 w 592"/>
                    <a:gd name="T9" fmla="*/ 2147483647 h 491"/>
                    <a:gd name="T10" fmla="*/ 1 w 592"/>
                    <a:gd name="T11" fmla="*/ 2147483647 h 491"/>
                    <a:gd name="T12" fmla="*/ 0 60000 65536"/>
                    <a:gd name="T13" fmla="*/ 0 60000 65536"/>
                    <a:gd name="T14" fmla="*/ 0 60000 65536"/>
                    <a:gd name="T15" fmla="*/ 0 60000 65536"/>
                    <a:gd name="T16" fmla="*/ 0 60000 65536"/>
                    <a:gd name="T17" fmla="*/ 0 60000 65536"/>
                    <a:gd name="T18" fmla="*/ 0 w 592"/>
                    <a:gd name="T19" fmla="*/ 0 h 491"/>
                    <a:gd name="T20" fmla="*/ 592 w 592"/>
                    <a:gd name="T21" fmla="*/ 491 h 491"/>
                  </a:gdLst>
                  <a:ahLst/>
                  <a:cxnLst>
                    <a:cxn ang="T12">
                      <a:pos x="T0" y="T1"/>
                    </a:cxn>
                    <a:cxn ang="T13">
                      <a:pos x="T2" y="T3"/>
                    </a:cxn>
                    <a:cxn ang="T14">
                      <a:pos x="T4" y="T5"/>
                    </a:cxn>
                    <a:cxn ang="T15">
                      <a:pos x="T6" y="T7"/>
                    </a:cxn>
                    <a:cxn ang="T16">
                      <a:pos x="T8" y="T9"/>
                    </a:cxn>
                    <a:cxn ang="T17">
                      <a:pos x="T10" y="T11"/>
                    </a:cxn>
                  </a:cxnLst>
                  <a:rect l="T18" t="T19" r="T20" b="T21"/>
                  <a:pathLst>
                    <a:path w="592" h="491">
                      <a:moveTo>
                        <a:pt x="1" y="155"/>
                      </a:moveTo>
                      <a:lnTo>
                        <a:pt x="361" y="0"/>
                      </a:lnTo>
                      <a:lnTo>
                        <a:pt x="592" y="276"/>
                      </a:lnTo>
                      <a:lnTo>
                        <a:pt x="235" y="491"/>
                      </a:lnTo>
                      <a:lnTo>
                        <a:pt x="0" y="156"/>
                      </a:lnTo>
                      <a:lnTo>
                        <a:pt x="1" y="155"/>
                      </a:lnTo>
                      <a:close/>
                    </a:path>
                  </a:pathLst>
                </a:custGeom>
                <a:solidFill>
                  <a:schemeClr val="bg1"/>
                </a:solidFill>
                <a:ln w="9525" cap="flat" cmpd="sng">
                  <a:solidFill>
                    <a:schemeClr val="bg2"/>
                  </a:solidFill>
                  <a:prstDash val="solid"/>
                  <a:round/>
                  <a:headEnd/>
                  <a:tailEnd/>
                </a:ln>
              </p:spPr>
              <p:txBody>
                <a:bodyPr wrap="none" anchor="ctr">
                  <a:spAutoFit/>
                </a:bodyPr>
                <a:lstStyle/>
                <a:p>
                  <a:endParaRPr lang="ja-JP" altLang="en-US" sz="1477">
                    <a:latin typeface="Segoe UI" panose="020B0502040204020203" pitchFamily="34" charset="0"/>
                    <a:cs typeface="Segoe UI" panose="020B0502040204020203" pitchFamily="34" charset="0"/>
                  </a:endParaRPr>
                </a:p>
              </p:txBody>
            </p:sp>
            <p:sp>
              <p:nvSpPr>
                <p:cNvPr id="218" name="Freeform 140">
                  <a:extLst>
                    <a:ext uri="{FF2B5EF4-FFF2-40B4-BE49-F238E27FC236}">
                      <a16:creationId xmlns:a16="http://schemas.microsoft.com/office/drawing/2014/main" id="{A14C32B8-ACAD-E844-826C-7E22169E7D00}"/>
                    </a:ext>
                  </a:extLst>
                </p:cNvPr>
                <p:cNvSpPr>
                  <a:spLocks/>
                </p:cNvSpPr>
                <p:nvPr/>
              </p:nvSpPr>
              <p:spPr bwMode="auto">
                <a:xfrm>
                  <a:off x="3119" y="1478"/>
                  <a:ext cx="557" cy="2110"/>
                </a:xfrm>
                <a:custGeom>
                  <a:avLst/>
                  <a:gdLst>
                    <a:gd name="T0" fmla="*/ 1 w 592"/>
                    <a:gd name="T1" fmla="*/ 2147483647 h 491"/>
                    <a:gd name="T2" fmla="*/ 8 w 592"/>
                    <a:gd name="T3" fmla="*/ 0 h 491"/>
                    <a:gd name="T4" fmla="*/ 8 w 592"/>
                    <a:gd name="T5" fmla="*/ 2147483647 h 491"/>
                    <a:gd name="T6" fmla="*/ 8 w 592"/>
                    <a:gd name="T7" fmla="*/ 2147483647 h 491"/>
                    <a:gd name="T8" fmla="*/ 0 w 592"/>
                    <a:gd name="T9" fmla="*/ 2147483647 h 491"/>
                    <a:gd name="T10" fmla="*/ 1 w 592"/>
                    <a:gd name="T11" fmla="*/ 2147483647 h 491"/>
                    <a:gd name="T12" fmla="*/ 0 60000 65536"/>
                    <a:gd name="T13" fmla="*/ 0 60000 65536"/>
                    <a:gd name="T14" fmla="*/ 0 60000 65536"/>
                    <a:gd name="T15" fmla="*/ 0 60000 65536"/>
                    <a:gd name="T16" fmla="*/ 0 60000 65536"/>
                    <a:gd name="T17" fmla="*/ 0 60000 65536"/>
                    <a:gd name="T18" fmla="*/ 0 w 592"/>
                    <a:gd name="T19" fmla="*/ 0 h 491"/>
                    <a:gd name="T20" fmla="*/ 592 w 592"/>
                    <a:gd name="T21" fmla="*/ 491 h 491"/>
                  </a:gdLst>
                  <a:ahLst/>
                  <a:cxnLst>
                    <a:cxn ang="T12">
                      <a:pos x="T0" y="T1"/>
                    </a:cxn>
                    <a:cxn ang="T13">
                      <a:pos x="T2" y="T3"/>
                    </a:cxn>
                    <a:cxn ang="T14">
                      <a:pos x="T4" y="T5"/>
                    </a:cxn>
                    <a:cxn ang="T15">
                      <a:pos x="T6" y="T7"/>
                    </a:cxn>
                    <a:cxn ang="T16">
                      <a:pos x="T8" y="T9"/>
                    </a:cxn>
                    <a:cxn ang="T17">
                      <a:pos x="T10" y="T11"/>
                    </a:cxn>
                  </a:cxnLst>
                  <a:rect l="T18" t="T19" r="T20" b="T21"/>
                  <a:pathLst>
                    <a:path w="592" h="491">
                      <a:moveTo>
                        <a:pt x="1" y="155"/>
                      </a:moveTo>
                      <a:lnTo>
                        <a:pt x="361" y="0"/>
                      </a:lnTo>
                      <a:lnTo>
                        <a:pt x="592" y="276"/>
                      </a:lnTo>
                      <a:lnTo>
                        <a:pt x="235" y="491"/>
                      </a:lnTo>
                      <a:lnTo>
                        <a:pt x="0" y="156"/>
                      </a:lnTo>
                      <a:lnTo>
                        <a:pt x="1" y="155"/>
                      </a:lnTo>
                      <a:close/>
                    </a:path>
                  </a:pathLst>
                </a:custGeom>
                <a:gradFill rotWithShape="1">
                  <a:gsLst>
                    <a:gs pos="0">
                      <a:srgbClr val="9999FF"/>
                    </a:gs>
                    <a:gs pos="100000">
                      <a:srgbClr val="3333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sp>
              <p:nvSpPr>
                <p:cNvPr id="219" name="Line 141">
                  <a:extLst>
                    <a:ext uri="{FF2B5EF4-FFF2-40B4-BE49-F238E27FC236}">
                      <a16:creationId xmlns:a16="http://schemas.microsoft.com/office/drawing/2014/main" id="{F6DE68EB-C065-784D-BBC7-99F4C0763372}"/>
                    </a:ext>
                  </a:extLst>
                </p:cNvPr>
                <p:cNvSpPr>
                  <a:spLocks noChangeShapeType="1"/>
                </p:cNvSpPr>
                <p:nvPr/>
              </p:nvSpPr>
              <p:spPr bwMode="auto">
                <a:xfrm>
                  <a:off x="3203" y="2413"/>
                  <a:ext cx="222" cy="301"/>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sp>
              <p:nvSpPr>
                <p:cNvPr id="220" name="Line 142">
                  <a:extLst>
                    <a:ext uri="{FF2B5EF4-FFF2-40B4-BE49-F238E27FC236}">
                      <a16:creationId xmlns:a16="http://schemas.microsoft.com/office/drawing/2014/main" id="{61E7A824-F9D3-AB4D-A6D7-8E7490D1BC22}"/>
                    </a:ext>
                  </a:extLst>
                </p:cNvPr>
                <p:cNvSpPr>
                  <a:spLocks noChangeShapeType="1"/>
                </p:cNvSpPr>
                <p:nvPr/>
              </p:nvSpPr>
              <p:spPr bwMode="auto">
                <a:xfrm>
                  <a:off x="3295" y="2368"/>
                  <a:ext cx="218" cy="29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sp>
              <p:nvSpPr>
                <p:cNvPr id="221" name="Line 143">
                  <a:extLst>
                    <a:ext uri="{FF2B5EF4-FFF2-40B4-BE49-F238E27FC236}">
                      <a16:creationId xmlns:a16="http://schemas.microsoft.com/office/drawing/2014/main" id="{3B1B3C7C-A45B-FB4C-8078-10743EE25F53}"/>
                    </a:ext>
                  </a:extLst>
                </p:cNvPr>
                <p:cNvSpPr>
                  <a:spLocks noChangeShapeType="1"/>
                </p:cNvSpPr>
                <p:nvPr/>
              </p:nvSpPr>
              <p:spPr bwMode="auto">
                <a:xfrm>
                  <a:off x="3385" y="2335"/>
                  <a:ext cx="216" cy="27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grpSp>
          <p:pic>
            <p:nvPicPr>
              <p:cNvPr id="215" name="Picture 344">
                <a:extLst>
                  <a:ext uri="{FF2B5EF4-FFF2-40B4-BE49-F238E27FC236}">
                    <a16:creationId xmlns:a16="http://schemas.microsoft.com/office/drawing/2014/main" id="{21A96256-F378-074D-B552-0B96D2323C83}"/>
                  </a:ext>
                </a:extLst>
              </p:cNvPr>
              <p:cNvPicPr preferRelativeResize="0">
                <a:picLocks noChangeAspect="1" noChangeArrowheads="1"/>
              </p:cNvPicPr>
              <p:nvPr/>
            </p:nvPicPr>
            <p:blipFill>
              <a:blip r:embed="rId11" cstate="print">
                <a:grayscl/>
                <a:extLst>
                  <a:ext uri="{28A0092B-C50C-407E-A947-70E740481C1C}">
                    <a14:useLocalDpi xmlns:a14="http://schemas.microsoft.com/office/drawing/2010/main" val="0"/>
                  </a:ext>
                </a:extLst>
              </a:blip>
              <a:srcRect/>
              <a:stretch>
                <a:fillRect/>
              </a:stretch>
            </p:blipFill>
            <p:spPr bwMode="auto">
              <a:xfrm>
                <a:off x="4749959" y="6077756"/>
                <a:ext cx="28575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7" name="グループ化 823">
              <a:extLst>
                <a:ext uri="{FF2B5EF4-FFF2-40B4-BE49-F238E27FC236}">
                  <a16:creationId xmlns:a16="http://schemas.microsoft.com/office/drawing/2014/main" id="{1780C030-C441-1941-A466-8186AD09BE00}"/>
                </a:ext>
              </a:extLst>
            </p:cNvPr>
            <p:cNvGrpSpPr>
              <a:grpSpLocks/>
            </p:cNvGrpSpPr>
            <p:nvPr/>
          </p:nvGrpSpPr>
          <p:grpSpPr bwMode="auto">
            <a:xfrm flipH="1">
              <a:off x="5873809" y="5636184"/>
              <a:ext cx="339518" cy="346384"/>
              <a:chOff x="4749959" y="5515247"/>
              <a:chExt cx="718046" cy="881237"/>
            </a:xfrm>
          </p:grpSpPr>
          <p:grpSp>
            <p:nvGrpSpPr>
              <p:cNvPr id="206" name="Group 137">
                <a:extLst>
                  <a:ext uri="{FF2B5EF4-FFF2-40B4-BE49-F238E27FC236}">
                    <a16:creationId xmlns:a16="http://schemas.microsoft.com/office/drawing/2014/main" id="{17D6EFA0-D4EB-B54B-8050-509F74257325}"/>
                  </a:ext>
                </a:extLst>
              </p:cNvPr>
              <p:cNvGrpSpPr>
                <a:grpSpLocks/>
              </p:cNvGrpSpPr>
              <p:nvPr/>
            </p:nvGrpSpPr>
            <p:grpSpPr bwMode="auto">
              <a:xfrm>
                <a:off x="4885992" y="5515247"/>
                <a:ext cx="582013" cy="881237"/>
                <a:chOff x="2649" y="1478"/>
                <a:chExt cx="1168" cy="2111"/>
              </a:xfrm>
            </p:grpSpPr>
            <p:pic>
              <p:nvPicPr>
                <p:cNvPr id="208" name="Picture 138" descr="MCj04316270000[1]">
                  <a:extLst>
                    <a:ext uri="{FF2B5EF4-FFF2-40B4-BE49-F238E27FC236}">
                      <a16:creationId xmlns:a16="http://schemas.microsoft.com/office/drawing/2014/main" id="{243037BB-EC16-ED42-90AF-1D5B2D7FF179}"/>
                    </a:ext>
                  </a:extLst>
                </p:cNvPr>
                <p:cNvPicPr preferRelativeResize="0">
                  <a:picLocks noChangeAspect="1" noChangeArrowheads="1"/>
                </p:cNvPicPr>
                <p:nvPr/>
              </p:nvPicPr>
              <p:blipFill>
                <a:blip r:embed="rId10" cstate="print">
                  <a:grayscl/>
                  <a:extLst>
                    <a:ext uri="{28A0092B-C50C-407E-A947-70E740481C1C}">
                      <a14:useLocalDpi xmlns:a14="http://schemas.microsoft.com/office/drawing/2010/main" val="0"/>
                    </a:ext>
                  </a:extLst>
                </a:blip>
                <a:srcRect/>
                <a:stretch>
                  <a:fillRect/>
                </a:stretch>
              </p:blipFill>
              <p:spPr bwMode="auto">
                <a:xfrm>
                  <a:off x="2737" y="2214"/>
                  <a:ext cx="108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 name="Freeform 139">
                  <a:extLst>
                    <a:ext uri="{FF2B5EF4-FFF2-40B4-BE49-F238E27FC236}">
                      <a16:creationId xmlns:a16="http://schemas.microsoft.com/office/drawing/2014/main" id="{F1110819-8550-CA47-96C2-CA9CE14EB0B5}"/>
                    </a:ext>
                  </a:extLst>
                </p:cNvPr>
                <p:cNvSpPr>
                  <a:spLocks/>
                </p:cNvSpPr>
                <p:nvPr/>
              </p:nvSpPr>
              <p:spPr bwMode="auto">
                <a:xfrm>
                  <a:off x="2649" y="1479"/>
                  <a:ext cx="849" cy="2110"/>
                </a:xfrm>
                <a:custGeom>
                  <a:avLst/>
                  <a:gdLst>
                    <a:gd name="T0" fmla="*/ 1 w 592"/>
                    <a:gd name="T1" fmla="*/ 2147483647 h 491"/>
                    <a:gd name="T2" fmla="*/ 1 w 592"/>
                    <a:gd name="T3" fmla="*/ 0 h 491"/>
                    <a:gd name="T4" fmla="*/ 1 w 592"/>
                    <a:gd name="T5" fmla="*/ 2147483647 h 491"/>
                    <a:gd name="T6" fmla="*/ 1 w 592"/>
                    <a:gd name="T7" fmla="*/ 2147483647 h 491"/>
                    <a:gd name="T8" fmla="*/ 0 w 592"/>
                    <a:gd name="T9" fmla="*/ 2147483647 h 491"/>
                    <a:gd name="T10" fmla="*/ 1 w 592"/>
                    <a:gd name="T11" fmla="*/ 2147483647 h 491"/>
                    <a:gd name="T12" fmla="*/ 0 60000 65536"/>
                    <a:gd name="T13" fmla="*/ 0 60000 65536"/>
                    <a:gd name="T14" fmla="*/ 0 60000 65536"/>
                    <a:gd name="T15" fmla="*/ 0 60000 65536"/>
                    <a:gd name="T16" fmla="*/ 0 60000 65536"/>
                    <a:gd name="T17" fmla="*/ 0 60000 65536"/>
                    <a:gd name="T18" fmla="*/ 0 w 592"/>
                    <a:gd name="T19" fmla="*/ 0 h 491"/>
                    <a:gd name="T20" fmla="*/ 592 w 592"/>
                    <a:gd name="T21" fmla="*/ 491 h 491"/>
                  </a:gdLst>
                  <a:ahLst/>
                  <a:cxnLst>
                    <a:cxn ang="T12">
                      <a:pos x="T0" y="T1"/>
                    </a:cxn>
                    <a:cxn ang="T13">
                      <a:pos x="T2" y="T3"/>
                    </a:cxn>
                    <a:cxn ang="T14">
                      <a:pos x="T4" y="T5"/>
                    </a:cxn>
                    <a:cxn ang="T15">
                      <a:pos x="T6" y="T7"/>
                    </a:cxn>
                    <a:cxn ang="T16">
                      <a:pos x="T8" y="T9"/>
                    </a:cxn>
                    <a:cxn ang="T17">
                      <a:pos x="T10" y="T11"/>
                    </a:cxn>
                  </a:cxnLst>
                  <a:rect l="T18" t="T19" r="T20" b="T21"/>
                  <a:pathLst>
                    <a:path w="592" h="491">
                      <a:moveTo>
                        <a:pt x="1" y="155"/>
                      </a:moveTo>
                      <a:lnTo>
                        <a:pt x="361" y="0"/>
                      </a:lnTo>
                      <a:lnTo>
                        <a:pt x="592" y="276"/>
                      </a:lnTo>
                      <a:lnTo>
                        <a:pt x="235" y="491"/>
                      </a:lnTo>
                      <a:lnTo>
                        <a:pt x="0" y="156"/>
                      </a:lnTo>
                      <a:lnTo>
                        <a:pt x="1" y="155"/>
                      </a:lnTo>
                      <a:close/>
                    </a:path>
                  </a:pathLst>
                </a:custGeom>
                <a:solidFill>
                  <a:schemeClr val="bg1"/>
                </a:solidFill>
                <a:ln w="9525" cap="flat" cmpd="sng">
                  <a:solidFill>
                    <a:schemeClr val="bg2"/>
                  </a:solidFill>
                  <a:prstDash val="solid"/>
                  <a:round/>
                  <a:headEnd/>
                  <a:tailEnd/>
                </a:ln>
              </p:spPr>
              <p:txBody>
                <a:bodyPr wrap="none" anchor="ctr">
                  <a:spAutoFit/>
                </a:bodyPr>
                <a:lstStyle/>
                <a:p>
                  <a:endParaRPr lang="ja-JP" altLang="en-US" sz="1477">
                    <a:latin typeface="Segoe UI" panose="020B0502040204020203" pitchFamily="34" charset="0"/>
                    <a:cs typeface="Segoe UI" panose="020B0502040204020203" pitchFamily="34" charset="0"/>
                  </a:endParaRPr>
                </a:p>
              </p:txBody>
            </p:sp>
            <p:sp>
              <p:nvSpPr>
                <p:cNvPr id="210" name="Freeform 140">
                  <a:extLst>
                    <a:ext uri="{FF2B5EF4-FFF2-40B4-BE49-F238E27FC236}">
                      <a16:creationId xmlns:a16="http://schemas.microsoft.com/office/drawing/2014/main" id="{306D5E9F-E664-9F4A-8AF4-CCA40DFB68D0}"/>
                    </a:ext>
                  </a:extLst>
                </p:cNvPr>
                <p:cNvSpPr>
                  <a:spLocks/>
                </p:cNvSpPr>
                <p:nvPr/>
              </p:nvSpPr>
              <p:spPr bwMode="auto">
                <a:xfrm>
                  <a:off x="3119" y="1478"/>
                  <a:ext cx="557" cy="2110"/>
                </a:xfrm>
                <a:custGeom>
                  <a:avLst/>
                  <a:gdLst>
                    <a:gd name="T0" fmla="*/ 1 w 592"/>
                    <a:gd name="T1" fmla="*/ 2147483647 h 491"/>
                    <a:gd name="T2" fmla="*/ 8 w 592"/>
                    <a:gd name="T3" fmla="*/ 0 h 491"/>
                    <a:gd name="T4" fmla="*/ 8 w 592"/>
                    <a:gd name="T5" fmla="*/ 2147483647 h 491"/>
                    <a:gd name="T6" fmla="*/ 8 w 592"/>
                    <a:gd name="T7" fmla="*/ 2147483647 h 491"/>
                    <a:gd name="T8" fmla="*/ 0 w 592"/>
                    <a:gd name="T9" fmla="*/ 2147483647 h 491"/>
                    <a:gd name="T10" fmla="*/ 1 w 592"/>
                    <a:gd name="T11" fmla="*/ 2147483647 h 491"/>
                    <a:gd name="T12" fmla="*/ 0 60000 65536"/>
                    <a:gd name="T13" fmla="*/ 0 60000 65536"/>
                    <a:gd name="T14" fmla="*/ 0 60000 65536"/>
                    <a:gd name="T15" fmla="*/ 0 60000 65536"/>
                    <a:gd name="T16" fmla="*/ 0 60000 65536"/>
                    <a:gd name="T17" fmla="*/ 0 60000 65536"/>
                    <a:gd name="T18" fmla="*/ 0 w 592"/>
                    <a:gd name="T19" fmla="*/ 0 h 491"/>
                    <a:gd name="T20" fmla="*/ 592 w 592"/>
                    <a:gd name="T21" fmla="*/ 491 h 491"/>
                  </a:gdLst>
                  <a:ahLst/>
                  <a:cxnLst>
                    <a:cxn ang="T12">
                      <a:pos x="T0" y="T1"/>
                    </a:cxn>
                    <a:cxn ang="T13">
                      <a:pos x="T2" y="T3"/>
                    </a:cxn>
                    <a:cxn ang="T14">
                      <a:pos x="T4" y="T5"/>
                    </a:cxn>
                    <a:cxn ang="T15">
                      <a:pos x="T6" y="T7"/>
                    </a:cxn>
                    <a:cxn ang="T16">
                      <a:pos x="T8" y="T9"/>
                    </a:cxn>
                    <a:cxn ang="T17">
                      <a:pos x="T10" y="T11"/>
                    </a:cxn>
                  </a:cxnLst>
                  <a:rect l="T18" t="T19" r="T20" b="T21"/>
                  <a:pathLst>
                    <a:path w="592" h="491">
                      <a:moveTo>
                        <a:pt x="1" y="155"/>
                      </a:moveTo>
                      <a:lnTo>
                        <a:pt x="361" y="0"/>
                      </a:lnTo>
                      <a:lnTo>
                        <a:pt x="592" y="276"/>
                      </a:lnTo>
                      <a:lnTo>
                        <a:pt x="235" y="491"/>
                      </a:lnTo>
                      <a:lnTo>
                        <a:pt x="0" y="156"/>
                      </a:lnTo>
                      <a:lnTo>
                        <a:pt x="1" y="155"/>
                      </a:lnTo>
                      <a:close/>
                    </a:path>
                  </a:pathLst>
                </a:custGeom>
                <a:gradFill rotWithShape="1">
                  <a:gsLst>
                    <a:gs pos="0">
                      <a:srgbClr val="9999FF"/>
                    </a:gs>
                    <a:gs pos="100000">
                      <a:srgbClr val="3333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sp>
              <p:nvSpPr>
                <p:cNvPr id="211" name="Line 141">
                  <a:extLst>
                    <a:ext uri="{FF2B5EF4-FFF2-40B4-BE49-F238E27FC236}">
                      <a16:creationId xmlns:a16="http://schemas.microsoft.com/office/drawing/2014/main" id="{985D1240-256A-F843-8233-71300499C2D2}"/>
                    </a:ext>
                  </a:extLst>
                </p:cNvPr>
                <p:cNvSpPr>
                  <a:spLocks noChangeShapeType="1"/>
                </p:cNvSpPr>
                <p:nvPr/>
              </p:nvSpPr>
              <p:spPr bwMode="auto">
                <a:xfrm>
                  <a:off x="3203" y="2413"/>
                  <a:ext cx="222" cy="301"/>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sp>
              <p:nvSpPr>
                <p:cNvPr id="212" name="Line 142">
                  <a:extLst>
                    <a:ext uri="{FF2B5EF4-FFF2-40B4-BE49-F238E27FC236}">
                      <a16:creationId xmlns:a16="http://schemas.microsoft.com/office/drawing/2014/main" id="{BCD5EFC5-A652-DC4E-BBB7-B6D703DDE866}"/>
                    </a:ext>
                  </a:extLst>
                </p:cNvPr>
                <p:cNvSpPr>
                  <a:spLocks noChangeShapeType="1"/>
                </p:cNvSpPr>
                <p:nvPr/>
              </p:nvSpPr>
              <p:spPr bwMode="auto">
                <a:xfrm>
                  <a:off x="3295" y="2368"/>
                  <a:ext cx="218" cy="29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sp>
              <p:nvSpPr>
                <p:cNvPr id="213" name="Line 143">
                  <a:extLst>
                    <a:ext uri="{FF2B5EF4-FFF2-40B4-BE49-F238E27FC236}">
                      <a16:creationId xmlns:a16="http://schemas.microsoft.com/office/drawing/2014/main" id="{F018AC47-F251-974E-B93A-9502B723481C}"/>
                    </a:ext>
                  </a:extLst>
                </p:cNvPr>
                <p:cNvSpPr>
                  <a:spLocks noChangeShapeType="1"/>
                </p:cNvSpPr>
                <p:nvPr/>
              </p:nvSpPr>
              <p:spPr bwMode="auto">
                <a:xfrm>
                  <a:off x="3385" y="2335"/>
                  <a:ext cx="216" cy="27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grpSp>
          <p:pic>
            <p:nvPicPr>
              <p:cNvPr id="207" name="Picture 344">
                <a:extLst>
                  <a:ext uri="{FF2B5EF4-FFF2-40B4-BE49-F238E27FC236}">
                    <a16:creationId xmlns:a16="http://schemas.microsoft.com/office/drawing/2014/main" id="{AB45FA0D-8DD3-FB4D-A9CE-D46C10896902}"/>
                  </a:ext>
                </a:extLst>
              </p:cNvPr>
              <p:cNvPicPr preferRelativeResize="0">
                <a:picLocks noChangeAspect="1" noChangeArrowheads="1"/>
              </p:cNvPicPr>
              <p:nvPr/>
            </p:nvPicPr>
            <p:blipFill>
              <a:blip r:embed="rId11" cstate="print">
                <a:grayscl/>
                <a:extLst>
                  <a:ext uri="{28A0092B-C50C-407E-A947-70E740481C1C}">
                    <a14:useLocalDpi xmlns:a14="http://schemas.microsoft.com/office/drawing/2010/main" val="0"/>
                  </a:ext>
                </a:extLst>
              </a:blip>
              <a:srcRect/>
              <a:stretch>
                <a:fillRect/>
              </a:stretch>
            </p:blipFill>
            <p:spPr bwMode="auto">
              <a:xfrm>
                <a:off x="4749959" y="6077756"/>
                <a:ext cx="28575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8" name="グループ化 768">
              <a:extLst>
                <a:ext uri="{FF2B5EF4-FFF2-40B4-BE49-F238E27FC236}">
                  <a16:creationId xmlns:a16="http://schemas.microsoft.com/office/drawing/2014/main" id="{DF78A24D-9B21-1447-A167-670F396C6A47}"/>
                </a:ext>
              </a:extLst>
            </p:cNvPr>
            <p:cNvGrpSpPr>
              <a:grpSpLocks/>
            </p:cNvGrpSpPr>
            <p:nvPr/>
          </p:nvGrpSpPr>
          <p:grpSpPr bwMode="auto">
            <a:xfrm flipH="1">
              <a:off x="5544403" y="5561465"/>
              <a:ext cx="339518" cy="346447"/>
              <a:chOff x="4749959" y="5512325"/>
              <a:chExt cx="718046" cy="887082"/>
            </a:xfrm>
          </p:grpSpPr>
          <p:grpSp>
            <p:nvGrpSpPr>
              <p:cNvPr id="198" name="Group 137">
                <a:extLst>
                  <a:ext uri="{FF2B5EF4-FFF2-40B4-BE49-F238E27FC236}">
                    <a16:creationId xmlns:a16="http://schemas.microsoft.com/office/drawing/2014/main" id="{D55D3874-810E-AF4E-AE8F-EF92913676BF}"/>
                  </a:ext>
                </a:extLst>
              </p:cNvPr>
              <p:cNvGrpSpPr>
                <a:grpSpLocks/>
              </p:cNvGrpSpPr>
              <p:nvPr/>
            </p:nvGrpSpPr>
            <p:grpSpPr bwMode="auto">
              <a:xfrm>
                <a:off x="4885992" y="5512325"/>
                <a:ext cx="582013" cy="887082"/>
                <a:chOff x="2649" y="1471"/>
                <a:chExt cx="1168" cy="2125"/>
              </a:xfrm>
            </p:grpSpPr>
            <p:pic>
              <p:nvPicPr>
                <p:cNvPr id="200" name="Picture 138" descr="MCj04316270000[1]">
                  <a:extLst>
                    <a:ext uri="{FF2B5EF4-FFF2-40B4-BE49-F238E27FC236}">
                      <a16:creationId xmlns:a16="http://schemas.microsoft.com/office/drawing/2014/main" id="{BE0B26B8-8D73-2842-BB81-C5D0F17B5631}"/>
                    </a:ext>
                  </a:extLst>
                </p:cNvPr>
                <p:cNvPicPr preferRelativeResize="0">
                  <a:picLocks noChangeAspect="1" noChangeArrowheads="1"/>
                </p:cNvPicPr>
                <p:nvPr/>
              </p:nvPicPr>
              <p:blipFill>
                <a:blip r:embed="rId10" cstate="print">
                  <a:grayscl/>
                  <a:extLst>
                    <a:ext uri="{28A0092B-C50C-407E-A947-70E740481C1C}">
                      <a14:useLocalDpi xmlns:a14="http://schemas.microsoft.com/office/drawing/2010/main" val="0"/>
                    </a:ext>
                  </a:extLst>
                </a:blip>
                <a:srcRect/>
                <a:stretch>
                  <a:fillRect/>
                </a:stretch>
              </p:blipFill>
              <p:spPr bwMode="auto">
                <a:xfrm>
                  <a:off x="2737" y="2214"/>
                  <a:ext cx="108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 name="Freeform 139">
                  <a:extLst>
                    <a:ext uri="{FF2B5EF4-FFF2-40B4-BE49-F238E27FC236}">
                      <a16:creationId xmlns:a16="http://schemas.microsoft.com/office/drawing/2014/main" id="{5BF0E9E5-AF61-E348-BBB6-F9865BF93170}"/>
                    </a:ext>
                  </a:extLst>
                </p:cNvPr>
                <p:cNvSpPr>
                  <a:spLocks/>
                </p:cNvSpPr>
                <p:nvPr/>
              </p:nvSpPr>
              <p:spPr bwMode="auto">
                <a:xfrm>
                  <a:off x="2649" y="1472"/>
                  <a:ext cx="849" cy="2124"/>
                </a:xfrm>
                <a:custGeom>
                  <a:avLst/>
                  <a:gdLst>
                    <a:gd name="T0" fmla="*/ 1 w 592"/>
                    <a:gd name="T1" fmla="*/ 2147483647 h 491"/>
                    <a:gd name="T2" fmla="*/ 1 w 592"/>
                    <a:gd name="T3" fmla="*/ 0 h 491"/>
                    <a:gd name="T4" fmla="*/ 1 w 592"/>
                    <a:gd name="T5" fmla="*/ 2147483647 h 491"/>
                    <a:gd name="T6" fmla="*/ 1 w 592"/>
                    <a:gd name="T7" fmla="*/ 2147483647 h 491"/>
                    <a:gd name="T8" fmla="*/ 0 w 592"/>
                    <a:gd name="T9" fmla="*/ 2147483647 h 491"/>
                    <a:gd name="T10" fmla="*/ 1 w 592"/>
                    <a:gd name="T11" fmla="*/ 2147483647 h 491"/>
                    <a:gd name="T12" fmla="*/ 0 60000 65536"/>
                    <a:gd name="T13" fmla="*/ 0 60000 65536"/>
                    <a:gd name="T14" fmla="*/ 0 60000 65536"/>
                    <a:gd name="T15" fmla="*/ 0 60000 65536"/>
                    <a:gd name="T16" fmla="*/ 0 60000 65536"/>
                    <a:gd name="T17" fmla="*/ 0 60000 65536"/>
                    <a:gd name="T18" fmla="*/ 0 w 592"/>
                    <a:gd name="T19" fmla="*/ 0 h 491"/>
                    <a:gd name="T20" fmla="*/ 592 w 592"/>
                    <a:gd name="T21" fmla="*/ 491 h 491"/>
                  </a:gdLst>
                  <a:ahLst/>
                  <a:cxnLst>
                    <a:cxn ang="T12">
                      <a:pos x="T0" y="T1"/>
                    </a:cxn>
                    <a:cxn ang="T13">
                      <a:pos x="T2" y="T3"/>
                    </a:cxn>
                    <a:cxn ang="T14">
                      <a:pos x="T4" y="T5"/>
                    </a:cxn>
                    <a:cxn ang="T15">
                      <a:pos x="T6" y="T7"/>
                    </a:cxn>
                    <a:cxn ang="T16">
                      <a:pos x="T8" y="T9"/>
                    </a:cxn>
                    <a:cxn ang="T17">
                      <a:pos x="T10" y="T11"/>
                    </a:cxn>
                  </a:cxnLst>
                  <a:rect l="T18" t="T19" r="T20" b="T21"/>
                  <a:pathLst>
                    <a:path w="592" h="491">
                      <a:moveTo>
                        <a:pt x="1" y="155"/>
                      </a:moveTo>
                      <a:lnTo>
                        <a:pt x="361" y="0"/>
                      </a:lnTo>
                      <a:lnTo>
                        <a:pt x="592" y="276"/>
                      </a:lnTo>
                      <a:lnTo>
                        <a:pt x="235" y="491"/>
                      </a:lnTo>
                      <a:lnTo>
                        <a:pt x="0" y="156"/>
                      </a:lnTo>
                      <a:lnTo>
                        <a:pt x="1" y="155"/>
                      </a:lnTo>
                      <a:close/>
                    </a:path>
                  </a:pathLst>
                </a:custGeom>
                <a:solidFill>
                  <a:schemeClr val="bg1"/>
                </a:solidFill>
                <a:ln w="9525" cap="flat" cmpd="sng">
                  <a:solidFill>
                    <a:schemeClr val="bg2"/>
                  </a:solidFill>
                  <a:prstDash val="solid"/>
                  <a:round/>
                  <a:headEnd/>
                  <a:tailEnd/>
                </a:ln>
              </p:spPr>
              <p:txBody>
                <a:bodyPr wrap="none" anchor="ctr">
                  <a:spAutoFit/>
                </a:bodyPr>
                <a:lstStyle/>
                <a:p>
                  <a:endParaRPr lang="ja-JP" altLang="en-US" sz="1477">
                    <a:latin typeface="Segoe UI" panose="020B0502040204020203" pitchFamily="34" charset="0"/>
                    <a:cs typeface="Segoe UI" panose="020B0502040204020203" pitchFamily="34" charset="0"/>
                  </a:endParaRPr>
                </a:p>
              </p:txBody>
            </p:sp>
            <p:sp>
              <p:nvSpPr>
                <p:cNvPr id="202" name="Freeform 140">
                  <a:extLst>
                    <a:ext uri="{FF2B5EF4-FFF2-40B4-BE49-F238E27FC236}">
                      <a16:creationId xmlns:a16="http://schemas.microsoft.com/office/drawing/2014/main" id="{07774971-D3C7-454C-A887-02934BFC23DB}"/>
                    </a:ext>
                  </a:extLst>
                </p:cNvPr>
                <p:cNvSpPr>
                  <a:spLocks/>
                </p:cNvSpPr>
                <p:nvPr/>
              </p:nvSpPr>
              <p:spPr bwMode="auto">
                <a:xfrm>
                  <a:off x="3119" y="1471"/>
                  <a:ext cx="557" cy="2124"/>
                </a:xfrm>
                <a:custGeom>
                  <a:avLst/>
                  <a:gdLst>
                    <a:gd name="T0" fmla="*/ 1 w 592"/>
                    <a:gd name="T1" fmla="*/ 2147483647 h 491"/>
                    <a:gd name="T2" fmla="*/ 8 w 592"/>
                    <a:gd name="T3" fmla="*/ 0 h 491"/>
                    <a:gd name="T4" fmla="*/ 8 w 592"/>
                    <a:gd name="T5" fmla="*/ 2147483647 h 491"/>
                    <a:gd name="T6" fmla="*/ 8 w 592"/>
                    <a:gd name="T7" fmla="*/ 2147483647 h 491"/>
                    <a:gd name="T8" fmla="*/ 0 w 592"/>
                    <a:gd name="T9" fmla="*/ 2147483647 h 491"/>
                    <a:gd name="T10" fmla="*/ 1 w 592"/>
                    <a:gd name="T11" fmla="*/ 2147483647 h 491"/>
                    <a:gd name="T12" fmla="*/ 0 60000 65536"/>
                    <a:gd name="T13" fmla="*/ 0 60000 65536"/>
                    <a:gd name="T14" fmla="*/ 0 60000 65536"/>
                    <a:gd name="T15" fmla="*/ 0 60000 65536"/>
                    <a:gd name="T16" fmla="*/ 0 60000 65536"/>
                    <a:gd name="T17" fmla="*/ 0 60000 65536"/>
                    <a:gd name="T18" fmla="*/ 0 w 592"/>
                    <a:gd name="T19" fmla="*/ 0 h 491"/>
                    <a:gd name="T20" fmla="*/ 592 w 592"/>
                    <a:gd name="T21" fmla="*/ 491 h 491"/>
                  </a:gdLst>
                  <a:ahLst/>
                  <a:cxnLst>
                    <a:cxn ang="T12">
                      <a:pos x="T0" y="T1"/>
                    </a:cxn>
                    <a:cxn ang="T13">
                      <a:pos x="T2" y="T3"/>
                    </a:cxn>
                    <a:cxn ang="T14">
                      <a:pos x="T4" y="T5"/>
                    </a:cxn>
                    <a:cxn ang="T15">
                      <a:pos x="T6" y="T7"/>
                    </a:cxn>
                    <a:cxn ang="T16">
                      <a:pos x="T8" y="T9"/>
                    </a:cxn>
                    <a:cxn ang="T17">
                      <a:pos x="T10" y="T11"/>
                    </a:cxn>
                  </a:cxnLst>
                  <a:rect l="T18" t="T19" r="T20" b="T21"/>
                  <a:pathLst>
                    <a:path w="592" h="491">
                      <a:moveTo>
                        <a:pt x="1" y="155"/>
                      </a:moveTo>
                      <a:lnTo>
                        <a:pt x="361" y="0"/>
                      </a:lnTo>
                      <a:lnTo>
                        <a:pt x="592" y="276"/>
                      </a:lnTo>
                      <a:lnTo>
                        <a:pt x="235" y="491"/>
                      </a:lnTo>
                      <a:lnTo>
                        <a:pt x="0" y="156"/>
                      </a:lnTo>
                      <a:lnTo>
                        <a:pt x="1" y="155"/>
                      </a:lnTo>
                      <a:close/>
                    </a:path>
                  </a:pathLst>
                </a:custGeom>
                <a:gradFill rotWithShape="1">
                  <a:gsLst>
                    <a:gs pos="0">
                      <a:srgbClr val="9999FF"/>
                    </a:gs>
                    <a:gs pos="100000">
                      <a:srgbClr val="3333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sp>
              <p:nvSpPr>
                <p:cNvPr id="203" name="Line 141">
                  <a:extLst>
                    <a:ext uri="{FF2B5EF4-FFF2-40B4-BE49-F238E27FC236}">
                      <a16:creationId xmlns:a16="http://schemas.microsoft.com/office/drawing/2014/main" id="{0C97A803-77AB-3546-B196-BB1FBCEDB0C7}"/>
                    </a:ext>
                  </a:extLst>
                </p:cNvPr>
                <p:cNvSpPr>
                  <a:spLocks noChangeShapeType="1"/>
                </p:cNvSpPr>
                <p:nvPr/>
              </p:nvSpPr>
              <p:spPr bwMode="auto">
                <a:xfrm>
                  <a:off x="3203" y="2413"/>
                  <a:ext cx="222" cy="301"/>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sp>
              <p:nvSpPr>
                <p:cNvPr id="204" name="Line 142">
                  <a:extLst>
                    <a:ext uri="{FF2B5EF4-FFF2-40B4-BE49-F238E27FC236}">
                      <a16:creationId xmlns:a16="http://schemas.microsoft.com/office/drawing/2014/main" id="{272E5059-22D1-C149-B7D9-46B807FA427F}"/>
                    </a:ext>
                  </a:extLst>
                </p:cNvPr>
                <p:cNvSpPr>
                  <a:spLocks noChangeShapeType="1"/>
                </p:cNvSpPr>
                <p:nvPr/>
              </p:nvSpPr>
              <p:spPr bwMode="auto">
                <a:xfrm>
                  <a:off x="3295" y="2368"/>
                  <a:ext cx="218" cy="29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sp>
              <p:nvSpPr>
                <p:cNvPr id="205" name="Line 143">
                  <a:extLst>
                    <a:ext uri="{FF2B5EF4-FFF2-40B4-BE49-F238E27FC236}">
                      <a16:creationId xmlns:a16="http://schemas.microsoft.com/office/drawing/2014/main" id="{C46C0880-D477-084C-98E5-F7CE7993B015}"/>
                    </a:ext>
                  </a:extLst>
                </p:cNvPr>
                <p:cNvSpPr>
                  <a:spLocks noChangeShapeType="1"/>
                </p:cNvSpPr>
                <p:nvPr/>
              </p:nvSpPr>
              <p:spPr bwMode="auto">
                <a:xfrm>
                  <a:off x="3385" y="2335"/>
                  <a:ext cx="216" cy="27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grpSp>
          <p:pic>
            <p:nvPicPr>
              <p:cNvPr id="199" name="Picture 344">
                <a:extLst>
                  <a:ext uri="{FF2B5EF4-FFF2-40B4-BE49-F238E27FC236}">
                    <a16:creationId xmlns:a16="http://schemas.microsoft.com/office/drawing/2014/main" id="{BBF69411-D8DE-0545-ABB9-9D6E8AF2AE46}"/>
                  </a:ext>
                </a:extLst>
              </p:cNvPr>
              <p:cNvPicPr preferRelativeResize="0">
                <a:picLocks noChangeAspect="1" noChangeArrowheads="1"/>
              </p:cNvPicPr>
              <p:nvPr/>
            </p:nvPicPr>
            <p:blipFill>
              <a:blip r:embed="rId11" cstate="print">
                <a:grayscl/>
                <a:extLst>
                  <a:ext uri="{28A0092B-C50C-407E-A947-70E740481C1C}">
                    <a14:useLocalDpi xmlns:a14="http://schemas.microsoft.com/office/drawing/2010/main" val="0"/>
                  </a:ext>
                </a:extLst>
              </a:blip>
              <a:srcRect/>
              <a:stretch>
                <a:fillRect/>
              </a:stretch>
            </p:blipFill>
            <p:spPr bwMode="auto">
              <a:xfrm>
                <a:off x="4749959" y="6077756"/>
                <a:ext cx="28575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9" name="グループ化 823">
              <a:extLst>
                <a:ext uri="{FF2B5EF4-FFF2-40B4-BE49-F238E27FC236}">
                  <a16:creationId xmlns:a16="http://schemas.microsoft.com/office/drawing/2014/main" id="{35B56255-85E5-EC42-B4C0-95361D20CB74}"/>
                </a:ext>
              </a:extLst>
            </p:cNvPr>
            <p:cNvGrpSpPr>
              <a:grpSpLocks/>
            </p:cNvGrpSpPr>
            <p:nvPr/>
          </p:nvGrpSpPr>
          <p:grpSpPr bwMode="auto">
            <a:xfrm flipH="1">
              <a:off x="5365491" y="5606596"/>
              <a:ext cx="339518" cy="346384"/>
              <a:chOff x="4749959" y="5515247"/>
              <a:chExt cx="718046" cy="881237"/>
            </a:xfrm>
          </p:grpSpPr>
          <p:grpSp>
            <p:nvGrpSpPr>
              <p:cNvPr id="190" name="Group 137">
                <a:extLst>
                  <a:ext uri="{FF2B5EF4-FFF2-40B4-BE49-F238E27FC236}">
                    <a16:creationId xmlns:a16="http://schemas.microsoft.com/office/drawing/2014/main" id="{05640860-E9FC-B045-88E3-28698ACA4EE2}"/>
                  </a:ext>
                </a:extLst>
              </p:cNvPr>
              <p:cNvGrpSpPr>
                <a:grpSpLocks/>
              </p:cNvGrpSpPr>
              <p:nvPr/>
            </p:nvGrpSpPr>
            <p:grpSpPr bwMode="auto">
              <a:xfrm>
                <a:off x="4885992" y="5515247"/>
                <a:ext cx="582013" cy="881237"/>
                <a:chOff x="2649" y="1478"/>
                <a:chExt cx="1168" cy="2111"/>
              </a:xfrm>
            </p:grpSpPr>
            <p:pic>
              <p:nvPicPr>
                <p:cNvPr id="192" name="Picture 138" descr="MCj04316270000[1]">
                  <a:extLst>
                    <a:ext uri="{FF2B5EF4-FFF2-40B4-BE49-F238E27FC236}">
                      <a16:creationId xmlns:a16="http://schemas.microsoft.com/office/drawing/2014/main" id="{8564FA90-0474-3C4A-B948-C4B30B8D10D8}"/>
                    </a:ext>
                  </a:extLst>
                </p:cNvPr>
                <p:cNvPicPr preferRelativeResize="0">
                  <a:picLocks noChangeAspect="1" noChangeArrowheads="1"/>
                </p:cNvPicPr>
                <p:nvPr/>
              </p:nvPicPr>
              <p:blipFill>
                <a:blip r:embed="rId10" cstate="print">
                  <a:grayscl/>
                  <a:extLst>
                    <a:ext uri="{28A0092B-C50C-407E-A947-70E740481C1C}">
                      <a14:useLocalDpi xmlns:a14="http://schemas.microsoft.com/office/drawing/2010/main" val="0"/>
                    </a:ext>
                  </a:extLst>
                </a:blip>
                <a:srcRect/>
                <a:stretch>
                  <a:fillRect/>
                </a:stretch>
              </p:blipFill>
              <p:spPr bwMode="auto">
                <a:xfrm>
                  <a:off x="2737" y="2214"/>
                  <a:ext cx="108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 name="Freeform 139">
                  <a:extLst>
                    <a:ext uri="{FF2B5EF4-FFF2-40B4-BE49-F238E27FC236}">
                      <a16:creationId xmlns:a16="http://schemas.microsoft.com/office/drawing/2014/main" id="{B82DB644-60C6-1F49-8CDD-9113EB8444FD}"/>
                    </a:ext>
                  </a:extLst>
                </p:cNvPr>
                <p:cNvSpPr>
                  <a:spLocks/>
                </p:cNvSpPr>
                <p:nvPr/>
              </p:nvSpPr>
              <p:spPr bwMode="auto">
                <a:xfrm>
                  <a:off x="2649" y="1479"/>
                  <a:ext cx="849" cy="2110"/>
                </a:xfrm>
                <a:custGeom>
                  <a:avLst/>
                  <a:gdLst>
                    <a:gd name="T0" fmla="*/ 1 w 592"/>
                    <a:gd name="T1" fmla="*/ 2147483647 h 491"/>
                    <a:gd name="T2" fmla="*/ 1 w 592"/>
                    <a:gd name="T3" fmla="*/ 0 h 491"/>
                    <a:gd name="T4" fmla="*/ 1 w 592"/>
                    <a:gd name="T5" fmla="*/ 2147483647 h 491"/>
                    <a:gd name="T6" fmla="*/ 1 w 592"/>
                    <a:gd name="T7" fmla="*/ 2147483647 h 491"/>
                    <a:gd name="T8" fmla="*/ 0 w 592"/>
                    <a:gd name="T9" fmla="*/ 2147483647 h 491"/>
                    <a:gd name="T10" fmla="*/ 1 w 592"/>
                    <a:gd name="T11" fmla="*/ 2147483647 h 491"/>
                    <a:gd name="T12" fmla="*/ 0 60000 65536"/>
                    <a:gd name="T13" fmla="*/ 0 60000 65536"/>
                    <a:gd name="T14" fmla="*/ 0 60000 65536"/>
                    <a:gd name="T15" fmla="*/ 0 60000 65536"/>
                    <a:gd name="T16" fmla="*/ 0 60000 65536"/>
                    <a:gd name="T17" fmla="*/ 0 60000 65536"/>
                    <a:gd name="T18" fmla="*/ 0 w 592"/>
                    <a:gd name="T19" fmla="*/ 0 h 491"/>
                    <a:gd name="T20" fmla="*/ 592 w 592"/>
                    <a:gd name="T21" fmla="*/ 491 h 491"/>
                  </a:gdLst>
                  <a:ahLst/>
                  <a:cxnLst>
                    <a:cxn ang="T12">
                      <a:pos x="T0" y="T1"/>
                    </a:cxn>
                    <a:cxn ang="T13">
                      <a:pos x="T2" y="T3"/>
                    </a:cxn>
                    <a:cxn ang="T14">
                      <a:pos x="T4" y="T5"/>
                    </a:cxn>
                    <a:cxn ang="T15">
                      <a:pos x="T6" y="T7"/>
                    </a:cxn>
                    <a:cxn ang="T16">
                      <a:pos x="T8" y="T9"/>
                    </a:cxn>
                    <a:cxn ang="T17">
                      <a:pos x="T10" y="T11"/>
                    </a:cxn>
                  </a:cxnLst>
                  <a:rect l="T18" t="T19" r="T20" b="T21"/>
                  <a:pathLst>
                    <a:path w="592" h="491">
                      <a:moveTo>
                        <a:pt x="1" y="155"/>
                      </a:moveTo>
                      <a:lnTo>
                        <a:pt x="361" y="0"/>
                      </a:lnTo>
                      <a:lnTo>
                        <a:pt x="592" y="276"/>
                      </a:lnTo>
                      <a:lnTo>
                        <a:pt x="235" y="491"/>
                      </a:lnTo>
                      <a:lnTo>
                        <a:pt x="0" y="156"/>
                      </a:lnTo>
                      <a:lnTo>
                        <a:pt x="1" y="155"/>
                      </a:lnTo>
                      <a:close/>
                    </a:path>
                  </a:pathLst>
                </a:custGeom>
                <a:solidFill>
                  <a:schemeClr val="bg1"/>
                </a:solidFill>
                <a:ln w="9525" cap="flat" cmpd="sng">
                  <a:solidFill>
                    <a:schemeClr val="bg2"/>
                  </a:solidFill>
                  <a:prstDash val="solid"/>
                  <a:round/>
                  <a:headEnd/>
                  <a:tailEnd/>
                </a:ln>
              </p:spPr>
              <p:txBody>
                <a:bodyPr wrap="none" anchor="ctr">
                  <a:spAutoFit/>
                </a:bodyPr>
                <a:lstStyle/>
                <a:p>
                  <a:endParaRPr lang="ja-JP" altLang="en-US" sz="1477">
                    <a:latin typeface="Segoe UI" panose="020B0502040204020203" pitchFamily="34" charset="0"/>
                    <a:cs typeface="Segoe UI" panose="020B0502040204020203" pitchFamily="34" charset="0"/>
                  </a:endParaRPr>
                </a:p>
              </p:txBody>
            </p:sp>
            <p:sp>
              <p:nvSpPr>
                <p:cNvPr id="194" name="Freeform 140">
                  <a:extLst>
                    <a:ext uri="{FF2B5EF4-FFF2-40B4-BE49-F238E27FC236}">
                      <a16:creationId xmlns:a16="http://schemas.microsoft.com/office/drawing/2014/main" id="{17E3BB47-B3A9-4947-821D-D386A861E666}"/>
                    </a:ext>
                  </a:extLst>
                </p:cNvPr>
                <p:cNvSpPr>
                  <a:spLocks/>
                </p:cNvSpPr>
                <p:nvPr/>
              </p:nvSpPr>
              <p:spPr bwMode="auto">
                <a:xfrm>
                  <a:off x="3119" y="1478"/>
                  <a:ext cx="557" cy="2110"/>
                </a:xfrm>
                <a:custGeom>
                  <a:avLst/>
                  <a:gdLst>
                    <a:gd name="T0" fmla="*/ 1 w 592"/>
                    <a:gd name="T1" fmla="*/ 2147483647 h 491"/>
                    <a:gd name="T2" fmla="*/ 8 w 592"/>
                    <a:gd name="T3" fmla="*/ 0 h 491"/>
                    <a:gd name="T4" fmla="*/ 8 w 592"/>
                    <a:gd name="T5" fmla="*/ 2147483647 h 491"/>
                    <a:gd name="T6" fmla="*/ 8 w 592"/>
                    <a:gd name="T7" fmla="*/ 2147483647 h 491"/>
                    <a:gd name="T8" fmla="*/ 0 w 592"/>
                    <a:gd name="T9" fmla="*/ 2147483647 h 491"/>
                    <a:gd name="T10" fmla="*/ 1 w 592"/>
                    <a:gd name="T11" fmla="*/ 2147483647 h 491"/>
                    <a:gd name="T12" fmla="*/ 0 60000 65536"/>
                    <a:gd name="T13" fmla="*/ 0 60000 65536"/>
                    <a:gd name="T14" fmla="*/ 0 60000 65536"/>
                    <a:gd name="T15" fmla="*/ 0 60000 65536"/>
                    <a:gd name="T16" fmla="*/ 0 60000 65536"/>
                    <a:gd name="T17" fmla="*/ 0 60000 65536"/>
                    <a:gd name="T18" fmla="*/ 0 w 592"/>
                    <a:gd name="T19" fmla="*/ 0 h 491"/>
                    <a:gd name="T20" fmla="*/ 592 w 592"/>
                    <a:gd name="T21" fmla="*/ 491 h 491"/>
                  </a:gdLst>
                  <a:ahLst/>
                  <a:cxnLst>
                    <a:cxn ang="T12">
                      <a:pos x="T0" y="T1"/>
                    </a:cxn>
                    <a:cxn ang="T13">
                      <a:pos x="T2" y="T3"/>
                    </a:cxn>
                    <a:cxn ang="T14">
                      <a:pos x="T4" y="T5"/>
                    </a:cxn>
                    <a:cxn ang="T15">
                      <a:pos x="T6" y="T7"/>
                    </a:cxn>
                    <a:cxn ang="T16">
                      <a:pos x="T8" y="T9"/>
                    </a:cxn>
                    <a:cxn ang="T17">
                      <a:pos x="T10" y="T11"/>
                    </a:cxn>
                  </a:cxnLst>
                  <a:rect l="T18" t="T19" r="T20" b="T21"/>
                  <a:pathLst>
                    <a:path w="592" h="491">
                      <a:moveTo>
                        <a:pt x="1" y="155"/>
                      </a:moveTo>
                      <a:lnTo>
                        <a:pt x="361" y="0"/>
                      </a:lnTo>
                      <a:lnTo>
                        <a:pt x="592" y="276"/>
                      </a:lnTo>
                      <a:lnTo>
                        <a:pt x="235" y="491"/>
                      </a:lnTo>
                      <a:lnTo>
                        <a:pt x="0" y="156"/>
                      </a:lnTo>
                      <a:lnTo>
                        <a:pt x="1" y="155"/>
                      </a:lnTo>
                      <a:close/>
                    </a:path>
                  </a:pathLst>
                </a:custGeom>
                <a:gradFill rotWithShape="1">
                  <a:gsLst>
                    <a:gs pos="0">
                      <a:srgbClr val="9999FF"/>
                    </a:gs>
                    <a:gs pos="100000">
                      <a:srgbClr val="3333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sp>
              <p:nvSpPr>
                <p:cNvPr id="195" name="Line 141">
                  <a:extLst>
                    <a:ext uri="{FF2B5EF4-FFF2-40B4-BE49-F238E27FC236}">
                      <a16:creationId xmlns:a16="http://schemas.microsoft.com/office/drawing/2014/main" id="{C89769E1-97C6-9446-BCCE-B8B1A2E36D4E}"/>
                    </a:ext>
                  </a:extLst>
                </p:cNvPr>
                <p:cNvSpPr>
                  <a:spLocks noChangeShapeType="1"/>
                </p:cNvSpPr>
                <p:nvPr/>
              </p:nvSpPr>
              <p:spPr bwMode="auto">
                <a:xfrm>
                  <a:off x="3203" y="2413"/>
                  <a:ext cx="222" cy="301"/>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sp>
              <p:nvSpPr>
                <p:cNvPr id="196" name="Line 142">
                  <a:extLst>
                    <a:ext uri="{FF2B5EF4-FFF2-40B4-BE49-F238E27FC236}">
                      <a16:creationId xmlns:a16="http://schemas.microsoft.com/office/drawing/2014/main" id="{612DC66F-AABC-ED4B-A8B0-85EE26B072BF}"/>
                    </a:ext>
                  </a:extLst>
                </p:cNvPr>
                <p:cNvSpPr>
                  <a:spLocks noChangeShapeType="1"/>
                </p:cNvSpPr>
                <p:nvPr/>
              </p:nvSpPr>
              <p:spPr bwMode="auto">
                <a:xfrm>
                  <a:off x="3295" y="2368"/>
                  <a:ext cx="218" cy="29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sp>
              <p:nvSpPr>
                <p:cNvPr id="197" name="Line 143">
                  <a:extLst>
                    <a:ext uri="{FF2B5EF4-FFF2-40B4-BE49-F238E27FC236}">
                      <a16:creationId xmlns:a16="http://schemas.microsoft.com/office/drawing/2014/main" id="{3CBE6666-0DDF-3243-94C4-20D3F98BD60B}"/>
                    </a:ext>
                  </a:extLst>
                </p:cNvPr>
                <p:cNvSpPr>
                  <a:spLocks noChangeShapeType="1"/>
                </p:cNvSpPr>
                <p:nvPr/>
              </p:nvSpPr>
              <p:spPr bwMode="auto">
                <a:xfrm>
                  <a:off x="3385" y="2335"/>
                  <a:ext cx="216" cy="27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grpSp>
          <p:pic>
            <p:nvPicPr>
              <p:cNvPr id="191" name="Picture 344">
                <a:extLst>
                  <a:ext uri="{FF2B5EF4-FFF2-40B4-BE49-F238E27FC236}">
                    <a16:creationId xmlns:a16="http://schemas.microsoft.com/office/drawing/2014/main" id="{4883E346-140C-414A-966B-68042D38FE1A}"/>
                  </a:ext>
                </a:extLst>
              </p:cNvPr>
              <p:cNvPicPr preferRelativeResize="0">
                <a:picLocks noChangeAspect="1" noChangeArrowheads="1"/>
              </p:cNvPicPr>
              <p:nvPr/>
            </p:nvPicPr>
            <p:blipFill>
              <a:blip r:embed="rId11" cstate="print">
                <a:grayscl/>
                <a:extLst>
                  <a:ext uri="{28A0092B-C50C-407E-A947-70E740481C1C}">
                    <a14:useLocalDpi xmlns:a14="http://schemas.microsoft.com/office/drawing/2010/main" val="0"/>
                  </a:ext>
                </a:extLst>
              </a:blip>
              <a:srcRect/>
              <a:stretch>
                <a:fillRect/>
              </a:stretch>
            </p:blipFill>
            <p:spPr bwMode="auto">
              <a:xfrm>
                <a:off x="4749959" y="6077756"/>
                <a:ext cx="28575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8" name="グループ化 768">
              <a:extLst>
                <a:ext uri="{FF2B5EF4-FFF2-40B4-BE49-F238E27FC236}">
                  <a16:creationId xmlns:a16="http://schemas.microsoft.com/office/drawing/2014/main" id="{DA0C9A90-3BD8-BD42-97E5-95FDAD5D80EB}"/>
                </a:ext>
              </a:extLst>
            </p:cNvPr>
            <p:cNvGrpSpPr>
              <a:grpSpLocks/>
            </p:cNvGrpSpPr>
            <p:nvPr/>
          </p:nvGrpSpPr>
          <p:grpSpPr bwMode="auto">
            <a:xfrm flipH="1">
              <a:off x="5584224" y="5066898"/>
              <a:ext cx="339518" cy="346384"/>
              <a:chOff x="4749959" y="5515247"/>
              <a:chExt cx="718046" cy="881237"/>
            </a:xfrm>
          </p:grpSpPr>
          <p:grpSp>
            <p:nvGrpSpPr>
              <p:cNvPr id="239" name="Group 137">
                <a:extLst>
                  <a:ext uri="{FF2B5EF4-FFF2-40B4-BE49-F238E27FC236}">
                    <a16:creationId xmlns:a16="http://schemas.microsoft.com/office/drawing/2014/main" id="{2177351C-CFCB-3F40-8497-4481B182FF5C}"/>
                  </a:ext>
                </a:extLst>
              </p:cNvPr>
              <p:cNvGrpSpPr>
                <a:grpSpLocks/>
              </p:cNvGrpSpPr>
              <p:nvPr/>
            </p:nvGrpSpPr>
            <p:grpSpPr bwMode="auto">
              <a:xfrm>
                <a:off x="4885992" y="5515247"/>
                <a:ext cx="582013" cy="881237"/>
                <a:chOff x="2649" y="1478"/>
                <a:chExt cx="1168" cy="2111"/>
              </a:xfrm>
            </p:grpSpPr>
            <p:pic>
              <p:nvPicPr>
                <p:cNvPr id="241" name="Picture 138" descr="MCj04316270000[1]">
                  <a:extLst>
                    <a:ext uri="{FF2B5EF4-FFF2-40B4-BE49-F238E27FC236}">
                      <a16:creationId xmlns:a16="http://schemas.microsoft.com/office/drawing/2014/main" id="{9DD7DA4C-3685-CB40-901F-45A9D62D4CD5}"/>
                    </a:ext>
                  </a:extLst>
                </p:cNvPr>
                <p:cNvPicPr preferRelativeResize="0">
                  <a:picLocks noChangeAspect="1" noChangeArrowheads="1"/>
                </p:cNvPicPr>
                <p:nvPr/>
              </p:nvPicPr>
              <p:blipFill>
                <a:blip r:embed="rId10" cstate="print">
                  <a:grayscl/>
                  <a:extLst>
                    <a:ext uri="{28A0092B-C50C-407E-A947-70E740481C1C}">
                      <a14:useLocalDpi xmlns:a14="http://schemas.microsoft.com/office/drawing/2010/main" val="0"/>
                    </a:ext>
                  </a:extLst>
                </a:blip>
                <a:srcRect/>
                <a:stretch>
                  <a:fillRect/>
                </a:stretch>
              </p:blipFill>
              <p:spPr bwMode="auto">
                <a:xfrm>
                  <a:off x="2737" y="2214"/>
                  <a:ext cx="108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2" name="Freeform 139">
                  <a:extLst>
                    <a:ext uri="{FF2B5EF4-FFF2-40B4-BE49-F238E27FC236}">
                      <a16:creationId xmlns:a16="http://schemas.microsoft.com/office/drawing/2014/main" id="{79B1B258-94F7-E645-B553-A86D1A587B20}"/>
                    </a:ext>
                  </a:extLst>
                </p:cNvPr>
                <p:cNvSpPr>
                  <a:spLocks/>
                </p:cNvSpPr>
                <p:nvPr/>
              </p:nvSpPr>
              <p:spPr bwMode="auto">
                <a:xfrm>
                  <a:off x="2649" y="1479"/>
                  <a:ext cx="849" cy="2110"/>
                </a:xfrm>
                <a:custGeom>
                  <a:avLst/>
                  <a:gdLst>
                    <a:gd name="T0" fmla="*/ 1 w 592"/>
                    <a:gd name="T1" fmla="*/ 2147483647 h 491"/>
                    <a:gd name="T2" fmla="*/ 1 w 592"/>
                    <a:gd name="T3" fmla="*/ 0 h 491"/>
                    <a:gd name="T4" fmla="*/ 1 w 592"/>
                    <a:gd name="T5" fmla="*/ 2147483647 h 491"/>
                    <a:gd name="T6" fmla="*/ 1 w 592"/>
                    <a:gd name="T7" fmla="*/ 2147483647 h 491"/>
                    <a:gd name="T8" fmla="*/ 0 w 592"/>
                    <a:gd name="T9" fmla="*/ 2147483647 h 491"/>
                    <a:gd name="T10" fmla="*/ 1 w 592"/>
                    <a:gd name="T11" fmla="*/ 2147483647 h 491"/>
                    <a:gd name="T12" fmla="*/ 0 60000 65536"/>
                    <a:gd name="T13" fmla="*/ 0 60000 65536"/>
                    <a:gd name="T14" fmla="*/ 0 60000 65536"/>
                    <a:gd name="T15" fmla="*/ 0 60000 65536"/>
                    <a:gd name="T16" fmla="*/ 0 60000 65536"/>
                    <a:gd name="T17" fmla="*/ 0 60000 65536"/>
                    <a:gd name="T18" fmla="*/ 0 w 592"/>
                    <a:gd name="T19" fmla="*/ 0 h 491"/>
                    <a:gd name="T20" fmla="*/ 592 w 592"/>
                    <a:gd name="T21" fmla="*/ 491 h 491"/>
                  </a:gdLst>
                  <a:ahLst/>
                  <a:cxnLst>
                    <a:cxn ang="T12">
                      <a:pos x="T0" y="T1"/>
                    </a:cxn>
                    <a:cxn ang="T13">
                      <a:pos x="T2" y="T3"/>
                    </a:cxn>
                    <a:cxn ang="T14">
                      <a:pos x="T4" y="T5"/>
                    </a:cxn>
                    <a:cxn ang="T15">
                      <a:pos x="T6" y="T7"/>
                    </a:cxn>
                    <a:cxn ang="T16">
                      <a:pos x="T8" y="T9"/>
                    </a:cxn>
                    <a:cxn ang="T17">
                      <a:pos x="T10" y="T11"/>
                    </a:cxn>
                  </a:cxnLst>
                  <a:rect l="T18" t="T19" r="T20" b="T21"/>
                  <a:pathLst>
                    <a:path w="592" h="491">
                      <a:moveTo>
                        <a:pt x="1" y="155"/>
                      </a:moveTo>
                      <a:lnTo>
                        <a:pt x="361" y="0"/>
                      </a:lnTo>
                      <a:lnTo>
                        <a:pt x="592" y="276"/>
                      </a:lnTo>
                      <a:lnTo>
                        <a:pt x="235" y="491"/>
                      </a:lnTo>
                      <a:lnTo>
                        <a:pt x="0" y="156"/>
                      </a:lnTo>
                      <a:lnTo>
                        <a:pt x="1" y="155"/>
                      </a:lnTo>
                      <a:close/>
                    </a:path>
                  </a:pathLst>
                </a:custGeom>
                <a:solidFill>
                  <a:schemeClr val="bg1"/>
                </a:solidFill>
                <a:ln w="9525" cap="flat" cmpd="sng">
                  <a:solidFill>
                    <a:schemeClr val="bg2"/>
                  </a:solidFill>
                  <a:prstDash val="solid"/>
                  <a:round/>
                  <a:headEnd/>
                  <a:tailEnd/>
                </a:ln>
              </p:spPr>
              <p:txBody>
                <a:bodyPr wrap="none" anchor="ctr">
                  <a:spAutoFit/>
                </a:bodyPr>
                <a:lstStyle/>
                <a:p>
                  <a:endParaRPr lang="ja-JP" altLang="en-US" sz="1477">
                    <a:latin typeface="Segoe UI" panose="020B0502040204020203" pitchFamily="34" charset="0"/>
                    <a:cs typeface="Segoe UI" panose="020B0502040204020203" pitchFamily="34" charset="0"/>
                  </a:endParaRPr>
                </a:p>
              </p:txBody>
            </p:sp>
            <p:sp>
              <p:nvSpPr>
                <p:cNvPr id="243" name="Freeform 140">
                  <a:extLst>
                    <a:ext uri="{FF2B5EF4-FFF2-40B4-BE49-F238E27FC236}">
                      <a16:creationId xmlns:a16="http://schemas.microsoft.com/office/drawing/2014/main" id="{1F98D3F7-468F-4749-AEAC-365ACB111CD3}"/>
                    </a:ext>
                  </a:extLst>
                </p:cNvPr>
                <p:cNvSpPr>
                  <a:spLocks/>
                </p:cNvSpPr>
                <p:nvPr/>
              </p:nvSpPr>
              <p:spPr bwMode="auto">
                <a:xfrm>
                  <a:off x="3119" y="1478"/>
                  <a:ext cx="557" cy="2110"/>
                </a:xfrm>
                <a:custGeom>
                  <a:avLst/>
                  <a:gdLst>
                    <a:gd name="T0" fmla="*/ 1 w 592"/>
                    <a:gd name="T1" fmla="*/ 2147483647 h 491"/>
                    <a:gd name="T2" fmla="*/ 8 w 592"/>
                    <a:gd name="T3" fmla="*/ 0 h 491"/>
                    <a:gd name="T4" fmla="*/ 8 w 592"/>
                    <a:gd name="T5" fmla="*/ 2147483647 h 491"/>
                    <a:gd name="T6" fmla="*/ 8 w 592"/>
                    <a:gd name="T7" fmla="*/ 2147483647 h 491"/>
                    <a:gd name="T8" fmla="*/ 0 w 592"/>
                    <a:gd name="T9" fmla="*/ 2147483647 h 491"/>
                    <a:gd name="T10" fmla="*/ 1 w 592"/>
                    <a:gd name="T11" fmla="*/ 2147483647 h 491"/>
                    <a:gd name="T12" fmla="*/ 0 60000 65536"/>
                    <a:gd name="T13" fmla="*/ 0 60000 65536"/>
                    <a:gd name="T14" fmla="*/ 0 60000 65536"/>
                    <a:gd name="T15" fmla="*/ 0 60000 65536"/>
                    <a:gd name="T16" fmla="*/ 0 60000 65536"/>
                    <a:gd name="T17" fmla="*/ 0 60000 65536"/>
                    <a:gd name="T18" fmla="*/ 0 w 592"/>
                    <a:gd name="T19" fmla="*/ 0 h 491"/>
                    <a:gd name="T20" fmla="*/ 592 w 592"/>
                    <a:gd name="T21" fmla="*/ 491 h 491"/>
                  </a:gdLst>
                  <a:ahLst/>
                  <a:cxnLst>
                    <a:cxn ang="T12">
                      <a:pos x="T0" y="T1"/>
                    </a:cxn>
                    <a:cxn ang="T13">
                      <a:pos x="T2" y="T3"/>
                    </a:cxn>
                    <a:cxn ang="T14">
                      <a:pos x="T4" y="T5"/>
                    </a:cxn>
                    <a:cxn ang="T15">
                      <a:pos x="T6" y="T7"/>
                    </a:cxn>
                    <a:cxn ang="T16">
                      <a:pos x="T8" y="T9"/>
                    </a:cxn>
                    <a:cxn ang="T17">
                      <a:pos x="T10" y="T11"/>
                    </a:cxn>
                  </a:cxnLst>
                  <a:rect l="T18" t="T19" r="T20" b="T21"/>
                  <a:pathLst>
                    <a:path w="592" h="491">
                      <a:moveTo>
                        <a:pt x="1" y="155"/>
                      </a:moveTo>
                      <a:lnTo>
                        <a:pt x="361" y="0"/>
                      </a:lnTo>
                      <a:lnTo>
                        <a:pt x="592" y="276"/>
                      </a:lnTo>
                      <a:lnTo>
                        <a:pt x="235" y="491"/>
                      </a:lnTo>
                      <a:lnTo>
                        <a:pt x="0" y="156"/>
                      </a:lnTo>
                      <a:lnTo>
                        <a:pt x="1" y="155"/>
                      </a:lnTo>
                      <a:close/>
                    </a:path>
                  </a:pathLst>
                </a:custGeom>
                <a:gradFill rotWithShape="1">
                  <a:gsLst>
                    <a:gs pos="0">
                      <a:srgbClr val="9999FF"/>
                    </a:gs>
                    <a:gs pos="100000">
                      <a:srgbClr val="3333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sp>
              <p:nvSpPr>
                <p:cNvPr id="244" name="Line 141">
                  <a:extLst>
                    <a:ext uri="{FF2B5EF4-FFF2-40B4-BE49-F238E27FC236}">
                      <a16:creationId xmlns:a16="http://schemas.microsoft.com/office/drawing/2014/main" id="{D81FE0A8-C6ED-D94C-9185-1945B7969ABC}"/>
                    </a:ext>
                  </a:extLst>
                </p:cNvPr>
                <p:cNvSpPr>
                  <a:spLocks noChangeShapeType="1"/>
                </p:cNvSpPr>
                <p:nvPr/>
              </p:nvSpPr>
              <p:spPr bwMode="auto">
                <a:xfrm>
                  <a:off x="3203" y="2413"/>
                  <a:ext cx="222" cy="301"/>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sp>
              <p:nvSpPr>
                <p:cNvPr id="245" name="Line 142">
                  <a:extLst>
                    <a:ext uri="{FF2B5EF4-FFF2-40B4-BE49-F238E27FC236}">
                      <a16:creationId xmlns:a16="http://schemas.microsoft.com/office/drawing/2014/main" id="{02C52CFB-3418-3441-BB95-EE032F779663}"/>
                    </a:ext>
                  </a:extLst>
                </p:cNvPr>
                <p:cNvSpPr>
                  <a:spLocks noChangeShapeType="1"/>
                </p:cNvSpPr>
                <p:nvPr/>
              </p:nvSpPr>
              <p:spPr bwMode="auto">
                <a:xfrm>
                  <a:off x="3295" y="2368"/>
                  <a:ext cx="218" cy="29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sp>
              <p:nvSpPr>
                <p:cNvPr id="246" name="Line 143">
                  <a:extLst>
                    <a:ext uri="{FF2B5EF4-FFF2-40B4-BE49-F238E27FC236}">
                      <a16:creationId xmlns:a16="http://schemas.microsoft.com/office/drawing/2014/main" id="{600A6C43-A74E-7D44-81B9-B9E03E6106D0}"/>
                    </a:ext>
                  </a:extLst>
                </p:cNvPr>
                <p:cNvSpPr>
                  <a:spLocks noChangeShapeType="1"/>
                </p:cNvSpPr>
                <p:nvPr/>
              </p:nvSpPr>
              <p:spPr bwMode="auto">
                <a:xfrm>
                  <a:off x="3385" y="2335"/>
                  <a:ext cx="216" cy="27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grpSp>
          <p:pic>
            <p:nvPicPr>
              <p:cNvPr id="240" name="Picture 344">
                <a:extLst>
                  <a:ext uri="{FF2B5EF4-FFF2-40B4-BE49-F238E27FC236}">
                    <a16:creationId xmlns:a16="http://schemas.microsoft.com/office/drawing/2014/main" id="{641B7171-110E-6F49-935B-D2C08C1081F0}"/>
                  </a:ext>
                </a:extLst>
              </p:cNvPr>
              <p:cNvPicPr preferRelativeResize="0">
                <a:picLocks noChangeAspect="1" noChangeArrowheads="1"/>
              </p:cNvPicPr>
              <p:nvPr/>
            </p:nvPicPr>
            <p:blipFill>
              <a:blip r:embed="rId11" cstate="print">
                <a:grayscl/>
                <a:extLst>
                  <a:ext uri="{28A0092B-C50C-407E-A947-70E740481C1C}">
                    <a14:useLocalDpi xmlns:a14="http://schemas.microsoft.com/office/drawing/2010/main" val="0"/>
                  </a:ext>
                </a:extLst>
              </a:blip>
              <a:srcRect/>
              <a:stretch>
                <a:fillRect/>
              </a:stretch>
            </p:blipFill>
            <p:spPr bwMode="auto">
              <a:xfrm>
                <a:off x="4749959" y="6077756"/>
                <a:ext cx="28575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7" name="グループ化 823">
              <a:extLst>
                <a:ext uri="{FF2B5EF4-FFF2-40B4-BE49-F238E27FC236}">
                  <a16:creationId xmlns:a16="http://schemas.microsoft.com/office/drawing/2014/main" id="{D909513C-0389-9246-8149-824211A9410E}"/>
                </a:ext>
              </a:extLst>
            </p:cNvPr>
            <p:cNvGrpSpPr>
              <a:grpSpLocks/>
            </p:cNvGrpSpPr>
            <p:nvPr/>
          </p:nvGrpSpPr>
          <p:grpSpPr bwMode="auto">
            <a:xfrm flipH="1">
              <a:off x="5420641" y="5139759"/>
              <a:ext cx="339518" cy="346384"/>
              <a:chOff x="4749959" y="5515247"/>
              <a:chExt cx="718046" cy="881237"/>
            </a:xfrm>
          </p:grpSpPr>
          <p:grpSp>
            <p:nvGrpSpPr>
              <p:cNvPr id="248" name="Group 137">
                <a:extLst>
                  <a:ext uri="{FF2B5EF4-FFF2-40B4-BE49-F238E27FC236}">
                    <a16:creationId xmlns:a16="http://schemas.microsoft.com/office/drawing/2014/main" id="{BC1A4D14-2809-2A41-8742-61DFF39943EC}"/>
                  </a:ext>
                </a:extLst>
              </p:cNvPr>
              <p:cNvGrpSpPr>
                <a:grpSpLocks/>
              </p:cNvGrpSpPr>
              <p:nvPr/>
            </p:nvGrpSpPr>
            <p:grpSpPr bwMode="auto">
              <a:xfrm>
                <a:off x="4885992" y="5515247"/>
                <a:ext cx="582013" cy="881237"/>
                <a:chOff x="2649" y="1478"/>
                <a:chExt cx="1168" cy="2111"/>
              </a:xfrm>
            </p:grpSpPr>
            <p:pic>
              <p:nvPicPr>
                <p:cNvPr id="250" name="Picture 138" descr="MCj04316270000[1]">
                  <a:extLst>
                    <a:ext uri="{FF2B5EF4-FFF2-40B4-BE49-F238E27FC236}">
                      <a16:creationId xmlns:a16="http://schemas.microsoft.com/office/drawing/2014/main" id="{8FB43A69-9D17-0140-9BE7-030C76B54826}"/>
                    </a:ext>
                  </a:extLst>
                </p:cNvPr>
                <p:cNvPicPr preferRelativeResize="0">
                  <a:picLocks noChangeAspect="1" noChangeArrowheads="1"/>
                </p:cNvPicPr>
                <p:nvPr/>
              </p:nvPicPr>
              <p:blipFill>
                <a:blip r:embed="rId10" cstate="print">
                  <a:grayscl/>
                  <a:extLst>
                    <a:ext uri="{28A0092B-C50C-407E-A947-70E740481C1C}">
                      <a14:useLocalDpi xmlns:a14="http://schemas.microsoft.com/office/drawing/2010/main" val="0"/>
                    </a:ext>
                  </a:extLst>
                </a:blip>
                <a:srcRect/>
                <a:stretch>
                  <a:fillRect/>
                </a:stretch>
              </p:blipFill>
              <p:spPr bwMode="auto">
                <a:xfrm>
                  <a:off x="2737" y="2214"/>
                  <a:ext cx="108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1" name="Freeform 139">
                  <a:extLst>
                    <a:ext uri="{FF2B5EF4-FFF2-40B4-BE49-F238E27FC236}">
                      <a16:creationId xmlns:a16="http://schemas.microsoft.com/office/drawing/2014/main" id="{DC43EA4B-9E98-8E45-A1A8-7AEC8A406422}"/>
                    </a:ext>
                  </a:extLst>
                </p:cNvPr>
                <p:cNvSpPr>
                  <a:spLocks/>
                </p:cNvSpPr>
                <p:nvPr/>
              </p:nvSpPr>
              <p:spPr bwMode="auto">
                <a:xfrm>
                  <a:off x="2649" y="1479"/>
                  <a:ext cx="849" cy="2110"/>
                </a:xfrm>
                <a:custGeom>
                  <a:avLst/>
                  <a:gdLst>
                    <a:gd name="T0" fmla="*/ 1 w 592"/>
                    <a:gd name="T1" fmla="*/ 2147483647 h 491"/>
                    <a:gd name="T2" fmla="*/ 1 w 592"/>
                    <a:gd name="T3" fmla="*/ 0 h 491"/>
                    <a:gd name="T4" fmla="*/ 1 w 592"/>
                    <a:gd name="T5" fmla="*/ 2147483647 h 491"/>
                    <a:gd name="T6" fmla="*/ 1 w 592"/>
                    <a:gd name="T7" fmla="*/ 2147483647 h 491"/>
                    <a:gd name="T8" fmla="*/ 0 w 592"/>
                    <a:gd name="T9" fmla="*/ 2147483647 h 491"/>
                    <a:gd name="T10" fmla="*/ 1 w 592"/>
                    <a:gd name="T11" fmla="*/ 2147483647 h 491"/>
                    <a:gd name="T12" fmla="*/ 0 60000 65536"/>
                    <a:gd name="T13" fmla="*/ 0 60000 65536"/>
                    <a:gd name="T14" fmla="*/ 0 60000 65536"/>
                    <a:gd name="T15" fmla="*/ 0 60000 65536"/>
                    <a:gd name="T16" fmla="*/ 0 60000 65536"/>
                    <a:gd name="T17" fmla="*/ 0 60000 65536"/>
                    <a:gd name="T18" fmla="*/ 0 w 592"/>
                    <a:gd name="T19" fmla="*/ 0 h 491"/>
                    <a:gd name="T20" fmla="*/ 592 w 592"/>
                    <a:gd name="T21" fmla="*/ 491 h 491"/>
                  </a:gdLst>
                  <a:ahLst/>
                  <a:cxnLst>
                    <a:cxn ang="T12">
                      <a:pos x="T0" y="T1"/>
                    </a:cxn>
                    <a:cxn ang="T13">
                      <a:pos x="T2" y="T3"/>
                    </a:cxn>
                    <a:cxn ang="T14">
                      <a:pos x="T4" y="T5"/>
                    </a:cxn>
                    <a:cxn ang="T15">
                      <a:pos x="T6" y="T7"/>
                    </a:cxn>
                    <a:cxn ang="T16">
                      <a:pos x="T8" y="T9"/>
                    </a:cxn>
                    <a:cxn ang="T17">
                      <a:pos x="T10" y="T11"/>
                    </a:cxn>
                  </a:cxnLst>
                  <a:rect l="T18" t="T19" r="T20" b="T21"/>
                  <a:pathLst>
                    <a:path w="592" h="491">
                      <a:moveTo>
                        <a:pt x="1" y="155"/>
                      </a:moveTo>
                      <a:lnTo>
                        <a:pt x="361" y="0"/>
                      </a:lnTo>
                      <a:lnTo>
                        <a:pt x="592" y="276"/>
                      </a:lnTo>
                      <a:lnTo>
                        <a:pt x="235" y="491"/>
                      </a:lnTo>
                      <a:lnTo>
                        <a:pt x="0" y="156"/>
                      </a:lnTo>
                      <a:lnTo>
                        <a:pt x="1" y="155"/>
                      </a:lnTo>
                      <a:close/>
                    </a:path>
                  </a:pathLst>
                </a:custGeom>
                <a:solidFill>
                  <a:schemeClr val="bg1"/>
                </a:solidFill>
                <a:ln w="9525" cap="flat" cmpd="sng">
                  <a:solidFill>
                    <a:schemeClr val="bg2"/>
                  </a:solidFill>
                  <a:prstDash val="solid"/>
                  <a:round/>
                  <a:headEnd/>
                  <a:tailEnd/>
                </a:ln>
              </p:spPr>
              <p:txBody>
                <a:bodyPr wrap="none" anchor="ctr">
                  <a:spAutoFit/>
                </a:bodyPr>
                <a:lstStyle/>
                <a:p>
                  <a:endParaRPr lang="ja-JP" altLang="en-US" sz="1477">
                    <a:latin typeface="Segoe UI" panose="020B0502040204020203" pitchFamily="34" charset="0"/>
                    <a:cs typeface="Segoe UI" panose="020B0502040204020203" pitchFamily="34" charset="0"/>
                  </a:endParaRPr>
                </a:p>
              </p:txBody>
            </p:sp>
            <p:sp>
              <p:nvSpPr>
                <p:cNvPr id="252" name="Freeform 140">
                  <a:extLst>
                    <a:ext uri="{FF2B5EF4-FFF2-40B4-BE49-F238E27FC236}">
                      <a16:creationId xmlns:a16="http://schemas.microsoft.com/office/drawing/2014/main" id="{3FE98647-98EA-9846-B029-2EB7BD126545}"/>
                    </a:ext>
                  </a:extLst>
                </p:cNvPr>
                <p:cNvSpPr>
                  <a:spLocks/>
                </p:cNvSpPr>
                <p:nvPr/>
              </p:nvSpPr>
              <p:spPr bwMode="auto">
                <a:xfrm>
                  <a:off x="3119" y="1478"/>
                  <a:ext cx="557" cy="2110"/>
                </a:xfrm>
                <a:custGeom>
                  <a:avLst/>
                  <a:gdLst>
                    <a:gd name="T0" fmla="*/ 1 w 592"/>
                    <a:gd name="T1" fmla="*/ 2147483647 h 491"/>
                    <a:gd name="T2" fmla="*/ 8 w 592"/>
                    <a:gd name="T3" fmla="*/ 0 h 491"/>
                    <a:gd name="T4" fmla="*/ 8 w 592"/>
                    <a:gd name="T5" fmla="*/ 2147483647 h 491"/>
                    <a:gd name="T6" fmla="*/ 8 w 592"/>
                    <a:gd name="T7" fmla="*/ 2147483647 h 491"/>
                    <a:gd name="T8" fmla="*/ 0 w 592"/>
                    <a:gd name="T9" fmla="*/ 2147483647 h 491"/>
                    <a:gd name="T10" fmla="*/ 1 w 592"/>
                    <a:gd name="T11" fmla="*/ 2147483647 h 491"/>
                    <a:gd name="T12" fmla="*/ 0 60000 65536"/>
                    <a:gd name="T13" fmla="*/ 0 60000 65536"/>
                    <a:gd name="T14" fmla="*/ 0 60000 65536"/>
                    <a:gd name="T15" fmla="*/ 0 60000 65536"/>
                    <a:gd name="T16" fmla="*/ 0 60000 65536"/>
                    <a:gd name="T17" fmla="*/ 0 60000 65536"/>
                    <a:gd name="T18" fmla="*/ 0 w 592"/>
                    <a:gd name="T19" fmla="*/ 0 h 491"/>
                    <a:gd name="T20" fmla="*/ 592 w 592"/>
                    <a:gd name="T21" fmla="*/ 491 h 491"/>
                  </a:gdLst>
                  <a:ahLst/>
                  <a:cxnLst>
                    <a:cxn ang="T12">
                      <a:pos x="T0" y="T1"/>
                    </a:cxn>
                    <a:cxn ang="T13">
                      <a:pos x="T2" y="T3"/>
                    </a:cxn>
                    <a:cxn ang="T14">
                      <a:pos x="T4" y="T5"/>
                    </a:cxn>
                    <a:cxn ang="T15">
                      <a:pos x="T6" y="T7"/>
                    </a:cxn>
                    <a:cxn ang="T16">
                      <a:pos x="T8" y="T9"/>
                    </a:cxn>
                    <a:cxn ang="T17">
                      <a:pos x="T10" y="T11"/>
                    </a:cxn>
                  </a:cxnLst>
                  <a:rect l="T18" t="T19" r="T20" b="T21"/>
                  <a:pathLst>
                    <a:path w="592" h="491">
                      <a:moveTo>
                        <a:pt x="1" y="155"/>
                      </a:moveTo>
                      <a:lnTo>
                        <a:pt x="361" y="0"/>
                      </a:lnTo>
                      <a:lnTo>
                        <a:pt x="592" y="276"/>
                      </a:lnTo>
                      <a:lnTo>
                        <a:pt x="235" y="491"/>
                      </a:lnTo>
                      <a:lnTo>
                        <a:pt x="0" y="156"/>
                      </a:lnTo>
                      <a:lnTo>
                        <a:pt x="1" y="155"/>
                      </a:lnTo>
                      <a:close/>
                    </a:path>
                  </a:pathLst>
                </a:custGeom>
                <a:gradFill rotWithShape="1">
                  <a:gsLst>
                    <a:gs pos="0">
                      <a:srgbClr val="9999FF"/>
                    </a:gs>
                    <a:gs pos="100000">
                      <a:srgbClr val="3333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sp>
              <p:nvSpPr>
                <p:cNvPr id="253" name="Line 141">
                  <a:extLst>
                    <a:ext uri="{FF2B5EF4-FFF2-40B4-BE49-F238E27FC236}">
                      <a16:creationId xmlns:a16="http://schemas.microsoft.com/office/drawing/2014/main" id="{5BB27C54-FC00-004B-8D86-4BA20E4BD028}"/>
                    </a:ext>
                  </a:extLst>
                </p:cNvPr>
                <p:cNvSpPr>
                  <a:spLocks noChangeShapeType="1"/>
                </p:cNvSpPr>
                <p:nvPr/>
              </p:nvSpPr>
              <p:spPr bwMode="auto">
                <a:xfrm>
                  <a:off x="3203" y="2413"/>
                  <a:ext cx="222" cy="301"/>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sp>
              <p:nvSpPr>
                <p:cNvPr id="254" name="Line 142">
                  <a:extLst>
                    <a:ext uri="{FF2B5EF4-FFF2-40B4-BE49-F238E27FC236}">
                      <a16:creationId xmlns:a16="http://schemas.microsoft.com/office/drawing/2014/main" id="{86C70EAB-0F0F-C24B-815A-D712BAC594D0}"/>
                    </a:ext>
                  </a:extLst>
                </p:cNvPr>
                <p:cNvSpPr>
                  <a:spLocks noChangeShapeType="1"/>
                </p:cNvSpPr>
                <p:nvPr/>
              </p:nvSpPr>
              <p:spPr bwMode="auto">
                <a:xfrm>
                  <a:off x="3295" y="2368"/>
                  <a:ext cx="218" cy="29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sp>
              <p:nvSpPr>
                <p:cNvPr id="255" name="Line 143">
                  <a:extLst>
                    <a:ext uri="{FF2B5EF4-FFF2-40B4-BE49-F238E27FC236}">
                      <a16:creationId xmlns:a16="http://schemas.microsoft.com/office/drawing/2014/main" id="{1BB2AE29-2FB9-9C44-916B-1575D10BCEA0}"/>
                    </a:ext>
                  </a:extLst>
                </p:cNvPr>
                <p:cNvSpPr>
                  <a:spLocks noChangeShapeType="1"/>
                </p:cNvSpPr>
                <p:nvPr/>
              </p:nvSpPr>
              <p:spPr bwMode="auto">
                <a:xfrm>
                  <a:off x="3385" y="2335"/>
                  <a:ext cx="216" cy="27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grpSp>
          <p:pic>
            <p:nvPicPr>
              <p:cNvPr id="249" name="Picture 344">
                <a:extLst>
                  <a:ext uri="{FF2B5EF4-FFF2-40B4-BE49-F238E27FC236}">
                    <a16:creationId xmlns:a16="http://schemas.microsoft.com/office/drawing/2014/main" id="{26F0FC55-5D19-8341-B4AA-2DEF76BCCA29}"/>
                  </a:ext>
                </a:extLst>
              </p:cNvPr>
              <p:cNvPicPr preferRelativeResize="0">
                <a:picLocks noChangeAspect="1" noChangeArrowheads="1"/>
              </p:cNvPicPr>
              <p:nvPr/>
            </p:nvPicPr>
            <p:blipFill>
              <a:blip r:embed="rId11" cstate="print">
                <a:grayscl/>
                <a:extLst>
                  <a:ext uri="{28A0092B-C50C-407E-A947-70E740481C1C}">
                    <a14:useLocalDpi xmlns:a14="http://schemas.microsoft.com/office/drawing/2010/main" val="0"/>
                  </a:ext>
                </a:extLst>
              </a:blip>
              <a:srcRect/>
              <a:stretch>
                <a:fillRect/>
              </a:stretch>
            </p:blipFill>
            <p:spPr bwMode="auto">
              <a:xfrm>
                <a:off x="4749959" y="6077756"/>
                <a:ext cx="28575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6" name="グループ化 768">
              <a:extLst>
                <a:ext uri="{FF2B5EF4-FFF2-40B4-BE49-F238E27FC236}">
                  <a16:creationId xmlns:a16="http://schemas.microsoft.com/office/drawing/2014/main" id="{E6DE91B8-AFE5-834C-800A-ABEF965FE511}"/>
                </a:ext>
              </a:extLst>
            </p:cNvPr>
            <p:cNvGrpSpPr>
              <a:grpSpLocks/>
            </p:cNvGrpSpPr>
            <p:nvPr/>
          </p:nvGrpSpPr>
          <p:grpSpPr bwMode="auto">
            <a:xfrm flipH="1">
              <a:off x="5463732" y="2071467"/>
              <a:ext cx="339518" cy="346384"/>
              <a:chOff x="4749959" y="5515247"/>
              <a:chExt cx="718046" cy="881237"/>
            </a:xfrm>
          </p:grpSpPr>
          <p:grpSp>
            <p:nvGrpSpPr>
              <p:cNvPr id="257" name="Group 137">
                <a:extLst>
                  <a:ext uri="{FF2B5EF4-FFF2-40B4-BE49-F238E27FC236}">
                    <a16:creationId xmlns:a16="http://schemas.microsoft.com/office/drawing/2014/main" id="{F38B4D5C-9DEA-C744-875F-F81EE73CEE4E}"/>
                  </a:ext>
                </a:extLst>
              </p:cNvPr>
              <p:cNvGrpSpPr>
                <a:grpSpLocks/>
              </p:cNvGrpSpPr>
              <p:nvPr/>
            </p:nvGrpSpPr>
            <p:grpSpPr bwMode="auto">
              <a:xfrm>
                <a:off x="4885992" y="5515247"/>
                <a:ext cx="582013" cy="881237"/>
                <a:chOff x="2649" y="1478"/>
                <a:chExt cx="1168" cy="2111"/>
              </a:xfrm>
            </p:grpSpPr>
            <p:pic>
              <p:nvPicPr>
                <p:cNvPr id="259" name="Picture 138" descr="MCj04316270000[1]">
                  <a:extLst>
                    <a:ext uri="{FF2B5EF4-FFF2-40B4-BE49-F238E27FC236}">
                      <a16:creationId xmlns:a16="http://schemas.microsoft.com/office/drawing/2014/main" id="{C85ACE0B-52E8-7047-B073-FA9E01881B93}"/>
                    </a:ext>
                  </a:extLst>
                </p:cNvPr>
                <p:cNvPicPr preferRelativeResize="0">
                  <a:picLocks noChangeAspect="1" noChangeArrowheads="1"/>
                </p:cNvPicPr>
                <p:nvPr/>
              </p:nvPicPr>
              <p:blipFill>
                <a:blip r:embed="rId10" cstate="print">
                  <a:grayscl/>
                  <a:extLst>
                    <a:ext uri="{28A0092B-C50C-407E-A947-70E740481C1C}">
                      <a14:useLocalDpi xmlns:a14="http://schemas.microsoft.com/office/drawing/2010/main" val="0"/>
                    </a:ext>
                  </a:extLst>
                </a:blip>
                <a:srcRect/>
                <a:stretch>
                  <a:fillRect/>
                </a:stretch>
              </p:blipFill>
              <p:spPr bwMode="auto">
                <a:xfrm>
                  <a:off x="2737" y="2214"/>
                  <a:ext cx="108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0" name="Freeform 139">
                  <a:extLst>
                    <a:ext uri="{FF2B5EF4-FFF2-40B4-BE49-F238E27FC236}">
                      <a16:creationId xmlns:a16="http://schemas.microsoft.com/office/drawing/2014/main" id="{4E381A07-3D9B-EB46-AAAB-A186FA3EFE00}"/>
                    </a:ext>
                  </a:extLst>
                </p:cNvPr>
                <p:cNvSpPr>
                  <a:spLocks/>
                </p:cNvSpPr>
                <p:nvPr/>
              </p:nvSpPr>
              <p:spPr bwMode="auto">
                <a:xfrm>
                  <a:off x="2649" y="1479"/>
                  <a:ext cx="849" cy="2110"/>
                </a:xfrm>
                <a:custGeom>
                  <a:avLst/>
                  <a:gdLst>
                    <a:gd name="T0" fmla="*/ 1 w 592"/>
                    <a:gd name="T1" fmla="*/ 2147483647 h 491"/>
                    <a:gd name="T2" fmla="*/ 1 w 592"/>
                    <a:gd name="T3" fmla="*/ 0 h 491"/>
                    <a:gd name="T4" fmla="*/ 1 w 592"/>
                    <a:gd name="T5" fmla="*/ 2147483647 h 491"/>
                    <a:gd name="T6" fmla="*/ 1 w 592"/>
                    <a:gd name="T7" fmla="*/ 2147483647 h 491"/>
                    <a:gd name="T8" fmla="*/ 0 w 592"/>
                    <a:gd name="T9" fmla="*/ 2147483647 h 491"/>
                    <a:gd name="T10" fmla="*/ 1 w 592"/>
                    <a:gd name="T11" fmla="*/ 2147483647 h 491"/>
                    <a:gd name="T12" fmla="*/ 0 60000 65536"/>
                    <a:gd name="T13" fmla="*/ 0 60000 65536"/>
                    <a:gd name="T14" fmla="*/ 0 60000 65536"/>
                    <a:gd name="T15" fmla="*/ 0 60000 65536"/>
                    <a:gd name="T16" fmla="*/ 0 60000 65536"/>
                    <a:gd name="T17" fmla="*/ 0 60000 65536"/>
                    <a:gd name="T18" fmla="*/ 0 w 592"/>
                    <a:gd name="T19" fmla="*/ 0 h 491"/>
                    <a:gd name="T20" fmla="*/ 592 w 592"/>
                    <a:gd name="T21" fmla="*/ 491 h 491"/>
                  </a:gdLst>
                  <a:ahLst/>
                  <a:cxnLst>
                    <a:cxn ang="T12">
                      <a:pos x="T0" y="T1"/>
                    </a:cxn>
                    <a:cxn ang="T13">
                      <a:pos x="T2" y="T3"/>
                    </a:cxn>
                    <a:cxn ang="T14">
                      <a:pos x="T4" y="T5"/>
                    </a:cxn>
                    <a:cxn ang="T15">
                      <a:pos x="T6" y="T7"/>
                    </a:cxn>
                    <a:cxn ang="T16">
                      <a:pos x="T8" y="T9"/>
                    </a:cxn>
                    <a:cxn ang="T17">
                      <a:pos x="T10" y="T11"/>
                    </a:cxn>
                  </a:cxnLst>
                  <a:rect l="T18" t="T19" r="T20" b="T21"/>
                  <a:pathLst>
                    <a:path w="592" h="491">
                      <a:moveTo>
                        <a:pt x="1" y="155"/>
                      </a:moveTo>
                      <a:lnTo>
                        <a:pt x="361" y="0"/>
                      </a:lnTo>
                      <a:lnTo>
                        <a:pt x="592" y="276"/>
                      </a:lnTo>
                      <a:lnTo>
                        <a:pt x="235" y="491"/>
                      </a:lnTo>
                      <a:lnTo>
                        <a:pt x="0" y="156"/>
                      </a:lnTo>
                      <a:lnTo>
                        <a:pt x="1" y="155"/>
                      </a:lnTo>
                      <a:close/>
                    </a:path>
                  </a:pathLst>
                </a:custGeom>
                <a:solidFill>
                  <a:schemeClr val="bg1"/>
                </a:solidFill>
                <a:ln w="9525" cap="flat" cmpd="sng">
                  <a:solidFill>
                    <a:schemeClr val="bg2"/>
                  </a:solidFill>
                  <a:prstDash val="solid"/>
                  <a:round/>
                  <a:headEnd/>
                  <a:tailEnd/>
                </a:ln>
              </p:spPr>
              <p:txBody>
                <a:bodyPr wrap="none" anchor="ctr">
                  <a:spAutoFit/>
                </a:bodyPr>
                <a:lstStyle/>
                <a:p>
                  <a:endParaRPr lang="ja-JP" altLang="en-US" sz="1477">
                    <a:latin typeface="Segoe UI" panose="020B0502040204020203" pitchFamily="34" charset="0"/>
                    <a:cs typeface="Segoe UI" panose="020B0502040204020203" pitchFamily="34" charset="0"/>
                  </a:endParaRPr>
                </a:p>
              </p:txBody>
            </p:sp>
            <p:sp>
              <p:nvSpPr>
                <p:cNvPr id="261" name="Freeform 140">
                  <a:extLst>
                    <a:ext uri="{FF2B5EF4-FFF2-40B4-BE49-F238E27FC236}">
                      <a16:creationId xmlns:a16="http://schemas.microsoft.com/office/drawing/2014/main" id="{FA16BCC6-F42B-0743-9800-246441984854}"/>
                    </a:ext>
                  </a:extLst>
                </p:cNvPr>
                <p:cNvSpPr>
                  <a:spLocks/>
                </p:cNvSpPr>
                <p:nvPr/>
              </p:nvSpPr>
              <p:spPr bwMode="auto">
                <a:xfrm>
                  <a:off x="3119" y="1478"/>
                  <a:ext cx="557" cy="2110"/>
                </a:xfrm>
                <a:custGeom>
                  <a:avLst/>
                  <a:gdLst>
                    <a:gd name="T0" fmla="*/ 1 w 592"/>
                    <a:gd name="T1" fmla="*/ 2147483647 h 491"/>
                    <a:gd name="T2" fmla="*/ 8 w 592"/>
                    <a:gd name="T3" fmla="*/ 0 h 491"/>
                    <a:gd name="T4" fmla="*/ 8 w 592"/>
                    <a:gd name="T5" fmla="*/ 2147483647 h 491"/>
                    <a:gd name="T6" fmla="*/ 8 w 592"/>
                    <a:gd name="T7" fmla="*/ 2147483647 h 491"/>
                    <a:gd name="T8" fmla="*/ 0 w 592"/>
                    <a:gd name="T9" fmla="*/ 2147483647 h 491"/>
                    <a:gd name="T10" fmla="*/ 1 w 592"/>
                    <a:gd name="T11" fmla="*/ 2147483647 h 491"/>
                    <a:gd name="T12" fmla="*/ 0 60000 65536"/>
                    <a:gd name="T13" fmla="*/ 0 60000 65536"/>
                    <a:gd name="T14" fmla="*/ 0 60000 65536"/>
                    <a:gd name="T15" fmla="*/ 0 60000 65536"/>
                    <a:gd name="T16" fmla="*/ 0 60000 65536"/>
                    <a:gd name="T17" fmla="*/ 0 60000 65536"/>
                    <a:gd name="T18" fmla="*/ 0 w 592"/>
                    <a:gd name="T19" fmla="*/ 0 h 491"/>
                    <a:gd name="T20" fmla="*/ 592 w 592"/>
                    <a:gd name="T21" fmla="*/ 491 h 491"/>
                  </a:gdLst>
                  <a:ahLst/>
                  <a:cxnLst>
                    <a:cxn ang="T12">
                      <a:pos x="T0" y="T1"/>
                    </a:cxn>
                    <a:cxn ang="T13">
                      <a:pos x="T2" y="T3"/>
                    </a:cxn>
                    <a:cxn ang="T14">
                      <a:pos x="T4" y="T5"/>
                    </a:cxn>
                    <a:cxn ang="T15">
                      <a:pos x="T6" y="T7"/>
                    </a:cxn>
                    <a:cxn ang="T16">
                      <a:pos x="T8" y="T9"/>
                    </a:cxn>
                    <a:cxn ang="T17">
                      <a:pos x="T10" y="T11"/>
                    </a:cxn>
                  </a:cxnLst>
                  <a:rect l="T18" t="T19" r="T20" b="T21"/>
                  <a:pathLst>
                    <a:path w="592" h="491">
                      <a:moveTo>
                        <a:pt x="1" y="155"/>
                      </a:moveTo>
                      <a:lnTo>
                        <a:pt x="361" y="0"/>
                      </a:lnTo>
                      <a:lnTo>
                        <a:pt x="592" y="276"/>
                      </a:lnTo>
                      <a:lnTo>
                        <a:pt x="235" y="491"/>
                      </a:lnTo>
                      <a:lnTo>
                        <a:pt x="0" y="156"/>
                      </a:lnTo>
                      <a:lnTo>
                        <a:pt x="1" y="155"/>
                      </a:lnTo>
                      <a:close/>
                    </a:path>
                  </a:pathLst>
                </a:custGeom>
                <a:gradFill rotWithShape="1">
                  <a:gsLst>
                    <a:gs pos="0">
                      <a:srgbClr val="9999FF"/>
                    </a:gs>
                    <a:gs pos="100000">
                      <a:srgbClr val="3333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sp>
              <p:nvSpPr>
                <p:cNvPr id="262" name="Line 141">
                  <a:extLst>
                    <a:ext uri="{FF2B5EF4-FFF2-40B4-BE49-F238E27FC236}">
                      <a16:creationId xmlns:a16="http://schemas.microsoft.com/office/drawing/2014/main" id="{A2E963A9-B7F6-1140-A4F5-C8409E415191}"/>
                    </a:ext>
                  </a:extLst>
                </p:cNvPr>
                <p:cNvSpPr>
                  <a:spLocks noChangeShapeType="1"/>
                </p:cNvSpPr>
                <p:nvPr/>
              </p:nvSpPr>
              <p:spPr bwMode="auto">
                <a:xfrm>
                  <a:off x="3203" y="2413"/>
                  <a:ext cx="222" cy="301"/>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sp>
              <p:nvSpPr>
                <p:cNvPr id="263" name="Line 142">
                  <a:extLst>
                    <a:ext uri="{FF2B5EF4-FFF2-40B4-BE49-F238E27FC236}">
                      <a16:creationId xmlns:a16="http://schemas.microsoft.com/office/drawing/2014/main" id="{9E383B71-8FF1-0B40-AE7A-E60CB55D9CE2}"/>
                    </a:ext>
                  </a:extLst>
                </p:cNvPr>
                <p:cNvSpPr>
                  <a:spLocks noChangeShapeType="1"/>
                </p:cNvSpPr>
                <p:nvPr/>
              </p:nvSpPr>
              <p:spPr bwMode="auto">
                <a:xfrm>
                  <a:off x="3295" y="2368"/>
                  <a:ext cx="218" cy="29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sp>
              <p:nvSpPr>
                <p:cNvPr id="264" name="Line 143">
                  <a:extLst>
                    <a:ext uri="{FF2B5EF4-FFF2-40B4-BE49-F238E27FC236}">
                      <a16:creationId xmlns:a16="http://schemas.microsoft.com/office/drawing/2014/main" id="{04A7F973-EBCA-304B-8C97-FAF508490E8A}"/>
                    </a:ext>
                  </a:extLst>
                </p:cNvPr>
                <p:cNvSpPr>
                  <a:spLocks noChangeShapeType="1"/>
                </p:cNvSpPr>
                <p:nvPr/>
              </p:nvSpPr>
              <p:spPr bwMode="auto">
                <a:xfrm>
                  <a:off x="3385" y="2335"/>
                  <a:ext cx="216" cy="27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grpSp>
          <p:pic>
            <p:nvPicPr>
              <p:cNvPr id="258" name="Picture 344">
                <a:extLst>
                  <a:ext uri="{FF2B5EF4-FFF2-40B4-BE49-F238E27FC236}">
                    <a16:creationId xmlns:a16="http://schemas.microsoft.com/office/drawing/2014/main" id="{EE398681-7F2F-8B4D-8133-2DCF53F32C26}"/>
                  </a:ext>
                </a:extLst>
              </p:cNvPr>
              <p:cNvPicPr preferRelativeResize="0">
                <a:picLocks noChangeAspect="1" noChangeArrowheads="1"/>
              </p:cNvPicPr>
              <p:nvPr/>
            </p:nvPicPr>
            <p:blipFill>
              <a:blip r:embed="rId11" cstate="print">
                <a:grayscl/>
                <a:extLst>
                  <a:ext uri="{28A0092B-C50C-407E-A947-70E740481C1C}">
                    <a14:useLocalDpi xmlns:a14="http://schemas.microsoft.com/office/drawing/2010/main" val="0"/>
                  </a:ext>
                </a:extLst>
              </a:blip>
              <a:srcRect/>
              <a:stretch>
                <a:fillRect/>
              </a:stretch>
            </p:blipFill>
            <p:spPr bwMode="auto">
              <a:xfrm>
                <a:off x="4749959" y="6077756"/>
                <a:ext cx="28575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5" name="グループ化 823">
              <a:extLst>
                <a:ext uri="{FF2B5EF4-FFF2-40B4-BE49-F238E27FC236}">
                  <a16:creationId xmlns:a16="http://schemas.microsoft.com/office/drawing/2014/main" id="{9F2FA330-8383-5C4D-B341-5723A6F14001}"/>
                </a:ext>
              </a:extLst>
            </p:cNvPr>
            <p:cNvGrpSpPr>
              <a:grpSpLocks/>
            </p:cNvGrpSpPr>
            <p:nvPr/>
          </p:nvGrpSpPr>
          <p:grpSpPr bwMode="auto">
            <a:xfrm flipH="1">
              <a:off x="5136368" y="2031028"/>
              <a:ext cx="339518" cy="346384"/>
              <a:chOff x="4749959" y="5515247"/>
              <a:chExt cx="718046" cy="881237"/>
            </a:xfrm>
          </p:grpSpPr>
          <p:grpSp>
            <p:nvGrpSpPr>
              <p:cNvPr id="266" name="Group 137">
                <a:extLst>
                  <a:ext uri="{FF2B5EF4-FFF2-40B4-BE49-F238E27FC236}">
                    <a16:creationId xmlns:a16="http://schemas.microsoft.com/office/drawing/2014/main" id="{3F851739-4BB3-E44C-AC6B-14A44E1644AC}"/>
                  </a:ext>
                </a:extLst>
              </p:cNvPr>
              <p:cNvGrpSpPr>
                <a:grpSpLocks/>
              </p:cNvGrpSpPr>
              <p:nvPr/>
            </p:nvGrpSpPr>
            <p:grpSpPr bwMode="auto">
              <a:xfrm>
                <a:off x="4885992" y="5515247"/>
                <a:ext cx="582013" cy="881237"/>
                <a:chOff x="2649" y="1478"/>
                <a:chExt cx="1168" cy="2111"/>
              </a:xfrm>
            </p:grpSpPr>
            <p:pic>
              <p:nvPicPr>
                <p:cNvPr id="268" name="Picture 138" descr="MCj04316270000[1]">
                  <a:extLst>
                    <a:ext uri="{FF2B5EF4-FFF2-40B4-BE49-F238E27FC236}">
                      <a16:creationId xmlns:a16="http://schemas.microsoft.com/office/drawing/2014/main" id="{9390A6AC-EC2E-9646-B035-1ED58C16E4DE}"/>
                    </a:ext>
                  </a:extLst>
                </p:cNvPr>
                <p:cNvPicPr preferRelativeResize="0">
                  <a:picLocks noChangeAspect="1" noChangeArrowheads="1"/>
                </p:cNvPicPr>
                <p:nvPr/>
              </p:nvPicPr>
              <p:blipFill>
                <a:blip r:embed="rId10" cstate="print">
                  <a:grayscl/>
                  <a:extLst>
                    <a:ext uri="{28A0092B-C50C-407E-A947-70E740481C1C}">
                      <a14:useLocalDpi xmlns:a14="http://schemas.microsoft.com/office/drawing/2010/main" val="0"/>
                    </a:ext>
                  </a:extLst>
                </a:blip>
                <a:srcRect/>
                <a:stretch>
                  <a:fillRect/>
                </a:stretch>
              </p:blipFill>
              <p:spPr bwMode="auto">
                <a:xfrm>
                  <a:off x="2737" y="2214"/>
                  <a:ext cx="108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9" name="Freeform 139">
                  <a:extLst>
                    <a:ext uri="{FF2B5EF4-FFF2-40B4-BE49-F238E27FC236}">
                      <a16:creationId xmlns:a16="http://schemas.microsoft.com/office/drawing/2014/main" id="{F981B544-B704-484F-9274-1B444162EE5C}"/>
                    </a:ext>
                  </a:extLst>
                </p:cNvPr>
                <p:cNvSpPr>
                  <a:spLocks/>
                </p:cNvSpPr>
                <p:nvPr/>
              </p:nvSpPr>
              <p:spPr bwMode="auto">
                <a:xfrm>
                  <a:off x="2649" y="1479"/>
                  <a:ext cx="849" cy="2110"/>
                </a:xfrm>
                <a:custGeom>
                  <a:avLst/>
                  <a:gdLst>
                    <a:gd name="T0" fmla="*/ 1 w 592"/>
                    <a:gd name="T1" fmla="*/ 2147483647 h 491"/>
                    <a:gd name="T2" fmla="*/ 1 w 592"/>
                    <a:gd name="T3" fmla="*/ 0 h 491"/>
                    <a:gd name="T4" fmla="*/ 1 w 592"/>
                    <a:gd name="T5" fmla="*/ 2147483647 h 491"/>
                    <a:gd name="T6" fmla="*/ 1 w 592"/>
                    <a:gd name="T7" fmla="*/ 2147483647 h 491"/>
                    <a:gd name="T8" fmla="*/ 0 w 592"/>
                    <a:gd name="T9" fmla="*/ 2147483647 h 491"/>
                    <a:gd name="T10" fmla="*/ 1 w 592"/>
                    <a:gd name="T11" fmla="*/ 2147483647 h 491"/>
                    <a:gd name="T12" fmla="*/ 0 60000 65536"/>
                    <a:gd name="T13" fmla="*/ 0 60000 65536"/>
                    <a:gd name="T14" fmla="*/ 0 60000 65536"/>
                    <a:gd name="T15" fmla="*/ 0 60000 65536"/>
                    <a:gd name="T16" fmla="*/ 0 60000 65536"/>
                    <a:gd name="T17" fmla="*/ 0 60000 65536"/>
                    <a:gd name="T18" fmla="*/ 0 w 592"/>
                    <a:gd name="T19" fmla="*/ 0 h 491"/>
                    <a:gd name="T20" fmla="*/ 592 w 592"/>
                    <a:gd name="T21" fmla="*/ 491 h 491"/>
                  </a:gdLst>
                  <a:ahLst/>
                  <a:cxnLst>
                    <a:cxn ang="T12">
                      <a:pos x="T0" y="T1"/>
                    </a:cxn>
                    <a:cxn ang="T13">
                      <a:pos x="T2" y="T3"/>
                    </a:cxn>
                    <a:cxn ang="T14">
                      <a:pos x="T4" y="T5"/>
                    </a:cxn>
                    <a:cxn ang="T15">
                      <a:pos x="T6" y="T7"/>
                    </a:cxn>
                    <a:cxn ang="T16">
                      <a:pos x="T8" y="T9"/>
                    </a:cxn>
                    <a:cxn ang="T17">
                      <a:pos x="T10" y="T11"/>
                    </a:cxn>
                  </a:cxnLst>
                  <a:rect l="T18" t="T19" r="T20" b="T21"/>
                  <a:pathLst>
                    <a:path w="592" h="491">
                      <a:moveTo>
                        <a:pt x="1" y="155"/>
                      </a:moveTo>
                      <a:lnTo>
                        <a:pt x="361" y="0"/>
                      </a:lnTo>
                      <a:lnTo>
                        <a:pt x="592" y="276"/>
                      </a:lnTo>
                      <a:lnTo>
                        <a:pt x="235" y="491"/>
                      </a:lnTo>
                      <a:lnTo>
                        <a:pt x="0" y="156"/>
                      </a:lnTo>
                      <a:lnTo>
                        <a:pt x="1" y="155"/>
                      </a:lnTo>
                      <a:close/>
                    </a:path>
                  </a:pathLst>
                </a:custGeom>
                <a:solidFill>
                  <a:schemeClr val="bg1"/>
                </a:solidFill>
                <a:ln w="9525" cap="flat" cmpd="sng">
                  <a:solidFill>
                    <a:schemeClr val="bg2"/>
                  </a:solidFill>
                  <a:prstDash val="solid"/>
                  <a:round/>
                  <a:headEnd/>
                  <a:tailEnd/>
                </a:ln>
              </p:spPr>
              <p:txBody>
                <a:bodyPr wrap="none" anchor="ctr">
                  <a:spAutoFit/>
                </a:bodyPr>
                <a:lstStyle/>
                <a:p>
                  <a:endParaRPr lang="ja-JP" altLang="en-US" sz="1477">
                    <a:latin typeface="Segoe UI" panose="020B0502040204020203" pitchFamily="34" charset="0"/>
                    <a:cs typeface="Segoe UI" panose="020B0502040204020203" pitchFamily="34" charset="0"/>
                  </a:endParaRPr>
                </a:p>
              </p:txBody>
            </p:sp>
            <p:sp>
              <p:nvSpPr>
                <p:cNvPr id="270" name="Freeform 140">
                  <a:extLst>
                    <a:ext uri="{FF2B5EF4-FFF2-40B4-BE49-F238E27FC236}">
                      <a16:creationId xmlns:a16="http://schemas.microsoft.com/office/drawing/2014/main" id="{A573AAF4-107C-844F-946D-F9B8DC9555AA}"/>
                    </a:ext>
                  </a:extLst>
                </p:cNvPr>
                <p:cNvSpPr>
                  <a:spLocks/>
                </p:cNvSpPr>
                <p:nvPr/>
              </p:nvSpPr>
              <p:spPr bwMode="auto">
                <a:xfrm>
                  <a:off x="3119" y="1478"/>
                  <a:ext cx="557" cy="2110"/>
                </a:xfrm>
                <a:custGeom>
                  <a:avLst/>
                  <a:gdLst>
                    <a:gd name="T0" fmla="*/ 1 w 592"/>
                    <a:gd name="T1" fmla="*/ 2147483647 h 491"/>
                    <a:gd name="T2" fmla="*/ 8 w 592"/>
                    <a:gd name="T3" fmla="*/ 0 h 491"/>
                    <a:gd name="T4" fmla="*/ 8 w 592"/>
                    <a:gd name="T5" fmla="*/ 2147483647 h 491"/>
                    <a:gd name="T6" fmla="*/ 8 w 592"/>
                    <a:gd name="T7" fmla="*/ 2147483647 h 491"/>
                    <a:gd name="T8" fmla="*/ 0 w 592"/>
                    <a:gd name="T9" fmla="*/ 2147483647 h 491"/>
                    <a:gd name="T10" fmla="*/ 1 w 592"/>
                    <a:gd name="T11" fmla="*/ 2147483647 h 491"/>
                    <a:gd name="T12" fmla="*/ 0 60000 65536"/>
                    <a:gd name="T13" fmla="*/ 0 60000 65536"/>
                    <a:gd name="T14" fmla="*/ 0 60000 65536"/>
                    <a:gd name="T15" fmla="*/ 0 60000 65536"/>
                    <a:gd name="T16" fmla="*/ 0 60000 65536"/>
                    <a:gd name="T17" fmla="*/ 0 60000 65536"/>
                    <a:gd name="T18" fmla="*/ 0 w 592"/>
                    <a:gd name="T19" fmla="*/ 0 h 491"/>
                    <a:gd name="T20" fmla="*/ 592 w 592"/>
                    <a:gd name="T21" fmla="*/ 491 h 491"/>
                  </a:gdLst>
                  <a:ahLst/>
                  <a:cxnLst>
                    <a:cxn ang="T12">
                      <a:pos x="T0" y="T1"/>
                    </a:cxn>
                    <a:cxn ang="T13">
                      <a:pos x="T2" y="T3"/>
                    </a:cxn>
                    <a:cxn ang="T14">
                      <a:pos x="T4" y="T5"/>
                    </a:cxn>
                    <a:cxn ang="T15">
                      <a:pos x="T6" y="T7"/>
                    </a:cxn>
                    <a:cxn ang="T16">
                      <a:pos x="T8" y="T9"/>
                    </a:cxn>
                    <a:cxn ang="T17">
                      <a:pos x="T10" y="T11"/>
                    </a:cxn>
                  </a:cxnLst>
                  <a:rect l="T18" t="T19" r="T20" b="T21"/>
                  <a:pathLst>
                    <a:path w="592" h="491">
                      <a:moveTo>
                        <a:pt x="1" y="155"/>
                      </a:moveTo>
                      <a:lnTo>
                        <a:pt x="361" y="0"/>
                      </a:lnTo>
                      <a:lnTo>
                        <a:pt x="592" y="276"/>
                      </a:lnTo>
                      <a:lnTo>
                        <a:pt x="235" y="491"/>
                      </a:lnTo>
                      <a:lnTo>
                        <a:pt x="0" y="156"/>
                      </a:lnTo>
                      <a:lnTo>
                        <a:pt x="1" y="155"/>
                      </a:lnTo>
                      <a:close/>
                    </a:path>
                  </a:pathLst>
                </a:custGeom>
                <a:gradFill rotWithShape="1">
                  <a:gsLst>
                    <a:gs pos="0">
                      <a:srgbClr val="9999FF"/>
                    </a:gs>
                    <a:gs pos="100000">
                      <a:srgbClr val="3333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sp>
              <p:nvSpPr>
                <p:cNvPr id="271" name="Line 141">
                  <a:extLst>
                    <a:ext uri="{FF2B5EF4-FFF2-40B4-BE49-F238E27FC236}">
                      <a16:creationId xmlns:a16="http://schemas.microsoft.com/office/drawing/2014/main" id="{141C4D7A-2719-DC40-856C-E25DF3F079BC}"/>
                    </a:ext>
                  </a:extLst>
                </p:cNvPr>
                <p:cNvSpPr>
                  <a:spLocks noChangeShapeType="1"/>
                </p:cNvSpPr>
                <p:nvPr/>
              </p:nvSpPr>
              <p:spPr bwMode="auto">
                <a:xfrm>
                  <a:off x="3203" y="2413"/>
                  <a:ext cx="222" cy="301"/>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sp>
              <p:nvSpPr>
                <p:cNvPr id="272" name="Line 142">
                  <a:extLst>
                    <a:ext uri="{FF2B5EF4-FFF2-40B4-BE49-F238E27FC236}">
                      <a16:creationId xmlns:a16="http://schemas.microsoft.com/office/drawing/2014/main" id="{6760565E-061B-0343-BDD7-0D87862F08F2}"/>
                    </a:ext>
                  </a:extLst>
                </p:cNvPr>
                <p:cNvSpPr>
                  <a:spLocks noChangeShapeType="1"/>
                </p:cNvSpPr>
                <p:nvPr/>
              </p:nvSpPr>
              <p:spPr bwMode="auto">
                <a:xfrm>
                  <a:off x="3295" y="2368"/>
                  <a:ext cx="218" cy="29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sp>
              <p:nvSpPr>
                <p:cNvPr id="273" name="Line 143">
                  <a:extLst>
                    <a:ext uri="{FF2B5EF4-FFF2-40B4-BE49-F238E27FC236}">
                      <a16:creationId xmlns:a16="http://schemas.microsoft.com/office/drawing/2014/main" id="{336F3C5B-E4E1-134A-AE2D-BF2F84451F99}"/>
                    </a:ext>
                  </a:extLst>
                </p:cNvPr>
                <p:cNvSpPr>
                  <a:spLocks noChangeShapeType="1"/>
                </p:cNvSpPr>
                <p:nvPr/>
              </p:nvSpPr>
              <p:spPr bwMode="auto">
                <a:xfrm>
                  <a:off x="3385" y="2335"/>
                  <a:ext cx="216" cy="27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grpSp>
          <p:pic>
            <p:nvPicPr>
              <p:cNvPr id="267" name="Picture 344">
                <a:extLst>
                  <a:ext uri="{FF2B5EF4-FFF2-40B4-BE49-F238E27FC236}">
                    <a16:creationId xmlns:a16="http://schemas.microsoft.com/office/drawing/2014/main" id="{B12B0180-A2B3-6E4B-888D-3F96A513F77D}"/>
                  </a:ext>
                </a:extLst>
              </p:cNvPr>
              <p:cNvPicPr preferRelativeResize="0">
                <a:picLocks noChangeAspect="1" noChangeArrowheads="1"/>
              </p:cNvPicPr>
              <p:nvPr/>
            </p:nvPicPr>
            <p:blipFill>
              <a:blip r:embed="rId11" cstate="print">
                <a:grayscl/>
                <a:extLst>
                  <a:ext uri="{28A0092B-C50C-407E-A947-70E740481C1C}">
                    <a14:useLocalDpi xmlns:a14="http://schemas.microsoft.com/office/drawing/2010/main" val="0"/>
                  </a:ext>
                </a:extLst>
              </a:blip>
              <a:srcRect/>
              <a:stretch>
                <a:fillRect/>
              </a:stretch>
            </p:blipFill>
            <p:spPr bwMode="auto">
              <a:xfrm>
                <a:off x="4749959" y="6077756"/>
                <a:ext cx="28575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4" name="グループ化 768">
              <a:extLst>
                <a:ext uri="{FF2B5EF4-FFF2-40B4-BE49-F238E27FC236}">
                  <a16:creationId xmlns:a16="http://schemas.microsoft.com/office/drawing/2014/main" id="{760215B2-69B1-5043-B7EC-A604407A74D6}"/>
                </a:ext>
              </a:extLst>
            </p:cNvPr>
            <p:cNvGrpSpPr>
              <a:grpSpLocks/>
            </p:cNvGrpSpPr>
            <p:nvPr/>
          </p:nvGrpSpPr>
          <p:grpSpPr bwMode="auto">
            <a:xfrm flipH="1">
              <a:off x="5519882" y="2397118"/>
              <a:ext cx="339518" cy="346384"/>
              <a:chOff x="4749959" y="5515247"/>
              <a:chExt cx="718046" cy="881237"/>
            </a:xfrm>
          </p:grpSpPr>
          <p:grpSp>
            <p:nvGrpSpPr>
              <p:cNvPr id="275" name="Group 137">
                <a:extLst>
                  <a:ext uri="{FF2B5EF4-FFF2-40B4-BE49-F238E27FC236}">
                    <a16:creationId xmlns:a16="http://schemas.microsoft.com/office/drawing/2014/main" id="{037A2F7D-CECC-A340-8173-C11FF101C3F2}"/>
                  </a:ext>
                </a:extLst>
              </p:cNvPr>
              <p:cNvGrpSpPr>
                <a:grpSpLocks/>
              </p:cNvGrpSpPr>
              <p:nvPr/>
            </p:nvGrpSpPr>
            <p:grpSpPr bwMode="auto">
              <a:xfrm>
                <a:off x="4885992" y="5515247"/>
                <a:ext cx="582013" cy="881237"/>
                <a:chOff x="2649" y="1478"/>
                <a:chExt cx="1168" cy="2111"/>
              </a:xfrm>
            </p:grpSpPr>
            <p:pic>
              <p:nvPicPr>
                <p:cNvPr id="277" name="Picture 138" descr="MCj04316270000[1]">
                  <a:extLst>
                    <a:ext uri="{FF2B5EF4-FFF2-40B4-BE49-F238E27FC236}">
                      <a16:creationId xmlns:a16="http://schemas.microsoft.com/office/drawing/2014/main" id="{E1E2967E-8B09-9947-A61E-F7C656CA8FE0}"/>
                    </a:ext>
                  </a:extLst>
                </p:cNvPr>
                <p:cNvPicPr preferRelativeResize="0">
                  <a:picLocks noChangeAspect="1" noChangeArrowheads="1"/>
                </p:cNvPicPr>
                <p:nvPr/>
              </p:nvPicPr>
              <p:blipFill>
                <a:blip r:embed="rId10" cstate="print">
                  <a:grayscl/>
                  <a:extLst>
                    <a:ext uri="{28A0092B-C50C-407E-A947-70E740481C1C}">
                      <a14:useLocalDpi xmlns:a14="http://schemas.microsoft.com/office/drawing/2010/main" val="0"/>
                    </a:ext>
                  </a:extLst>
                </a:blip>
                <a:srcRect/>
                <a:stretch>
                  <a:fillRect/>
                </a:stretch>
              </p:blipFill>
              <p:spPr bwMode="auto">
                <a:xfrm>
                  <a:off x="2737" y="2214"/>
                  <a:ext cx="108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8" name="Freeform 139">
                  <a:extLst>
                    <a:ext uri="{FF2B5EF4-FFF2-40B4-BE49-F238E27FC236}">
                      <a16:creationId xmlns:a16="http://schemas.microsoft.com/office/drawing/2014/main" id="{945B8ED9-A34D-BA4D-A4A9-B38C6F19B4C2}"/>
                    </a:ext>
                  </a:extLst>
                </p:cNvPr>
                <p:cNvSpPr>
                  <a:spLocks/>
                </p:cNvSpPr>
                <p:nvPr/>
              </p:nvSpPr>
              <p:spPr bwMode="auto">
                <a:xfrm>
                  <a:off x="2649" y="1479"/>
                  <a:ext cx="849" cy="2110"/>
                </a:xfrm>
                <a:custGeom>
                  <a:avLst/>
                  <a:gdLst>
                    <a:gd name="T0" fmla="*/ 1 w 592"/>
                    <a:gd name="T1" fmla="*/ 2147483647 h 491"/>
                    <a:gd name="T2" fmla="*/ 1 w 592"/>
                    <a:gd name="T3" fmla="*/ 0 h 491"/>
                    <a:gd name="T4" fmla="*/ 1 w 592"/>
                    <a:gd name="T5" fmla="*/ 2147483647 h 491"/>
                    <a:gd name="T6" fmla="*/ 1 w 592"/>
                    <a:gd name="T7" fmla="*/ 2147483647 h 491"/>
                    <a:gd name="T8" fmla="*/ 0 w 592"/>
                    <a:gd name="T9" fmla="*/ 2147483647 h 491"/>
                    <a:gd name="T10" fmla="*/ 1 w 592"/>
                    <a:gd name="T11" fmla="*/ 2147483647 h 491"/>
                    <a:gd name="T12" fmla="*/ 0 60000 65536"/>
                    <a:gd name="T13" fmla="*/ 0 60000 65536"/>
                    <a:gd name="T14" fmla="*/ 0 60000 65536"/>
                    <a:gd name="T15" fmla="*/ 0 60000 65536"/>
                    <a:gd name="T16" fmla="*/ 0 60000 65536"/>
                    <a:gd name="T17" fmla="*/ 0 60000 65536"/>
                    <a:gd name="T18" fmla="*/ 0 w 592"/>
                    <a:gd name="T19" fmla="*/ 0 h 491"/>
                    <a:gd name="T20" fmla="*/ 592 w 592"/>
                    <a:gd name="T21" fmla="*/ 491 h 491"/>
                  </a:gdLst>
                  <a:ahLst/>
                  <a:cxnLst>
                    <a:cxn ang="T12">
                      <a:pos x="T0" y="T1"/>
                    </a:cxn>
                    <a:cxn ang="T13">
                      <a:pos x="T2" y="T3"/>
                    </a:cxn>
                    <a:cxn ang="T14">
                      <a:pos x="T4" y="T5"/>
                    </a:cxn>
                    <a:cxn ang="T15">
                      <a:pos x="T6" y="T7"/>
                    </a:cxn>
                    <a:cxn ang="T16">
                      <a:pos x="T8" y="T9"/>
                    </a:cxn>
                    <a:cxn ang="T17">
                      <a:pos x="T10" y="T11"/>
                    </a:cxn>
                  </a:cxnLst>
                  <a:rect l="T18" t="T19" r="T20" b="T21"/>
                  <a:pathLst>
                    <a:path w="592" h="491">
                      <a:moveTo>
                        <a:pt x="1" y="155"/>
                      </a:moveTo>
                      <a:lnTo>
                        <a:pt x="361" y="0"/>
                      </a:lnTo>
                      <a:lnTo>
                        <a:pt x="592" y="276"/>
                      </a:lnTo>
                      <a:lnTo>
                        <a:pt x="235" y="491"/>
                      </a:lnTo>
                      <a:lnTo>
                        <a:pt x="0" y="156"/>
                      </a:lnTo>
                      <a:lnTo>
                        <a:pt x="1" y="155"/>
                      </a:lnTo>
                      <a:close/>
                    </a:path>
                  </a:pathLst>
                </a:custGeom>
                <a:solidFill>
                  <a:schemeClr val="bg1"/>
                </a:solidFill>
                <a:ln w="9525" cap="flat" cmpd="sng">
                  <a:solidFill>
                    <a:schemeClr val="bg2"/>
                  </a:solidFill>
                  <a:prstDash val="solid"/>
                  <a:round/>
                  <a:headEnd/>
                  <a:tailEnd/>
                </a:ln>
              </p:spPr>
              <p:txBody>
                <a:bodyPr wrap="none" anchor="ctr">
                  <a:spAutoFit/>
                </a:bodyPr>
                <a:lstStyle/>
                <a:p>
                  <a:endParaRPr lang="ja-JP" altLang="en-US" sz="1477">
                    <a:latin typeface="Segoe UI" panose="020B0502040204020203" pitchFamily="34" charset="0"/>
                    <a:cs typeface="Segoe UI" panose="020B0502040204020203" pitchFamily="34" charset="0"/>
                  </a:endParaRPr>
                </a:p>
              </p:txBody>
            </p:sp>
            <p:sp>
              <p:nvSpPr>
                <p:cNvPr id="279" name="Freeform 140">
                  <a:extLst>
                    <a:ext uri="{FF2B5EF4-FFF2-40B4-BE49-F238E27FC236}">
                      <a16:creationId xmlns:a16="http://schemas.microsoft.com/office/drawing/2014/main" id="{EB575DC6-5DB2-C740-8480-3CD339EC5CB9}"/>
                    </a:ext>
                  </a:extLst>
                </p:cNvPr>
                <p:cNvSpPr>
                  <a:spLocks/>
                </p:cNvSpPr>
                <p:nvPr/>
              </p:nvSpPr>
              <p:spPr bwMode="auto">
                <a:xfrm>
                  <a:off x="3119" y="1478"/>
                  <a:ext cx="557" cy="2110"/>
                </a:xfrm>
                <a:custGeom>
                  <a:avLst/>
                  <a:gdLst>
                    <a:gd name="T0" fmla="*/ 1 w 592"/>
                    <a:gd name="T1" fmla="*/ 2147483647 h 491"/>
                    <a:gd name="T2" fmla="*/ 8 w 592"/>
                    <a:gd name="T3" fmla="*/ 0 h 491"/>
                    <a:gd name="T4" fmla="*/ 8 w 592"/>
                    <a:gd name="T5" fmla="*/ 2147483647 h 491"/>
                    <a:gd name="T6" fmla="*/ 8 w 592"/>
                    <a:gd name="T7" fmla="*/ 2147483647 h 491"/>
                    <a:gd name="T8" fmla="*/ 0 w 592"/>
                    <a:gd name="T9" fmla="*/ 2147483647 h 491"/>
                    <a:gd name="T10" fmla="*/ 1 w 592"/>
                    <a:gd name="T11" fmla="*/ 2147483647 h 491"/>
                    <a:gd name="T12" fmla="*/ 0 60000 65536"/>
                    <a:gd name="T13" fmla="*/ 0 60000 65536"/>
                    <a:gd name="T14" fmla="*/ 0 60000 65536"/>
                    <a:gd name="T15" fmla="*/ 0 60000 65536"/>
                    <a:gd name="T16" fmla="*/ 0 60000 65536"/>
                    <a:gd name="T17" fmla="*/ 0 60000 65536"/>
                    <a:gd name="T18" fmla="*/ 0 w 592"/>
                    <a:gd name="T19" fmla="*/ 0 h 491"/>
                    <a:gd name="T20" fmla="*/ 592 w 592"/>
                    <a:gd name="T21" fmla="*/ 491 h 491"/>
                  </a:gdLst>
                  <a:ahLst/>
                  <a:cxnLst>
                    <a:cxn ang="T12">
                      <a:pos x="T0" y="T1"/>
                    </a:cxn>
                    <a:cxn ang="T13">
                      <a:pos x="T2" y="T3"/>
                    </a:cxn>
                    <a:cxn ang="T14">
                      <a:pos x="T4" y="T5"/>
                    </a:cxn>
                    <a:cxn ang="T15">
                      <a:pos x="T6" y="T7"/>
                    </a:cxn>
                    <a:cxn ang="T16">
                      <a:pos x="T8" y="T9"/>
                    </a:cxn>
                    <a:cxn ang="T17">
                      <a:pos x="T10" y="T11"/>
                    </a:cxn>
                  </a:cxnLst>
                  <a:rect l="T18" t="T19" r="T20" b="T21"/>
                  <a:pathLst>
                    <a:path w="592" h="491">
                      <a:moveTo>
                        <a:pt x="1" y="155"/>
                      </a:moveTo>
                      <a:lnTo>
                        <a:pt x="361" y="0"/>
                      </a:lnTo>
                      <a:lnTo>
                        <a:pt x="592" y="276"/>
                      </a:lnTo>
                      <a:lnTo>
                        <a:pt x="235" y="491"/>
                      </a:lnTo>
                      <a:lnTo>
                        <a:pt x="0" y="156"/>
                      </a:lnTo>
                      <a:lnTo>
                        <a:pt x="1" y="155"/>
                      </a:lnTo>
                      <a:close/>
                    </a:path>
                  </a:pathLst>
                </a:custGeom>
                <a:gradFill rotWithShape="1">
                  <a:gsLst>
                    <a:gs pos="0">
                      <a:srgbClr val="9999FF"/>
                    </a:gs>
                    <a:gs pos="100000">
                      <a:srgbClr val="3333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sp>
              <p:nvSpPr>
                <p:cNvPr id="280" name="Line 141">
                  <a:extLst>
                    <a:ext uri="{FF2B5EF4-FFF2-40B4-BE49-F238E27FC236}">
                      <a16:creationId xmlns:a16="http://schemas.microsoft.com/office/drawing/2014/main" id="{D98CDAB4-6815-5B40-A26F-6F100C6F50A0}"/>
                    </a:ext>
                  </a:extLst>
                </p:cNvPr>
                <p:cNvSpPr>
                  <a:spLocks noChangeShapeType="1"/>
                </p:cNvSpPr>
                <p:nvPr/>
              </p:nvSpPr>
              <p:spPr bwMode="auto">
                <a:xfrm>
                  <a:off x="3203" y="2413"/>
                  <a:ext cx="222" cy="301"/>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sp>
              <p:nvSpPr>
                <p:cNvPr id="281" name="Line 142">
                  <a:extLst>
                    <a:ext uri="{FF2B5EF4-FFF2-40B4-BE49-F238E27FC236}">
                      <a16:creationId xmlns:a16="http://schemas.microsoft.com/office/drawing/2014/main" id="{CB06E115-8879-1647-BB19-989C07AA085C}"/>
                    </a:ext>
                  </a:extLst>
                </p:cNvPr>
                <p:cNvSpPr>
                  <a:spLocks noChangeShapeType="1"/>
                </p:cNvSpPr>
                <p:nvPr/>
              </p:nvSpPr>
              <p:spPr bwMode="auto">
                <a:xfrm>
                  <a:off x="3295" y="2368"/>
                  <a:ext cx="218" cy="29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sp>
              <p:nvSpPr>
                <p:cNvPr id="282" name="Line 143">
                  <a:extLst>
                    <a:ext uri="{FF2B5EF4-FFF2-40B4-BE49-F238E27FC236}">
                      <a16:creationId xmlns:a16="http://schemas.microsoft.com/office/drawing/2014/main" id="{410F8E46-FFEE-A745-930B-FDFA9D9AFE5D}"/>
                    </a:ext>
                  </a:extLst>
                </p:cNvPr>
                <p:cNvSpPr>
                  <a:spLocks noChangeShapeType="1"/>
                </p:cNvSpPr>
                <p:nvPr/>
              </p:nvSpPr>
              <p:spPr bwMode="auto">
                <a:xfrm>
                  <a:off x="3385" y="2335"/>
                  <a:ext cx="216" cy="27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grpSp>
          <p:pic>
            <p:nvPicPr>
              <p:cNvPr id="276" name="Picture 344">
                <a:extLst>
                  <a:ext uri="{FF2B5EF4-FFF2-40B4-BE49-F238E27FC236}">
                    <a16:creationId xmlns:a16="http://schemas.microsoft.com/office/drawing/2014/main" id="{0DEF8E78-8123-A849-8D95-720F792ED555}"/>
                  </a:ext>
                </a:extLst>
              </p:cNvPr>
              <p:cNvPicPr preferRelativeResize="0">
                <a:picLocks noChangeAspect="1" noChangeArrowheads="1"/>
              </p:cNvPicPr>
              <p:nvPr/>
            </p:nvPicPr>
            <p:blipFill>
              <a:blip r:embed="rId11" cstate="print">
                <a:grayscl/>
                <a:extLst>
                  <a:ext uri="{28A0092B-C50C-407E-A947-70E740481C1C}">
                    <a14:useLocalDpi xmlns:a14="http://schemas.microsoft.com/office/drawing/2010/main" val="0"/>
                  </a:ext>
                </a:extLst>
              </a:blip>
              <a:srcRect/>
              <a:stretch>
                <a:fillRect/>
              </a:stretch>
            </p:blipFill>
            <p:spPr bwMode="auto">
              <a:xfrm>
                <a:off x="4749959" y="6077756"/>
                <a:ext cx="28575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3" name="グループ化 823">
              <a:extLst>
                <a:ext uri="{FF2B5EF4-FFF2-40B4-BE49-F238E27FC236}">
                  <a16:creationId xmlns:a16="http://schemas.microsoft.com/office/drawing/2014/main" id="{C8F7286C-B7E5-464E-BD60-5A796286F3C3}"/>
                </a:ext>
              </a:extLst>
            </p:cNvPr>
            <p:cNvGrpSpPr>
              <a:grpSpLocks/>
            </p:cNvGrpSpPr>
            <p:nvPr/>
          </p:nvGrpSpPr>
          <p:grpSpPr bwMode="auto">
            <a:xfrm flipH="1">
              <a:off x="5192518" y="2356679"/>
              <a:ext cx="339518" cy="346384"/>
              <a:chOff x="4749959" y="5515247"/>
              <a:chExt cx="718046" cy="881237"/>
            </a:xfrm>
          </p:grpSpPr>
          <p:grpSp>
            <p:nvGrpSpPr>
              <p:cNvPr id="284" name="Group 137">
                <a:extLst>
                  <a:ext uri="{FF2B5EF4-FFF2-40B4-BE49-F238E27FC236}">
                    <a16:creationId xmlns:a16="http://schemas.microsoft.com/office/drawing/2014/main" id="{7A383AA0-175C-4F4D-9023-4276B0F695D7}"/>
                  </a:ext>
                </a:extLst>
              </p:cNvPr>
              <p:cNvGrpSpPr>
                <a:grpSpLocks/>
              </p:cNvGrpSpPr>
              <p:nvPr/>
            </p:nvGrpSpPr>
            <p:grpSpPr bwMode="auto">
              <a:xfrm>
                <a:off x="4885992" y="5515247"/>
                <a:ext cx="582013" cy="881237"/>
                <a:chOff x="2649" y="1478"/>
                <a:chExt cx="1168" cy="2111"/>
              </a:xfrm>
            </p:grpSpPr>
            <p:pic>
              <p:nvPicPr>
                <p:cNvPr id="286" name="Picture 138" descr="MCj04316270000[1]">
                  <a:extLst>
                    <a:ext uri="{FF2B5EF4-FFF2-40B4-BE49-F238E27FC236}">
                      <a16:creationId xmlns:a16="http://schemas.microsoft.com/office/drawing/2014/main" id="{A8F4C740-B591-C84C-A8DB-26BA25984BB3}"/>
                    </a:ext>
                  </a:extLst>
                </p:cNvPr>
                <p:cNvPicPr preferRelativeResize="0">
                  <a:picLocks noChangeAspect="1" noChangeArrowheads="1"/>
                </p:cNvPicPr>
                <p:nvPr/>
              </p:nvPicPr>
              <p:blipFill>
                <a:blip r:embed="rId10" cstate="print">
                  <a:grayscl/>
                  <a:extLst>
                    <a:ext uri="{28A0092B-C50C-407E-A947-70E740481C1C}">
                      <a14:useLocalDpi xmlns:a14="http://schemas.microsoft.com/office/drawing/2010/main" val="0"/>
                    </a:ext>
                  </a:extLst>
                </a:blip>
                <a:srcRect/>
                <a:stretch>
                  <a:fillRect/>
                </a:stretch>
              </p:blipFill>
              <p:spPr bwMode="auto">
                <a:xfrm>
                  <a:off x="2737" y="2214"/>
                  <a:ext cx="108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 name="Freeform 139">
                  <a:extLst>
                    <a:ext uri="{FF2B5EF4-FFF2-40B4-BE49-F238E27FC236}">
                      <a16:creationId xmlns:a16="http://schemas.microsoft.com/office/drawing/2014/main" id="{B7C44160-0312-9A40-9231-360659895EB0}"/>
                    </a:ext>
                  </a:extLst>
                </p:cNvPr>
                <p:cNvSpPr>
                  <a:spLocks/>
                </p:cNvSpPr>
                <p:nvPr/>
              </p:nvSpPr>
              <p:spPr bwMode="auto">
                <a:xfrm>
                  <a:off x="2649" y="1479"/>
                  <a:ext cx="849" cy="2110"/>
                </a:xfrm>
                <a:custGeom>
                  <a:avLst/>
                  <a:gdLst>
                    <a:gd name="T0" fmla="*/ 1 w 592"/>
                    <a:gd name="T1" fmla="*/ 2147483647 h 491"/>
                    <a:gd name="T2" fmla="*/ 1 w 592"/>
                    <a:gd name="T3" fmla="*/ 0 h 491"/>
                    <a:gd name="T4" fmla="*/ 1 w 592"/>
                    <a:gd name="T5" fmla="*/ 2147483647 h 491"/>
                    <a:gd name="T6" fmla="*/ 1 w 592"/>
                    <a:gd name="T7" fmla="*/ 2147483647 h 491"/>
                    <a:gd name="T8" fmla="*/ 0 w 592"/>
                    <a:gd name="T9" fmla="*/ 2147483647 h 491"/>
                    <a:gd name="T10" fmla="*/ 1 w 592"/>
                    <a:gd name="T11" fmla="*/ 2147483647 h 491"/>
                    <a:gd name="T12" fmla="*/ 0 60000 65536"/>
                    <a:gd name="T13" fmla="*/ 0 60000 65536"/>
                    <a:gd name="T14" fmla="*/ 0 60000 65536"/>
                    <a:gd name="T15" fmla="*/ 0 60000 65536"/>
                    <a:gd name="T16" fmla="*/ 0 60000 65536"/>
                    <a:gd name="T17" fmla="*/ 0 60000 65536"/>
                    <a:gd name="T18" fmla="*/ 0 w 592"/>
                    <a:gd name="T19" fmla="*/ 0 h 491"/>
                    <a:gd name="T20" fmla="*/ 592 w 592"/>
                    <a:gd name="T21" fmla="*/ 491 h 491"/>
                  </a:gdLst>
                  <a:ahLst/>
                  <a:cxnLst>
                    <a:cxn ang="T12">
                      <a:pos x="T0" y="T1"/>
                    </a:cxn>
                    <a:cxn ang="T13">
                      <a:pos x="T2" y="T3"/>
                    </a:cxn>
                    <a:cxn ang="T14">
                      <a:pos x="T4" y="T5"/>
                    </a:cxn>
                    <a:cxn ang="T15">
                      <a:pos x="T6" y="T7"/>
                    </a:cxn>
                    <a:cxn ang="T16">
                      <a:pos x="T8" y="T9"/>
                    </a:cxn>
                    <a:cxn ang="T17">
                      <a:pos x="T10" y="T11"/>
                    </a:cxn>
                  </a:cxnLst>
                  <a:rect l="T18" t="T19" r="T20" b="T21"/>
                  <a:pathLst>
                    <a:path w="592" h="491">
                      <a:moveTo>
                        <a:pt x="1" y="155"/>
                      </a:moveTo>
                      <a:lnTo>
                        <a:pt x="361" y="0"/>
                      </a:lnTo>
                      <a:lnTo>
                        <a:pt x="592" y="276"/>
                      </a:lnTo>
                      <a:lnTo>
                        <a:pt x="235" y="491"/>
                      </a:lnTo>
                      <a:lnTo>
                        <a:pt x="0" y="156"/>
                      </a:lnTo>
                      <a:lnTo>
                        <a:pt x="1" y="155"/>
                      </a:lnTo>
                      <a:close/>
                    </a:path>
                  </a:pathLst>
                </a:custGeom>
                <a:solidFill>
                  <a:schemeClr val="bg1"/>
                </a:solidFill>
                <a:ln w="9525" cap="flat" cmpd="sng">
                  <a:solidFill>
                    <a:schemeClr val="bg2"/>
                  </a:solidFill>
                  <a:prstDash val="solid"/>
                  <a:round/>
                  <a:headEnd/>
                  <a:tailEnd/>
                </a:ln>
              </p:spPr>
              <p:txBody>
                <a:bodyPr wrap="none" anchor="ctr">
                  <a:spAutoFit/>
                </a:bodyPr>
                <a:lstStyle/>
                <a:p>
                  <a:endParaRPr lang="ja-JP" altLang="en-US" sz="1477">
                    <a:latin typeface="Segoe UI" panose="020B0502040204020203" pitchFamily="34" charset="0"/>
                    <a:cs typeface="Segoe UI" panose="020B0502040204020203" pitchFamily="34" charset="0"/>
                  </a:endParaRPr>
                </a:p>
              </p:txBody>
            </p:sp>
            <p:sp>
              <p:nvSpPr>
                <p:cNvPr id="288" name="Freeform 140">
                  <a:extLst>
                    <a:ext uri="{FF2B5EF4-FFF2-40B4-BE49-F238E27FC236}">
                      <a16:creationId xmlns:a16="http://schemas.microsoft.com/office/drawing/2014/main" id="{F6F050CA-C314-F14E-A9F3-B403B99A046D}"/>
                    </a:ext>
                  </a:extLst>
                </p:cNvPr>
                <p:cNvSpPr>
                  <a:spLocks/>
                </p:cNvSpPr>
                <p:nvPr/>
              </p:nvSpPr>
              <p:spPr bwMode="auto">
                <a:xfrm>
                  <a:off x="3119" y="1478"/>
                  <a:ext cx="557" cy="2110"/>
                </a:xfrm>
                <a:custGeom>
                  <a:avLst/>
                  <a:gdLst>
                    <a:gd name="T0" fmla="*/ 1 w 592"/>
                    <a:gd name="T1" fmla="*/ 2147483647 h 491"/>
                    <a:gd name="T2" fmla="*/ 8 w 592"/>
                    <a:gd name="T3" fmla="*/ 0 h 491"/>
                    <a:gd name="T4" fmla="*/ 8 w 592"/>
                    <a:gd name="T5" fmla="*/ 2147483647 h 491"/>
                    <a:gd name="T6" fmla="*/ 8 w 592"/>
                    <a:gd name="T7" fmla="*/ 2147483647 h 491"/>
                    <a:gd name="T8" fmla="*/ 0 w 592"/>
                    <a:gd name="T9" fmla="*/ 2147483647 h 491"/>
                    <a:gd name="T10" fmla="*/ 1 w 592"/>
                    <a:gd name="T11" fmla="*/ 2147483647 h 491"/>
                    <a:gd name="T12" fmla="*/ 0 60000 65536"/>
                    <a:gd name="T13" fmla="*/ 0 60000 65536"/>
                    <a:gd name="T14" fmla="*/ 0 60000 65536"/>
                    <a:gd name="T15" fmla="*/ 0 60000 65536"/>
                    <a:gd name="T16" fmla="*/ 0 60000 65536"/>
                    <a:gd name="T17" fmla="*/ 0 60000 65536"/>
                    <a:gd name="T18" fmla="*/ 0 w 592"/>
                    <a:gd name="T19" fmla="*/ 0 h 491"/>
                    <a:gd name="T20" fmla="*/ 592 w 592"/>
                    <a:gd name="T21" fmla="*/ 491 h 491"/>
                  </a:gdLst>
                  <a:ahLst/>
                  <a:cxnLst>
                    <a:cxn ang="T12">
                      <a:pos x="T0" y="T1"/>
                    </a:cxn>
                    <a:cxn ang="T13">
                      <a:pos x="T2" y="T3"/>
                    </a:cxn>
                    <a:cxn ang="T14">
                      <a:pos x="T4" y="T5"/>
                    </a:cxn>
                    <a:cxn ang="T15">
                      <a:pos x="T6" y="T7"/>
                    </a:cxn>
                    <a:cxn ang="T16">
                      <a:pos x="T8" y="T9"/>
                    </a:cxn>
                    <a:cxn ang="T17">
                      <a:pos x="T10" y="T11"/>
                    </a:cxn>
                  </a:cxnLst>
                  <a:rect l="T18" t="T19" r="T20" b="T21"/>
                  <a:pathLst>
                    <a:path w="592" h="491">
                      <a:moveTo>
                        <a:pt x="1" y="155"/>
                      </a:moveTo>
                      <a:lnTo>
                        <a:pt x="361" y="0"/>
                      </a:lnTo>
                      <a:lnTo>
                        <a:pt x="592" y="276"/>
                      </a:lnTo>
                      <a:lnTo>
                        <a:pt x="235" y="491"/>
                      </a:lnTo>
                      <a:lnTo>
                        <a:pt x="0" y="156"/>
                      </a:lnTo>
                      <a:lnTo>
                        <a:pt x="1" y="155"/>
                      </a:lnTo>
                      <a:close/>
                    </a:path>
                  </a:pathLst>
                </a:custGeom>
                <a:gradFill rotWithShape="1">
                  <a:gsLst>
                    <a:gs pos="0">
                      <a:srgbClr val="9999FF"/>
                    </a:gs>
                    <a:gs pos="100000">
                      <a:srgbClr val="3333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sp>
              <p:nvSpPr>
                <p:cNvPr id="289" name="Line 141">
                  <a:extLst>
                    <a:ext uri="{FF2B5EF4-FFF2-40B4-BE49-F238E27FC236}">
                      <a16:creationId xmlns:a16="http://schemas.microsoft.com/office/drawing/2014/main" id="{C21E5463-FCBA-F24E-B4C3-33A35F1C613B}"/>
                    </a:ext>
                  </a:extLst>
                </p:cNvPr>
                <p:cNvSpPr>
                  <a:spLocks noChangeShapeType="1"/>
                </p:cNvSpPr>
                <p:nvPr/>
              </p:nvSpPr>
              <p:spPr bwMode="auto">
                <a:xfrm>
                  <a:off x="3203" y="2413"/>
                  <a:ext cx="222" cy="301"/>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sp>
              <p:nvSpPr>
                <p:cNvPr id="290" name="Line 142">
                  <a:extLst>
                    <a:ext uri="{FF2B5EF4-FFF2-40B4-BE49-F238E27FC236}">
                      <a16:creationId xmlns:a16="http://schemas.microsoft.com/office/drawing/2014/main" id="{765EF38E-BE97-9E4A-A62B-2BEADCE3F148}"/>
                    </a:ext>
                  </a:extLst>
                </p:cNvPr>
                <p:cNvSpPr>
                  <a:spLocks noChangeShapeType="1"/>
                </p:cNvSpPr>
                <p:nvPr/>
              </p:nvSpPr>
              <p:spPr bwMode="auto">
                <a:xfrm>
                  <a:off x="3295" y="2368"/>
                  <a:ext cx="218" cy="29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sp>
              <p:nvSpPr>
                <p:cNvPr id="291" name="Line 143">
                  <a:extLst>
                    <a:ext uri="{FF2B5EF4-FFF2-40B4-BE49-F238E27FC236}">
                      <a16:creationId xmlns:a16="http://schemas.microsoft.com/office/drawing/2014/main" id="{AF96FFDE-25DE-F34B-A9F1-ABBBB12956BE}"/>
                    </a:ext>
                  </a:extLst>
                </p:cNvPr>
                <p:cNvSpPr>
                  <a:spLocks noChangeShapeType="1"/>
                </p:cNvSpPr>
                <p:nvPr/>
              </p:nvSpPr>
              <p:spPr bwMode="auto">
                <a:xfrm>
                  <a:off x="3385" y="2335"/>
                  <a:ext cx="216" cy="27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spAutoFit/>
                </a:bodyPr>
                <a:lstStyle/>
                <a:p>
                  <a:endParaRPr lang="ja-JP" altLang="en-US" sz="1477">
                    <a:latin typeface="Segoe UI" panose="020B0502040204020203" pitchFamily="34" charset="0"/>
                    <a:cs typeface="Segoe UI" panose="020B0502040204020203" pitchFamily="34" charset="0"/>
                  </a:endParaRPr>
                </a:p>
              </p:txBody>
            </p:sp>
          </p:grpSp>
          <p:pic>
            <p:nvPicPr>
              <p:cNvPr id="285" name="Picture 344">
                <a:extLst>
                  <a:ext uri="{FF2B5EF4-FFF2-40B4-BE49-F238E27FC236}">
                    <a16:creationId xmlns:a16="http://schemas.microsoft.com/office/drawing/2014/main" id="{868436E4-7EFE-B140-8320-63FDDCCD5B42}"/>
                  </a:ext>
                </a:extLst>
              </p:cNvPr>
              <p:cNvPicPr preferRelativeResize="0">
                <a:picLocks noChangeAspect="1" noChangeArrowheads="1"/>
              </p:cNvPicPr>
              <p:nvPr/>
            </p:nvPicPr>
            <p:blipFill>
              <a:blip r:embed="rId11" cstate="print">
                <a:grayscl/>
                <a:extLst>
                  <a:ext uri="{28A0092B-C50C-407E-A947-70E740481C1C}">
                    <a14:useLocalDpi xmlns:a14="http://schemas.microsoft.com/office/drawing/2010/main" val="0"/>
                  </a:ext>
                </a:extLst>
              </a:blip>
              <a:srcRect/>
              <a:stretch>
                <a:fillRect/>
              </a:stretch>
            </p:blipFill>
            <p:spPr bwMode="auto">
              <a:xfrm>
                <a:off x="4749959" y="6077756"/>
                <a:ext cx="28575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94" name="直線コネクタ 293">
              <a:extLst>
                <a:ext uri="{FF2B5EF4-FFF2-40B4-BE49-F238E27FC236}">
                  <a16:creationId xmlns:a16="http://schemas.microsoft.com/office/drawing/2014/main" id="{2E62B3C4-7A11-4947-85C7-1C241037E035}"/>
                </a:ext>
              </a:extLst>
            </p:cNvPr>
            <p:cNvCxnSpPr>
              <a:endCxn id="295" idx="0"/>
            </p:cNvCxnSpPr>
            <p:nvPr/>
          </p:nvCxnSpPr>
          <p:spPr>
            <a:xfrm flipH="1" flipV="1">
              <a:off x="3062543" y="3652047"/>
              <a:ext cx="978236" cy="351164"/>
            </a:xfrm>
            <a:prstGeom prst="line">
              <a:avLst/>
            </a:prstGeom>
            <a:ln w="19050">
              <a:solidFill>
                <a:schemeClr val="accent6">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95" name="正方形/長方形 294">
              <a:extLst>
                <a:ext uri="{FF2B5EF4-FFF2-40B4-BE49-F238E27FC236}">
                  <a16:creationId xmlns:a16="http://schemas.microsoft.com/office/drawing/2014/main" id="{792768DB-6290-3A4A-ABFB-0A15A10141B2}"/>
                </a:ext>
              </a:extLst>
            </p:cNvPr>
            <p:cNvSpPr/>
            <p:nvPr/>
          </p:nvSpPr>
          <p:spPr>
            <a:xfrm rot="5400000">
              <a:off x="2636873" y="3440699"/>
              <a:ext cx="428645" cy="42269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latin typeface="Segoe UI" panose="020B0502040204020203" pitchFamily="34" charset="0"/>
                <a:cs typeface="Segoe UI" panose="020B0502040204020203" pitchFamily="34" charset="0"/>
              </a:endParaRPr>
            </a:p>
          </p:txBody>
        </p:sp>
        <p:grpSp>
          <p:nvGrpSpPr>
            <p:cNvPr id="296" name="グループ化 295">
              <a:extLst>
                <a:ext uri="{FF2B5EF4-FFF2-40B4-BE49-F238E27FC236}">
                  <a16:creationId xmlns:a16="http://schemas.microsoft.com/office/drawing/2014/main" id="{071116CC-564B-1A41-9B86-E67596898406}"/>
                </a:ext>
              </a:extLst>
            </p:cNvPr>
            <p:cNvGrpSpPr/>
            <p:nvPr/>
          </p:nvGrpSpPr>
          <p:grpSpPr>
            <a:xfrm>
              <a:off x="2266934" y="2686786"/>
              <a:ext cx="667756" cy="621471"/>
              <a:chOff x="7052828" y="3387613"/>
              <a:chExt cx="1091047" cy="731287"/>
            </a:xfrm>
          </p:grpSpPr>
          <p:sp>
            <p:nvSpPr>
              <p:cNvPr id="297" name="平行四辺形 296">
                <a:extLst>
                  <a:ext uri="{FF2B5EF4-FFF2-40B4-BE49-F238E27FC236}">
                    <a16:creationId xmlns:a16="http://schemas.microsoft.com/office/drawing/2014/main" id="{6F1BB782-2CA3-7C48-9515-5BE55F458FE7}"/>
                  </a:ext>
                </a:extLst>
              </p:cNvPr>
              <p:cNvSpPr/>
              <p:nvPr/>
            </p:nvSpPr>
            <p:spPr>
              <a:xfrm>
                <a:off x="7052832" y="4055571"/>
                <a:ext cx="1091043" cy="63329"/>
              </a:xfrm>
              <a:prstGeom prst="parallelogram">
                <a:avLst>
                  <a:gd name="adj" fmla="val 5508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latin typeface="Segoe UI" panose="020B0502040204020203" pitchFamily="34" charset="0"/>
                  <a:cs typeface="Segoe UI" panose="020B0502040204020203" pitchFamily="34" charset="0"/>
                </a:endParaRPr>
              </a:p>
            </p:txBody>
          </p:sp>
          <p:sp>
            <p:nvSpPr>
              <p:cNvPr id="298" name="平行四辺形 297">
                <a:extLst>
                  <a:ext uri="{FF2B5EF4-FFF2-40B4-BE49-F238E27FC236}">
                    <a16:creationId xmlns:a16="http://schemas.microsoft.com/office/drawing/2014/main" id="{2CB0B4D5-046F-7A4D-A40E-744F90041391}"/>
                  </a:ext>
                </a:extLst>
              </p:cNvPr>
              <p:cNvSpPr/>
              <p:nvPr/>
            </p:nvSpPr>
            <p:spPr>
              <a:xfrm>
                <a:off x="7052831" y="3943450"/>
                <a:ext cx="1091043" cy="63329"/>
              </a:xfrm>
              <a:prstGeom prst="parallelogram">
                <a:avLst>
                  <a:gd name="adj" fmla="val 5508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latin typeface="Segoe UI" panose="020B0502040204020203" pitchFamily="34" charset="0"/>
                  <a:cs typeface="Segoe UI" panose="020B0502040204020203" pitchFamily="34" charset="0"/>
                </a:endParaRPr>
              </a:p>
            </p:txBody>
          </p:sp>
          <p:sp>
            <p:nvSpPr>
              <p:cNvPr id="299" name="平行四辺形 298">
                <a:extLst>
                  <a:ext uri="{FF2B5EF4-FFF2-40B4-BE49-F238E27FC236}">
                    <a16:creationId xmlns:a16="http://schemas.microsoft.com/office/drawing/2014/main" id="{76F1FF9A-A246-F441-8893-CAAB333FDA0B}"/>
                  </a:ext>
                </a:extLst>
              </p:cNvPr>
              <p:cNvSpPr/>
              <p:nvPr/>
            </p:nvSpPr>
            <p:spPr>
              <a:xfrm>
                <a:off x="7052832" y="3836124"/>
                <a:ext cx="1091043" cy="63329"/>
              </a:xfrm>
              <a:prstGeom prst="parallelogram">
                <a:avLst>
                  <a:gd name="adj" fmla="val 5508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latin typeface="Segoe UI" panose="020B0502040204020203" pitchFamily="34" charset="0"/>
                  <a:cs typeface="Segoe UI" panose="020B0502040204020203" pitchFamily="34" charset="0"/>
                </a:endParaRPr>
              </a:p>
            </p:txBody>
          </p:sp>
          <p:sp>
            <p:nvSpPr>
              <p:cNvPr id="300" name="平行四辺形 299">
                <a:extLst>
                  <a:ext uri="{FF2B5EF4-FFF2-40B4-BE49-F238E27FC236}">
                    <a16:creationId xmlns:a16="http://schemas.microsoft.com/office/drawing/2014/main" id="{B7FFC4F0-B8A2-1741-B9D1-3244E854477F}"/>
                  </a:ext>
                </a:extLst>
              </p:cNvPr>
              <p:cNvSpPr/>
              <p:nvPr/>
            </p:nvSpPr>
            <p:spPr>
              <a:xfrm>
                <a:off x="7052830" y="3722862"/>
                <a:ext cx="1091043" cy="63329"/>
              </a:xfrm>
              <a:prstGeom prst="parallelogram">
                <a:avLst>
                  <a:gd name="adj" fmla="val 5508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latin typeface="Segoe UI" panose="020B0502040204020203" pitchFamily="34" charset="0"/>
                  <a:cs typeface="Segoe UI" panose="020B0502040204020203" pitchFamily="34" charset="0"/>
                </a:endParaRPr>
              </a:p>
            </p:txBody>
          </p:sp>
          <p:sp>
            <p:nvSpPr>
              <p:cNvPr id="301" name="平行四辺形 300">
                <a:extLst>
                  <a:ext uri="{FF2B5EF4-FFF2-40B4-BE49-F238E27FC236}">
                    <a16:creationId xmlns:a16="http://schemas.microsoft.com/office/drawing/2014/main" id="{C8C9FBE0-1B91-484E-8B04-C66F2E165C09}"/>
                  </a:ext>
                </a:extLst>
              </p:cNvPr>
              <p:cNvSpPr/>
              <p:nvPr/>
            </p:nvSpPr>
            <p:spPr>
              <a:xfrm>
                <a:off x="7052829" y="3609151"/>
                <a:ext cx="1091043" cy="63329"/>
              </a:xfrm>
              <a:prstGeom prst="parallelogram">
                <a:avLst>
                  <a:gd name="adj" fmla="val 5508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latin typeface="Segoe UI" panose="020B0502040204020203" pitchFamily="34" charset="0"/>
                  <a:cs typeface="Segoe UI" panose="020B0502040204020203" pitchFamily="34" charset="0"/>
                </a:endParaRPr>
              </a:p>
            </p:txBody>
          </p:sp>
          <p:sp>
            <p:nvSpPr>
              <p:cNvPr id="302" name="平行四辺形 301">
                <a:extLst>
                  <a:ext uri="{FF2B5EF4-FFF2-40B4-BE49-F238E27FC236}">
                    <a16:creationId xmlns:a16="http://schemas.microsoft.com/office/drawing/2014/main" id="{9C006A7D-9F39-2842-A670-F4CCA11BA5CD}"/>
                  </a:ext>
                </a:extLst>
              </p:cNvPr>
              <p:cNvSpPr/>
              <p:nvPr/>
            </p:nvSpPr>
            <p:spPr>
              <a:xfrm>
                <a:off x="7052828" y="3498831"/>
                <a:ext cx="1091043" cy="63329"/>
              </a:xfrm>
              <a:prstGeom prst="parallelogram">
                <a:avLst>
                  <a:gd name="adj" fmla="val 5508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latin typeface="Segoe UI" panose="020B0502040204020203" pitchFamily="34" charset="0"/>
                  <a:cs typeface="Segoe UI" panose="020B0502040204020203" pitchFamily="34" charset="0"/>
                </a:endParaRPr>
              </a:p>
            </p:txBody>
          </p:sp>
          <p:sp>
            <p:nvSpPr>
              <p:cNvPr id="303" name="平行四辺形 302">
                <a:extLst>
                  <a:ext uri="{FF2B5EF4-FFF2-40B4-BE49-F238E27FC236}">
                    <a16:creationId xmlns:a16="http://schemas.microsoft.com/office/drawing/2014/main" id="{041C4C48-7160-034A-9A25-26F7EB084AD7}"/>
                  </a:ext>
                </a:extLst>
              </p:cNvPr>
              <p:cNvSpPr/>
              <p:nvPr/>
            </p:nvSpPr>
            <p:spPr>
              <a:xfrm>
                <a:off x="7052832" y="3387613"/>
                <a:ext cx="1091043" cy="63329"/>
              </a:xfrm>
              <a:prstGeom prst="parallelogram">
                <a:avLst>
                  <a:gd name="adj" fmla="val 5508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latin typeface="Segoe UI" panose="020B0502040204020203" pitchFamily="34" charset="0"/>
                  <a:cs typeface="Segoe UI" panose="020B0502040204020203" pitchFamily="34" charset="0"/>
                </a:endParaRPr>
              </a:p>
            </p:txBody>
          </p:sp>
        </p:grpSp>
        <p:grpSp>
          <p:nvGrpSpPr>
            <p:cNvPr id="307" name="グループ化 306">
              <a:extLst>
                <a:ext uri="{FF2B5EF4-FFF2-40B4-BE49-F238E27FC236}">
                  <a16:creationId xmlns:a16="http://schemas.microsoft.com/office/drawing/2014/main" id="{EEC57C17-41FF-A74F-BAAC-28A412224C26}"/>
                </a:ext>
              </a:extLst>
            </p:cNvPr>
            <p:cNvGrpSpPr/>
            <p:nvPr/>
          </p:nvGrpSpPr>
          <p:grpSpPr>
            <a:xfrm>
              <a:off x="2226967" y="3445077"/>
              <a:ext cx="334136" cy="621471"/>
              <a:chOff x="7052828" y="3387613"/>
              <a:chExt cx="1091047" cy="731287"/>
            </a:xfrm>
          </p:grpSpPr>
          <p:sp>
            <p:nvSpPr>
              <p:cNvPr id="308" name="平行四辺形 307">
                <a:extLst>
                  <a:ext uri="{FF2B5EF4-FFF2-40B4-BE49-F238E27FC236}">
                    <a16:creationId xmlns:a16="http://schemas.microsoft.com/office/drawing/2014/main" id="{BA557D73-5FB2-6249-AE8A-BE67DCC1C75D}"/>
                  </a:ext>
                </a:extLst>
              </p:cNvPr>
              <p:cNvSpPr/>
              <p:nvPr/>
            </p:nvSpPr>
            <p:spPr>
              <a:xfrm>
                <a:off x="7052832" y="4055571"/>
                <a:ext cx="1091043" cy="63329"/>
              </a:xfrm>
              <a:prstGeom prst="parallelogram">
                <a:avLst>
                  <a:gd name="adj" fmla="val 5508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latin typeface="Segoe UI" panose="020B0502040204020203" pitchFamily="34" charset="0"/>
                  <a:cs typeface="Segoe UI" panose="020B0502040204020203" pitchFamily="34" charset="0"/>
                </a:endParaRPr>
              </a:p>
            </p:txBody>
          </p:sp>
          <p:sp>
            <p:nvSpPr>
              <p:cNvPr id="309" name="平行四辺形 308">
                <a:extLst>
                  <a:ext uri="{FF2B5EF4-FFF2-40B4-BE49-F238E27FC236}">
                    <a16:creationId xmlns:a16="http://schemas.microsoft.com/office/drawing/2014/main" id="{387EC34D-A2A6-224D-A92B-3A8972F6BA4D}"/>
                  </a:ext>
                </a:extLst>
              </p:cNvPr>
              <p:cNvSpPr/>
              <p:nvPr/>
            </p:nvSpPr>
            <p:spPr>
              <a:xfrm>
                <a:off x="7052831" y="3943450"/>
                <a:ext cx="1091043" cy="63329"/>
              </a:xfrm>
              <a:prstGeom prst="parallelogram">
                <a:avLst>
                  <a:gd name="adj" fmla="val 5508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latin typeface="Segoe UI" panose="020B0502040204020203" pitchFamily="34" charset="0"/>
                  <a:cs typeface="Segoe UI" panose="020B0502040204020203" pitchFamily="34" charset="0"/>
                </a:endParaRPr>
              </a:p>
            </p:txBody>
          </p:sp>
          <p:sp>
            <p:nvSpPr>
              <p:cNvPr id="310" name="平行四辺形 309">
                <a:extLst>
                  <a:ext uri="{FF2B5EF4-FFF2-40B4-BE49-F238E27FC236}">
                    <a16:creationId xmlns:a16="http://schemas.microsoft.com/office/drawing/2014/main" id="{9AE70C19-4918-FA4D-B1CB-DFAFAFDAF4D6}"/>
                  </a:ext>
                </a:extLst>
              </p:cNvPr>
              <p:cNvSpPr/>
              <p:nvPr/>
            </p:nvSpPr>
            <p:spPr>
              <a:xfrm>
                <a:off x="7052832" y="3836124"/>
                <a:ext cx="1091043" cy="63329"/>
              </a:xfrm>
              <a:prstGeom prst="parallelogram">
                <a:avLst>
                  <a:gd name="adj" fmla="val 5508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latin typeface="Segoe UI" panose="020B0502040204020203" pitchFamily="34" charset="0"/>
                  <a:cs typeface="Segoe UI" panose="020B0502040204020203" pitchFamily="34" charset="0"/>
                </a:endParaRPr>
              </a:p>
            </p:txBody>
          </p:sp>
          <p:sp>
            <p:nvSpPr>
              <p:cNvPr id="311" name="平行四辺形 310">
                <a:extLst>
                  <a:ext uri="{FF2B5EF4-FFF2-40B4-BE49-F238E27FC236}">
                    <a16:creationId xmlns:a16="http://schemas.microsoft.com/office/drawing/2014/main" id="{12C16E5A-88DA-2A45-9C44-2C9A43C39C13}"/>
                  </a:ext>
                </a:extLst>
              </p:cNvPr>
              <p:cNvSpPr/>
              <p:nvPr/>
            </p:nvSpPr>
            <p:spPr>
              <a:xfrm>
                <a:off x="7052830" y="3722862"/>
                <a:ext cx="1091043" cy="63329"/>
              </a:xfrm>
              <a:prstGeom prst="parallelogram">
                <a:avLst>
                  <a:gd name="adj" fmla="val 5508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latin typeface="Segoe UI" panose="020B0502040204020203" pitchFamily="34" charset="0"/>
                  <a:cs typeface="Segoe UI" panose="020B0502040204020203" pitchFamily="34" charset="0"/>
                </a:endParaRPr>
              </a:p>
            </p:txBody>
          </p:sp>
          <p:sp>
            <p:nvSpPr>
              <p:cNvPr id="312" name="平行四辺形 311">
                <a:extLst>
                  <a:ext uri="{FF2B5EF4-FFF2-40B4-BE49-F238E27FC236}">
                    <a16:creationId xmlns:a16="http://schemas.microsoft.com/office/drawing/2014/main" id="{2D8D06BB-8F29-984F-882F-06E3981AF8F0}"/>
                  </a:ext>
                </a:extLst>
              </p:cNvPr>
              <p:cNvSpPr/>
              <p:nvPr/>
            </p:nvSpPr>
            <p:spPr>
              <a:xfrm>
                <a:off x="7052829" y="3609151"/>
                <a:ext cx="1091043" cy="63329"/>
              </a:xfrm>
              <a:prstGeom prst="parallelogram">
                <a:avLst>
                  <a:gd name="adj" fmla="val 5508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latin typeface="Segoe UI" panose="020B0502040204020203" pitchFamily="34" charset="0"/>
                  <a:cs typeface="Segoe UI" panose="020B0502040204020203" pitchFamily="34" charset="0"/>
                </a:endParaRPr>
              </a:p>
            </p:txBody>
          </p:sp>
          <p:sp>
            <p:nvSpPr>
              <p:cNvPr id="313" name="平行四辺形 312">
                <a:extLst>
                  <a:ext uri="{FF2B5EF4-FFF2-40B4-BE49-F238E27FC236}">
                    <a16:creationId xmlns:a16="http://schemas.microsoft.com/office/drawing/2014/main" id="{69FB70DF-4E9B-2948-B275-EB6FB0C8069E}"/>
                  </a:ext>
                </a:extLst>
              </p:cNvPr>
              <p:cNvSpPr/>
              <p:nvPr/>
            </p:nvSpPr>
            <p:spPr>
              <a:xfrm>
                <a:off x="7052828" y="3498831"/>
                <a:ext cx="1091043" cy="63329"/>
              </a:xfrm>
              <a:prstGeom prst="parallelogram">
                <a:avLst>
                  <a:gd name="adj" fmla="val 5508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latin typeface="Segoe UI" panose="020B0502040204020203" pitchFamily="34" charset="0"/>
                  <a:cs typeface="Segoe UI" panose="020B0502040204020203" pitchFamily="34" charset="0"/>
                </a:endParaRPr>
              </a:p>
            </p:txBody>
          </p:sp>
          <p:sp>
            <p:nvSpPr>
              <p:cNvPr id="314" name="平行四辺形 313">
                <a:extLst>
                  <a:ext uri="{FF2B5EF4-FFF2-40B4-BE49-F238E27FC236}">
                    <a16:creationId xmlns:a16="http://schemas.microsoft.com/office/drawing/2014/main" id="{92B7A0FE-6C99-044E-B65D-03477D70A8A3}"/>
                  </a:ext>
                </a:extLst>
              </p:cNvPr>
              <p:cNvSpPr/>
              <p:nvPr/>
            </p:nvSpPr>
            <p:spPr>
              <a:xfrm>
                <a:off x="7052832" y="3387613"/>
                <a:ext cx="1091043" cy="63329"/>
              </a:xfrm>
              <a:prstGeom prst="parallelogram">
                <a:avLst>
                  <a:gd name="adj" fmla="val 5508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latin typeface="Segoe UI" panose="020B0502040204020203" pitchFamily="34" charset="0"/>
                  <a:cs typeface="Segoe UI" panose="020B0502040204020203" pitchFamily="34" charset="0"/>
                </a:endParaRPr>
              </a:p>
            </p:txBody>
          </p:sp>
        </p:grpSp>
      </p:grpSp>
      <p:sp>
        <p:nvSpPr>
          <p:cNvPr id="315" name="テキスト ボックス 314"/>
          <p:cNvSpPr txBox="1"/>
          <p:nvPr/>
        </p:nvSpPr>
        <p:spPr>
          <a:xfrm>
            <a:off x="435492" y="1350261"/>
            <a:ext cx="3385399" cy="348109"/>
          </a:xfrm>
          <a:prstGeom prst="rect">
            <a:avLst/>
          </a:prstGeom>
          <a:noFill/>
        </p:spPr>
        <p:txBody>
          <a:bodyPr wrap="square" rtlCol="0">
            <a:spAutoFit/>
          </a:bodyPr>
          <a:lstStyle/>
          <a:p>
            <a:r>
              <a:rPr lang="ja-JP" altLang="en-US" sz="1662" b="1" dirty="0">
                <a:latin typeface="Segoe UI" panose="020B0502040204020203" pitchFamily="34" charset="0"/>
                <a:cs typeface="Segoe UI" panose="020B0502040204020203" pitchFamily="34" charset="0"/>
              </a:rPr>
              <a:t>・ </a:t>
            </a:r>
            <a:r>
              <a:rPr lang="en-US" altLang="ja-JP" sz="1662" b="1" dirty="0">
                <a:solidFill>
                  <a:srgbClr val="FF0000"/>
                </a:solidFill>
                <a:latin typeface="Segoe UI" panose="020B0502040204020203" pitchFamily="34" charset="0"/>
                <a:cs typeface="Segoe UI" panose="020B0502040204020203" pitchFamily="34" charset="0"/>
              </a:rPr>
              <a:t>All wooden</a:t>
            </a:r>
          </a:p>
        </p:txBody>
      </p:sp>
      <p:sp>
        <p:nvSpPr>
          <p:cNvPr id="321" name="テキスト ボックス 320"/>
          <p:cNvSpPr txBox="1"/>
          <p:nvPr/>
        </p:nvSpPr>
        <p:spPr>
          <a:xfrm>
            <a:off x="7836166" y="5324911"/>
            <a:ext cx="4830818" cy="376385"/>
          </a:xfrm>
          <a:prstGeom prst="rect">
            <a:avLst/>
          </a:prstGeom>
          <a:noFill/>
          <a:ln>
            <a:noFill/>
          </a:ln>
        </p:spPr>
        <p:txBody>
          <a:bodyPr wrap="square" rtlCol="0">
            <a:spAutoFit/>
          </a:bodyPr>
          <a:lstStyle/>
          <a:p>
            <a:r>
              <a:rPr lang="ja-JP" altLang="en-US" sz="1846" b="1" dirty="0">
                <a:latin typeface="Segoe UI" panose="020B0502040204020203" pitchFamily="34" charset="0"/>
                <a:ea typeface="Meiryo UI" panose="020B0604030504040204" pitchFamily="50" charset="-128"/>
                <a:cs typeface="Segoe UI" panose="020B0502040204020203" pitchFamily="34" charset="0"/>
              </a:rPr>
              <a:t>●</a:t>
            </a:r>
            <a:r>
              <a:rPr lang="en-US" altLang="ja-JP" sz="1846" b="1" dirty="0">
                <a:solidFill>
                  <a:srgbClr val="FF0000"/>
                </a:solidFill>
                <a:latin typeface="Segoe UI" panose="020B0502040204020203" pitchFamily="34" charset="0"/>
                <a:ea typeface="Meiryo UI" panose="020B0604030504040204" pitchFamily="50" charset="-128"/>
                <a:cs typeface="Segoe UI" panose="020B0502040204020203" pitchFamily="34" charset="0"/>
              </a:rPr>
              <a:t>Providing demonstration site for</a:t>
            </a:r>
            <a:r>
              <a:rPr lang="en-US" altLang="ja-JP" sz="1846" b="1" dirty="0">
                <a:solidFill>
                  <a:srgbClr val="FF0000"/>
                </a:solidFill>
                <a:latin typeface="Segoe UI" panose="020B0502040204020203" pitchFamily="34" charset="0"/>
                <a:cs typeface="Segoe UI" panose="020B0502040204020203" pitchFamily="34" charset="0"/>
              </a:rPr>
              <a:t>:</a:t>
            </a:r>
            <a:endParaRPr lang="en-US" altLang="ja-JP" sz="2031" b="1" dirty="0">
              <a:solidFill>
                <a:srgbClr val="FF0000"/>
              </a:solidFill>
              <a:latin typeface="Segoe UI" panose="020B0502040204020203" pitchFamily="34" charset="0"/>
              <a:ea typeface="Meiryo UI" panose="020B0604030504040204" pitchFamily="50" charset="-128"/>
              <a:cs typeface="Segoe UI" panose="020B0502040204020203" pitchFamily="34" charset="0"/>
            </a:endParaRPr>
          </a:p>
        </p:txBody>
      </p:sp>
      <p:sp>
        <p:nvSpPr>
          <p:cNvPr id="336" name="テキスト ボックス 335"/>
          <p:cNvSpPr txBox="1"/>
          <p:nvPr/>
        </p:nvSpPr>
        <p:spPr>
          <a:xfrm>
            <a:off x="528654" y="196566"/>
            <a:ext cx="10968916" cy="954107"/>
          </a:xfrm>
          <a:prstGeom prst="rect">
            <a:avLst/>
          </a:prstGeom>
          <a:noFill/>
          <a:ln>
            <a:noFill/>
          </a:ln>
        </p:spPr>
        <p:txBody>
          <a:bodyPr wrap="square" rtlCol="0">
            <a:spAutoFit/>
          </a:bodyPr>
          <a:lstStyle/>
          <a:p>
            <a:r>
              <a:rPr lang="en-US" altLang="ja-JP" sz="2800" dirty="0">
                <a:latin typeface="Segoe UI" panose="020B0502040204020203" pitchFamily="34" charset="0"/>
                <a:cs typeface="Segoe UI" panose="020B0502040204020203" pitchFamily="34" charset="0"/>
              </a:rPr>
              <a:t>next generation of sustainable communities that people around the world aspire to live in</a:t>
            </a:r>
          </a:p>
        </p:txBody>
      </p:sp>
      <p:sp>
        <p:nvSpPr>
          <p:cNvPr id="339" name="テキスト ボックス 338"/>
          <p:cNvSpPr txBox="1"/>
          <p:nvPr/>
        </p:nvSpPr>
        <p:spPr>
          <a:xfrm>
            <a:off x="3113581" y="2677380"/>
            <a:ext cx="1321708" cy="546945"/>
          </a:xfrm>
          <a:prstGeom prst="rect">
            <a:avLst/>
          </a:prstGeom>
          <a:solidFill>
            <a:schemeClr val="accent2"/>
          </a:solidFill>
        </p:spPr>
        <p:txBody>
          <a:bodyPr wrap="square" rtlCol="0">
            <a:spAutoFit/>
          </a:bodyPr>
          <a:lstStyle/>
          <a:p>
            <a:r>
              <a:rPr lang="en-US" altLang="ja-JP" sz="1477" dirty="0">
                <a:latin typeface="Segoe UI" panose="020B0502040204020203" pitchFamily="34" charset="0"/>
                <a:cs typeface="Segoe UI" panose="020B0502040204020203" pitchFamily="34" charset="0"/>
              </a:rPr>
              <a:t>Large scale heat storage </a:t>
            </a:r>
          </a:p>
        </p:txBody>
      </p:sp>
      <p:sp>
        <p:nvSpPr>
          <p:cNvPr id="341" name="テキスト ボックス 340"/>
          <p:cNvSpPr txBox="1"/>
          <p:nvPr/>
        </p:nvSpPr>
        <p:spPr>
          <a:xfrm>
            <a:off x="7745902" y="1343505"/>
            <a:ext cx="4436765" cy="944489"/>
          </a:xfrm>
          <a:prstGeom prst="rect">
            <a:avLst/>
          </a:prstGeom>
          <a:noFill/>
        </p:spPr>
        <p:txBody>
          <a:bodyPr wrap="square" rtlCol="0">
            <a:spAutoFit/>
          </a:bodyPr>
          <a:lstStyle/>
          <a:p>
            <a:r>
              <a:rPr lang="ja-JP" altLang="en-US" sz="1846" b="1" dirty="0">
                <a:latin typeface="Segoe UI" panose="020B0502040204020203" pitchFamily="34" charset="0"/>
                <a:ea typeface="Meiryo UI" panose="020B0604030504040204" pitchFamily="50" charset="-128"/>
                <a:cs typeface="Segoe UI" panose="020B0502040204020203" pitchFamily="34" charset="0"/>
              </a:rPr>
              <a:t>●</a:t>
            </a:r>
            <a:r>
              <a:rPr lang="en-US" altLang="ja-JP" sz="1846" b="1" dirty="0">
                <a:solidFill>
                  <a:srgbClr val="FF0000"/>
                </a:solidFill>
                <a:latin typeface="Segoe UI" panose="020B0502040204020203" pitchFamily="34" charset="0"/>
                <a:cs typeface="Segoe UI" panose="020B0502040204020203" pitchFamily="34" charset="0"/>
              </a:rPr>
              <a:t>Innovation</a:t>
            </a:r>
          </a:p>
          <a:p>
            <a:r>
              <a:rPr lang="en-US" altLang="ja-JP" b="1" dirty="0">
                <a:latin typeface="Segoe UI" panose="020B0502040204020203" pitchFamily="34" charset="0"/>
                <a:cs typeface="Segoe UI" panose="020B0502040204020203" pitchFamily="34" charset="0"/>
              </a:rPr>
              <a:t>     </a:t>
            </a:r>
            <a:r>
              <a:rPr lang="en-US" altLang="ja-JP" dirty="0">
                <a:latin typeface="Segoe UI" panose="020B0502040204020203" pitchFamily="34" charset="0"/>
                <a:cs typeface="Segoe UI" panose="020B0502040204020203" pitchFamily="34" charset="0"/>
              </a:rPr>
              <a:t>Creative town developing toward the           next generation</a:t>
            </a:r>
          </a:p>
        </p:txBody>
      </p:sp>
      <p:sp>
        <p:nvSpPr>
          <p:cNvPr id="342" name="テキスト ボックス 341"/>
          <p:cNvSpPr txBox="1"/>
          <p:nvPr/>
        </p:nvSpPr>
        <p:spPr>
          <a:xfrm>
            <a:off x="562905" y="3508182"/>
            <a:ext cx="2794116" cy="646331"/>
          </a:xfrm>
          <a:prstGeom prst="rect">
            <a:avLst/>
          </a:prstGeom>
          <a:noFill/>
          <a:ln>
            <a:noFill/>
          </a:ln>
        </p:spPr>
        <p:txBody>
          <a:bodyPr wrap="square" rtlCol="0">
            <a:spAutoFit/>
          </a:bodyPr>
          <a:lstStyle/>
          <a:p>
            <a:pPr marL="263776" indent="-263776">
              <a:buFont typeface="Wingdings" panose="05000000000000000000" pitchFamily="2" charset="2"/>
              <a:buChar char="l"/>
            </a:pPr>
            <a:r>
              <a:rPr lang="en-US" altLang="ja-JP" b="1" dirty="0">
                <a:solidFill>
                  <a:srgbClr val="FF0000"/>
                </a:solidFill>
                <a:latin typeface="Segoe UI" panose="020B0502040204020203" pitchFamily="34" charset="0"/>
                <a:cs typeface="Segoe UI" panose="020B0502040204020203" pitchFamily="34" charset="0"/>
              </a:rPr>
              <a:t>ILC researchers and local residents </a:t>
            </a:r>
          </a:p>
        </p:txBody>
      </p:sp>
      <p:sp>
        <p:nvSpPr>
          <p:cNvPr id="344" name="テキスト ボックス 343"/>
          <p:cNvSpPr txBox="1"/>
          <p:nvPr/>
        </p:nvSpPr>
        <p:spPr>
          <a:xfrm>
            <a:off x="3080513" y="2258563"/>
            <a:ext cx="3507907" cy="319639"/>
          </a:xfrm>
          <a:prstGeom prst="rect">
            <a:avLst/>
          </a:prstGeom>
          <a:noFill/>
        </p:spPr>
        <p:txBody>
          <a:bodyPr wrap="square" rtlCol="0">
            <a:spAutoFit/>
          </a:bodyPr>
          <a:lstStyle/>
          <a:p>
            <a:r>
              <a:rPr lang="en-US" altLang="ja-JP" sz="1477" b="1" dirty="0">
                <a:latin typeface="Segoe UI" panose="020B0502040204020203" pitchFamily="34" charset="0"/>
                <a:cs typeface="Segoe UI" panose="020B0502040204020203" pitchFamily="34" charset="0"/>
              </a:rPr>
              <a:t>Greenbelt and </a:t>
            </a:r>
            <a:r>
              <a:rPr lang="en-US" altLang="ja-JP" sz="1477" b="1" u="sng" dirty="0">
                <a:latin typeface="Segoe UI" panose="020B0502040204020203" pitchFamily="34" charset="0"/>
                <a:cs typeface="Segoe UI" panose="020B0502040204020203" pitchFamily="34" charset="0"/>
              </a:rPr>
              <a:t>Agricultural complex</a:t>
            </a:r>
            <a:endParaRPr lang="en-US" altLang="ja-JP" sz="1477" b="1" dirty="0">
              <a:latin typeface="Segoe UI" panose="020B0502040204020203" pitchFamily="34" charset="0"/>
              <a:cs typeface="Segoe UI" panose="020B0502040204020203" pitchFamily="34" charset="0"/>
            </a:endParaRPr>
          </a:p>
        </p:txBody>
      </p:sp>
      <p:sp>
        <p:nvSpPr>
          <p:cNvPr id="347" name="正方形/長方形 346"/>
          <p:cNvSpPr/>
          <p:nvPr/>
        </p:nvSpPr>
        <p:spPr>
          <a:xfrm>
            <a:off x="5350502" y="3211669"/>
            <a:ext cx="2264516" cy="887744"/>
          </a:xfrm>
          <a:prstGeom prst="rect">
            <a:avLst/>
          </a:prstGeom>
        </p:spPr>
        <p:txBody>
          <a:bodyPr wrap="square">
            <a:spAutoFit/>
          </a:bodyPr>
          <a:lstStyle/>
          <a:p>
            <a:r>
              <a:rPr lang="en-US" altLang="ja-JP" sz="1846" b="1" u="sng" dirty="0">
                <a:latin typeface="Segoe UI" panose="020B0502040204020203" pitchFamily="34" charset="0"/>
                <a:cs typeface="Segoe UI" panose="020B0502040204020203" pitchFamily="34" charset="0"/>
              </a:rPr>
              <a:t>Central </a:t>
            </a:r>
          </a:p>
          <a:p>
            <a:r>
              <a:rPr lang="en-US" altLang="ja-JP" sz="1846" b="1" u="sng" dirty="0">
                <a:latin typeface="Segoe UI" panose="020B0502040204020203" pitchFamily="34" charset="0"/>
                <a:cs typeface="Segoe UI" panose="020B0502040204020203" pitchFamily="34" charset="0"/>
              </a:rPr>
              <a:t>green park</a:t>
            </a:r>
            <a:br>
              <a:rPr lang="en-US" altLang="ja-JP" sz="1846" b="1" u="sng" dirty="0">
                <a:latin typeface="Segoe UI" panose="020B0502040204020203" pitchFamily="34" charset="0"/>
                <a:cs typeface="Segoe UI" panose="020B0502040204020203" pitchFamily="34" charset="0"/>
              </a:rPr>
            </a:br>
            <a:endParaRPr lang="en-US" altLang="ja-JP" sz="1477" dirty="0">
              <a:latin typeface="Segoe UI" panose="020B0502040204020203" pitchFamily="34" charset="0"/>
              <a:cs typeface="Segoe UI" panose="020B0502040204020203" pitchFamily="34" charset="0"/>
            </a:endParaRPr>
          </a:p>
        </p:txBody>
      </p:sp>
      <p:sp>
        <p:nvSpPr>
          <p:cNvPr id="348" name="テキスト ボックス 347"/>
          <p:cNvSpPr txBox="1"/>
          <p:nvPr/>
        </p:nvSpPr>
        <p:spPr>
          <a:xfrm>
            <a:off x="7935358" y="5606712"/>
            <a:ext cx="3583714" cy="646331"/>
          </a:xfrm>
          <a:prstGeom prst="rect">
            <a:avLst/>
          </a:prstGeom>
          <a:noFill/>
        </p:spPr>
        <p:txBody>
          <a:bodyPr wrap="square" rtlCol="0">
            <a:spAutoFit/>
          </a:bodyPr>
          <a:lstStyle/>
          <a:p>
            <a:r>
              <a:rPr lang="ja-JP" altLang="en-US" sz="1477" dirty="0">
                <a:latin typeface="Segoe UI" panose="020B0502040204020203" pitchFamily="34" charset="0"/>
                <a:cs typeface="Segoe UI" panose="020B0502040204020203" pitchFamily="34" charset="0"/>
              </a:rPr>
              <a:t>・</a:t>
            </a:r>
            <a:r>
              <a:rPr lang="en-US" altLang="ja-JP" dirty="0">
                <a:latin typeface="Segoe UI" panose="020B0502040204020203" pitchFamily="34" charset="0"/>
                <a:cs typeface="Segoe UI" panose="020B0502040204020203" pitchFamily="34" charset="0"/>
              </a:rPr>
              <a:t>Healthcare  </a:t>
            </a:r>
            <a:r>
              <a:rPr lang="ja-JP" altLang="en-US" dirty="0">
                <a:latin typeface="Segoe UI" panose="020B0502040204020203" pitchFamily="34" charset="0"/>
                <a:cs typeface="Segoe UI" panose="020B0502040204020203" pitchFamily="34" charset="0"/>
              </a:rPr>
              <a:t>・</a:t>
            </a:r>
            <a:r>
              <a:rPr lang="en-US" altLang="ja-JP" dirty="0">
                <a:latin typeface="Segoe UI" panose="020B0502040204020203" pitchFamily="34" charset="0"/>
                <a:cs typeface="Segoe UI" panose="020B0502040204020203" pitchFamily="34" charset="0"/>
              </a:rPr>
              <a:t>Mobility</a:t>
            </a:r>
            <a:br>
              <a:rPr lang="en-US" altLang="ja-JP" dirty="0">
                <a:latin typeface="Segoe UI" panose="020B0502040204020203" pitchFamily="34" charset="0"/>
                <a:cs typeface="Segoe UI" panose="020B0502040204020203" pitchFamily="34" charset="0"/>
              </a:rPr>
            </a:br>
            <a:r>
              <a:rPr lang="ja-JP" altLang="en-US" dirty="0">
                <a:latin typeface="Segoe UI" panose="020B0502040204020203" pitchFamily="34" charset="0"/>
                <a:cs typeface="Segoe UI" panose="020B0502040204020203" pitchFamily="34" charset="0"/>
              </a:rPr>
              <a:t>・</a:t>
            </a:r>
            <a:r>
              <a:rPr lang="en-US" altLang="ja-JP" dirty="0">
                <a:latin typeface="Segoe UI" panose="020B0502040204020203" pitchFamily="34" charset="0"/>
                <a:cs typeface="Segoe UI" panose="020B0502040204020203" pitchFamily="34" charset="0"/>
              </a:rPr>
              <a:t>Robot service / guidance</a:t>
            </a:r>
          </a:p>
        </p:txBody>
      </p:sp>
      <p:sp>
        <p:nvSpPr>
          <p:cNvPr id="351" name="テキスト ボックス 350"/>
          <p:cNvSpPr txBox="1"/>
          <p:nvPr/>
        </p:nvSpPr>
        <p:spPr>
          <a:xfrm>
            <a:off x="7865670" y="2700978"/>
            <a:ext cx="3870033" cy="1118233"/>
          </a:xfrm>
          <a:prstGeom prst="rect">
            <a:avLst/>
          </a:prstGeom>
          <a:solidFill>
            <a:srgbClr val="FFFFFF">
              <a:alpha val="50196"/>
            </a:srgbClr>
          </a:solidFill>
          <a:ln>
            <a:solidFill>
              <a:schemeClr val="tx1"/>
            </a:solidFill>
            <a:prstDash val="dash"/>
          </a:ln>
        </p:spPr>
        <p:txBody>
          <a:bodyPr wrap="square" lIns="33231" tIns="33231" rIns="33231" bIns="33231" rtlCol="0">
            <a:spAutoFit/>
          </a:bodyPr>
          <a:lstStyle/>
          <a:p>
            <a:r>
              <a:rPr lang="ja-JP" altLang="en-US" sz="1662" b="1" dirty="0">
                <a:latin typeface="Segoe UI" panose="020B0502040204020203" pitchFamily="34" charset="0"/>
                <a:ea typeface="Meiryo UI" panose="020B0604030504040204" pitchFamily="50" charset="-128"/>
                <a:cs typeface="Segoe UI" panose="020B0502040204020203" pitchFamily="34" charset="0"/>
              </a:rPr>
              <a:t>■</a:t>
            </a:r>
            <a:r>
              <a:rPr lang="en-US" altLang="ja-JP" sz="1662" b="1" dirty="0">
                <a:solidFill>
                  <a:srgbClr val="FF0000"/>
                </a:solidFill>
                <a:latin typeface="Segoe UI" panose="020B0502040204020203" pitchFamily="34" charset="0"/>
                <a:ea typeface="Meiryo UI" panose="020B0604030504040204" pitchFamily="50" charset="-128"/>
                <a:cs typeface="Segoe UI" panose="020B0502040204020203" pitchFamily="34" charset="0"/>
              </a:rPr>
              <a:t>Next generation mobility area</a:t>
            </a:r>
          </a:p>
          <a:p>
            <a:pPr marL="263776" indent="-263776">
              <a:buFont typeface="Wingdings" panose="05000000000000000000" pitchFamily="2" charset="2"/>
              <a:buChar char="l"/>
            </a:pPr>
            <a:r>
              <a:rPr lang="en-US" altLang="ja-JP" sz="1292" dirty="0">
                <a:latin typeface="Segoe UI" panose="020B0502040204020203" pitchFamily="34" charset="0"/>
                <a:cs typeface="Segoe UI" panose="020B0502040204020203" pitchFamily="34" charset="0"/>
              </a:rPr>
              <a:t>Fully automatic operation (Level 4 or more)</a:t>
            </a:r>
          </a:p>
          <a:p>
            <a:pPr marL="263776" indent="-263776">
              <a:buFont typeface="Wingdings" panose="05000000000000000000" pitchFamily="2" charset="2"/>
              <a:buChar char="l"/>
            </a:pPr>
            <a:r>
              <a:rPr lang="en-US" altLang="ja-JP" sz="1292" dirty="0">
                <a:latin typeface="Segoe UI" panose="020B0502040204020203" pitchFamily="34" charset="0"/>
                <a:cs typeface="Segoe UI" panose="020B0502040204020203" pitchFamily="34" charset="0"/>
              </a:rPr>
              <a:t>eVTOL takeoff and landing</a:t>
            </a:r>
          </a:p>
          <a:p>
            <a:r>
              <a:rPr lang="en-US" altLang="ja-JP" sz="1292" dirty="0">
                <a:latin typeface="Segoe UI" panose="020B0502040204020203" pitchFamily="34" charset="0"/>
                <a:cs typeface="Segoe UI" panose="020B0502040204020203" pitchFamily="34" charset="0"/>
              </a:rPr>
              <a:t>     </a:t>
            </a:r>
            <a:r>
              <a:rPr lang="ja-JP" altLang="en-US" sz="1292" dirty="0">
                <a:latin typeface="Segoe UI" panose="020B0502040204020203" pitchFamily="34" charset="0"/>
                <a:cs typeface="Segoe UI" panose="020B0502040204020203" pitchFamily="34" charset="0"/>
              </a:rPr>
              <a:t>・ </a:t>
            </a:r>
            <a:r>
              <a:rPr lang="en-US" altLang="ja-JP" sz="1292" dirty="0">
                <a:latin typeface="Segoe UI" panose="020B0502040204020203" pitchFamily="34" charset="0"/>
                <a:cs typeface="Segoe UI" panose="020B0502040204020203" pitchFamily="34" charset="0"/>
              </a:rPr>
              <a:t>Seamless transportation and logistics</a:t>
            </a:r>
          </a:p>
          <a:p>
            <a:r>
              <a:rPr lang="ja-JP" altLang="en-US" sz="1292" dirty="0">
                <a:latin typeface="Segoe UI" panose="020B0502040204020203" pitchFamily="34" charset="0"/>
                <a:cs typeface="Segoe UI" panose="020B0502040204020203" pitchFamily="34" charset="0"/>
              </a:rPr>
              <a:t>      ・ </a:t>
            </a:r>
            <a:r>
              <a:rPr lang="en-US" altLang="ja-JP" sz="1292" dirty="0">
                <a:latin typeface="Segoe UI" panose="020B0502040204020203" pitchFamily="34" charset="0"/>
                <a:cs typeface="Segoe UI" panose="020B0502040204020203" pitchFamily="34" charset="0"/>
              </a:rPr>
              <a:t>People flow / logistics interlocking service</a:t>
            </a:r>
          </a:p>
        </p:txBody>
      </p:sp>
      <p:sp>
        <p:nvSpPr>
          <p:cNvPr id="293" name="テキスト ボックス 292">
            <a:extLst>
              <a:ext uri="{FF2B5EF4-FFF2-40B4-BE49-F238E27FC236}">
                <a16:creationId xmlns:a16="http://schemas.microsoft.com/office/drawing/2014/main" id="{00334037-312A-4B21-AA0E-14F818513C16}"/>
              </a:ext>
            </a:extLst>
          </p:cNvPr>
          <p:cNvSpPr txBox="1"/>
          <p:nvPr/>
        </p:nvSpPr>
        <p:spPr>
          <a:xfrm>
            <a:off x="421477" y="2346042"/>
            <a:ext cx="3385399" cy="348109"/>
          </a:xfrm>
          <a:prstGeom prst="rect">
            <a:avLst/>
          </a:prstGeom>
          <a:noFill/>
        </p:spPr>
        <p:txBody>
          <a:bodyPr wrap="square" rtlCol="0">
            <a:spAutoFit/>
          </a:bodyPr>
          <a:lstStyle/>
          <a:p>
            <a:r>
              <a:rPr lang="ja-JP" altLang="en-US" sz="1662" b="1" dirty="0">
                <a:latin typeface="Segoe UI" panose="020B0502040204020203" pitchFamily="34" charset="0"/>
                <a:cs typeface="Segoe UI" panose="020B0502040204020203" pitchFamily="34" charset="0"/>
              </a:rPr>
              <a:t>・ </a:t>
            </a:r>
            <a:r>
              <a:rPr lang="en-US" altLang="ja-JP" sz="1662" b="1" dirty="0">
                <a:solidFill>
                  <a:srgbClr val="FF0000"/>
                </a:solidFill>
                <a:latin typeface="Segoe UI" panose="020B0502040204020203" pitchFamily="34" charset="0"/>
                <a:cs typeface="Segoe UI" panose="020B0502040204020203" pitchFamily="34" charset="0"/>
              </a:rPr>
              <a:t>Waste hear utilization</a:t>
            </a:r>
          </a:p>
        </p:txBody>
      </p:sp>
    </p:spTree>
    <p:extLst>
      <p:ext uri="{BB962C8B-B14F-4D97-AF65-F5344CB8AC3E}">
        <p14:creationId xmlns:p14="http://schemas.microsoft.com/office/powerpoint/2010/main" val="109353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9"/>
                                        </p:tgtEl>
                                        <p:attrNameLst>
                                          <p:attrName>style.visibility</p:attrName>
                                        </p:attrNameLst>
                                      </p:cBhvr>
                                      <p:to>
                                        <p:strVal val="visible"/>
                                      </p:to>
                                    </p:set>
                                    <p:animEffect transition="in" filter="fade">
                                      <p:cBhvr>
                                        <p:cTn id="7" dur="500"/>
                                        <p:tgtEl>
                                          <p:spTgt spid="3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2"/>
                                        </p:tgtEl>
                                        <p:attrNameLst>
                                          <p:attrName>style.visibility</p:attrName>
                                        </p:attrNameLst>
                                      </p:cBhvr>
                                      <p:to>
                                        <p:strVal val="visible"/>
                                      </p:to>
                                    </p:set>
                                    <p:animEffect transition="in" filter="fade">
                                      <p:cBhvr>
                                        <p:cTn id="10" dur="500"/>
                                        <p:tgtEl>
                                          <p:spTgt spid="3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4"/>
                                        </p:tgtEl>
                                        <p:attrNameLst>
                                          <p:attrName>style.visibility</p:attrName>
                                        </p:attrNameLst>
                                      </p:cBhvr>
                                      <p:to>
                                        <p:strVal val="visible"/>
                                      </p:to>
                                    </p:set>
                                    <p:animEffect transition="in" filter="fade">
                                      <p:cBhvr>
                                        <p:cTn id="13" dur="500"/>
                                        <p:tgtEl>
                                          <p:spTgt spid="3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1"/>
                                        </p:tgtEl>
                                        <p:attrNameLst>
                                          <p:attrName>style.visibility</p:attrName>
                                        </p:attrNameLst>
                                      </p:cBhvr>
                                      <p:to>
                                        <p:strVal val="visible"/>
                                      </p:to>
                                    </p:set>
                                    <p:animEffect transition="in" filter="fade">
                                      <p:cBhvr>
                                        <p:cTn id="16" dur="500"/>
                                        <p:tgtEl>
                                          <p:spTgt spid="34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1"/>
                                        </p:tgtEl>
                                        <p:attrNameLst>
                                          <p:attrName>style.visibility</p:attrName>
                                        </p:attrNameLst>
                                      </p:cBhvr>
                                      <p:to>
                                        <p:strVal val="visible"/>
                                      </p:to>
                                    </p:set>
                                    <p:animEffect transition="in" filter="fade">
                                      <p:cBhvr>
                                        <p:cTn id="21" dur="500"/>
                                        <p:tgtEl>
                                          <p:spTgt spid="3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48"/>
                                        </p:tgtEl>
                                        <p:attrNameLst>
                                          <p:attrName>style.visibility</p:attrName>
                                        </p:attrNameLst>
                                      </p:cBhvr>
                                      <p:to>
                                        <p:strVal val="visible"/>
                                      </p:to>
                                    </p:set>
                                    <p:animEffect transition="in" filter="fade">
                                      <p:cBhvr>
                                        <p:cTn id="24" dur="500"/>
                                        <p:tgtEl>
                                          <p:spTgt spid="34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51"/>
                                        </p:tgtEl>
                                        <p:attrNameLst>
                                          <p:attrName>style.visibility</p:attrName>
                                        </p:attrNameLst>
                                      </p:cBhvr>
                                      <p:to>
                                        <p:strVal val="visible"/>
                                      </p:to>
                                    </p:set>
                                    <p:animEffect transition="in" filter="fade">
                                      <p:cBhvr>
                                        <p:cTn id="27" dur="500"/>
                                        <p:tgtEl>
                                          <p:spTgt spid="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 grpId="0"/>
      <p:bldP spid="339" grpId="0" animBg="1"/>
      <p:bldP spid="341" grpId="0"/>
      <p:bldP spid="342" grpId="0"/>
      <p:bldP spid="344" grpId="0"/>
      <p:bldP spid="348" grpId="0"/>
      <p:bldP spid="35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576615-16C9-4730-BBB4-E73589336760}"/>
              </a:ext>
            </a:extLst>
          </p:cNvPr>
          <p:cNvSpPr>
            <a:spLocks noGrp="1"/>
          </p:cNvSpPr>
          <p:nvPr>
            <p:ph type="title"/>
          </p:nvPr>
        </p:nvSpPr>
        <p:spPr>
          <a:xfrm>
            <a:off x="609600" y="278189"/>
            <a:ext cx="10972800" cy="1143000"/>
          </a:xfrm>
        </p:spPr>
        <p:txBody>
          <a:bodyPr/>
          <a:lstStyle/>
          <a:p>
            <a:pPr algn="l"/>
            <a:r>
              <a:rPr kumimoji="1" lang="en-US" altLang="ja-JP" dirty="0"/>
              <a:t>Outreach Working Group</a:t>
            </a:r>
            <a:endParaRPr kumimoji="1" lang="ja-JP" altLang="en-US" dirty="0"/>
          </a:p>
        </p:txBody>
      </p:sp>
      <p:pic>
        <p:nvPicPr>
          <p:cNvPr id="7" name="図 6">
            <a:extLst>
              <a:ext uri="{FF2B5EF4-FFF2-40B4-BE49-F238E27FC236}">
                <a16:creationId xmlns:a16="http://schemas.microsoft.com/office/drawing/2014/main" id="{AF06E656-A579-44A1-BF9E-87266198C7A3}"/>
              </a:ext>
            </a:extLst>
          </p:cNvPr>
          <p:cNvPicPr>
            <a:picLocks noChangeAspect="1"/>
          </p:cNvPicPr>
          <p:nvPr/>
        </p:nvPicPr>
        <p:blipFill rotWithShape="1">
          <a:blip r:embed="rId2"/>
          <a:srcRect b="19587"/>
          <a:stretch/>
        </p:blipFill>
        <p:spPr>
          <a:xfrm>
            <a:off x="1199456" y="1844824"/>
            <a:ext cx="4024697" cy="819265"/>
          </a:xfrm>
          <a:prstGeom prst="rect">
            <a:avLst/>
          </a:prstGeom>
        </p:spPr>
      </p:pic>
      <p:pic>
        <p:nvPicPr>
          <p:cNvPr id="1032" name="Picture 8" descr="大学共同利用機関法人　高エネルギー加速器研究機構">
            <a:extLst>
              <a:ext uri="{FF2B5EF4-FFF2-40B4-BE49-F238E27FC236}">
                <a16:creationId xmlns:a16="http://schemas.microsoft.com/office/drawing/2014/main" id="{41D0A8B1-2B2E-4AF2-8694-B7C80275D8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310" y="1788736"/>
            <a:ext cx="5116186" cy="760119"/>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a:extLst>
              <a:ext uri="{FF2B5EF4-FFF2-40B4-BE49-F238E27FC236}">
                <a16:creationId xmlns:a16="http://schemas.microsoft.com/office/drawing/2014/main" id="{B41F0120-1E58-49B7-82ED-B999DA3BD503}"/>
              </a:ext>
            </a:extLst>
          </p:cNvPr>
          <p:cNvPicPr>
            <a:picLocks noChangeAspect="1"/>
          </p:cNvPicPr>
          <p:nvPr/>
        </p:nvPicPr>
        <p:blipFill>
          <a:blip r:embed="rId4"/>
          <a:stretch>
            <a:fillRect/>
          </a:stretch>
        </p:blipFill>
        <p:spPr>
          <a:xfrm>
            <a:off x="1343472" y="3958702"/>
            <a:ext cx="4525006" cy="819264"/>
          </a:xfrm>
          <a:prstGeom prst="rect">
            <a:avLst/>
          </a:prstGeom>
        </p:spPr>
      </p:pic>
      <p:grpSp>
        <p:nvGrpSpPr>
          <p:cNvPr id="4" name="グループ化 3">
            <a:extLst>
              <a:ext uri="{FF2B5EF4-FFF2-40B4-BE49-F238E27FC236}">
                <a16:creationId xmlns:a16="http://schemas.microsoft.com/office/drawing/2014/main" id="{4BF65269-2DB9-429C-8242-44873889DE17}"/>
              </a:ext>
            </a:extLst>
          </p:cNvPr>
          <p:cNvGrpSpPr/>
          <p:nvPr/>
        </p:nvGrpSpPr>
        <p:grpSpPr>
          <a:xfrm>
            <a:off x="7824192" y="3267734"/>
            <a:ext cx="5084796" cy="2201199"/>
            <a:chOff x="7336112" y="2933665"/>
            <a:chExt cx="5084796" cy="2201199"/>
          </a:xfrm>
        </p:grpSpPr>
        <p:pic>
          <p:nvPicPr>
            <p:cNvPr id="8" name="図 7">
              <a:extLst>
                <a:ext uri="{FF2B5EF4-FFF2-40B4-BE49-F238E27FC236}">
                  <a16:creationId xmlns:a16="http://schemas.microsoft.com/office/drawing/2014/main" id="{1A835A1C-2AFC-40B7-AE97-CA4C999908A4}"/>
                </a:ext>
              </a:extLst>
            </p:cNvPr>
            <p:cNvPicPr>
              <a:picLocks noChangeAspect="1"/>
            </p:cNvPicPr>
            <p:nvPr/>
          </p:nvPicPr>
          <p:blipFill rotWithShape="1">
            <a:blip r:embed="rId5">
              <a:extLst>
                <a:ext uri="{28A0092B-C50C-407E-A947-70E740481C1C}">
                  <a14:useLocalDpi xmlns:a14="http://schemas.microsoft.com/office/drawing/2010/main" val="0"/>
                </a:ext>
              </a:extLst>
            </a:blip>
            <a:srcRect l="41162" t="15789" r="29377" b="23684"/>
            <a:stretch/>
          </p:blipFill>
          <p:spPr>
            <a:xfrm>
              <a:off x="7336112" y="2933665"/>
              <a:ext cx="1914085" cy="2201199"/>
            </a:xfrm>
            <a:prstGeom prst="ellipse">
              <a:avLst/>
            </a:prstGeom>
            <a:ln>
              <a:noFill/>
            </a:ln>
            <a:effectLst>
              <a:softEdge rad="112500"/>
            </a:effectLst>
          </p:spPr>
        </p:pic>
        <p:sp>
          <p:nvSpPr>
            <p:cNvPr id="3" name="テキスト ボックス 2">
              <a:extLst>
                <a:ext uri="{FF2B5EF4-FFF2-40B4-BE49-F238E27FC236}">
                  <a16:creationId xmlns:a16="http://schemas.microsoft.com/office/drawing/2014/main" id="{C0A67E68-A8BD-4826-917B-D201E11C2FF1}"/>
                </a:ext>
              </a:extLst>
            </p:cNvPr>
            <p:cNvSpPr txBox="1"/>
            <p:nvPr/>
          </p:nvSpPr>
          <p:spPr>
            <a:xfrm>
              <a:off x="9048328" y="4509120"/>
              <a:ext cx="3372580" cy="369332"/>
            </a:xfrm>
            <a:prstGeom prst="rect">
              <a:avLst/>
            </a:prstGeom>
            <a:noFill/>
          </p:spPr>
          <p:txBody>
            <a:bodyPr wrap="square" rtlCol="0">
              <a:spAutoFit/>
            </a:bodyPr>
            <a:lstStyle/>
            <a:p>
              <a:r>
                <a:rPr kumimoji="1" lang="en-US" altLang="ja-JP" dirty="0"/>
                <a:t>Community in Tohoku</a:t>
              </a:r>
              <a:endParaRPr kumimoji="1" lang="ja-JP" altLang="en-US" dirty="0"/>
            </a:p>
          </p:txBody>
        </p:sp>
      </p:grpSp>
      <p:cxnSp>
        <p:nvCxnSpPr>
          <p:cNvPr id="6" name="直線コネクタ 5">
            <a:extLst>
              <a:ext uri="{FF2B5EF4-FFF2-40B4-BE49-F238E27FC236}">
                <a16:creationId xmlns:a16="http://schemas.microsoft.com/office/drawing/2014/main" id="{4002B773-C8E5-4048-80CE-2A11F50ED8F4}"/>
              </a:ext>
            </a:extLst>
          </p:cNvPr>
          <p:cNvCxnSpPr/>
          <p:nvPr/>
        </p:nvCxnSpPr>
        <p:spPr>
          <a:xfrm flipV="1">
            <a:off x="3605975" y="2852936"/>
            <a:ext cx="0" cy="720080"/>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直線コネクタ 10">
            <a:extLst>
              <a:ext uri="{FF2B5EF4-FFF2-40B4-BE49-F238E27FC236}">
                <a16:creationId xmlns:a16="http://schemas.microsoft.com/office/drawing/2014/main" id="{8984E98E-E0C8-40C9-9350-1C9DAB3822BB}"/>
              </a:ext>
            </a:extLst>
          </p:cNvPr>
          <p:cNvCxnSpPr>
            <a:cxnSpLocks/>
          </p:cNvCxnSpPr>
          <p:nvPr/>
        </p:nvCxnSpPr>
        <p:spPr>
          <a:xfrm flipV="1">
            <a:off x="5663952" y="2715802"/>
            <a:ext cx="1152128" cy="929222"/>
          </a:xfrm>
          <a:prstGeom prst="line">
            <a:avLst/>
          </a:prstGeom>
          <a:ln w="38100"/>
        </p:spPr>
        <p:style>
          <a:lnRef idx="1">
            <a:schemeClr val="dk1"/>
          </a:lnRef>
          <a:fillRef idx="0">
            <a:schemeClr val="dk1"/>
          </a:fillRef>
          <a:effectRef idx="0">
            <a:schemeClr val="dk1"/>
          </a:effectRef>
          <a:fontRef idx="minor">
            <a:schemeClr val="tx1"/>
          </a:fontRef>
        </p:style>
      </p:cxnSp>
      <p:cxnSp>
        <p:nvCxnSpPr>
          <p:cNvPr id="14" name="直線コネクタ 13">
            <a:extLst>
              <a:ext uri="{FF2B5EF4-FFF2-40B4-BE49-F238E27FC236}">
                <a16:creationId xmlns:a16="http://schemas.microsoft.com/office/drawing/2014/main" id="{498D9CF6-CABC-424C-B334-2917DC021953}"/>
              </a:ext>
            </a:extLst>
          </p:cNvPr>
          <p:cNvCxnSpPr>
            <a:cxnSpLocks/>
          </p:cNvCxnSpPr>
          <p:nvPr/>
        </p:nvCxnSpPr>
        <p:spPr>
          <a:xfrm>
            <a:off x="6130447" y="4309146"/>
            <a:ext cx="1189689" cy="0"/>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53198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C2F005-4E3B-48DF-8DBB-AA3DD388379C}"/>
              </a:ext>
            </a:extLst>
          </p:cNvPr>
          <p:cNvSpPr>
            <a:spLocks noGrp="1"/>
          </p:cNvSpPr>
          <p:nvPr>
            <p:ph type="title"/>
          </p:nvPr>
        </p:nvSpPr>
        <p:spPr>
          <a:xfrm>
            <a:off x="408117" y="15964"/>
            <a:ext cx="11448523" cy="892756"/>
          </a:xfrm>
        </p:spPr>
        <p:txBody>
          <a:bodyPr>
            <a:normAutofit fontScale="90000"/>
          </a:bodyPr>
          <a:lstStyle/>
          <a:p>
            <a:pPr algn="l"/>
            <a:r>
              <a:rPr lang="en-US" altLang="ja-JP" dirty="0"/>
              <a:t>KEK-AAA-Tohoku meeting for social media(twitter) use</a:t>
            </a:r>
            <a:endParaRPr kumimoji="1" lang="ja-JP" altLang="en-US" dirty="0"/>
          </a:p>
        </p:txBody>
      </p:sp>
      <p:pic>
        <p:nvPicPr>
          <p:cNvPr id="5" name="図 4">
            <a:hlinkClick r:id="rId2"/>
            <a:extLst>
              <a:ext uri="{FF2B5EF4-FFF2-40B4-BE49-F238E27FC236}">
                <a16:creationId xmlns:a16="http://schemas.microsoft.com/office/drawing/2014/main" id="{CF8CC966-976B-4352-92F7-141B5505FA75}"/>
              </a:ext>
            </a:extLst>
          </p:cNvPr>
          <p:cNvPicPr>
            <a:picLocks noChangeAspect="1"/>
          </p:cNvPicPr>
          <p:nvPr/>
        </p:nvPicPr>
        <p:blipFill>
          <a:blip r:embed="rId3"/>
          <a:stretch>
            <a:fillRect/>
          </a:stretch>
        </p:blipFill>
        <p:spPr>
          <a:xfrm>
            <a:off x="335360" y="846564"/>
            <a:ext cx="11657092" cy="5128051"/>
          </a:xfrm>
          <a:prstGeom prst="rect">
            <a:avLst/>
          </a:prstGeom>
        </p:spPr>
      </p:pic>
      <p:sp>
        <p:nvSpPr>
          <p:cNvPr id="6" name="テキスト ボックス 5">
            <a:extLst>
              <a:ext uri="{FF2B5EF4-FFF2-40B4-BE49-F238E27FC236}">
                <a16:creationId xmlns:a16="http://schemas.microsoft.com/office/drawing/2014/main" id="{9E99B2E9-C11F-492F-BB65-B8F7AFAF43E0}"/>
              </a:ext>
            </a:extLst>
          </p:cNvPr>
          <p:cNvSpPr txBox="1"/>
          <p:nvPr/>
        </p:nvSpPr>
        <p:spPr>
          <a:xfrm>
            <a:off x="3545875" y="4149080"/>
            <a:ext cx="2450351" cy="369332"/>
          </a:xfrm>
          <a:prstGeom prst="rect">
            <a:avLst/>
          </a:prstGeom>
          <a:noFill/>
        </p:spPr>
        <p:txBody>
          <a:bodyPr wrap="none" rtlCol="0">
            <a:spAutoFit/>
          </a:bodyPr>
          <a:lstStyle/>
          <a:p>
            <a:r>
              <a:rPr kumimoji="1" lang="en-US" altLang="ja-JP" dirty="0"/>
              <a:t>Higgs’s Paper on PRL</a:t>
            </a:r>
            <a:endParaRPr kumimoji="1" lang="ja-JP" altLang="en-US" dirty="0"/>
          </a:p>
        </p:txBody>
      </p:sp>
      <p:sp>
        <p:nvSpPr>
          <p:cNvPr id="7" name="テキスト ボックス 6">
            <a:extLst>
              <a:ext uri="{FF2B5EF4-FFF2-40B4-BE49-F238E27FC236}">
                <a16:creationId xmlns:a16="http://schemas.microsoft.com/office/drawing/2014/main" id="{3165FDAE-2007-4A58-B84F-34BA94FCE53F}"/>
              </a:ext>
            </a:extLst>
          </p:cNvPr>
          <p:cNvSpPr txBox="1"/>
          <p:nvPr/>
        </p:nvSpPr>
        <p:spPr>
          <a:xfrm>
            <a:off x="3431704" y="3275412"/>
            <a:ext cx="2480166" cy="369332"/>
          </a:xfrm>
          <a:prstGeom prst="rect">
            <a:avLst/>
          </a:prstGeom>
          <a:noFill/>
        </p:spPr>
        <p:txBody>
          <a:bodyPr wrap="none" rtlCol="0">
            <a:spAutoFit/>
          </a:bodyPr>
          <a:lstStyle/>
          <a:p>
            <a:r>
              <a:rPr kumimoji="1" lang="en-US" altLang="ja-JP" dirty="0"/>
              <a:t>Nobel Prize in Physics</a:t>
            </a:r>
            <a:endParaRPr kumimoji="1" lang="ja-JP" altLang="en-US" dirty="0"/>
          </a:p>
        </p:txBody>
      </p:sp>
      <p:sp>
        <p:nvSpPr>
          <p:cNvPr id="8" name="テキスト ボックス 7">
            <a:extLst>
              <a:ext uri="{FF2B5EF4-FFF2-40B4-BE49-F238E27FC236}">
                <a16:creationId xmlns:a16="http://schemas.microsoft.com/office/drawing/2014/main" id="{AB43DE39-81B4-40C1-978B-C91D304CD4E6}"/>
              </a:ext>
            </a:extLst>
          </p:cNvPr>
          <p:cNvSpPr txBox="1"/>
          <p:nvPr/>
        </p:nvSpPr>
        <p:spPr>
          <a:xfrm>
            <a:off x="6888088" y="3275412"/>
            <a:ext cx="3288080" cy="369332"/>
          </a:xfrm>
          <a:prstGeom prst="rect">
            <a:avLst/>
          </a:prstGeom>
          <a:noFill/>
        </p:spPr>
        <p:txBody>
          <a:bodyPr wrap="none" rtlCol="0">
            <a:spAutoFit/>
          </a:bodyPr>
          <a:lstStyle/>
          <a:p>
            <a:r>
              <a:rPr kumimoji="1" lang="en-US" altLang="ja-JP" dirty="0"/>
              <a:t>First Proton Collision </a:t>
            </a:r>
            <a:r>
              <a:rPr lang="en-US" altLang="ja-JP" dirty="0"/>
              <a:t>at CERN</a:t>
            </a:r>
            <a:endParaRPr kumimoji="1" lang="ja-JP" altLang="en-US" dirty="0"/>
          </a:p>
        </p:txBody>
      </p:sp>
      <p:sp>
        <p:nvSpPr>
          <p:cNvPr id="9" name="テキスト ボックス 8">
            <a:extLst>
              <a:ext uri="{FF2B5EF4-FFF2-40B4-BE49-F238E27FC236}">
                <a16:creationId xmlns:a16="http://schemas.microsoft.com/office/drawing/2014/main" id="{1F1E76E1-148E-4CCD-A962-C19750ECC543}"/>
              </a:ext>
            </a:extLst>
          </p:cNvPr>
          <p:cNvSpPr txBox="1"/>
          <p:nvPr/>
        </p:nvSpPr>
        <p:spPr>
          <a:xfrm>
            <a:off x="3446611" y="5041173"/>
            <a:ext cx="1210588" cy="369332"/>
          </a:xfrm>
          <a:prstGeom prst="rect">
            <a:avLst/>
          </a:prstGeom>
          <a:noFill/>
        </p:spPr>
        <p:txBody>
          <a:bodyPr wrap="none" rtlCol="0">
            <a:spAutoFit/>
          </a:bodyPr>
          <a:lstStyle/>
          <a:p>
            <a:r>
              <a:rPr kumimoji="1" lang="en-US" altLang="ja-JP" dirty="0"/>
              <a:t>ILCX2021</a:t>
            </a:r>
            <a:endParaRPr kumimoji="1" lang="ja-JP" altLang="en-US" dirty="0"/>
          </a:p>
        </p:txBody>
      </p:sp>
      <p:sp>
        <p:nvSpPr>
          <p:cNvPr id="10" name="テキスト ボックス 9">
            <a:extLst>
              <a:ext uri="{FF2B5EF4-FFF2-40B4-BE49-F238E27FC236}">
                <a16:creationId xmlns:a16="http://schemas.microsoft.com/office/drawing/2014/main" id="{07DBF8B5-FE5F-4302-BAEF-15A48CF4FFE8}"/>
              </a:ext>
            </a:extLst>
          </p:cNvPr>
          <p:cNvSpPr txBox="1"/>
          <p:nvPr/>
        </p:nvSpPr>
        <p:spPr>
          <a:xfrm>
            <a:off x="6886695" y="1722734"/>
            <a:ext cx="2527295" cy="369332"/>
          </a:xfrm>
          <a:prstGeom prst="rect">
            <a:avLst/>
          </a:prstGeom>
          <a:noFill/>
        </p:spPr>
        <p:txBody>
          <a:bodyPr wrap="none" rtlCol="0">
            <a:spAutoFit/>
          </a:bodyPr>
          <a:lstStyle/>
          <a:p>
            <a:r>
              <a:rPr kumimoji="1" lang="en-US" altLang="ja-JP" dirty="0"/>
              <a:t>First Web site in Japan</a:t>
            </a:r>
            <a:endParaRPr kumimoji="1" lang="ja-JP" altLang="en-US" dirty="0"/>
          </a:p>
        </p:txBody>
      </p:sp>
      <p:sp>
        <p:nvSpPr>
          <p:cNvPr id="11" name="テキスト ボックス 10">
            <a:extLst>
              <a:ext uri="{FF2B5EF4-FFF2-40B4-BE49-F238E27FC236}">
                <a16:creationId xmlns:a16="http://schemas.microsoft.com/office/drawing/2014/main" id="{4D8DDDE0-0AD6-4734-AD6C-3CC6577F9B7A}"/>
              </a:ext>
            </a:extLst>
          </p:cNvPr>
          <p:cNvSpPr txBox="1"/>
          <p:nvPr/>
        </p:nvSpPr>
        <p:spPr>
          <a:xfrm>
            <a:off x="5159896" y="1597722"/>
            <a:ext cx="1723549" cy="369332"/>
          </a:xfrm>
          <a:prstGeom prst="rect">
            <a:avLst/>
          </a:prstGeom>
          <a:noFill/>
        </p:spPr>
        <p:txBody>
          <a:bodyPr wrap="none" rtlCol="0">
            <a:spAutoFit/>
          </a:bodyPr>
          <a:lstStyle/>
          <a:p>
            <a:r>
              <a:rPr kumimoji="1" lang="en-US" altLang="ja-JP" dirty="0"/>
              <a:t>CERN birthday</a:t>
            </a:r>
            <a:endParaRPr kumimoji="1" lang="ja-JP" altLang="en-US" dirty="0"/>
          </a:p>
        </p:txBody>
      </p:sp>
      <p:pic>
        <p:nvPicPr>
          <p:cNvPr id="13" name="図 12">
            <a:extLst>
              <a:ext uri="{FF2B5EF4-FFF2-40B4-BE49-F238E27FC236}">
                <a16:creationId xmlns:a16="http://schemas.microsoft.com/office/drawing/2014/main" id="{BE58BE0A-6876-4BF9-9548-22759525B59F}"/>
              </a:ext>
            </a:extLst>
          </p:cNvPr>
          <p:cNvPicPr>
            <a:picLocks noChangeAspect="1"/>
          </p:cNvPicPr>
          <p:nvPr/>
        </p:nvPicPr>
        <p:blipFill>
          <a:blip r:embed="rId4"/>
          <a:stretch>
            <a:fillRect/>
          </a:stretch>
        </p:blipFill>
        <p:spPr>
          <a:xfrm>
            <a:off x="479376" y="1076163"/>
            <a:ext cx="5832648" cy="2102733"/>
          </a:xfrm>
          <a:prstGeom prst="rect">
            <a:avLst/>
          </a:prstGeom>
        </p:spPr>
      </p:pic>
    </p:spTree>
    <p:extLst>
      <p:ext uri="{BB962C8B-B14F-4D97-AF65-F5344CB8AC3E}">
        <p14:creationId xmlns:p14="http://schemas.microsoft.com/office/powerpoint/2010/main" val="79045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8FAE719-C545-497C-8AB4-AB1C7A925C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5440" y="853957"/>
            <a:ext cx="3245029" cy="2204864"/>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BCAB9FE1-6D53-4FE7-B852-CDD40FADC893}"/>
              </a:ext>
            </a:extLst>
          </p:cNvPr>
          <p:cNvSpPr txBox="1"/>
          <p:nvPr/>
        </p:nvSpPr>
        <p:spPr>
          <a:xfrm>
            <a:off x="1055440" y="3159954"/>
            <a:ext cx="3960440" cy="646331"/>
          </a:xfrm>
          <a:prstGeom prst="rect">
            <a:avLst/>
          </a:prstGeom>
          <a:noFill/>
        </p:spPr>
        <p:txBody>
          <a:bodyPr wrap="square">
            <a:spAutoFit/>
          </a:bodyPr>
          <a:lstStyle/>
          <a:p>
            <a:r>
              <a:rPr lang="en-US" altLang="ja-JP" sz="1800" dirty="0">
                <a:solidFill>
                  <a:srgbClr val="231F20"/>
                </a:solidFill>
                <a:effectLst/>
                <a:latin typeface="游ゴシック" panose="020B0400000000000000" pitchFamily="50" charset="-128"/>
                <a:ea typeface="游ゴシック" panose="020B0400000000000000" pitchFamily="50" charset="-128"/>
                <a:cs typeface="游明朝 Light" panose="02020300000000000000" pitchFamily="18" charset="-128"/>
              </a:rPr>
              <a:t>2022/7</a:t>
            </a:r>
            <a:r>
              <a:rPr lang="en-US" altLang="ja-JP" dirty="0">
                <a:solidFill>
                  <a:srgbClr val="231F20"/>
                </a:solidFill>
                <a:latin typeface="游ゴシック" panose="020B0400000000000000" pitchFamily="50" charset="-128"/>
                <a:ea typeface="游ゴシック" panose="020B0400000000000000" pitchFamily="50" charset="-128"/>
                <a:cs typeface="游明朝 Light" panose="02020300000000000000" pitchFamily="18" charset="-128"/>
              </a:rPr>
              <a:t>/</a:t>
            </a:r>
            <a:r>
              <a:rPr lang="en-US" altLang="ja-JP" sz="1800" dirty="0">
                <a:solidFill>
                  <a:srgbClr val="231F20"/>
                </a:solidFill>
                <a:effectLst/>
                <a:latin typeface="游ゴシック" panose="020B0400000000000000" pitchFamily="50" charset="-128"/>
                <a:ea typeface="游ゴシック" panose="020B0400000000000000" pitchFamily="50" charset="-128"/>
                <a:cs typeface="游明朝 Light" panose="02020300000000000000" pitchFamily="18" charset="-128"/>
              </a:rPr>
              <a:t>30</a:t>
            </a:r>
          </a:p>
          <a:p>
            <a:r>
              <a:rPr lang="en-US" altLang="ja-JP" sz="1800" dirty="0">
                <a:solidFill>
                  <a:srgbClr val="231F20"/>
                </a:solidFill>
                <a:effectLst/>
                <a:latin typeface="游ゴシック" panose="020B0400000000000000" pitchFamily="50" charset="-128"/>
                <a:ea typeface="游ゴシック" panose="020B0400000000000000" pitchFamily="50" charset="-128"/>
                <a:cs typeface="游明朝 Light" panose="02020300000000000000" pitchFamily="18" charset="-128"/>
              </a:rPr>
              <a:t>KEK-</a:t>
            </a:r>
            <a:r>
              <a:rPr lang="en-US" altLang="ja-JP" sz="1800" dirty="0" err="1">
                <a:solidFill>
                  <a:srgbClr val="231F20"/>
                </a:solidFill>
                <a:effectLst/>
                <a:latin typeface="游ゴシック" panose="020B0400000000000000" pitchFamily="50" charset="-128"/>
                <a:ea typeface="游ゴシック" panose="020B0400000000000000" pitchFamily="50" charset="-128"/>
                <a:cs typeface="游明朝 Light" panose="02020300000000000000" pitchFamily="18" charset="-128"/>
              </a:rPr>
              <a:t>QuizKnock</a:t>
            </a:r>
            <a:endParaRPr lang="en-US" altLang="ja-JP" sz="1800" dirty="0">
              <a:solidFill>
                <a:srgbClr val="231F20"/>
              </a:solidFill>
              <a:effectLst/>
              <a:latin typeface="游ゴシック" panose="020B0400000000000000" pitchFamily="50" charset="-128"/>
              <a:ea typeface="游ゴシック" panose="020B0400000000000000" pitchFamily="50" charset="-128"/>
              <a:cs typeface="游明朝 Light" panose="02020300000000000000" pitchFamily="18" charset="-128"/>
            </a:endParaRPr>
          </a:p>
        </p:txBody>
      </p:sp>
      <p:pic>
        <p:nvPicPr>
          <p:cNvPr id="2052" name="Picture 4">
            <a:extLst>
              <a:ext uri="{FF2B5EF4-FFF2-40B4-BE49-F238E27FC236}">
                <a16:creationId xmlns:a16="http://schemas.microsoft.com/office/drawing/2014/main" id="{497F9A7B-3D9E-4920-B891-264DEA09D0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9976" y="853957"/>
            <a:ext cx="3245029" cy="2203742"/>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A6F2BFE1-67E3-438E-9A73-EC20CB84FBD0}"/>
              </a:ext>
            </a:extLst>
          </p:cNvPr>
          <p:cNvSpPr txBox="1"/>
          <p:nvPr/>
        </p:nvSpPr>
        <p:spPr>
          <a:xfrm>
            <a:off x="5879977" y="3070701"/>
            <a:ext cx="2952328" cy="646331"/>
          </a:xfrm>
          <a:prstGeom prst="rect">
            <a:avLst/>
          </a:prstGeom>
          <a:noFill/>
        </p:spPr>
        <p:txBody>
          <a:bodyPr wrap="square">
            <a:spAutoFit/>
          </a:bodyPr>
          <a:lstStyle/>
          <a:p>
            <a:r>
              <a:rPr lang="en-US" altLang="ja-JP" sz="1800" dirty="0">
                <a:solidFill>
                  <a:srgbClr val="231F20"/>
                </a:solidFill>
                <a:effectLst/>
                <a:latin typeface="游ゴシック" panose="020B0400000000000000" pitchFamily="50" charset="-128"/>
                <a:ea typeface="游ゴシック" panose="020B0400000000000000" pitchFamily="50" charset="-128"/>
                <a:cs typeface="游明朝 Light" panose="02020300000000000000" pitchFamily="18" charset="-128"/>
              </a:rPr>
              <a:t>2022</a:t>
            </a:r>
            <a:r>
              <a:rPr lang="en-US" altLang="ja-JP" dirty="0">
                <a:solidFill>
                  <a:srgbClr val="231F20"/>
                </a:solidFill>
                <a:latin typeface="游ゴシック" panose="020B0400000000000000" pitchFamily="50" charset="-128"/>
                <a:ea typeface="游ゴシック" panose="020B0400000000000000" pitchFamily="50" charset="-128"/>
                <a:cs typeface="游明朝 Light" panose="02020300000000000000" pitchFamily="18" charset="-128"/>
              </a:rPr>
              <a:t>/</a:t>
            </a:r>
            <a:r>
              <a:rPr lang="en-US" altLang="ja-JP" sz="1800" dirty="0">
                <a:solidFill>
                  <a:srgbClr val="231F20"/>
                </a:solidFill>
                <a:effectLst/>
                <a:latin typeface="游ゴシック" panose="020B0400000000000000" pitchFamily="50" charset="-128"/>
                <a:ea typeface="游ゴシック" panose="020B0400000000000000" pitchFamily="50" charset="-128"/>
                <a:cs typeface="游明朝 Light" panose="02020300000000000000" pitchFamily="18" charset="-128"/>
              </a:rPr>
              <a:t>11</a:t>
            </a:r>
            <a:r>
              <a:rPr lang="en-US" altLang="ja-JP" dirty="0">
                <a:solidFill>
                  <a:srgbClr val="231F20"/>
                </a:solidFill>
                <a:latin typeface="游ゴシック" panose="020B0400000000000000" pitchFamily="50" charset="-128"/>
                <a:ea typeface="游ゴシック" panose="020B0400000000000000" pitchFamily="50" charset="-128"/>
                <a:cs typeface="游明朝 Light" panose="02020300000000000000" pitchFamily="18" charset="-128"/>
              </a:rPr>
              <a:t>/</a:t>
            </a:r>
            <a:r>
              <a:rPr lang="en-US" altLang="ja-JP" sz="1800" dirty="0">
                <a:solidFill>
                  <a:srgbClr val="231F20"/>
                </a:solidFill>
                <a:effectLst/>
                <a:latin typeface="游ゴシック" panose="020B0400000000000000" pitchFamily="50" charset="-128"/>
                <a:ea typeface="游ゴシック" panose="020B0400000000000000" pitchFamily="50" charset="-128"/>
                <a:cs typeface="游明朝 Light" panose="02020300000000000000" pitchFamily="18" charset="-128"/>
              </a:rPr>
              <a:t>5</a:t>
            </a:r>
            <a:r>
              <a:rPr lang="ja-JP" altLang="ja-JP" sz="1800" dirty="0" err="1">
                <a:solidFill>
                  <a:srgbClr val="231F20"/>
                </a:solidFill>
                <a:effectLst/>
                <a:latin typeface="游ゴシック" panose="020B0400000000000000" pitchFamily="50" charset="-128"/>
                <a:ea typeface="游ゴシック" panose="020B0400000000000000" pitchFamily="50" charset="-128"/>
                <a:cs typeface="游明朝 Light" panose="02020300000000000000" pitchFamily="18" charset="-128"/>
              </a:rPr>
              <a:t>，</a:t>
            </a:r>
            <a:r>
              <a:rPr lang="en-US" altLang="ja-JP" sz="1800" dirty="0">
                <a:solidFill>
                  <a:srgbClr val="231F20"/>
                </a:solidFill>
                <a:effectLst/>
                <a:latin typeface="游ゴシック" panose="020B0400000000000000" pitchFamily="50" charset="-128"/>
                <a:ea typeface="游ゴシック" panose="020B0400000000000000" pitchFamily="50" charset="-128"/>
                <a:cs typeface="游明朝 Light" panose="02020300000000000000" pitchFamily="18" charset="-128"/>
              </a:rPr>
              <a:t>6</a:t>
            </a:r>
          </a:p>
          <a:p>
            <a:r>
              <a:rPr lang="en-US" altLang="ja-JP" dirty="0">
                <a:solidFill>
                  <a:srgbClr val="4F4F4F"/>
                </a:solidFill>
                <a:latin typeface="游ゴシック" panose="020B0400000000000000" pitchFamily="50" charset="-128"/>
                <a:ea typeface="游ゴシック" panose="020B0400000000000000" pitchFamily="50" charset="-128"/>
              </a:rPr>
              <a:t>Science</a:t>
            </a:r>
            <a:r>
              <a:rPr lang="ja-JP" altLang="en-US" dirty="0">
                <a:solidFill>
                  <a:srgbClr val="4F4F4F"/>
                </a:solidFill>
                <a:latin typeface="游ゴシック" panose="020B0400000000000000" pitchFamily="50" charset="-128"/>
                <a:ea typeface="游ゴシック" panose="020B0400000000000000" pitchFamily="50" charset="-128"/>
              </a:rPr>
              <a:t> </a:t>
            </a:r>
            <a:r>
              <a:rPr lang="en-US" altLang="ja-JP" dirty="0">
                <a:solidFill>
                  <a:srgbClr val="4F4F4F"/>
                </a:solidFill>
                <a:latin typeface="游ゴシック" panose="020B0400000000000000" pitchFamily="50" charset="-128"/>
                <a:ea typeface="游ゴシック" panose="020B0400000000000000" pitchFamily="50" charset="-128"/>
              </a:rPr>
              <a:t>Agora</a:t>
            </a:r>
            <a:r>
              <a:rPr lang="ja-JP" altLang="en-US" dirty="0">
                <a:solidFill>
                  <a:srgbClr val="4F4F4F"/>
                </a:solidFill>
                <a:latin typeface="游ゴシック" panose="020B0400000000000000" pitchFamily="50" charset="-128"/>
                <a:ea typeface="游ゴシック" panose="020B0400000000000000" pitchFamily="50" charset="-128"/>
              </a:rPr>
              <a:t> </a:t>
            </a:r>
            <a:r>
              <a:rPr lang="en-US" altLang="ja-JP" b="0" i="0" dirty="0">
                <a:solidFill>
                  <a:srgbClr val="4F4F4F"/>
                </a:solidFill>
                <a:effectLst/>
                <a:latin typeface="游ゴシック" panose="020B0400000000000000" pitchFamily="50" charset="-128"/>
                <a:ea typeface="游ゴシック" panose="020B0400000000000000" pitchFamily="50" charset="-128"/>
              </a:rPr>
              <a:t>2022</a:t>
            </a:r>
          </a:p>
        </p:txBody>
      </p:sp>
      <p:pic>
        <p:nvPicPr>
          <p:cNvPr id="2054" name="Picture 6">
            <a:extLst>
              <a:ext uri="{FF2B5EF4-FFF2-40B4-BE49-F238E27FC236}">
                <a16:creationId xmlns:a16="http://schemas.microsoft.com/office/drawing/2014/main" id="{26940755-E3E9-491A-A8D2-C47F17E0ADB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5440" y="4153540"/>
            <a:ext cx="2550898" cy="1957001"/>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a:extLst>
              <a:ext uri="{FF2B5EF4-FFF2-40B4-BE49-F238E27FC236}">
                <a16:creationId xmlns:a16="http://schemas.microsoft.com/office/drawing/2014/main" id="{C903102E-2A39-4E57-A7D1-0B6458116A09}"/>
              </a:ext>
            </a:extLst>
          </p:cNvPr>
          <p:cNvSpPr txBox="1"/>
          <p:nvPr/>
        </p:nvSpPr>
        <p:spPr>
          <a:xfrm>
            <a:off x="1055440" y="6243989"/>
            <a:ext cx="3960440" cy="567207"/>
          </a:xfrm>
          <a:prstGeom prst="rect">
            <a:avLst/>
          </a:prstGeom>
          <a:noFill/>
        </p:spPr>
        <p:txBody>
          <a:bodyPr wrap="square">
            <a:spAutoFit/>
          </a:bodyPr>
          <a:lstStyle/>
          <a:p>
            <a:pPr marR="134620" indent="133350">
              <a:lnSpc>
                <a:spcPct val="85000"/>
              </a:lnSpc>
            </a:pPr>
            <a:r>
              <a:rPr lang="en-US" altLang="ja-JP" sz="1800" dirty="0">
                <a:solidFill>
                  <a:srgbClr val="231F20"/>
                </a:solidFill>
                <a:effectLst/>
                <a:latin typeface="游明朝" panose="02020400000000000000" pitchFamily="18" charset="-128"/>
                <a:ea typeface="游明朝 Light" panose="02020300000000000000" pitchFamily="18" charset="-128"/>
                <a:cs typeface="游明朝 Light" panose="02020300000000000000" pitchFamily="18" charset="-128"/>
              </a:rPr>
              <a:t>2022</a:t>
            </a:r>
            <a:r>
              <a:rPr lang="en-US" altLang="ja-JP" dirty="0">
                <a:solidFill>
                  <a:srgbClr val="231F20"/>
                </a:solidFill>
                <a:latin typeface="游明朝 Light" panose="02020300000000000000" pitchFamily="18" charset="-128"/>
                <a:ea typeface="游明朝" panose="02020400000000000000" pitchFamily="18" charset="-128"/>
                <a:cs typeface="游明朝 Light" panose="02020300000000000000" pitchFamily="18" charset="-128"/>
              </a:rPr>
              <a:t>/</a:t>
            </a:r>
            <a:r>
              <a:rPr lang="en-US" altLang="ja-JP" sz="1800" dirty="0">
                <a:solidFill>
                  <a:srgbClr val="231F20"/>
                </a:solidFill>
                <a:effectLst/>
                <a:latin typeface="游明朝 Light" panose="02020300000000000000" pitchFamily="18" charset="-128"/>
                <a:ea typeface="游明朝" panose="02020400000000000000" pitchFamily="18" charset="-128"/>
                <a:cs typeface="游明朝 Light" panose="02020300000000000000" pitchFamily="18" charset="-128"/>
              </a:rPr>
              <a:t>11</a:t>
            </a:r>
            <a:r>
              <a:rPr lang="en-US" altLang="ja-JP" dirty="0">
                <a:solidFill>
                  <a:srgbClr val="231F20"/>
                </a:solidFill>
                <a:latin typeface="游明朝 Light" panose="02020300000000000000" pitchFamily="18" charset="-128"/>
                <a:ea typeface="游明朝" panose="02020400000000000000" pitchFamily="18" charset="-128"/>
                <a:cs typeface="游明朝 Light" panose="02020300000000000000" pitchFamily="18" charset="-128"/>
              </a:rPr>
              <a:t>/</a:t>
            </a:r>
            <a:r>
              <a:rPr lang="en-US" altLang="ja-JP" sz="1800" dirty="0">
                <a:solidFill>
                  <a:srgbClr val="231F20"/>
                </a:solidFill>
                <a:effectLst/>
                <a:latin typeface="游明朝 Light" panose="02020300000000000000" pitchFamily="18" charset="-128"/>
                <a:ea typeface="游明朝" panose="02020400000000000000" pitchFamily="18" charset="-128"/>
                <a:cs typeface="游明朝 Light" panose="02020300000000000000" pitchFamily="18" charset="-128"/>
              </a:rPr>
              <a:t>5</a:t>
            </a:r>
            <a:r>
              <a:rPr lang="ja-JP" altLang="ja-JP" sz="1800" dirty="0">
                <a:solidFill>
                  <a:srgbClr val="231F20"/>
                </a:solidFill>
                <a:effectLst/>
                <a:latin typeface="游明朝 Light" panose="02020300000000000000" pitchFamily="18" charset="-128"/>
                <a:ea typeface="游明朝" panose="02020400000000000000" pitchFamily="18" charset="-128"/>
                <a:cs typeface="游明朝 Light" panose="02020300000000000000" pitchFamily="18" charset="-128"/>
              </a:rPr>
              <a:t>　</a:t>
            </a:r>
            <a:endParaRPr lang="en-US" altLang="ja-JP" dirty="0">
              <a:solidFill>
                <a:srgbClr val="231F20"/>
              </a:solidFill>
              <a:latin typeface="游明朝 Light" panose="02020300000000000000" pitchFamily="18" charset="-128"/>
              <a:ea typeface="游明朝" panose="02020400000000000000" pitchFamily="18" charset="-128"/>
              <a:cs typeface="游明朝 Light" panose="02020300000000000000" pitchFamily="18" charset="-128"/>
            </a:endParaRPr>
          </a:p>
          <a:p>
            <a:pPr marR="134620" indent="133350">
              <a:lnSpc>
                <a:spcPct val="85000"/>
              </a:lnSpc>
            </a:pPr>
            <a:r>
              <a:rPr lang="en-US" altLang="ja-JP" sz="1800" dirty="0">
                <a:solidFill>
                  <a:srgbClr val="231F20"/>
                </a:solidFill>
                <a:effectLst/>
                <a:latin typeface="游明朝 Light" panose="02020300000000000000" pitchFamily="18" charset="-128"/>
                <a:ea typeface="游明朝" panose="02020400000000000000" pitchFamily="18" charset="-128"/>
                <a:cs typeface="游明朝 Light" panose="02020300000000000000" pitchFamily="18" charset="-128"/>
              </a:rPr>
              <a:t>KEK</a:t>
            </a:r>
            <a:r>
              <a:rPr lang="en-US" altLang="ja-JP" dirty="0">
                <a:solidFill>
                  <a:srgbClr val="231F20"/>
                </a:solidFill>
                <a:latin typeface="游明朝 Light" panose="02020300000000000000" pitchFamily="18" charset="-128"/>
                <a:ea typeface="游明朝" panose="02020400000000000000" pitchFamily="18" charset="-128"/>
                <a:cs typeface="游明朝 Light" panose="02020300000000000000" pitchFamily="18" charset="-128"/>
              </a:rPr>
              <a:t> Caravan</a:t>
            </a:r>
            <a:endParaRPr lang="en-US" altLang="ja-JP" sz="1800" dirty="0">
              <a:solidFill>
                <a:srgbClr val="231F20"/>
              </a:solidFill>
              <a:effectLst/>
              <a:latin typeface="游明朝 Light" panose="02020300000000000000" pitchFamily="18" charset="-128"/>
              <a:ea typeface="游明朝" panose="02020400000000000000" pitchFamily="18" charset="-128"/>
              <a:cs typeface="游明朝 Light" panose="02020300000000000000" pitchFamily="18" charset="-128"/>
            </a:endParaRPr>
          </a:p>
        </p:txBody>
      </p:sp>
      <p:pic>
        <p:nvPicPr>
          <p:cNvPr id="18" name="図 17">
            <a:extLst>
              <a:ext uri="{FF2B5EF4-FFF2-40B4-BE49-F238E27FC236}">
                <a16:creationId xmlns:a16="http://schemas.microsoft.com/office/drawing/2014/main" id="{A4B4A3F8-3759-4178-8D4F-7BA93C998BC2}"/>
              </a:ext>
            </a:extLst>
          </p:cNvPr>
          <p:cNvPicPr/>
          <p:nvPr/>
        </p:nvPicPr>
        <p:blipFill>
          <a:blip r:embed="rId5"/>
          <a:stretch>
            <a:fillRect/>
          </a:stretch>
        </p:blipFill>
        <p:spPr>
          <a:xfrm>
            <a:off x="5879976" y="4183234"/>
            <a:ext cx="3220078" cy="1957001"/>
          </a:xfrm>
          <a:prstGeom prst="rect">
            <a:avLst/>
          </a:prstGeom>
        </p:spPr>
      </p:pic>
      <p:sp>
        <p:nvSpPr>
          <p:cNvPr id="24" name="テキスト ボックス 23">
            <a:extLst>
              <a:ext uri="{FF2B5EF4-FFF2-40B4-BE49-F238E27FC236}">
                <a16:creationId xmlns:a16="http://schemas.microsoft.com/office/drawing/2014/main" id="{015B909B-3C61-4FE9-9C44-B76E2E733CC1}"/>
              </a:ext>
            </a:extLst>
          </p:cNvPr>
          <p:cNvSpPr txBox="1"/>
          <p:nvPr/>
        </p:nvSpPr>
        <p:spPr>
          <a:xfrm>
            <a:off x="5879976" y="6243989"/>
            <a:ext cx="4968552" cy="569387"/>
          </a:xfrm>
          <a:prstGeom prst="rect">
            <a:avLst/>
          </a:prstGeom>
          <a:noFill/>
        </p:spPr>
        <p:txBody>
          <a:bodyPr wrap="square">
            <a:spAutoFit/>
          </a:bodyPr>
          <a:lstStyle/>
          <a:p>
            <a:pPr marR="134620" indent="133350">
              <a:lnSpc>
                <a:spcPct val="85000"/>
              </a:lnSpc>
            </a:pPr>
            <a:r>
              <a:rPr lang="en-US" altLang="ja-JP" sz="1800" dirty="0">
                <a:solidFill>
                  <a:srgbClr val="231F20"/>
                </a:solidFill>
                <a:effectLst/>
                <a:latin typeface="游ゴシック" panose="020B0400000000000000" pitchFamily="50" charset="-128"/>
                <a:ea typeface="游ゴシック" panose="020B0400000000000000" pitchFamily="50" charset="-128"/>
                <a:cs typeface="游明朝 Light" panose="02020300000000000000" pitchFamily="18" charset="-128"/>
              </a:rPr>
              <a:t>2023</a:t>
            </a:r>
            <a:r>
              <a:rPr lang="en-US" altLang="ja-JP" dirty="0">
                <a:solidFill>
                  <a:srgbClr val="231F20"/>
                </a:solidFill>
                <a:latin typeface="游ゴシック" panose="020B0400000000000000" pitchFamily="50" charset="-128"/>
                <a:ea typeface="游ゴシック" panose="020B0400000000000000" pitchFamily="50" charset="-128"/>
                <a:cs typeface="游明朝 Light" panose="02020300000000000000" pitchFamily="18" charset="-128"/>
              </a:rPr>
              <a:t>/</a:t>
            </a:r>
            <a:r>
              <a:rPr lang="en-US" altLang="ja-JP" sz="1800" dirty="0">
                <a:solidFill>
                  <a:srgbClr val="231F20"/>
                </a:solidFill>
                <a:effectLst/>
                <a:latin typeface="游ゴシック" panose="020B0400000000000000" pitchFamily="50" charset="-128"/>
                <a:ea typeface="游ゴシック" panose="020B0400000000000000" pitchFamily="50" charset="-128"/>
                <a:cs typeface="游明朝 Light" panose="02020300000000000000" pitchFamily="18" charset="-128"/>
              </a:rPr>
              <a:t>3</a:t>
            </a:r>
            <a:r>
              <a:rPr lang="en-US" altLang="ja-JP" dirty="0">
                <a:solidFill>
                  <a:srgbClr val="231F20"/>
                </a:solidFill>
                <a:latin typeface="游ゴシック" panose="020B0400000000000000" pitchFamily="50" charset="-128"/>
                <a:ea typeface="游ゴシック" panose="020B0400000000000000" pitchFamily="50" charset="-128"/>
                <a:cs typeface="游明朝 Light" panose="02020300000000000000" pitchFamily="18" charset="-128"/>
              </a:rPr>
              <a:t>/</a:t>
            </a:r>
            <a:r>
              <a:rPr lang="en-US" altLang="ja-JP" sz="1800" dirty="0">
                <a:solidFill>
                  <a:srgbClr val="231F20"/>
                </a:solidFill>
                <a:effectLst/>
                <a:latin typeface="游ゴシック" panose="020B0400000000000000" pitchFamily="50" charset="-128"/>
                <a:ea typeface="游ゴシック" panose="020B0400000000000000" pitchFamily="50" charset="-128"/>
                <a:cs typeface="游明朝 Light" panose="02020300000000000000" pitchFamily="18" charset="-128"/>
              </a:rPr>
              <a:t>19	</a:t>
            </a:r>
          </a:p>
          <a:p>
            <a:pPr marR="134620" indent="133350">
              <a:lnSpc>
                <a:spcPct val="85000"/>
              </a:lnSpc>
            </a:pPr>
            <a:r>
              <a:rPr lang="en-US" altLang="ja-JP" sz="1800" dirty="0">
                <a:solidFill>
                  <a:srgbClr val="231F20"/>
                </a:solidFill>
                <a:effectLst/>
                <a:latin typeface="游ゴシック" panose="020B0400000000000000" pitchFamily="50" charset="-128"/>
                <a:ea typeface="游ゴシック" panose="020B0400000000000000" pitchFamily="50" charset="-128"/>
                <a:cs typeface="游明朝 Light" panose="02020300000000000000" pitchFamily="18" charset="-128"/>
              </a:rPr>
              <a:t>KEK</a:t>
            </a:r>
            <a:r>
              <a:rPr lang="ja-JP" altLang="en-US" sz="1800" dirty="0" err="1">
                <a:solidFill>
                  <a:srgbClr val="231F20"/>
                </a:solidFill>
                <a:effectLst/>
                <a:latin typeface="游ゴシック" panose="020B0400000000000000" pitchFamily="50" charset="-128"/>
                <a:ea typeface="游ゴシック" panose="020B0400000000000000" pitchFamily="50" charset="-128"/>
                <a:cs typeface="游明朝 Light" panose="02020300000000000000" pitchFamily="18" charset="-128"/>
              </a:rPr>
              <a:t>ー</a:t>
            </a:r>
            <a:r>
              <a:rPr lang="en-US" altLang="ja-JP" sz="1800" dirty="0">
                <a:solidFill>
                  <a:srgbClr val="231F20"/>
                </a:solidFill>
                <a:effectLst/>
                <a:latin typeface="游ゴシック" panose="020B0400000000000000" pitchFamily="50" charset="-128"/>
                <a:ea typeface="游ゴシック" panose="020B0400000000000000" pitchFamily="50" charset="-128"/>
                <a:cs typeface="游明朝 Light" panose="02020300000000000000" pitchFamily="18" charset="-128"/>
              </a:rPr>
              <a:t>ILC-Japan</a:t>
            </a:r>
            <a:r>
              <a:rPr lang="ja-JP" altLang="en-US" dirty="0">
                <a:solidFill>
                  <a:srgbClr val="231F20"/>
                </a:solidFill>
                <a:latin typeface="游ゴシック" panose="020B0400000000000000" pitchFamily="50" charset="-128"/>
                <a:ea typeface="游ゴシック" panose="020B0400000000000000" pitchFamily="50" charset="-128"/>
                <a:cs typeface="游明朝 Light" panose="02020300000000000000" pitchFamily="18" charset="-128"/>
              </a:rPr>
              <a:t> </a:t>
            </a:r>
            <a:r>
              <a:rPr lang="en-US" altLang="ja-JP" sz="1800" dirty="0">
                <a:solidFill>
                  <a:srgbClr val="231F20"/>
                </a:solidFill>
                <a:effectLst/>
                <a:latin typeface="游ゴシック" panose="020B0400000000000000" pitchFamily="50" charset="-128"/>
                <a:ea typeface="游ゴシック" panose="020B0400000000000000" pitchFamily="50" charset="-128"/>
                <a:cs typeface="游明朝 Light" panose="02020300000000000000" pitchFamily="18" charset="-128"/>
              </a:rPr>
              <a:t>ILC Science Cafe</a:t>
            </a:r>
            <a:endParaRPr lang="en-US" altLang="ja-JP" dirty="0">
              <a:solidFill>
                <a:srgbClr val="231F20"/>
              </a:solidFill>
              <a:latin typeface="游ゴシック" panose="020B0400000000000000" pitchFamily="50" charset="-128"/>
              <a:ea typeface="游ゴシック" panose="020B0400000000000000" pitchFamily="50" charset="-128"/>
              <a:cs typeface="游明朝 Light" panose="02020300000000000000" pitchFamily="18" charset="-128"/>
            </a:endParaRPr>
          </a:p>
        </p:txBody>
      </p:sp>
      <p:sp>
        <p:nvSpPr>
          <p:cNvPr id="3" name="テキスト ボックス 2">
            <a:extLst>
              <a:ext uri="{FF2B5EF4-FFF2-40B4-BE49-F238E27FC236}">
                <a16:creationId xmlns:a16="http://schemas.microsoft.com/office/drawing/2014/main" id="{2B64AE36-19E5-4284-9ACD-F1E99EC88037}"/>
              </a:ext>
            </a:extLst>
          </p:cNvPr>
          <p:cNvSpPr txBox="1"/>
          <p:nvPr/>
        </p:nvSpPr>
        <p:spPr>
          <a:xfrm>
            <a:off x="1055440" y="194545"/>
            <a:ext cx="9867091" cy="523220"/>
          </a:xfrm>
          <a:prstGeom prst="rect">
            <a:avLst/>
          </a:prstGeom>
          <a:noFill/>
        </p:spPr>
        <p:txBody>
          <a:bodyPr wrap="square" rtlCol="0">
            <a:spAutoFit/>
          </a:bodyPr>
          <a:lstStyle/>
          <a:p>
            <a:r>
              <a:rPr kumimoji="1" lang="en-US" altLang="ja-JP" sz="2800" dirty="0">
                <a:latin typeface="Segoe UI" panose="020B0502040204020203" pitchFamily="34" charset="0"/>
                <a:cs typeface="Segoe UI" panose="020B0502040204020203" pitchFamily="34" charset="0"/>
              </a:rPr>
              <a:t>Collaborated with KEK-Iwate for outreach events</a:t>
            </a:r>
            <a:endParaRPr kumimoji="1" lang="ja-JP" altLang="en-US" sz="28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817635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40CE601-92DB-44A7-B834-AF3604A7B0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365" y="1632614"/>
            <a:ext cx="4790612" cy="2736304"/>
          </a:xfrm>
          <a:prstGeom prst="rect">
            <a:avLst/>
          </a:prstGeom>
        </p:spPr>
      </p:pic>
      <p:pic>
        <p:nvPicPr>
          <p:cNvPr id="10" name="図 9">
            <a:extLst>
              <a:ext uri="{FF2B5EF4-FFF2-40B4-BE49-F238E27FC236}">
                <a16:creationId xmlns:a16="http://schemas.microsoft.com/office/drawing/2014/main" id="{15413F21-344F-479B-BC4C-EEDBF46F20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2025" y="1628800"/>
            <a:ext cx="4888361" cy="2736305"/>
          </a:xfrm>
          <a:prstGeom prst="rect">
            <a:avLst/>
          </a:prstGeom>
        </p:spPr>
      </p:pic>
      <p:sp>
        <p:nvSpPr>
          <p:cNvPr id="13" name="テキスト ボックス 12">
            <a:extLst>
              <a:ext uri="{FF2B5EF4-FFF2-40B4-BE49-F238E27FC236}">
                <a16:creationId xmlns:a16="http://schemas.microsoft.com/office/drawing/2014/main" id="{E9DF4885-9B2C-4537-9D2F-2580711592FA}"/>
              </a:ext>
            </a:extLst>
          </p:cNvPr>
          <p:cNvSpPr txBox="1"/>
          <p:nvPr/>
        </p:nvSpPr>
        <p:spPr>
          <a:xfrm>
            <a:off x="1090350" y="4872974"/>
            <a:ext cx="10011300" cy="954107"/>
          </a:xfrm>
          <a:prstGeom prst="rect">
            <a:avLst/>
          </a:prstGeom>
          <a:noFill/>
        </p:spPr>
        <p:txBody>
          <a:bodyPr wrap="square">
            <a:spAutoFit/>
          </a:bodyPr>
          <a:lstStyle/>
          <a:p>
            <a:r>
              <a:rPr lang="en-US" altLang="ja-JP" sz="2800" dirty="0">
                <a:solidFill>
                  <a:srgbClr val="000000"/>
                </a:solidFill>
                <a:effectLst/>
                <a:latin typeface="Segoe UI" panose="020B0502040204020203" pitchFamily="34" charset="0"/>
                <a:ea typeface="游明朝" panose="02020400000000000000" pitchFamily="18" charset="-128"/>
                <a:cs typeface="Segoe UI" panose="020B0502040204020203" pitchFamily="34" charset="0"/>
              </a:rPr>
              <a:t>KEK-IDT-AAA</a:t>
            </a:r>
            <a:endParaRPr lang="en-US" altLang="ja-JP" sz="2800" dirty="0">
              <a:solidFill>
                <a:srgbClr val="000000"/>
              </a:solidFill>
              <a:latin typeface="Segoe UI" panose="020B0502040204020203" pitchFamily="34" charset="0"/>
              <a:ea typeface="游明朝" panose="02020400000000000000" pitchFamily="18" charset="-128"/>
              <a:cs typeface="Segoe UI" panose="020B0502040204020203" pitchFamily="34" charset="0"/>
            </a:endParaRPr>
          </a:p>
          <a:p>
            <a:r>
              <a:rPr lang="en-US" altLang="ja-JP" sz="2800" dirty="0" err="1">
                <a:solidFill>
                  <a:srgbClr val="000000"/>
                </a:solidFill>
                <a:effectLst/>
                <a:latin typeface="Segoe UI" panose="020B0502040204020203" pitchFamily="34" charset="0"/>
                <a:ea typeface="游明朝" panose="02020400000000000000" pitchFamily="18" charset="-128"/>
                <a:cs typeface="Segoe UI" panose="020B0502040204020203" pitchFamily="34" charset="0"/>
              </a:rPr>
              <a:t>Avairiable</a:t>
            </a:r>
            <a:r>
              <a:rPr lang="en-US" altLang="ja-JP" sz="2800" dirty="0">
                <a:solidFill>
                  <a:srgbClr val="000000"/>
                </a:solidFill>
                <a:effectLst/>
                <a:latin typeface="Segoe UI" panose="020B0502040204020203" pitchFamily="34" charset="0"/>
                <a:ea typeface="游明朝" panose="02020400000000000000" pitchFamily="18" charset="-128"/>
                <a:cs typeface="Segoe UI" panose="020B0502040204020203" pitchFamily="34" charset="0"/>
              </a:rPr>
              <a:t> on </a:t>
            </a:r>
            <a:r>
              <a:rPr lang="en-US" altLang="ja-JP" sz="2800" dirty="0" err="1">
                <a:solidFill>
                  <a:srgbClr val="000000"/>
                </a:solidFill>
                <a:effectLst/>
                <a:latin typeface="Segoe UI" panose="020B0502040204020203" pitchFamily="34" charset="0"/>
                <a:ea typeface="游明朝" panose="02020400000000000000" pitchFamily="18" charset="-128"/>
                <a:cs typeface="Segoe UI" panose="020B0502040204020203" pitchFamily="34" charset="0"/>
              </a:rPr>
              <a:t>YouTne</a:t>
            </a:r>
            <a:r>
              <a:rPr lang="en-US" altLang="ja-JP" sz="2800" dirty="0">
                <a:solidFill>
                  <a:srgbClr val="000000"/>
                </a:solidFill>
                <a:effectLst/>
                <a:latin typeface="Segoe UI" panose="020B0502040204020203" pitchFamily="34" charset="0"/>
                <a:ea typeface="游明朝" panose="02020400000000000000" pitchFamily="18" charset="-128"/>
                <a:cs typeface="Segoe UI" panose="020B0502040204020203" pitchFamily="34" charset="0"/>
              </a:rPr>
              <a:t> </a:t>
            </a:r>
            <a:endParaRPr lang="ja-JP" altLang="ja-JP" sz="2800" dirty="0">
              <a:effectLst/>
              <a:latin typeface="Segoe UI" panose="020B0502040204020203" pitchFamily="34" charset="0"/>
              <a:ea typeface="游明朝 Light" panose="02020300000000000000" pitchFamily="18" charset="-128"/>
              <a:cs typeface="Segoe UI" panose="020B0502040204020203" pitchFamily="34" charset="0"/>
            </a:endParaRPr>
          </a:p>
        </p:txBody>
      </p:sp>
      <p:sp>
        <p:nvSpPr>
          <p:cNvPr id="16" name="テキスト ボックス 15">
            <a:extLst>
              <a:ext uri="{FF2B5EF4-FFF2-40B4-BE49-F238E27FC236}">
                <a16:creationId xmlns:a16="http://schemas.microsoft.com/office/drawing/2014/main" id="{75B94E0E-9E6E-41E8-843E-41AB770DD58A}"/>
              </a:ext>
            </a:extLst>
          </p:cNvPr>
          <p:cNvSpPr txBox="1"/>
          <p:nvPr/>
        </p:nvSpPr>
        <p:spPr>
          <a:xfrm>
            <a:off x="1046960" y="5974074"/>
            <a:ext cx="6097712" cy="369332"/>
          </a:xfrm>
          <a:prstGeom prst="rect">
            <a:avLst/>
          </a:prstGeom>
          <a:noFill/>
        </p:spPr>
        <p:txBody>
          <a:bodyPr wrap="square">
            <a:spAutoFit/>
          </a:bodyPr>
          <a:lstStyle/>
          <a:p>
            <a:r>
              <a:rPr lang="en-US" altLang="ja-JP" sz="1800" u="sng" dirty="0">
                <a:solidFill>
                  <a:srgbClr val="0000FF"/>
                </a:solidFill>
                <a:effectLst/>
                <a:latin typeface="游明朝" panose="02020400000000000000" pitchFamily="18" charset="-128"/>
                <a:ea typeface="游明朝 Light" panose="02020300000000000000" pitchFamily="18" charset="-128"/>
                <a:cs typeface="ＭＳ Ｐゴシック" panose="020B0600070205080204" pitchFamily="50" charset="-128"/>
                <a:hlinkClick r:id="rId5"/>
              </a:rPr>
              <a:t>https://youtu.be/2AHEgNjBqx0</a:t>
            </a:r>
            <a:endParaRPr lang="ja-JP" altLang="ja-JP" sz="1600" dirty="0">
              <a:effectLst/>
              <a:latin typeface="游明朝 Light" panose="02020300000000000000" pitchFamily="18" charset="-128"/>
              <a:ea typeface="游明朝 Light" panose="02020300000000000000" pitchFamily="18" charset="-128"/>
              <a:cs typeface="游明朝 Light" panose="02020300000000000000" pitchFamily="18" charset="-128"/>
            </a:endParaRPr>
          </a:p>
        </p:txBody>
      </p:sp>
      <p:sp>
        <p:nvSpPr>
          <p:cNvPr id="2" name="テキスト ボックス 1">
            <a:extLst>
              <a:ext uri="{FF2B5EF4-FFF2-40B4-BE49-F238E27FC236}">
                <a16:creationId xmlns:a16="http://schemas.microsoft.com/office/drawing/2014/main" id="{9EF543B5-63D0-4FFC-BDE5-7F12A9535107}"/>
              </a:ext>
            </a:extLst>
          </p:cNvPr>
          <p:cNvSpPr txBox="1"/>
          <p:nvPr/>
        </p:nvSpPr>
        <p:spPr>
          <a:xfrm>
            <a:off x="1063593" y="507698"/>
            <a:ext cx="5227008" cy="830997"/>
          </a:xfrm>
          <a:prstGeom prst="rect">
            <a:avLst/>
          </a:prstGeom>
          <a:noFill/>
        </p:spPr>
        <p:txBody>
          <a:bodyPr wrap="none" rtlCol="0">
            <a:spAutoFit/>
          </a:bodyPr>
          <a:lstStyle/>
          <a:p>
            <a:r>
              <a:rPr kumimoji="1" lang="en-US" altLang="ja-JP" sz="4800" dirty="0">
                <a:latin typeface="Segoe UI" panose="020B0502040204020203" pitchFamily="34" charset="0"/>
                <a:cs typeface="Segoe UI" panose="020B0502040204020203" pitchFamily="34" charset="0"/>
              </a:rPr>
              <a:t>ILC Promotion film</a:t>
            </a:r>
            <a:endParaRPr kumimoji="1" lang="ja-JP" altLang="en-US" sz="48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39243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F9F40D-27EA-4C80-A421-730B5EDC282C}"/>
              </a:ext>
            </a:extLst>
          </p:cNvPr>
          <p:cNvSpPr>
            <a:spLocks noGrp="1"/>
          </p:cNvSpPr>
          <p:nvPr>
            <p:ph type="title"/>
          </p:nvPr>
        </p:nvSpPr>
        <p:spPr/>
        <p:txBody>
          <a:bodyPr/>
          <a:lstStyle/>
          <a:p>
            <a:pPr algn="l"/>
            <a:r>
              <a:rPr lang="en-US" altLang="ja-JP" dirty="0">
                <a:latin typeface="游ゴシック" panose="020B0400000000000000" pitchFamily="50" charset="-128"/>
                <a:ea typeface="游ゴシック" panose="020B0400000000000000" pitchFamily="50" charset="-128"/>
              </a:rPr>
              <a:t>Goods</a:t>
            </a:r>
            <a:endParaRPr kumimoji="1" lang="ja-JP" altLang="en-US" dirty="0">
              <a:latin typeface="游ゴシック" panose="020B0400000000000000" pitchFamily="50" charset="-128"/>
              <a:ea typeface="游ゴシック" panose="020B0400000000000000" pitchFamily="50" charset="-128"/>
            </a:endParaRPr>
          </a:p>
        </p:txBody>
      </p:sp>
      <p:grpSp>
        <p:nvGrpSpPr>
          <p:cNvPr id="8" name="グループ化 7">
            <a:extLst>
              <a:ext uri="{FF2B5EF4-FFF2-40B4-BE49-F238E27FC236}">
                <a16:creationId xmlns:a16="http://schemas.microsoft.com/office/drawing/2014/main" id="{FECC6604-AF17-4D5B-842C-04E4E76DAA68}"/>
              </a:ext>
            </a:extLst>
          </p:cNvPr>
          <p:cNvGrpSpPr/>
          <p:nvPr/>
        </p:nvGrpSpPr>
        <p:grpSpPr>
          <a:xfrm>
            <a:off x="609600" y="992176"/>
            <a:ext cx="11403710" cy="3267983"/>
            <a:chOff x="438607" y="2437388"/>
            <a:chExt cx="11403710" cy="3267983"/>
          </a:xfrm>
        </p:grpSpPr>
        <p:pic>
          <p:nvPicPr>
            <p:cNvPr id="9" name="Picture 2" descr="Science X Hello Kitty 超伝導 Tシャツ  Superconducting T-shirt">
              <a:extLst>
                <a:ext uri="{FF2B5EF4-FFF2-40B4-BE49-F238E27FC236}">
                  <a16:creationId xmlns:a16="http://schemas.microsoft.com/office/drawing/2014/main" id="{A8CB0D24-2DBC-4C31-B6C8-491082061F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607" y="2437388"/>
              <a:ext cx="3267983" cy="326798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新作マスキングテープ　 WASHI tapes">
              <a:extLst>
                <a:ext uri="{FF2B5EF4-FFF2-40B4-BE49-F238E27FC236}">
                  <a16:creationId xmlns:a16="http://schemas.microsoft.com/office/drawing/2014/main" id="{552BC059-A995-4D21-AC17-2C1E15EE2F9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3076" y="2862850"/>
              <a:ext cx="2622309" cy="26223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標準理論の素粒子缶バッジガチャ">
              <a:extLst>
                <a:ext uri="{FF2B5EF4-FFF2-40B4-BE49-F238E27FC236}">
                  <a16:creationId xmlns:a16="http://schemas.microsoft.com/office/drawing/2014/main" id="{5FAE4922-C8B5-49B8-B764-8540F8F2118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09459" y="2862850"/>
              <a:ext cx="3932858" cy="2622309"/>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テキスト ボックス 12">
            <a:extLst>
              <a:ext uri="{FF2B5EF4-FFF2-40B4-BE49-F238E27FC236}">
                <a16:creationId xmlns:a16="http://schemas.microsoft.com/office/drawing/2014/main" id="{A62598E3-C2C5-4350-9705-B7DCAEA1B303}"/>
              </a:ext>
            </a:extLst>
          </p:cNvPr>
          <p:cNvSpPr txBox="1"/>
          <p:nvPr/>
        </p:nvSpPr>
        <p:spPr>
          <a:xfrm>
            <a:off x="913490" y="4260159"/>
            <a:ext cx="1534394" cy="523220"/>
          </a:xfrm>
          <a:prstGeom prst="rect">
            <a:avLst/>
          </a:prstGeom>
          <a:noFill/>
        </p:spPr>
        <p:txBody>
          <a:bodyPr wrap="none" rtlCol="0">
            <a:spAutoFit/>
          </a:bodyPr>
          <a:lstStyle/>
          <a:p>
            <a:r>
              <a:rPr lang="en-US" altLang="ja-JP" sz="2800" dirty="0">
                <a:latin typeface="游ゴシック" panose="020B0400000000000000" pitchFamily="50" charset="-128"/>
                <a:ea typeface="游ゴシック" panose="020B0400000000000000" pitchFamily="50" charset="-128"/>
              </a:rPr>
              <a:t>T-</a:t>
            </a:r>
            <a:r>
              <a:rPr lang="en-US" altLang="ja-JP" sz="2800" dirty="0" err="1">
                <a:latin typeface="游ゴシック" panose="020B0400000000000000" pitchFamily="50" charset="-128"/>
                <a:ea typeface="游ゴシック" panose="020B0400000000000000" pitchFamily="50" charset="-128"/>
              </a:rPr>
              <a:t>Shrits</a:t>
            </a:r>
            <a:endParaRPr kumimoji="1" lang="ja-JP" altLang="en-US" sz="2800" dirty="0">
              <a:latin typeface="游ゴシック" panose="020B0400000000000000" pitchFamily="50" charset="-128"/>
              <a:ea typeface="游ゴシック" panose="020B0400000000000000" pitchFamily="50" charset="-128"/>
            </a:endParaRPr>
          </a:p>
        </p:txBody>
      </p:sp>
      <p:sp>
        <p:nvSpPr>
          <p:cNvPr id="14" name="テキスト ボックス 13">
            <a:extLst>
              <a:ext uri="{FF2B5EF4-FFF2-40B4-BE49-F238E27FC236}">
                <a16:creationId xmlns:a16="http://schemas.microsoft.com/office/drawing/2014/main" id="{806C7214-10FF-4D1B-8FBB-7D3C82F5E29C}"/>
              </a:ext>
            </a:extLst>
          </p:cNvPr>
          <p:cNvSpPr txBox="1"/>
          <p:nvPr/>
        </p:nvSpPr>
        <p:spPr>
          <a:xfrm>
            <a:off x="4456527" y="4226211"/>
            <a:ext cx="3090911" cy="523220"/>
          </a:xfrm>
          <a:prstGeom prst="rect">
            <a:avLst/>
          </a:prstGeom>
          <a:noFill/>
        </p:spPr>
        <p:txBody>
          <a:bodyPr wrap="none" rtlCol="0">
            <a:spAutoFit/>
          </a:bodyPr>
          <a:lstStyle/>
          <a:p>
            <a:r>
              <a:rPr lang="en-US" altLang="ja-JP" sz="2800" dirty="0">
                <a:latin typeface="游ゴシック" panose="020B0400000000000000" pitchFamily="50" charset="-128"/>
                <a:ea typeface="游ゴシック" panose="020B0400000000000000" pitchFamily="50" charset="-128"/>
              </a:rPr>
              <a:t> Decorative</a:t>
            </a:r>
            <a:r>
              <a:rPr lang="ja-JP" altLang="en-US" sz="2800" dirty="0">
                <a:latin typeface="游ゴシック" panose="020B0400000000000000" pitchFamily="50" charset="-128"/>
                <a:ea typeface="游ゴシック" panose="020B0400000000000000" pitchFamily="50" charset="-128"/>
              </a:rPr>
              <a:t> </a:t>
            </a:r>
            <a:r>
              <a:rPr lang="en-US" altLang="ja-JP" sz="2800" dirty="0">
                <a:latin typeface="游ゴシック" panose="020B0400000000000000" pitchFamily="50" charset="-128"/>
                <a:ea typeface="游ゴシック" panose="020B0400000000000000" pitchFamily="50" charset="-128"/>
              </a:rPr>
              <a:t>tapes</a:t>
            </a:r>
            <a:endParaRPr kumimoji="1" lang="ja-JP" altLang="en-US" sz="2800" dirty="0">
              <a:latin typeface="游ゴシック" panose="020B0400000000000000" pitchFamily="50" charset="-128"/>
              <a:ea typeface="游ゴシック" panose="020B0400000000000000" pitchFamily="50" charset="-128"/>
            </a:endParaRPr>
          </a:p>
        </p:txBody>
      </p:sp>
      <p:sp>
        <p:nvSpPr>
          <p:cNvPr id="15" name="テキスト ボックス 14">
            <a:extLst>
              <a:ext uri="{FF2B5EF4-FFF2-40B4-BE49-F238E27FC236}">
                <a16:creationId xmlns:a16="http://schemas.microsoft.com/office/drawing/2014/main" id="{0838CAF2-445F-4AED-8A99-F3CE0A2CFD6A}"/>
              </a:ext>
            </a:extLst>
          </p:cNvPr>
          <p:cNvSpPr txBox="1"/>
          <p:nvPr/>
        </p:nvSpPr>
        <p:spPr>
          <a:xfrm>
            <a:off x="8080452" y="4226211"/>
            <a:ext cx="1417376" cy="523220"/>
          </a:xfrm>
          <a:prstGeom prst="rect">
            <a:avLst/>
          </a:prstGeom>
          <a:noFill/>
        </p:spPr>
        <p:txBody>
          <a:bodyPr wrap="none" rtlCol="0">
            <a:spAutoFit/>
          </a:bodyPr>
          <a:lstStyle/>
          <a:p>
            <a:r>
              <a:rPr lang="en-US" altLang="ja-JP" sz="2800" dirty="0">
                <a:latin typeface="游ゴシック" panose="020B0400000000000000" pitchFamily="50" charset="-128"/>
                <a:ea typeface="游ゴシック" panose="020B0400000000000000" pitchFamily="50" charset="-128"/>
              </a:rPr>
              <a:t>Badges</a:t>
            </a:r>
            <a:endParaRPr kumimoji="1" lang="ja-JP" altLang="en-US" sz="2800" dirty="0">
              <a:latin typeface="游ゴシック" panose="020B0400000000000000" pitchFamily="50" charset="-128"/>
              <a:ea typeface="游ゴシック" panose="020B0400000000000000" pitchFamily="50" charset="-128"/>
            </a:endParaRPr>
          </a:p>
        </p:txBody>
      </p:sp>
      <p:sp>
        <p:nvSpPr>
          <p:cNvPr id="16" name="テキスト ボックス 15">
            <a:extLst>
              <a:ext uri="{FF2B5EF4-FFF2-40B4-BE49-F238E27FC236}">
                <a16:creationId xmlns:a16="http://schemas.microsoft.com/office/drawing/2014/main" id="{E22178C8-739E-4704-90E9-5332DCFC30F4}"/>
              </a:ext>
            </a:extLst>
          </p:cNvPr>
          <p:cNvSpPr txBox="1"/>
          <p:nvPr/>
        </p:nvSpPr>
        <p:spPr>
          <a:xfrm>
            <a:off x="1055440" y="5229200"/>
            <a:ext cx="3672408" cy="830997"/>
          </a:xfrm>
          <a:prstGeom prst="rect">
            <a:avLst/>
          </a:prstGeom>
          <a:noFill/>
        </p:spPr>
        <p:txBody>
          <a:bodyPr wrap="square" rtlCol="0">
            <a:spAutoFit/>
          </a:bodyPr>
          <a:lstStyle/>
          <a:p>
            <a:r>
              <a:rPr lang="en-US" altLang="ja-JP" sz="2400" dirty="0">
                <a:latin typeface="游ゴシック" panose="020B0400000000000000" pitchFamily="50" charset="-128"/>
                <a:ea typeface="游ゴシック" panose="020B0400000000000000" pitchFamily="50" charset="-128"/>
                <a:cs typeface="游明朝 Light" panose="02020300000000000000" pitchFamily="18" charset="-128"/>
              </a:rPr>
              <a:t>Sales</a:t>
            </a:r>
          </a:p>
          <a:p>
            <a:r>
              <a:rPr lang="en-US" altLang="ja-JP" sz="2400" dirty="0">
                <a:latin typeface="游ゴシック" panose="020B0400000000000000" pitchFamily="50" charset="-128"/>
                <a:ea typeface="游ゴシック" panose="020B0400000000000000" pitchFamily="50" charset="-128"/>
                <a:cs typeface="游明朝 Light" panose="02020300000000000000" pitchFamily="18" charset="-128"/>
              </a:rPr>
              <a:t>J</a:t>
            </a:r>
            <a:r>
              <a:rPr lang="en-US" altLang="ja-JP" sz="2400" dirty="0">
                <a:effectLst/>
                <a:latin typeface="游ゴシック" panose="020B0400000000000000" pitchFamily="50" charset="-128"/>
                <a:ea typeface="游ゴシック" panose="020B0400000000000000" pitchFamily="50" charset="-128"/>
                <a:cs typeface="游明朝 Light" panose="02020300000000000000" pitchFamily="18" charset="-128"/>
              </a:rPr>
              <a:t>PY 761,353 in 2022</a:t>
            </a:r>
            <a:endParaRPr kumimoji="1" lang="ja-JP" altLang="en-US" sz="36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548374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311287-E965-43F7-BC6D-3438A09666F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579" t="9551" r="11876" b="44849"/>
          <a:stretch/>
        </p:blipFill>
        <p:spPr bwMode="auto">
          <a:xfrm>
            <a:off x="962064" y="1843074"/>
            <a:ext cx="3430855" cy="2924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a:extLst>
              <a:ext uri="{FF2B5EF4-FFF2-40B4-BE49-F238E27FC236}">
                <a16:creationId xmlns:a16="http://schemas.microsoft.com/office/drawing/2014/main" id="{C7064DDC-1B8B-4654-8A7E-9766209FC5F5}"/>
              </a:ext>
            </a:extLst>
          </p:cNvPr>
          <p:cNvSpPr/>
          <p:nvPr/>
        </p:nvSpPr>
        <p:spPr>
          <a:xfrm>
            <a:off x="962064" y="4854078"/>
            <a:ext cx="4128330" cy="954107"/>
          </a:xfrm>
          <a:prstGeom prst="rect">
            <a:avLst/>
          </a:prstGeom>
        </p:spPr>
        <p:txBody>
          <a:bodyPr wrap="square">
            <a:spAutoFit/>
          </a:bodyPr>
          <a:lstStyle/>
          <a:p>
            <a:r>
              <a:rPr lang="en-US" altLang="ja-JP" sz="2800" dirty="0"/>
              <a:t>15 years of activity </a:t>
            </a:r>
          </a:p>
          <a:p>
            <a:r>
              <a:rPr lang="en-US" altLang="ja-JP" sz="2800" dirty="0"/>
              <a:t>to promote</a:t>
            </a:r>
            <a:r>
              <a:rPr lang="ja-JP" altLang="en-US" sz="2800" dirty="0"/>
              <a:t> </a:t>
            </a:r>
            <a:r>
              <a:rPr lang="en-US" altLang="ja-JP" sz="2800" dirty="0"/>
              <a:t>ILC</a:t>
            </a:r>
            <a:r>
              <a:rPr lang="ja-JP" altLang="en-US" sz="2800" dirty="0"/>
              <a:t> </a:t>
            </a:r>
            <a:r>
              <a:rPr lang="en-US" altLang="ja-JP" sz="2800" dirty="0"/>
              <a:t>in</a:t>
            </a:r>
            <a:r>
              <a:rPr lang="ja-JP" altLang="en-US" sz="2800" dirty="0"/>
              <a:t> </a:t>
            </a:r>
            <a:r>
              <a:rPr lang="en-US" altLang="ja-JP" sz="2800" dirty="0"/>
              <a:t>Japan</a:t>
            </a:r>
          </a:p>
        </p:txBody>
      </p:sp>
      <p:pic>
        <p:nvPicPr>
          <p:cNvPr id="5" name="図 4">
            <a:extLst>
              <a:ext uri="{FF2B5EF4-FFF2-40B4-BE49-F238E27FC236}">
                <a16:creationId xmlns:a16="http://schemas.microsoft.com/office/drawing/2014/main" id="{CA974946-91F7-4A04-84A0-BB1AF09ED97B}"/>
              </a:ext>
            </a:extLst>
          </p:cNvPr>
          <p:cNvPicPr>
            <a:picLocks noChangeAspect="1"/>
          </p:cNvPicPr>
          <p:nvPr/>
        </p:nvPicPr>
        <p:blipFill>
          <a:blip r:embed="rId4"/>
          <a:stretch>
            <a:fillRect/>
          </a:stretch>
        </p:blipFill>
        <p:spPr>
          <a:xfrm>
            <a:off x="8116626" y="398640"/>
            <a:ext cx="3167015" cy="1440160"/>
          </a:xfrm>
          <a:prstGeom prst="rect">
            <a:avLst/>
          </a:prstGeom>
        </p:spPr>
      </p:pic>
      <p:sp>
        <p:nvSpPr>
          <p:cNvPr id="8" name="テキスト ボックス 7">
            <a:extLst>
              <a:ext uri="{FF2B5EF4-FFF2-40B4-BE49-F238E27FC236}">
                <a16:creationId xmlns:a16="http://schemas.microsoft.com/office/drawing/2014/main" id="{CEA48592-B943-400C-B10E-D1C1DBDA8B25}"/>
              </a:ext>
            </a:extLst>
          </p:cNvPr>
          <p:cNvSpPr txBox="1"/>
          <p:nvPr/>
        </p:nvSpPr>
        <p:spPr>
          <a:xfrm rot="20070867">
            <a:off x="5176198" y="2272594"/>
            <a:ext cx="2872453" cy="461665"/>
          </a:xfrm>
          <a:prstGeom prst="rect">
            <a:avLst/>
          </a:prstGeom>
          <a:noFill/>
        </p:spPr>
        <p:txBody>
          <a:bodyPr wrap="none" rtlCol="0">
            <a:spAutoFit/>
          </a:bodyPr>
          <a:lstStyle/>
          <a:p>
            <a:r>
              <a:rPr kumimoji="1" lang="en-US" altLang="ja-JP" sz="2400" dirty="0"/>
              <a:t>Technology transfer</a:t>
            </a:r>
            <a:endParaRPr kumimoji="1" lang="ja-JP" altLang="en-US" sz="2400" dirty="0"/>
          </a:p>
        </p:txBody>
      </p:sp>
      <p:sp>
        <p:nvSpPr>
          <p:cNvPr id="9" name="テキスト ボックス 8">
            <a:extLst>
              <a:ext uri="{FF2B5EF4-FFF2-40B4-BE49-F238E27FC236}">
                <a16:creationId xmlns:a16="http://schemas.microsoft.com/office/drawing/2014/main" id="{7AFBCE84-17B7-4C66-B062-9B30F2923466}"/>
              </a:ext>
            </a:extLst>
          </p:cNvPr>
          <p:cNvSpPr txBox="1"/>
          <p:nvPr/>
        </p:nvSpPr>
        <p:spPr>
          <a:xfrm>
            <a:off x="5546069" y="3272001"/>
            <a:ext cx="2632452" cy="461665"/>
          </a:xfrm>
          <a:prstGeom prst="rect">
            <a:avLst/>
          </a:prstGeom>
          <a:noFill/>
        </p:spPr>
        <p:txBody>
          <a:bodyPr wrap="none" rtlCol="0">
            <a:spAutoFit/>
          </a:bodyPr>
          <a:lstStyle/>
          <a:p>
            <a:r>
              <a:rPr kumimoji="1" lang="en-US" altLang="ja-JP" sz="2400" dirty="0"/>
              <a:t>Project Promotion</a:t>
            </a:r>
            <a:endParaRPr kumimoji="1" lang="ja-JP" altLang="en-US" sz="2400" dirty="0"/>
          </a:p>
        </p:txBody>
      </p:sp>
      <p:sp>
        <p:nvSpPr>
          <p:cNvPr id="10" name="テキスト ボックス 9">
            <a:extLst>
              <a:ext uri="{FF2B5EF4-FFF2-40B4-BE49-F238E27FC236}">
                <a16:creationId xmlns:a16="http://schemas.microsoft.com/office/drawing/2014/main" id="{8FBF9F19-54FD-4C88-ABFC-906A427DB23C}"/>
              </a:ext>
            </a:extLst>
          </p:cNvPr>
          <p:cNvSpPr txBox="1"/>
          <p:nvPr/>
        </p:nvSpPr>
        <p:spPr>
          <a:xfrm rot="1940912">
            <a:off x="5045128" y="4510056"/>
            <a:ext cx="2393604" cy="461665"/>
          </a:xfrm>
          <a:prstGeom prst="rect">
            <a:avLst/>
          </a:prstGeom>
          <a:noFill/>
        </p:spPr>
        <p:txBody>
          <a:bodyPr wrap="none" rtlCol="0">
            <a:spAutoFit/>
          </a:bodyPr>
          <a:lstStyle/>
          <a:p>
            <a:r>
              <a:rPr kumimoji="1" lang="en-US" altLang="ja-JP" sz="2400" dirty="0"/>
              <a:t>Public outreach </a:t>
            </a:r>
            <a:endParaRPr kumimoji="1" lang="ja-JP" altLang="en-US" sz="2400" dirty="0"/>
          </a:p>
        </p:txBody>
      </p:sp>
      <p:pic>
        <p:nvPicPr>
          <p:cNvPr id="2050" name="Picture 2" descr="一般社団法人 先端加速器科学技術推進協議会">
            <a:extLst>
              <a:ext uri="{FF2B5EF4-FFF2-40B4-BE49-F238E27FC236}">
                <a16:creationId xmlns:a16="http://schemas.microsoft.com/office/drawing/2014/main" id="{DEB7B148-EEE1-4533-B706-C68C4F0D8A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4827" y="444590"/>
            <a:ext cx="3609208" cy="654096"/>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0728FAD6-9967-4438-BB44-5ADFDBAC1D72}"/>
              </a:ext>
            </a:extLst>
          </p:cNvPr>
          <p:cNvPicPr>
            <a:picLocks noChangeAspect="1"/>
          </p:cNvPicPr>
          <p:nvPr/>
        </p:nvPicPr>
        <p:blipFill rotWithShape="1">
          <a:blip r:embed="rId6"/>
          <a:srcRect r="71566" b="16085"/>
          <a:stretch/>
        </p:blipFill>
        <p:spPr>
          <a:xfrm>
            <a:off x="8688288" y="4966902"/>
            <a:ext cx="1728192" cy="1838724"/>
          </a:xfrm>
          <a:prstGeom prst="rect">
            <a:avLst/>
          </a:prstGeom>
        </p:spPr>
      </p:pic>
      <p:pic>
        <p:nvPicPr>
          <p:cNvPr id="6" name="図 5">
            <a:extLst>
              <a:ext uri="{FF2B5EF4-FFF2-40B4-BE49-F238E27FC236}">
                <a16:creationId xmlns:a16="http://schemas.microsoft.com/office/drawing/2014/main" id="{5D2C0A63-F0E3-4D5A-8079-9F8A89A46C00}"/>
              </a:ext>
            </a:extLst>
          </p:cNvPr>
          <p:cNvPicPr>
            <a:picLocks noChangeAspect="1"/>
          </p:cNvPicPr>
          <p:nvPr/>
        </p:nvPicPr>
        <p:blipFill>
          <a:blip r:embed="rId7"/>
          <a:stretch>
            <a:fillRect/>
          </a:stretch>
        </p:blipFill>
        <p:spPr>
          <a:xfrm>
            <a:off x="8443148" y="2090294"/>
            <a:ext cx="2403808" cy="2677412"/>
          </a:xfrm>
          <a:prstGeom prst="rect">
            <a:avLst/>
          </a:prstGeom>
        </p:spPr>
      </p:pic>
      <p:cxnSp>
        <p:nvCxnSpPr>
          <p:cNvPr id="13" name="直線矢印コネクタ 12">
            <a:extLst>
              <a:ext uri="{FF2B5EF4-FFF2-40B4-BE49-F238E27FC236}">
                <a16:creationId xmlns:a16="http://schemas.microsoft.com/office/drawing/2014/main" id="{FBCA9A75-4F66-4EF3-BA9E-DB79B32DB868}"/>
              </a:ext>
            </a:extLst>
          </p:cNvPr>
          <p:cNvCxnSpPr>
            <a:cxnSpLocks/>
            <a:stCxn id="3" idx="3"/>
          </p:cNvCxnSpPr>
          <p:nvPr/>
        </p:nvCxnSpPr>
        <p:spPr>
          <a:xfrm flipV="1">
            <a:off x="4392919" y="1701464"/>
            <a:ext cx="3589121" cy="160392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5A0F4150-F902-4B16-BF55-DD40CCB3A8C4}"/>
              </a:ext>
            </a:extLst>
          </p:cNvPr>
          <p:cNvCxnSpPr>
            <a:cxnSpLocks/>
            <a:stCxn id="3" idx="3"/>
          </p:cNvCxnSpPr>
          <p:nvPr/>
        </p:nvCxnSpPr>
        <p:spPr>
          <a:xfrm flipV="1">
            <a:off x="4392919" y="3250152"/>
            <a:ext cx="3535766" cy="5523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4175CE0F-E77A-4BFB-AFE0-50E5770A7E49}"/>
              </a:ext>
            </a:extLst>
          </p:cNvPr>
          <p:cNvCxnSpPr>
            <a:cxnSpLocks/>
            <a:stCxn id="3" idx="3"/>
          </p:cNvCxnSpPr>
          <p:nvPr/>
        </p:nvCxnSpPr>
        <p:spPr>
          <a:xfrm>
            <a:off x="4392919" y="3305390"/>
            <a:ext cx="3535766" cy="208349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6393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1060147" y="113824"/>
            <a:ext cx="9396288" cy="1007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defTabSz="457200"/>
            <a:r>
              <a:rPr lang="en-US" altLang="ja-JP" sz="3200" b="1" dirty="0">
                <a:latin typeface="Segoe UI" panose="020B0502040204020203" pitchFamily="34" charset="0"/>
                <a:cs typeface="Segoe UI" panose="020B0502040204020203" pitchFamily="34" charset="0"/>
              </a:rPr>
              <a:t>Advanced Accelerator Association </a:t>
            </a:r>
          </a:p>
          <a:p>
            <a:pPr defTabSz="457200"/>
            <a:r>
              <a:rPr lang="en-US" altLang="ja-JP" sz="3200" b="1" dirty="0">
                <a:latin typeface="Segoe UI" panose="020B0502040204020203" pitchFamily="34" charset="0"/>
                <a:cs typeface="Segoe UI" panose="020B0502040204020203" pitchFamily="34" charset="0"/>
              </a:rPr>
              <a:t>Promoting Science and Technology </a:t>
            </a:r>
          </a:p>
        </p:txBody>
      </p:sp>
      <p:pic>
        <p:nvPicPr>
          <p:cNvPr id="5" name="図 4">
            <a:extLst>
              <a:ext uri="{FF2B5EF4-FFF2-40B4-BE49-F238E27FC236}">
                <a16:creationId xmlns:a16="http://schemas.microsoft.com/office/drawing/2014/main" id="{503B820F-F499-4388-8497-17BF58F42654}"/>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4154" t="2609" r="4167" b="6319"/>
          <a:stretch/>
        </p:blipFill>
        <p:spPr>
          <a:xfrm>
            <a:off x="5956691" y="1769377"/>
            <a:ext cx="5899949" cy="3743744"/>
          </a:xfrm>
          <a:prstGeom prst="rect">
            <a:avLst/>
          </a:prstGeom>
        </p:spPr>
      </p:pic>
      <p:pic>
        <p:nvPicPr>
          <p:cNvPr id="6" name="Picture 2">
            <a:extLst>
              <a:ext uri="{FF2B5EF4-FFF2-40B4-BE49-F238E27FC236}">
                <a16:creationId xmlns:a16="http://schemas.microsoft.com/office/drawing/2014/main" id="{3D0AE35D-76F5-4DF6-B024-040B266C2DE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579" t="9551" r="11876" b="44849"/>
          <a:stretch/>
        </p:blipFill>
        <p:spPr bwMode="auto">
          <a:xfrm>
            <a:off x="1045343" y="1841049"/>
            <a:ext cx="4329900" cy="369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a:extLst>
              <a:ext uri="{FF2B5EF4-FFF2-40B4-BE49-F238E27FC236}">
                <a16:creationId xmlns:a16="http://schemas.microsoft.com/office/drawing/2014/main" id="{501CBDFB-C59F-4EB9-B338-9A85CD1120E9}"/>
              </a:ext>
            </a:extLst>
          </p:cNvPr>
          <p:cNvSpPr txBox="1"/>
          <p:nvPr/>
        </p:nvSpPr>
        <p:spPr>
          <a:xfrm>
            <a:off x="5956691" y="5821400"/>
            <a:ext cx="1826141" cy="369332"/>
          </a:xfrm>
          <a:prstGeom prst="rect">
            <a:avLst/>
          </a:prstGeom>
          <a:noFill/>
        </p:spPr>
        <p:txBody>
          <a:bodyPr wrap="none" rtlCol="0">
            <a:spAutoFit/>
          </a:bodyPr>
          <a:lstStyle/>
          <a:p>
            <a:r>
              <a:rPr kumimoji="1" lang="en-US" altLang="ja-JP" dirty="0"/>
              <a:t>Organized 2008</a:t>
            </a:r>
            <a:endParaRPr kumimoji="1" lang="ja-JP" altLang="en-US" dirty="0"/>
          </a:p>
        </p:txBody>
      </p:sp>
      <p:sp>
        <p:nvSpPr>
          <p:cNvPr id="8" name="テキスト ボックス 7">
            <a:extLst>
              <a:ext uri="{FF2B5EF4-FFF2-40B4-BE49-F238E27FC236}">
                <a16:creationId xmlns:a16="http://schemas.microsoft.com/office/drawing/2014/main" id="{73469F39-7D8B-49F2-8393-2F1C454E4911}"/>
              </a:ext>
            </a:extLst>
          </p:cNvPr>
          <p:cNvSpPr txBox="1"/>
          <p:nvPr/>
        </p:nvSpPr>
        <p:spPr>
          <a:xfrm>
            <a:off x="983432" y="5821400"/>
            <a:ext cx="4173002" cy="646331"/>
          </a:xfrm>
          <a:prstGeom prst="rect">
            <a:avLst/>
          </a:prstGeom>
          <a:noFill/>
        </p:spPr>
        <p:txBody>
          <a:bodyPr wrap="none" rtlCol="0">
            <a:spAutoFit/>
          </a:bodyPr>
          <a:lstStyle/>
          <a:p>
            <a:r>
              <a:rPr kumimoji="1" lang="en-US" altLang="ja-JP" dirty="0"/>
              <a:t>To promote inter-</a:t>
            </a:r>
            <a:r>
              <a:rPr lang="en-US" altLang="ja-JP" dirty="0"/>
              <a:t>sectoral </a:t>
            </a:r>
            <a:r>
              <a:rPr kumimoji="1" lang="en-US" altLang="ja-JP" dirty="0"/>
              <a:t>collaboration </a:t>
            </a:r>
          </a:p>
          <a:p>
            <a:r>
              <a:rPr kumimoji="1" lang="en-US" altLang="ja-JP" dirty="0"/>
              <a:t>in </a:t>
            </a:r>
            <a:r>
              <a:rPr lang="en-US" altLang="ja-JP" dirty="0"/>
              <a:t>a</a:t>
            </a:r>
            <a:r>
              <a:rPr kumimoji="1" lang="en-US" altLang="ja-JP" dirty="0"/>
              <a:t>ccelerator</a:t>
            </a:r>
            <a:r>
              <a:rPr lang="en-US" altLang="ja-JP" dirty="0"/>
              <a:t> technology</a:t>
            </a:r>
            <a:endParaRPr kumimoji="1" lang="ja-JP" altLang="en-US" dirty="0"/>
          </a:p>
        </p:txBody>
      </p:sp>
      <p:pic>
        <p:nvPicPr>
          <p:cNvPr id="9" name="Picture 2" descr="一般社団法人 先端加速器科学技術推進協議会">
            <a:extLst>
              <a:ext uri="{FF2B5EF4-FFF2-40B4-BE49-F238E27FC236}">
                <a16:creationId xmlns:a16="http://schemas.microsoft.com/office/drawing/2014/main" id="{5B8B133A-3683-49C9-87F8-F24937FB80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19423" y="217857"/>
            <a:ext cx="3609208" cy="654096"/>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a:extLst>
              <a:ext uri="{FF2B5EF4-FFF2-40B4-BE49-F238E27FC236}">
                <a16:creationId xmlns:a16="http://schemas.microsoft.com/office/drawing/2014/main" id="{B9CA59F0-4032-43D8-8708-978B79F24FC6}"/>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63262" t="42516" r="31170" b="47850"/>
          <a:stretch/>
        </p:blipFill>
        <p:spPr>
          <a:xfrm>
            <a:off x="9256841" y="2852936"/>
            <a:ext cx="1368152" cy="1512168"/>
          </a:xfrm>
          <a:prstGeom prst="ellipse">
            <a:avLst/>
          </a:prstGeom>
          <a:ln>
            <a:noFill/>
          </a:ln>
          <a:effectLst>
            <a:softEdge rad="112500"/>
          </a:effectLst>
        </p:spPr>
      </p:pic>
    </p:spTree>
    <p:extLst>
      <p:ext uri="{BB962C8B-B14F-4D97-AF65-F5344CB8AC3E}">
        <p14:creationId xmlns:p14="http://schemas.microsoft.com/office/powerpoint/2010/main" val="32253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5"/>
                                        </p:tgtEl>
                                        <p:attrNameLst>
                                          <p:attrName>style.opacity</p:attrName>
                                        </p:attrNameLst>
                                      </p:cBhvr>
                                      <p:to>
                                        <p:strVal val="0.5"/>
                                      </p:to>
                                    </p:set>
                                    <p:animEffect filter="image" prLst="opacity: 0.5">
                                      <p:cBhvr rctx="IE">
                                        <p:cTn id="7" dur="indefinite"/>
                                        <p:tgtEl>
                                          <p:spTgt spid="5"/>
                                        </p:tgtEl>
                                      </p:cBhvr>
                                    </p:animEffect>
                                  </p:childTnLst>
                                </p:cTn>
                              </p:par>
                              <p:par>
                                <p:cTn id="8" presetID="53"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mph" presetSubtype="0" nodeType="clickEffect">
                                  <p:stCondLst>
                                    <p:cond delay="0"/>
                                  </p:stCondLst>
                                  <p:childTnLst>
                                    <p:set>
                                      <p:cBhvr>
                                        <p:cTn id="16" dur="indefinite"/>
                                        <p:tgtEl>
                                          <p:spTgt spid="5"/>
                                        </p:tgtEl>
                                        <p:attrNameLst>
                                          <p:attrName>style.opacity</p:attrName>
                                        </p:attrNameLst>
                                      </p:cBhvr>
                                      <p:to>
                                        <p:strVal val="1"/>
                                      </p:to>
                                    </p:set>
                                    <p:animEffect filter="image" prLst="opacity: 1">
                                      <p:cBhvr rctx="IE">
                                        <p:cTn id="17" dur="indefinite"/>
                                        <p:tgtEl>
                                          <p:spTgt spid="5"/>
                                        </p:tgtEl>
                                      </p:cBhvr>
                                    </p:animEffect>
                                  </p:childTnLst>
                                </p:cTn>
                              </p:par>
                              <p:par>
                                <p:cTn id="18" presetID="53" presetClass="exit" presetSubtype="32" fill="hold" nodeType="withEffect">
                                  <p:stCondLst>
                                    <p:cond delay="0"/>
                                  </p:stCondLst>
                                  <p:childTnLst>
                                    <p:anim calcmode="lin" valueType="num">
                                      <p:cBhvr>
                                        <p:cTn id="19" dur="500"/>
                                        <p:tgtEl>
                                          <p:spTgt spid="10"/>
                                        </p:tgtEl>
                                        <p:attrNameLst>
                                          <p:attrName>ppt_w</p:attrName>
                                        </p:attrNameLst>
                                      </p:cBhvr>
                                      <p:tavLst>
                                        <p:tav tm="0">
                                          <p:val>
                                            <p:strVal val="ppt_w"/>
                                          </p:val>
                                        </p:tav>
                                        <p:tav tm="100000">
                                          <p:val>
                                            <p:fltVal val="0"/>
                                          </p:val>
                                        </p:tav>
                                      </p:tavLst>
                                    </p:anim>
                                    <p:anim calcmode="lin" valueType="num">
                                      <p:cBhvr>
                                        <p:cTn id="20" dur="500"/>
                                        <p:tgtEl>
                                          <p:spTgt spid="10"/>
                                        </p:tgtEl>
                                        <p:attrNameLst>
                                          <p:attrName>ppt_h</p:attrName>
                                        </p:attrNameLst>
                                      </p:cBhvr>
                                      <p:tavLst>
                                        <p:tav tm="0">
                                          <p:val>
                                            <p:strVal val="ppt_h"/>
                                          </p:val>
                                        </p:tav>
                                        <p:tav tm="100000">
                                          <p:val>
                                            <p:fltVal val="0"/>
                                          </p:val>
                                        </p:tav>
                                      </p:tavLst>
                                    </p:anim>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5A4E7C3-5F08-49F4-97D6-4D750061C41A}"/>
              </a:ext>
            </a:extLst>
          </p:cNvPr>
          <p:cNvSpPr>
            <a:spLocks noGrp="1"/>
          </p:cNvSpPr>
          <p:nvPr>
            <p:ph type="sldNum" sz="quarter" idx="4"/>
          </p:nvPr>
        </p:nvSpPr>
        <p:spPr/>
        <p:txBody>
          <a:bodyPr/>
          <a:lstStyle/>
          <a:p>
            <a:fld id="{63F9F7DE-603D-490A-9A16-D31AAE4BD953}" type="slidenum">
              <a:rPr lang="ja-JP" altLang="en-US" smtClean="0"/>
              <a:pPr/>
              <a:t>3</a:t>
            </a:fld>
            <a:endParaRPr lang="ja-JP" altLang="en-US" dirty="0"/>
          </a:p>
        </p:txBody>
      </p:sp>
      <p:pic>
        <p:nvPicPr>
          <p:cNvPr id="3" name="図 2">
            <a:extLst>
              <a:ext uri="{FF2B5EF4-FFF2-40B4-BE49-F238E27FC236}">
                <a16:creationId xmlns:a16="http://schemas.microsoft.com/office/drawing/2014/main" id="{52157704-3E2E-4CE9-B487-7145FCA6B91E}"/>
              </a:ext>
            </a:extLst>
          </p:cNvPr>
          <p:cNvPicPr>
            <a:picLocks noChangeAspect="1"/>
          </p:cNvPicPr>
          <p:nvPr/>
        </p:nvPicPr>
        <p:blipFill>
          <a:blip r:embed="rId3"/>
          <a:stretch>
            <a:fillRect/>
          </a:stretch>
        </p:blipFill>
        <p:spPr>
          <a:xfrm>
            <a:off x="983432" y="1772816"/>
            <a:ext cx="9696400" cy="4409317"/>
          </a:xfrm>
          <a:prstGeom prst="rect">
            <a:avLst/>
          </a:prstGeom>
        </p:spPr>
      </p:pic>
      <p:sp>
        <p:nvSpPr>
          <p:cNvPr id="4" name="テキスト ボックス 3">
            <a:extLst>
              <a:ext uri="{FF2B5EF4-FFF2-40B4-BE49-F238E27FC236}">
                <a16:creationId xmlns:a16="http://schemas.microsoft.com/office/drawing/2014/main" id="{074EF944-979D-42AF-9185-5BA4410278DB}"/>
              </a:ext>
            </a:extLst>
          </p:cNvPr>
          <p:cNvSpPr txBox="1"/>
          <p:nvPr/>
        </p:nvSpPr>
        <p:spPr>
          <a:xfrm>
            <a:off x="1127448" y="299195"/>
            <a:ext cx="6510115" cy="1631216"/>
          </a:xfrm>
          <a:prstGeom prst="rect">
            <a:avLst/>
          </a:prstGeom>
          <a:noFill/>
        </p:spPr>
        <p:txBody>
          <a:bodyPr wrap="none" rtlCol="0">
            <a:spAutoFit/>
          </a:bodyPr>
          <a:lstStyle/>
          <a:p>
            <a:r>
              <a:rPr lang="en-US" altLang="ja-JP" sz="6000" dirty="0">
                <a:latin typeface="Segoe UI" panose="020B0502040204020203" pitchFamily="34" charset="0"/>
                <a:cs typeface="Segoe UI" panose="020B0502040204020203" pitchFamily="34" charset="0"/>
              </a:rPr>
              <a:t>T</a:t>
            </a:r>
            <a:r>
              <a:rPr kumimoji="1" lang="en-US" altLang="ja-JP" sz="6000" dirty="0">
                <a:latin typeface="Segoe UI" panose="020B0502040204020203" pitchFamily="34" charset="0"/>
                <a:cs typeface="Segoe UI" panose="020B0502040204020203" pitchFamily="34" charset="0"/>
              </a:rPr>
              <a:t>he central model </a:t>
            </a:r>
          </a:p>
          <a:p>
            <a:r>
              <a:rPr kumimoji="1" lang="en-US" altLang="ja-JP" sz="3600" dirty="0">
                <a:latin typeface="Segoe UI" panose="020B0502040204020203" pitchFamily="34" charset="0"/>
                <a:cs typeface="Segoe UI" panose="020B0502040204020203" pitchFamily="34" charset="0"/>
              </a:rPr>
              <a:t>of the collaboration </a:t>
            </a:r>
            <a:endParaRPr kumimoji="1" lang="ja-JP" altLang="en-US" sz="3600" dirty="0">
              <a:latin typeface="Segoe UI" panose="020B0502040204020203" pitchFamily="34" charset="0"/>
              <a:cs typeface="Segoe UI" panose="020B0502040204020203" pitchFamily="34" charset="0"/>
            </a:endParaRPr>
          </a:p>
        </p:txBody>
      </p:sp>
      <p:sp>
        <p:nvSpPr>
          <p:cNvPr id="5" name="テキスト ボックス 4">
            <a:extLst>
              <a:ext uri="{FF2B5EF4-FFF2-40B4-BE49-F238E27FC236}">
                <a16:creationId xmlns:a16="http://schemas.microsoft.com/office/drawing/2014/main" id="{F4B4D0FF-590A-4B03-BEB7-5EA77E025ABC}"/>
              </a:ext>
            </a:extLst>
          </p:cNvPr>
          <p:cNvSpPr txBox="1"/>
          <p:nvPr/>
        </p:nvSpPr>
        <p:spPr>
          <a:xfrm>
            <a:off x="8300612" y="5517232"/>
            <a:ext cx="1992853" cy="923330"/>
          </a:xfrm>
          <a:prstGeom prst="rect">
            <a:avLst/>
          </a:prstGeom>
          <a:noFill/>
        </p:spPr>
        <p:txBody>
          <a:bodyPr wrap="none" rtlCol="0">
            <a:spAutoFit/>
          </a:bodyPr>
          <a:lstStyle/>
          <a:p>
            <a:r>
              <a:rPr lang="en-US" altLang="ja-JP" dirty="0"/>
              <a:t>a</a:t>
            </a:r>
            <a:r>
              <a:rPr kumimoji="1" lang="en-US" altLang="ja-JP" dirty="0"/>
              <a:t>s of July </a:t>
            </a:r>
            <a:r>
              <a:rPr lang="en-US" altLang="ja-JP" dirty="0"/>
              <a:t>9</a:t>
            </a:r>
            <a:r>
              <a:rPr kumimoji="1" lang="en-US" altLang="ja-JP" dirty="0"/>
              <a:t>, 2022</a:t>
            </a:r>
          </a:p>
          <a:p>
            <a:r>
              <a:rPr lang="en-US" altLang="ja-JP" dirty="0"/>
              <a:t> 97</a:t>
            </a:r>
            <a:r>
              <a:rPr kumimoji="1" lang="en-US" altLang="ja-JP" dirty="0"/>
              <a:t> Companies</a:t>
            </a:r>
          </a:p>
          <a:p>
            <a:r>
              <a:rPr lang="en-US" altLang="ja-JP" dirty="0"/>
              <a:t> 41 Institutions</a:t>
            </a:r>
            <a:endParaRPr kumimoji="1" lang="ja-JP" altLang="en-US" dirty="0"/>
          </a:p>
        </p:txBody>
      </p:sp>
    </p:spTree>
    <p:extLst>
      <p:ext uri="{BB962C8B-B14F-4D97-AF65-F5344CB8AC3E}">
        <p14:creationId xmlns:p14="http://schemas.microsoft.com/office/powerpoint/2010/main" val="1629615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961825" y="121676"/>
            <a:ext cx="50038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defTabSz="457200"/>
            <a:r>
              <a:rPr lang="en-US" altLang="ja-JP" sz="3200" b="1" dirty="0">
                <a:latin typeface="Segoe UI" panose="020B0502040204020203" pitchFamily="34" charset="0"/>
                <a:cs typeface="Segoe UI" panose="020B0502040204020203" pitchFamily="34" charset="0"/>
              </a:rPr>
              <a:t>Organization </a:t>
            </a:r>
          </a:p>
        </p:txBody>
      </p:sp>
      <p:cxnSp>
        <p:nvCxnSpPr>
          <p:cNvPr id="112" name="直線コネクタ 111"/>
          <p:cNvCxnSpPr>
            <a:cxnSpLocks/>
          </p:cNvCxnSpPr>
          <p:nvPr/>
        </p:nvCxnSpPr>
        <p:spPr>
          <a:xfrm flipV="1">
            <a:off x="2816005" y="2161320"/>
            <a:ext cx="1459876" cy="6"/>
          </a:xfrm>
          <a:prstGeom prst="line">
            <a:avLst/>
          </a:prstGeom>
          <a:noFill/>
          <a:ln w="76200" cap="flat" cmpd="sng" algn="ctr">
            <a:solidFill>
              <a:srgbClr val="EEECE1">
                <a:lumMod val="50000"/>
              </a:srgbClr>
            </a:solidFill>
            <a:prstDash val="solid"/>
          </a:ln>
          <a:effectLst/>
        </p:spPr>
      </p:cxnSp>
      <p:cxnSp>
        <p:nvCxnSpPr>
          <p:cNvPr id="113" name="直線コネクタ 112"/>
          <p:cNvCxnSpPr>
            <a:cxnSpLocks/>
            <a:endCxn id="118" idx="0"/>
          </p:cNvCxnSpPr>
          <p:nvPr/>
        </p:nvCxnSpPr>
        <p:spPr>
          <a:xfrm>
            <a:off x="2412466" y="5589240"/>
            <a:ext cx="0" cy="325266"/>
          </a:xfrm>
          <a:prstGeom prst="line">
            <a:avLst/>
          </a:prstGeom>
          <a:noFill/>
          <a:ln w="76200" cap="flat" cmpd="sng" algn="ctr">
            <a:solidFill>
              <a:srgbClr val="EEECE1">
                <a:lumMod val="50000"/>
              </a:srgbClr>
            </a:solidFill>
            <a:prstDash val="solid"/>
          </a:ln>
          <a:effectLst/>
        </p:spPr>
      </p:cxnSp>
      <p:cxnSp>
        <p:nvCxnSpPr>
          <p:cNvPr id="114" name="直線コネクタ 113"/>
          <p:cNvCxnSpPr>
            <a:cxnSpLocks/>
            <a:stCxn id="125" idx="2"/>
            <a:endCxn id="123" idx="0"/>
          </p:cNvCxnSpPr>
          <p:nvPr/>
        </p:nvCxnSpPr>
        <p:spPr>
          <a:xfrm>
            <a:off x="5674741" y="2492896"/>
            <a:ext cx="0" cy="3441113"/>
          </a:xfrm>
          <a:prstGeom prst="line">
            <a:avLst/>
          </a:prstGeom>
          <a:noFill/>
          <a:ln w="76200" cap="flat" cmpd="sng" algn="ctr">
            <a:solidFill>
              <a:srgbClr val="EEECE1">
                <a:lumMod val="50000"/>
              </a:srgbClr>
            </a:solidFill>
            <a:prstDash val="solid"/>
          </a:ln>
          <a:effectLst/>
        </p:spPr>
      </p:cxnSp>
      <p:cxnSp>
        <p:nvCxnSpPr>
          <p:cNvPr id="115" name="直線コネクタ 114"/>
          <p:cNvCxnSpPr>
            <a:cxnSpLocks/>
          </p:cNvCxnSpPr>
          <p:nvPr/>
        </p:nvCxnSpPr>
        <p:spPr>
          <a:xfrm flipH="1">
            <a:off x="8997181" y="5553272"/>
            <a:ext cx="3425" cy="368434"/>
          </a:xfrm>
          <a:prstGeom prst="line">
            <a:avLst/>
          </a:prstGeom>
          <a:noFill/>
          <a:ln w="76200" cap="flat" cmpd="sng" algn="ctr">
            <a:solidFill>
              <a:srgbClr val="EEECE1">
                <a:lumMod val="50000"/>
              </a:srgbClr>
            </a:solidFill>
            <a:prstDash val="solid"/>
          </a:ln>
          <a:effectLst/>
        </p:spPr>
      </p:cxnSp>
      <p:sp>
        <p:nvSpPr>
          <p:cNvPr id="117" name="正方形/長方形 116"/>
          <p:cNvSpPr/>
          <p:nvPr/>
        </p:nvSpPr>
        <p:spPr>
          <a:xfrm>
            <a:off x="4169939" y="3542249"/>
            <a:ext cx="3054619" cy="882449"/>
          </a:xfrm>
          <a:prstGeom prst="rect">
            <a:avLst/>
          </a:prstGeom>
          <a:solidFill>
            <a:schemeClr val="bg1"/>
          </a:solidFill>
          <a:ln w="25400" cap="flat" cmpd="sng" algn="ctr">
            <a:solidFill>
              <a:schemeClr val="tx1"/>
            </a:solidFill>
            <a:prstDash val="solid"/>
          </a:ln>
          <a:effectLst/>
        </p:spPr>
        <p:txBody>
          <a:bodyPr rtlCol="0" anchor="ctr"/>
          <a:lstStyle/>
          <a:p>
            <a:pPr defTabSz="1280160" fontAlgn="auto">
              <a:spcBef>
                <a:spcPts val="0"/>
              </a:spcBef>
              <a:spcAft>
                <a:spcPts val="0"/>
              </a:spcAft>
              <a:defRPr/>
            </a:pPr>
            <a:r>
              <a:rPr kumimoji="0" lang="en-US" altLang="ja-JP" sz="1600" b="1" kern="0" dirty="0">
                <a:solidFill>
                  <a:srgbClr val="0000FF"/>
                </a:solidFill>
                <a:latin typeface="Segoe UI" panose="020B0502040204020203" pitchFamily="34" charset="0"/>
                <a:ea typeface="ＭＳ Ｐゴシック"/>
                <a:cs typeface="Segoe UI" panose="020B0502040204020203" pitchFamily="34" charset="0"/>
              </a:rPr>
              <a:t>General Meeting</a:t>
            </a:r>
          </a:p>
          <a:p>
            <a:pPr defTabSz="1280160" fontAlgn="auto">
              <a:spcBef>
                <a:spcPts val="0"/>
              </a:spcBef>
              <a:spcAft>
                <a:spcPts val="0"/>
              </a:spcAft>
              <a:defRPr/>
            </a:pPr>
            <a:r>
              <a:rPr kumimoji="0" lang="en-US" altLang="ja-JP" sz="1400" kern="0" dirty="0">
                <a:solidFill>
                  <a:prstClr val="black"/>
                </a:solidFill>
                <a:latin typeface="Segoe UI" panose="020B0502040204020203" pitchFamily="34" charset="0"/>
                <a:ea typeface="ＭＳ Ｐゴシック"/>
                <a:cs typeface="Segoe UI" panose="020B0502040204020203" pitchFamily="34" charset="0"/>
              </a:rPr>
              <a:t>Corporate Organizations</a:t>
            </a:r>
          </a:p>
          <a:p>
            <a:pPr defTabSz="1280160" fontAlgn="auto">
              <a:spcBef>
                <a:spcPts val="0"/>
              </a:spcBef>
              <a:spcAft>
                <a:spcPts val="0"/>
              </a:spcAft>
              <a:defRPr/>
            </a:pPr>
            <a:r>
              <a:rPr kumimoji="0" lang="en-US" altLang="ja-JP" sz="1400" kern="0" dirty="0">
                <a:solidFill>
                  <a:prstClr val="black"/>
                </a:solidFill>
                <a:latin typeface="Segoe UI" panose="020B0502040204020203" pitchFamily="34" charset="0"/>
                <a:ea typeface="ＭＳ Ｐゴシック"/>
                <a:cs typeface="Segoe UI" panose="020B0502040204020203" pitchFamily="34" charset="0"/>
              </a:rPr>
              <a:t>and Institutional Organizations</a:t>
            </a:r>
          </a:p>
        </p:txBody>
      </p:sp>
      <p:sp>
        <p:nvSpPr>
          <p:cNvPr id="118" name="正方形/長方形 117"/>
          <p:cNvSpPr/>
          <p:nvPr/>
        </p:nvSpPr>
        <p:spPr>
          <a:xfrm>
            <a:off x="1013615" y="5914506"/>
            <a:ext cx="2797701" cy="625959"/>
          </a:xfrm>
          <a:prstGeom prst="rect">
            <a:avLst/>
          </a:prstGeom>
          <a:solidFill>
            <a:schemeClr val="bg1"/>
          </a:solidFill>
          <a:ln w="25400" cap="flat" cmpd="sng" algn="ctr">
            <a:solidFill>
              <a:schemeClr val="tx1"/>
            </a:solidFill>
            <a:prstDash val="solid"/>
          </a:ln>
          <a:effectLst/>
        </p:spPr>
        <p:txBody>
          <a:bodyPr rtlCol="0" anchor="ctr"/>
          <a:lstStyle/>
          <a:p>
            <a:pPr defTabSz="1280160" fontAlgn="auto">
              <a:spcBef>
                <a:spcPts val="0"/>
              </a:spcBef>
              <a:spcAft>
                <a:spcPts val="0"/>
              </a:spcAft>
              <a:defRPr/>
            </a:pPr>
            <a:r>
              <a:rPr kumimoji="0" lang="en-US" altLang="ja-JP" sz="1600" b="1" kern="0" dirty="0">
                <a:solidFill>
                  <a:srgbClr val="0000FF"/>
                </a:solidFill>
                <a:latin typeface="Segoe UI" panose="020B0502040204020203" pitchFamily="34" charset="0"/>
                <a:ea typeface="ＭＳ Ｐゴシック"/>
                <a:cs typeface="Segoe UI" panose="020B0502040204020203" pitchFamily="34" charset="0"/>
              </a:rPr>
              <a:t>Technology Study Group</a:t>
            </a:r>
            <a:endParaRPr kumimoji="0" lang="en-US" altLang="ja-JP" sz="1600" b="1" kern="0" dirty="0">
              <a:solidFill>
                <a:prstClr val="black"/>
              </a:solidFill>
              <a:latin typeface="Segoe UI" panose="020B0502040204020203" pitchFamily="34" charset="0"/>
              <a:ea typeface="ＭＳ Ｐゴシック"/>
              <a:cs typeface="Segoe UI" panose="020B0502040204020203" pitchFamily="34" charset="0"/>
            </a:endParaRPr>
          </a:p>
          <a:p>
            <a:pPr defTabSz="1280160" fontAlgn="auto">
              <a:spcBef>
                <a:spcPts val="0"/>
              </a:spcBef>
              <a:spcAft>
                <a:spcPts val="0"/>
              </a:spcAft>
              <a:defRPr/>
            </a:pPr>
            <a:r>
              <a:rPr kumimoji="0" lang="en-US" altLang="ja-JP" sz="1600" b="1" kern="0" dirty="0">
                <a:solidFill>
                  <a:srgbClr val="0000FF"/>
                </a:solidFill>
                <a:latin typeface="Segoe UI" panose="020B0502040204020203" pitchFamily="34" charset="0"/>
                <a:ea typeface="ＭＳ Ｐゴシック"/>
                <a:cs typeface="Segoe UI" panose="020B0502040204020203" pitchFamily="34" charset="0"/>
              </a:rPr>
              <a:t>Chair: </a:t>
            </a:r>
            <a:r>
              <a:rPr kumimoji="0" lang="en-US" altLang="ja-JP" sz="1600" kern="0" dirty="0">
                <a:solidFill>
                  <a:prstClr val="black"/>
                </a:solidFill>
                <a:latin typeface="Segoe UI" panose="020B0502040204020203" pitchFamily="34" charset="0"/>
                <a:ea typeface="ＭＳ Ｐゴシック"/>
                <a:cs typeface="Segoe UI" panose="020B0502040204020203" pitchFamily="34" charset="0"/>
              </a:rPr>
              <a:t>Hitoshi </a:t>
            </a:r>
            <a:r>
              <a:rPr kumimoji="0" lang="en-US" altLang="ja-JP" sz="1600" kern="0" dirty="0" err="1">
                <a:solidFill>
                  <a:prstClr val="black"/>
                </a:solidFill>
                <a:latin typeface="Segoe UI" panose="020B0502040204020203" pitchFamily="34" charset="0"/>
                <a:ea typeface="ＭＳ Ｐゴシック"/>
                <a:cs typeface="Segoe UI" panose="020B0502040204020203" pitchFamily="34" charset="0"/>
              </a:rPr>
              <a:t>Hayano</a:t>
            </a:r>
            <a:endParaRPr kumimoji="0" lang="en-US" altLang="ja-JP" sz="1600" kern="0" dirty="0">
              <a:solidFill>
                <a:prstClr val="black"/>
              </a:solidFill>
              <a:latin typeface="Segoe UI" panose="020B0502040204020203" pitchFamily="34" charset="0"/>
              <a:ea typeface="ＭＳ Ｐゴシック"/>
              <a:cs typeface="Segoe UI" panose="020B0502040204020203" pitchFamily="34" charset="0"/>
            </a:endParaRPr>
          </a:p>
        </p:txBody>
      </p:sp>
      <p:sp>
        <p:nvSpPr>
          <p:cNvPr id="119" name="正方形/長方形 118"/>
          <p:cNvSpPr/>
          <p:nvPr/>
        </p:nvSpPr>
        <p:spPr>
          <a:xfrm>
            <a:off x="7568341" y="5931487"/>
            <a:ext cx="2797720" cy="606455"/>
          </a:xfrm>
          <a:prstGeom prst="rect">
            <a:avLst/>
          </a:prstGeom>
          <a:solidFill>
            <a:schemeClr val="bg1"/>
          </a:solidFill>
          <a:ln w="25400" cap="flat" cmpd="sng" algn="ctr">
            <a:solidFill>
              <a:schemeClr val="tx1"/>
            </a:solidFill>
            <a:prstDash val="solid"/>
          </a:ln>
          <a:effectLst/>
        </p:spPr>
        <p:txBody>
          <a:bodyPr rtlCol="0" anchor="ctr"/>
          <a:lstStyle/>
          <a:p>
            <a:pPr defTabSz="1280160" fontAlgn="auto">
              <a:spcBef>
                <a:spcPts val="0"/>
              </a:spcBef>
              <a:spcAft>
                <a:spcPts val="0"/>
              </a:spcAft>
              <a:defRPr/>
            </a:pPr>
            <a:r>
              <a:rPr kumimoji="0" lang="en-US" altLang="ja-JP" sz="1600" b="1" kern="0" dirty="0">
                <a:solidFill>
                  <a:srgbClr val="0000FF"/>
                </a:solidFill>
                <a:latin typeface="Segoe UI" panose="020B0502040204020203" pitchFamily="34" charset="0"/>
                <a:ea typeface="ＭＳ Ｐゴシック"/>
                <a:cs typeface="Segoe UI" panose="020B0502040204020203" pitchFamily="34" charset="0"/>
              </a:rPr>
              <a:t>Outreach Group</a:t>
            </a:r>
          </a:p>
          <a:p>
            <a:pPr defTabSz="1280160" fontAlgn="auto">
              <a:spcBef>
                <a:spcPts val="0"/>
              </a:spcBef>
              <a:spcAft>
                <a:spcPts val="0"/>
              </a:spcAft>
              <a:defRPr/>
            </a:pPr>
            <a:r>
              <a:rPr kumimoji="0" lang="en-US" altLang="ja-JP" sz="1600" b="1" kern="0" dirty="0">
                <a:solidFill>
                  <a:srgbClr val="0000FF"/>
                </a:solidFill>
                <a:latin typeface="Segoe UI" panose="020B0502040204020203" pitchFamily="34" charset="0"/>
                <a:ea typeface="ＭＳ Ｐゴシック"/>
                <a:cs typeface="Segoe UI" panose="020B0502040204020203" pitchFamily="34" charset="0"/>
              </a:rPr>
              <a:t>Chair: </a:t>
            </a:r>
            <a:r>
              <a:rPr kumimoji="0" lang="en-US" altLang="ja-JP" sz="1600" kern="0" dirty="0">
                <a:latin typeface="Segoe UI" panose="020B0502040204020203" pitchFamily="34" charset="0"/>
                <a:ea typeface="ＭＳ Ｐゴシック"/>
                <a:cs typeface="Segoe UI" panose="020B0502040204020203" pitchFamily="34" charset="0"/>
              </a:rPr>
              <a:t>Tohru Takahashi</a:t>
            </a:r>
          </a:p>
        </p:txBody>
      </p:sp>
      <p:cxnSp>
        <p:nvCxnSpPr>
          <p:cNvPr id="120" name="直線コネクタ 119"/>
          <p:cNvCxnSpPr>
            <a:cxnSpLocks/>
          </p:cNvCxnSpPr>
          <p:nvPr/>
        </p:nvCxnSpPr>
        <p:spPr>
          <a:xfrm>
            <a:off x="5674741" y="3212976"/>
            <a:ext cx="2138627" cy="0"/>
          </a:xfrm>
          <a:prstGeom prst="line">
            <a:avLst/>
          </a:prstGeom>
          <a:noFill/>
          <a:ln w="76200" cap="flat" cmpd="sng" algn="ctr">
            <a:solidFill>
              <a:srgbClr val="EEECE1">
                <a:lumMod val="50000"/>
              </a:srgbClr>
            </a:solidFill>
            <a:prstDash val="solid"/>
          </a:ln>
          <a:effectLst/>
        </p:spPr>
      </p:cxnSp>
      <p:cxnSp>
        <p:nvCxnSpPr>
          <p:cNvPr id="121" name="直線コネクタ 120"/>
          <p:cNvCxnSpPr>
            <a:cxnSpLocks/>
          </p:cNvCxnSpPr>
          <p:nvPr/>
        </p:nvCxnSpPr>
        <p:spPr>
          <a:xfrm>
            <a:off x="3779210" y="5077039"/>
            <a:ext cx="1921299" cy="1"/>
          </a:xfrm>
          <a:prstGeom prst="line">
            <a:avLst/>
          </a:prstGeom>
          <a:noFill/>
          <a:ln w="76200" cap="flat" cmpd="sng" algn="ctr">
            <a:solidFill>
              <a:srgbClr val="EEECE1">
                <a:lumMod val="50000"/>
              </a:srgbClr>
            </a:solidFill>
            <a:prstDash val="solid"/>
          </a:ln>
          <a:effectLst/>
        </p:spPr>
      </p:cxnSp>
      <p:cxnSp>
        <p:nvCxnSpPr>
          <p:cNvPr id="122" name="直線コネクタ 121"/>
          <p:cNvCxnSpPr>
            <a:cxnSpLocks/>
          </p:cNvCxnSpPr>
          <p:nvPr/>
        </p:nvCxnSpPr>
        <p:spPr>
          <a:xfrm flipV="1">
            <a:off x="2374864" y="5589431"/>
            <a:ext cx="6663529" cy="0"/>
          </a:xfrm>
          <a:prstGeom prst="line">
            <a:avLst/>
          </a:prstGeom>
          <a:noFill/>
          <a:ln w="76200" cap="flat" cmpd="sng" algn="ctr">
            <a:solidFill>
              <a:srgbClr val="EEECE1">
                <a:lumMod val="50000"/>
              </a:srgbClr>
            </a:solidFill>
            <a:prstDash val="solid"/>
          </a:ln>
          <a:effectLst/>
        </p:spPr>
      </p:cxnSp>
      <p:sp>
        <p:nvSpPr>
          <p:cNvPr id="123" name="正方形/長方形 122"/>
          <p:cNvSpPr/>
          <p:nvPr/>
        </p:nvSpPr>
        <p:spPr>
          <a:xfrm>
            <a:off x="4052781" y="5934009"/>
            <a:ext cx="3243919" cy="606456"/>
          </a:xfrm>
          <a:prstGeom prst="rect">
            <a:avLst/>
          </a:prstGeom>
          <a:solidFill>
            <a:schemeClr val="bg1"/>
          </a:solidFill>
          <a:ln w="25400" cap="flat" cmpd="sng" algn="ctr">
            <a:solidFill>
              <a:schemeClr val="tx1"/>
            </a:solidFill>
            <a:prstDash val="solid"/>
          </a:ln>
          <a:effectLst/>
        </p:spPr>
        <p:txBody>
          <a:bodyPr rtlCol="0" anchor="ctr"/>
          <a:lstStyle/>
          <a:p>
            <a:pPr defTabSz="1280160" fontAlgn="auto">
              <a:spcBef>
                <a:spcPts val="0"/>
              </a:spcBef>
              <a:spcAft>
                <a:spcPts val="0"/>
              </a:spcAft>
              <a:defRPr/>
            </a:pPr>
            <a:r>
              <a:rPr kumimoji="0" lang="en-US" altLang="ja-JP" sz="1600" b="1" kern="0" dirty="0">
                <a:solidFill>
                  <a:srgbClr val="0000FF"/>
                </a:solidFill>
                <a:latin typeface="Segoe UI" panose="020B0502040204020203" pitchFamily="34" charset="0"/>
                <a:ea typeface="ＭＳ Ｐゴシック"/>
                <a:cs typeface="Segoe UI" panose="020B0502040204020203" pitchFamily="34" charset="0"/>
              </a:rPr>
              <a:t>Project Promotion Study Group</a:t>
            </a:r>
          </a:p>
          <a:p>
            <a:pPr defTabSz="1280160" fontAlgn="auto">
              <a:spcBef>
                <a:spcPts val="0"/>
              </a:spcBef>
              <a:spcAft>
                <a:spcPts val="0"/>
              </a:spcAft>
              <a:defRPr/>
            </a:pPr>
            <a:r>
              <a:rPr kumimoji="0" lang="en-US" altLang="ja-JP" sz="1600" b="1" kern="0" dirty="0">
                <a:solidFill>
                  <a:srgbClr val="0000FF"/>
                </a:solidFill>
                <a:latin typeface="Segoe UI" panose="020B0502040204020203" pitchFamily="34" charset="0"/>
                <a:ea typeface="ＭＳ Ｐゴシック"/>
                <a:cs typeface="Segoe UI" panose="020B0502040204020203" pitchFamily="34" charset="0"/>
              </a:rPr>
              <a:t>Chair: </a:t>
            </a:r>
            <a:r>
              <a:rPr kumimoji="0" lang="en-US" altLang="ja-JP" sz="1600" kern="0" dirty="0">
                <a:solidFill>
                  <a:prstClr val="black"/>
                </a:solidFill>
                <a:latin typeface="Segoe UI" panose="020B0502040204020203" pitchFamily="34" charset="0"/>
                <a:ea typeface="ＭＳ Ｐゴシック"/>
                <a:cs typeface="Segoe UI" panose="020B0502040204020203" pitchFamily="34" charset="0"/>
              </a:rPr>
              <a:t>Satoru Yamashita</a:t>
            </a:r>
          </a:p>
        </p:txBody>
      </p:sp>
      <p:sp>
        <p:nvSpPr>
          <p:cNvPr id="124" name="正方形/長方形 123"/>
          <p:cNvSpPr/>
          <p:nvPr/>
        </p:nvSpPr>
        <p:spPr>
          <a:xfrm>
            <a:off x="4143546" y="885692"/>
            <a:ext cx="3062391" cy="665884"/>
          </a:xfrm>
          <a:prstGeom prst="rect">
            <a:avLst/>
          </a:prstGeom>
          <a:solidFill>
            <a:schemeClr val="bg1"/>
          </a:solidFill>
          <a:ln w="25400" cap="flat" cmpd="sng" algn="ctr">
            <a:solidFill>
              <a:schemeClr val="tx1"/>
            </a:solidFill>
            <a:prstDash val="solid"/>
          </a:ln>
          <a:effectLst/>
        </p:spPr>
        <p:txBody>
          <a:bodyPr rtlCol="0" anchor="ctr"/>
          <a:lstStyle/>
          <a:p>
            <a:pPr defTabSz="1280160" fontAlgn="auto">
              <a:spcBef>
                <a:spcPts val="0"/>
              </a:spcBef>
              <a:spcAft>
                <a:spcPts val="0"/>
              </a:spcAft>
              <a:defRPr/>
            </a:pPr>
            <a:r>
              <a:rPr kumimoji="0" lang="en-US" altLang="ja-JP" sz="1600" b="1" kern="0" dirty="0">
                <a:solidFill>
                  <a:srgbClr val="0000FF"/>
                </a:solidFill>
                <a:latin typeface="Segoe UI" panose="020B0502040204020203" pitchFamily="34" charset="0"/>
                <a:ea typeface="ＭＳ Ｐゴシック"/>
                <a:cs typeface="Segoe UI" panose="020B0502040204020203" pitchFamily="34" charset="0"/>
              </a:rPr>
              <a:t>Honorary Chair</a:t>
            </a:r>
          </a:p>
          <a:p>
            <a:pPr defTabSz="1280160" fontAlgn="auto">
              <a:spcBef>
                <a:spcPts val="0"/>
              </a:spcBef>
              <a:spcAft>
                <a:spcPts val="0"/>
              </a:spcAft>
              <a:defRPr/>
            </a:pPr>
            <a:r>
              <a:rPr kumimoji="0" lang="en-US" altLang="ja-JP" sz="1600" kern="0" dirty="0">
                <a:solidFill>
                  <a:prstClr val="black"/>
                </a:solidFill>
                <a:latin typeface="Segoe UI" panose="020B0502040204020203" pitchFamily="34" charset="0"/>
                <a:ea typeface="ＭＳ Ｐゴシック"/>
                <a:cs typeface="Segoe UI" panose="020B0502040204020203" pitchFamily="34" charset="0"/>
              </a:rPr>
              <a:t>Late Masatoshi Koshiba</a:t>
            </a:r>
            <a:endParaRPr kumimoji="0" lang="ja-JP" altLang="en-US" sz="1600" kern="0" dirty="0">
              <a:solidFill>
                <a:prstClr val="black"/>
              </a:solidFill>
              <a:latin typeface="Segoe UI" panose="020B0502040204020203" pitchFamily="34" charset="0"/>
              <a:ea typeface="ＭＳ Ｐゴシック"/>
              <a:cs typeface="Segoe UI" panose="020B0502040204020203" pitchFamily="34" charset="0"/>
            </a:endParaRPr>
          </a:p>
        </p:txBody>
      </p:sp>
      <p:sp>
        <p:nvSpPr>
          <p:cNvPr id="125" name="正方形/長方形 124"/>
          <p:cNvSpPr/>
          <p:nvPr/>
        </p:nvSpPr>
        <p:spPr>
          <a:xfrm>
            <a:off x="4153024" y="1827012"/>
            <a:ext cx="3043434" cy="665884"/>
          </a:xfrm>
          <a:prstGeom prst="rect">
            <a:avLst/>
          </a:prstGeom>
          <a:solidFill>
            <a:schemeClr val="bg1"/>
          </a:solidFill>
          <a:ln w="25400" cap="flat" cmpd="sng" algn="ctr">
            <a:solidFill>
              <a:schemeClr val="tx1"/>
            </a:solidFill>
            <a:prstDash val="solid"/>
          </a:ln>
          <a:effectLst/>
        </p:spPr>
        <p:txBody>
          <a:bodyPr rtlCol="0" anchor="ctr"/>
          <a:lstStyle/>
          <a:p>
            <a:pPr defTabSz="1280160" fontAlgn="auto">
              <a:spcBef>
                <a:spcPts val="0"/>
              </a:spcBef>
              <a:spcAft>
                <a:spcPts val="0"/>
              </a:spcAft>
              <a:defRPr/>
            </a:pPr>
            <a:r>
              <a:rPr kumimoji="0" lang="en-US" altLang="ja-JP" sz="1600" b="1" kern="0" dirty="0">
                <a:solidFill>
                  <a:srgbClr val="0000FF"/>
                </a:solidFill>
                <a:latin typeface="Segoe UI" panose="020B0502040204020203" pitchFamily="34" charset="0"/>
                <a:ea typeface="ＭＳ Ｐゴシック"/>
                <a:cs typeface="Segoe UI" panose="020B0502040204020203" pitchFamily="34" charset="0"/>
              </a:rPr>
              <a:t>Chair:</a:t>
            </a:r>
            <a:r>
              <a:rPr kumimoji="0" lang="ja-JP" altLang="en-US" sz="1600" b="1" kern="0" dirty="0">
                <a:solidFill>
                  <a:srgbClr val="0000FF"/>
                </a:solidFill>
                <a:latin typeface="Segoe UI" panose="020B0502040204020203" pitchFamily="34" charset="0"/>
                <a:ea typeface="ＭＳ Ｐゴシック"/>
                <a:cs typeface="Segoe UI" panose="020B0502040204020203" pitchFamily="34" charset="0"/>
              </a:rPr>
              <a:t> </a:t>
            </a:r>
            <a:r>
              <a:rPr kumimoji="0" lang="en-US" altLang="ja-JP" sz="1600" kern="0" dirty="0">
                <a:solidFill>
                  <a:prstClr val="black"/>
                </a:solidFill>
                <a:latin typeface="Segoe UI" panose="020B0502040204020203" pitchFamily="34" charset="0"/>
                <a:ea typeface="ＭＳ Ｐゴシック"/>
                <a:cs typeface="Segoe UI" panose="020B0502040204020203" pitchFamily="34" charset="0"/>
              </a:rPr>
              <a:t>Shunichi </a:t>
            </a:r>
            <a:r>
              <a:rPr kumimoji="0" lang="en-US" altLang="ja-JP" sz="1600" kern="0" dirty="0" err="1">
                <a:solidFill>
                  <a:prstClr val="black"/>
                </a:solidFill>
                <a:latin typeface="Segoe UI" panose="020B0502040204020203" pitchFamily="34" charset="0"/>
                <a:ea typeface="ＭＳ Ｐゴシック"/>
                <a:cs typeface="Segoe UI" panose="020B0502040204020203" pitchFamily="34" charset="0"/>
              </a:rPr>
              <a:t>Miyanaga</a:t>
            </a:r>
            <a:endParaRPr kumimoji="0" lang="en-US" altLang="ja-JP" sz="1600" kern="0" dirty="0">
              <a:solidFill>
                <a:prstClr val="black"/>
              </a:solidFill>
              <a:latin typeface="Segoe UI" panose="020B0502040204020203" pitchFamily="34" charset="0"/>
              <a:ea typeface="ＭＳ Ｐゴシック"/>
              <a:cs typeface="Segoe UI" panose="020B0502040204020203" pitchFamily="34" charset="0"/>
            </a:endParaRPr>
          </a:p>
        </p:txBody>
      </p:sp>
      <p:sp>
        <p:nvSpPr>
          <p:cNvPr id="126" name="正方形/長方形 125"/>
          <p:cNvSpPr/>
          <p:nvPr/>
        </p:nvSpPr>
        <p:spPr>
          <a:xfrm>
            <a:off x="7612440" y="1833045"/>
            <a:ext cx="4316208" cy="3540164"/>
          </a:xfrm>
          <a:prstGeom prst="rect">
            <a:avLst/>
          </a:prstGeom>
          <a:solidFill>
            <a:schemeClr val="bg1"/>
          </a:solidFill>
          <a:ln w="25400" cap="flat" cmpd="sng" algn="ctr">
            <a:solidFill>
              <a:schemeClr val="tx1"/>
            </a:solidFill>
            <a:prstDash val="solid"/>
          </a:ln>
          <a:effectLst/>
        </p:spPr>
        <p:txBody>
          <a:bodyPr rtlCol="0" anchor="ctr"/>
          <a:lstStyle/>
          <a:p>
            <a:pPr defTabSz="1280160" fontAlgn="auto">
              <a:spcBef>
                <a:spcPts val="0"/>
              </a:spcBef>
              <a:spcAft>
                <a:spcPts val="0"/>
              </a:spcAft>
              <a:defRPr/>
            </a:pPr>
            <a:r>
              <a:rPr kumimoji="0" lang="en-US" altLang="ja-JP" sz="1600" b="1" kern="0" dirty="0">
                <a:solidFill>
                  <a:srgbClr val="0000FF"/>
                </a:solidFill>
                <a:latin typeface="Segoe UI" panose="020B0502040204020203" pitchFamily="34" charset="0"/>
                <a:ea typeface="ＭＳ Ｐゴシック"/>
                <a:cs typeface="Segoe UI" panose="020B0502040204020203" pitchFamily="34" charset="0"/>
              </a:rPr>
              <a:t>Board of Directors</a:t>
            </a:r>
          </a:p>
          <a:p>
            <a:pPr defTabSz="1280160" fontAlgn="auto">
              <a:spcBef>
                <a:spcPts val="0"/>
              </a:spcBef>
              <a:spcAft>
                <a:spcPts val="0"/>
              </a:spcAft>
              <a:defRPr/>
            </a:pPr>
            <a:r>
              <a:rPr kumimoji="0" lang="en-US" altLang="ja-JP" sz="1600" b="1" kern="0" dirty="0">
                <a:solidFill>
                  <a:srgbClr val="0000FF"/>
                </a:solidFill>
                <a:latin typeface="Segoe UI" panose="020B0502040204020203" pitchFamily="34" charset="0"/>
                <a:ea typeface="ＭＳ Ｐゴシック"/>
                <a:cs typeface="Segoe UI" panose="020B0502040204020203" pitchFamily="34" charset="0"/>
              </a:rPr>
              <a:t>Representative Director</a:t>
            </a:r>
            <a:endParaRPr kumimoji="0" lang="en-US" altLang="ja-JP" sz="1600" kern="0" dirty="0">
              <a:solidFill>
                <a:srgbClr val="0000FF"/>
              </a:solidFill>
              <a:latin typeface="Segoe UI" panose="020B0502040204020203" pitchFamily="34" charset="0"/>
              <a:ea typeface="ＭＳ Ｐゴシック"/>
              <a:cs typeface="Segoe UI" panose="020B0502040204020203" pitchFamily="34" charset="0"/>
            </a:endParaRPr>
          </a:p>
          <a:p>
            <a:pPr defTabSz="1280160" fontAlgn="auto">
              <a:spcBef>
                <a:spcPts val="0"/>
              </a:spcBef>
              <a:spcAft>
                <a:spcPts val="0"/>
              </a:spcAft>
              <a:defRPr/>
            </a:pPr>
            <a:r>
              <a:rPr kumimoji="0" lang="en-US" altLang="ja-JP" sz="1600" kern="0" dirty="0">
                <a:solidFill>
                  <a:prstClr val="black"/>
                </a:solidFill>
                <a:latin typeface="Segoe UI" panose="020B0502040204020203" pitchFamily="34" charset="0"/>
                <a:ea typeface="ＭＳ Ｐゴシック"/>
                <a:cs typeface="Segoe UI" panose="020B0502040204020203" pitchFamily="34" charset="0"/>
              </a:rPr>
              <a:t>Shunichi </a:t>
            </a:r>
            <a:r>
              <a:rPr kumimoji="0" lang="en-US" altLang="ja-JP" sz="1600" kern="0" dirty="0" err="1">
                <a:solidFill>
                  <a:prstClr val="black"/>
                </a:solidFill>
                <a:latin typeface="Segoe UI" panose="020B0502040204020203" pitchFamily="34" charset="0"/>
                <a:ea typeface="ＭＳ Ｐゴシック"/>
                <a:cs typeface="Segoe UI" panose="020B0502040204020203" pitchFamily="34" charset="0"/>
              </a:rPr>
              <a:t>Miyanaga</a:t>
            </a:r>
            <a:r>
              <a:rPr kumimoji="0" lang="en-US" altLang="ja-JP" sz="1600" kern="0" dirty="0">
                <a:solidFill>
                  <a:prstClr val="black"/>
                </a:solidFill>
                <a:latin typeface="Segoe UI" panose="020B0502040204020203" pitchFamily="34" charset="0"/>
                <a:ea typeface="ＭＳ Ｐゴシック"/>
                <a:cs typeface="Segoe UI" panose="020B0502040204020203" pitchFamily="34" charset="0"/>
              </a:rPr>
              <a:t> </a:t>
            </a:r>
            <a:r>
              <a:rPr kumimoji="0" lang="en-US" altLang="ja-JP" sz="1400" kern="0" dirty="0">
                <a:solidFill>
                  <a:prstClr val="black"/>
                </a:solidFill>
                <a:latin typeface="Segoe UI" panose="020B0502040204020203" pitchFamily="34" charset="0"/>
                <a:ea typeface="ＭＳ Ｐゴシック"/>
                <a:cs typeface="Segoe UI" panose="020B0502040204020203" pitchFamily="34" charset="0"/>
              </a:rPr>
              <a:t>(MHI)</a:t>
            </a:r>
          </a:p>
          <a:p>
            <a:pPr defTabSz="1280160" fontAlgn="auto">
              <a:spcBef>
                <a:spcPts val="0"/>
              </a:spcBef>
              <a:spcAft>
                <a:spcPts val="0"/>
              </a:spcAft>
              <a:defRPr/>
            </a:pPr>
            <a:r>
              <a:rPr kumimoji="0" lang="en-US" altLang="ja-JP" sz="1600" b="1" kern="0" dirty="0">
                <a:solidFill>
                  <a:srgbClr val="0000FF"/>
                </a:solidFill>
                <a:latin typeface="Segoe UI" panose="020B0502040204020203" pitchFamily="34" charset="0"/>
                <a:ea typeface="ＭＳ Ｐゴシック"/>
                <a:cs typeface="Segoe UI" panose="020B0502040204020203" pitchFamily="34" charset="0"/>
              </a:rPr>
              <a:t>Directors</a:t>
            </a:r>
          </a:p>
          <a:p>
            <a:pPr defTabSz="1280160" fontAlgn="auto">
              <a:spcBef>
                <a:spcPts val="0"/>
              </a:spcBef>
              <a:spcAft>
                <a:spcPts val="0"/>
              </a:spcAft>
              <a:defRPr/>
            </a:pPr>
            <a:r>
              <a:rPr kumimoji="0" lang="en-US" altLang="ja-JP" sz="1600" kern="0" dirty="0">
                <a:solidFill>
                  <a:prstClr val="black"/>
                </a:solidFill>
                <a:latin typeface="Segoe UI" panose="020B0502040204020203" pitchFamily="34" charset="0"/>
                <a:ea typeface="ＭＳ Ｐゴシック"/>
                <a:cs typeface="Segoe UI" panose="020B0502040204020203" pitchFamily="34" charset="0"/>
              </a:rPr>
              <a:t>Masanori Yamauchi </a:t>
            </a:r>
            <a:r>
              <a:rPr kumimoji="0" lang="en-US" altLang="ja-JP" sz="1400" kern="0" dirty="0">
                <a:solidFill>
                  <a:prstClr val="black"/>
                </a:solidFill>
                <a:latin typeface="Segoe UI" panose="020B0502040204020203" pitchFamily="34" charset="0"/>
                <a:ea typeface="ＭＳ Ｐゴシック"/>
                <a:cs typeface="Segoe UI" panose="020B0502040204020203" pitchFamily="34" charset="0"/>
              </a:rPr>
              <a:t>(KEK)</a:t>
            </a:r>
          </a:p>
          <a:p>
            <a:pPr defTabSz="1280160" fontAlgn="auto">
              <a:spcBef>
                <a:spcPts val="0"/>
              </a:spcBef>
              <a:spcAft>
                <a:spcPts val="0"/>
              </a:spcAft>
              <a:defRPr/>
            </a:pPr>
            <a:r>
              <a:rPr kumimoji="0" lang="en-US" altLang="ja-JP" sz="1600" kern="0" dirty="0" err="1">
                <a:solidFill>
                  <a:prstClr val="black"/>
                </a:solidFill>
                <a:latin typeface="Segoe UI" panose="020B0502040204020203" pitchFamily="34" charset="0"/>
                <a:ea typeface="ＭＳ Ｐゴシック"/>
                <a:cs typeface="Segoe UI" panose="020B0502040204020203" pitchFamily="34" charset="0"/>
              </a:rPr>
              <a:t>Yuzo</a:t>
            </a:r>
            <a:r>
              <a:rPr kumimoji="0" lang="en-US" altLang="ja-JP" sz="1600" kern="0" dirty="0">
                <a:solidFill>
                  <a:prstClr val="black"/>
                </a:solidFill>
                <a:latin typeface="Segoe UI" panose="020B0502040204020203" pitchFamily="34" charset="0"/>
                <a:ea typeface="ＭＳ Ｐゴシック"/>
                <a:cs typeface="Segoe UI" panose="020B0502040204020203" pitchFamily="34" charset="0"/>
              </a:rPr>
              <a:t> Ohnishi </a:t>
            </a:r>
            <a:r>
              <a:rPr kumimoji="0" lang="en-US" altLang="ja-JP" sz="1400" kern="0" dirty="0">
                <a:solidFill>
                  <a:prstClr val="black"/>
                </a:solidFill>
                <a:latin typeface="Segoe UI" panose="020B0502040204020203" pitchFamily="34" charset="0"/>
                <a:ea typeface="ＭＳ Ｐゴシック"/>
                <a:cs typeface="Segoe UI" panose="020B0502040204020203" pitchFamily="34" charset="0"/>
              </a:rPr>
              <a:t>(Kyoto Univ.)</a:t>
            </a:r>
            <a:endParaRPr kumimoji="0" lang="en-US" altLang="ja-JP" sz="1600" kern="0" dirty="0">
              <a:solidFill>
                <a:prstClr val="black"/>
              </a:solidFill>
              <a:latin typeface="Segoe UI" panose="020B0502040204020203" pitchFamily="34" charset="0"/>
              <a:ea typeface="ＭＳ Ｐゴシック"/>
              <a:cs typeface="Segoe UI" panose="020B0502040204020203" pitchFamily="34" charset="0"/>
            </a:endParaRPr>
          </a:p>
          <a:p>
            <a:pPr defTabSz="1280160" fontAlgn="auto">
              <a:spcBef>
                <a:spcPts val="0"/>
              </a:spcBef>
              <a:spcAft>
                <a:spcPts val="0"/>
              </a:spcAft>
              <a:defRPr/>
            </a:pPr>
            <a:r>
              <a:rPr kumimoji="0" lang="en-US" altLang="ja-JP" sz="1600" kern="0" dirty="0">
                <a:solidFill>
                  <a:prstClr val="black"/>
                </a:solidFill>
                <a:latin typeface="Segoe UI" panose="020B0502040204020203" pitchFamily="34" charset="0"/>
                <a:ea typeface="ＭＳ Ｐゴシック"/>
                <a:cs typeface="Segoe UI" panose="020B0502040204020203" pitchFamily="34" charset="0"/>
              </a:rPr>
              <a:t>Masahiro  Inagaki </a:t>
            </a:r>
            <a:r>
              <a:rPr kumimoji="0" lang="en-US" altLang="ja-JP" sz="1400" kern="0" dirty="0">
                <a:solidFill>
                  <a:prstClr val="black"/>
                </a:solidFill>
                <a:latin typeface="Segoe UI" panose="020B0502040204020203" pitchFamily="34" charset="0"/>
                <a:ea typeface="ＭＳ Ｐゴシック"/>
                <a:cs typeface="Segoe UI" panose="020B0502040204020203" pitchFamily="34" charset="0"/>
              </a:rPr>
              <a:t>(Kyocera) </a:t>
            </a:r>
          </a:p>
          <a:p>
            <a:pPr defTabSz="1280160" fontAlgn="auto">
              <a:spcBef>
                <a:spcPts val="0"/>
              </a:spcBef>
              <a:spcAft>
                <a:spcPts val="0"/>
              </a:spcAft>
              <a:defRPr/>
            </a:pPr>
            <a:r>
              <a:rPr kumimoji="0" lang="en-US" altLang="ja-JP" sz="1600" kern="0" dirty="0" err="1">
                <a:solidFill>
                  <a:prstClr val="black"/>
                </a:solidFill>
                <a:latin typeface="Segoe UI" panose="020B0502040204020203" pitchFamily="34" charset="0"/>
                <a:ea typeface="ＭＳ Ｐゴシック"/>
                <a:cs typeface="Segoe UI" panose="020B0502040204020203" pitchFamily="34" charset="0"/>
              </a:rPr>
              <a:t>Tadasu</a:t>
            </a:r>
            <a:r>
              <a:rPr kumimoji="0" lang="en-US" altLang="ja-JP" sz="1600" kern="0" dirty="0">
                <a:solidFill>
                  <a:prstClr val="black"/>
                </a:solidFill>
                <a:latin typeface="Segoe UI" panose="020B0502040204020203" pitchFamily="34" charset="0"/>
                <a:ea typeface="ＭＳ Ｐゴシック"/>
                <a:cs typeface="Segoe UI" panose="020B0502040204020203" pitchFamily="34" charset="0"/>
              </a:rPr>
              <a:t> </a:t>
            </a:r>
            <a:r>
              <a:rPr kumimoji="0" lang="en-US" altLang="ja-JP" sz="1600" kern="0" dirty="0" err="1">
                <a:solidFill>
                  <a:prstClr val="black"/>
                </a:solidFill>
                <a:latin typeface="Segoe UI" panose="020B0502040204020203" pitchFamily="34" charset="0"/>
                <a:ea typeface="ＭＳ Ｐゴシック"/>
                <a:cs typeface="Segoe UI" panose="020B0502040204020203" pitchFamily="34" charset="0"/>
              </a:rPr>
              <a:t>Yotsuyanagi</a:t>
            </a:r>
            <a:r>
              <a:rPr kumimoji="0" lang="en-US" altLang="ja-JP" sz="1600" kern="0" dirty="0">
                <a:solidFill>
                  <a:prstClr val="black"/>
                </a:solidFill>
                <a:latin typeface="Segoe UI" panose="020B0502040204020203" pitchFamily="34" charset="0"/>
                <a:ea typeface="ＭＳ Ｐゴシック"/>
                <a:cs typeface="Segoe UI" panose="020B0502040204020203" pitchFamily="34" charset="0"/>
              </a:rPr>
              <a:t> </a:t>
            </a:r>
            <a:r>
              <a:rPr kumimoji="0" lang="en-US" altLang="ja-JP" sz="1400" kern="0" dirty="0">
                <a:solidFill>
                  <a:prstClr val="black"/>
                </a:solidFill>
                <a:latin typeface="Segoe UI" panose="020B0502040204020203" pitchFamily="34" charset="0"/>
                <a:ea typeface="ＭＳ Ｐゴシック"/>
                <a:cs typeface="Segoe UI" panose="020B0502040204020203" pitchFamily="34" charset="0"/>
              </a:rPr>
              <a:t>(Toshiba)</a:t>
            </a:r>
            <a:endParaRPr kumimoji="0" lang="en-US" altLang="ja-JP" sz="1400" kern="0" dirty="0">
              <a:latin typeface="Segoe UI" panose="020B0502040204020203" pitchFamily="34" charset="0"/>
              <a:ea typeface="ＭＳ Ｐゴシック"/>
              <a:cs typeface="Segoe UI" panose="020B0502040204020203" pitchFamily="34" charset="0"/>
            </a:endParaRPr>
          </a:p>
          <a:p>
            <a:pPr defTabSz="1280160" fontAlgn="auto">
              <a:spcBef>
                <a:spcPts val="0"/>
              </a:spcBef>
              <a:spcAft>
                <a:spcPts val="0"/>
              </a:spcAft>
              <a:defRPr/>
            </a:pPr>
            <a:r>
              <a:rPr kumimoji="0" lang="en-US" altLang="ja-JP" sz="1600" kern="0" dirty="0">
                <a:solidFill>
                  <a:prstClr val="black"/>
                </a:solidFill>
                <a:latin typeface="Segoe UI" panose="020B0502040204020203" pitchFamily="34" charset="0"/>
                <a:ea typeface="ＭＳ Ｐゴシック"/>
                <a:cs typeface="Segoe UI" panose="020B0502040204020203" pitchFamily="34" charset="0"/>
              </a:rPr>
              <a:t>Hidetoshi Takehara </a:t>
            </a:r>
            <a:r>
              <a:rPr kumimoji="0" lang="en-US" altLang="ja-JP" sz="1400" kern="0" dirty="0">
                <a:solidFill>
                  <a:prstClr val="black"/>
                </a:solidFill>
                <a:latin typeface="Segoe UI" panose="020B0502040204020203" pitchFamily="34" charset="0"/>
                <a:ea typeface="ＭＳ Ｐゴシック"/>
                <a:cs typeface="Segoe UI" panose="020B0502040204020203" pitchFamily="34" charset="0"/>
              </a:rPr>
              <a:t>(Hitachi)</a:t>
            </a:r>
          </a:p>
          <a:p>
            <a:pPr defTabSz="1280160" fontAlgn="auto">
              <a:spcBef>
                <a:spcPts val="0"/>
              </a:spcBef>
              <a:spcAft>
                <a:spcPts val="0"/>
              </a:spcAft>
              <a:defRPr/>
            </a:pPr>
            <a:r>
              <a:rPr kumimoji="0" lang="en-US" altLang="ja-JP" sz="1600" kern="0" dirty="0">
                <a:solidFill>
                  <a:prstClr val="black"/>
                </a:solidFill>
                <a:latin typeface="Segoe UI" panose="020B0502040204020203" pitchFamily="34" charset="0"/>
                <a:ea typeface="ＭＳ Ｐゴシック"/>
                <a:cs typeface="Segoe UI" panose="020B0502040204020203" pitchFamily="34" charset="0"/>
              </a:rPr>
              <a:t>Noriyuki Takazawa </a:t>
            </a:r>
            <a:r>
              <a:rPr kumimoji="0" lang="en-US" altLang="ja-JP" sz="1400" kern="0" dirty="0">
                <a:solidFill>
                  <a:prstClr val="black"/>
                </a:solidFill>
                <a:latin typeface="Segoe UI" panose="020B0502040204020203" pitchFamily="34" charset="0"/>
                <a:ea typeface="ＭＳ Ｐゴシック"/>
                <a:cs typeface="Segoe UI" panose="020B0502040204020203" pitchFamily="34" charset="0"/>
              </a:rPr>
              <a:t>(MELCO)</a:t>
            </a:r>
          </a:p>
          <a:p>
            <a:pPr defTabSz="1280160" fontAlgn="auto">
              <a:spcBef>
                <a:spcPts val="0"/>
              </a:spcBef>
              <a:spcAft>
                <a:spcPts val="0"/>
              </a:spcAft>
              <a:defRPr/>
            </a:pPr>
            <a:r>
              <a:rPr kumimoji="0" lang="en-US" altLang="ja-JP" sz="1600" kern="0" dirty="0">
                <a:solidFill>
                  <a:prstClr val="black"/>
                </a:solidFill>
                <a:latin typeface="Segoe UI" panose="020B0502040204020203" pitchFamily="34" charset="0"/>
                <a:ea typeface="ＭＳ Ｐゴシック"/>
                <a:cs typeface="Segoe UI" panose="020B0502040204020203" pitchFamily="34" charset="0"/>
              </a:rPr>
              <a:t>Kunihisa </a:t>
            </a:r>
            <a:r>
              <a:rPr kumimoji="0" lang="en-US" altLang="ja-JP" sz="1600" kern="0" dirty="0" err="1">
                <a:solidFill>
                  <a:prstClr val="black"/>
                </a:solidFill>
                <a:latin typeface="Segoe UI" panose="020B0502040204020203" pitchFamily="34" charset="0"/>
                <a:ea typeface="ＭＳ Ｐゴシック"/>
                <a:cs typeface="Segoe UI" panose="020B0502040204020203" pitchFamily="34" charset="0"/>
              </a:rPr>
              <a:t>Yamura</a:t>
            </a:r>
            <a:r>
              <a:rPr kumimoji="0" lang="en-US" altLang="ja-JP" sz="1600" kern="0" dirty="0">
                <a:solidFill>
                  <a:prstClr val="black"/>
                </a:solidFill>
                <a:latin typeface="Segoe UI" panose="020B0502040204020203" pitchFamily="34" charset="0"/>
                <a:ea typeface="ＭＳ Ｐゴシック"/>
                <a:cs typeface="Segoe UI" panose="020B0502040204020203" pitchFamily="34" charset="0"/>
              </a:rPr>
              <a:t> </a:t>
            </a:r>
            <a:r>
              <a:rPr kumimoji="0" lang="en-US" altLang="ja-JP" sz="1400" kern="0" dirty="0">
                <a:solidFill>
                  <a:prstClr val="black"/>
                </a:solidFill>
                <a:latin typeface="Segoe UI" panose="020B0502040204020203" pitchFamily="34" charset="0"/>
                <a:ea typeface="ＭＳ Ｐゴシック"/>
                <a:cs typeface="Segoe UI" panose="020B0502040204020203" pitchFamily="34" charset="0"/>
              </a:rPr>
              <a:t>(Iwate Chambers of Commerce) </a:t>
            </a:r>
            <a:endParaRPr kumimoji="0" lang="en-US" altLang="ja-JP" sz="1600" kern="0" dirty="0">
              <a:solidFill>
                <a:prstClr val="black"/>
              </a:solidFill>
              <a:latin typeface="Segoe UI" panose="020B0502040204020203" pitchFamily="34" charset="0"/>
              <a:ea typeface="ＭＳ Ｐゴシック"/>
              <a:cs typeface="Segoe UI" panose="020B0502040204020203" pitchFamily="34" charset="0"/>
            </a:endParaRPr>
          </a:p>
          <a:p>
            <a:pPr defTabSz="1280160" fontAlgn="auto">
              <a:spcBef>
                <a:spcPts val="0"/>
              </a:spcBef>
              <a:spcAft>
                <a:spcPts val="0"/>
              </a:spcAft>
              <a:defRPr/>
            </a:pPr>
            <a:r>
              <a:rPr kumimoji="0" lang="en-US" altLang="ja-JP" sz="1600" b="1" kern="0" dirty="0">
                <a:solidFill>
                  <a:srgbClr val="0000FF"/>
                </a:solidFill>
                <a:latin typeface="Segoe UI" panose="020B0502040204020203" pitchFamily="34" charset="0"/>
                <a:ea typeface="ＭＳ Ｐゴシック"/>
                <a:cs typeface="Segoe UI" panose="020B0502040204020203" pitchFamily="34" charset="0"/>
              </a:rPr>
              <a:t>Auditor</a:t>
            </a:r>
          </a:p>
          <a:p>
            <a:pPr defTabSz="1280160" fontAlgn="auto">
              <a:spcBef>
                <a:spcPts val="0"/>
              </a:spcBef>
              <a:spcAft>
                <a:spcPts val="0"/>
              </a:spcAft>
              <a:defRPr/>
            </a:pPr>
            <a:r>
              <a:rPr kumimoji="0" lang="en-US" altLang="ja-JP" sz="1600" kern="0" dirty="0">
                <a:solidFill>
                  <a:prstClr val="black"/>
                </a:solidFill>
                <a:latin typeface="Segoe UI" panose="020B0502040204020203" pitchFamily="34" charset="0"/>
                <a:ea typeface="ＭＳ Ｐゴシック"/>
                <a:cs typeface="Segoe UI" panose="020B0502040204020203" pitchFamily="34" charset="0"/>
              </a:rPr>
              <a:t>Sachio Komamiya </a:t>
            </a:r>
            <a:r>
              <a:rPr kumimoji="0" lang="en-US" altLang="ja-JP" sz="1400" kern="0" dirty="0">
                <a:solidFill>
                  <a:prstClr val="black"/>
                </a:solidFill>
                <a:latin typeface="Segoe UI" panose="020B0502040204020203" pitchFamily="34" charset="0"/>
                <a:ea typeface="ＭＳ Ｐゴシック"/>
                <a:cs typeface="Segoe UI" panose="020B0502040204020203" pitchFamily="34" charset="0"/>
              </a:rPr>
              <a:t>(Waseda Univ.)</a:t>
            </a:r>
          </a:p>
          <a:p>
            <a:pPr defTabSz="1280160" fontAlgn="auto">
              <a:spcBef>
                <a:spcPts val="0"/>
              </a:spcBef>
              <a:spcAft>
                <a:spcPts val="0"/>
              </a:spcAft>
              <a:defRPr/>
            </a:pPr>
            <a:r>
              <a:rPr kumimoji="0" lang="en-US" altLang="ja-JP" sz="1600" kern="0" dirty="0">
                <a:solidFill>
                  <a:prstClr val="black"/>
                </a:solidFill>
                <a:latin typeface="Segoe UI" panose="020B0502040204020203" pitchFamily="34" charset="0"/>
                <a:ea typeface="ＭＳ Ｐゴシック"/>
                <a:cs typeface="Segoe UI" panose="020B0502040204020203" pitchFamily="34" charset="0"/>
              </a:rPr>
              <a:t>Shoji </a:t>
            </a:r>
            <a:r>
              <a:rPr kumimoji="0" lang="en-US" altLang="ja-JP" sz="1600" kern="0" dirty="0" err="1">
                <a:solidFill>
                  <a:prstClr val="black"/>
                </a:solidFill>
                <a:latin typeface="Segoe UI" panose="020B0502040204020203" pitchFamily="34" charset="0"/>
                <a:ea typeface="ＭＳ Ｐゴシック"/>
                <a:cs typeface="Segoe UI" panose="020B0502040204020203" pitchFamily="34" charset="0"/>
              </a:rPr>
              <a:t>Asai</a:t>
            </a:r>
            <a:r>
              <a:rPr kumimoji="0" lang="en-US" altLang="ja-JP" sz="1600" kern="0" dirty="0">
                <a:solidFill>
                  <a:prstClr val="black"/>
                </a:solidFill>
                <a:latin typeface="Segoe UI" panose="020B0502040204020203" pitchFamily="34" charset="0"/>
                <a:ea typeface="ＭＳ Ｐゴシック"/>
                <a:cs typeface="Segoe UI" panose="020B0502040204020203" pitchFamily="34" charset="0"/>
              </a:rPr>
              <a:t> </a:t>
            </a:r>
            <a:r>
              <a:rPr kumimoji="0" lang="en-US" altLang="ja-JP" sz="1400" kern="0" dirty="0">
                <a:solidFill>
                  <a:prstClr val="black"/>
                </a:solidFill>
                <a:latin typeface="Segoe UI" panose="020B0502040204020203" pitchFamily="34" charset="0"/>
                <a:ea typeface="ＭＳ Ｐゴシック"/>
                <a:cs typeface="Segoe UI" panose="020B0502040204020203" pitchFamily="34" charset="0"/>
              </a:rPr>
              <a:t>(Univ. of Tokyo)</a:t>
            </a:r>
            <a:endParaRPr kumimoji="0" lang="en-US" altLang="ja-JP" kern="0" dirty="0">
              <a:solidFill>
                <a:prstClr val="black"/>
              </a:solidFill>
              <a:latin typeface="Segoe UI" panose="020B0502040204020203" pitchFamily="34" charset="0"/>
              <a:ea typeface="ＭＳ Ｐゴシック"/>
              <a:cs typeface="Segoe UI" panose="020B0502040204020203" pitchFamily="34" charset="0"/>
            </a:endParaRPr>
          </a:p>
        </p:txBody>
      </p:sp>
      <p:sp>
        <p:nvSpPr>
          <p:cNvPr id="127" name="正方形/長方形 126"/>
          <p:cNvSpPr/>
          <p:nvPr/>
        </p:nvSpPr>
        <p:spPr>
          <a:xfrm>
            <a:off x="983432" y="880476"/>
            <a:ext cx="2797701" cy="676316"/>
          </a:xfrm>
          <a:prstGeom prst="rect">
            <a:avLst/>
          </a:prstGeom>
          <a:solidFill>
            <a:schemeClr val="bg1"/>
          </a:solidFill>
          <a:ln w="25400" cap="flat" cmpd="sng" algn="ctr">
            <a:solidFill>
              <a:schemeClr val="tx1"/>
            </a:solidFill>
            <a:prstDash val="solid"/>
          </a:ln>
          <a:effectLst/>
        </p:spPr>
        <p:txBody>
          <a:bodyPr rtlCol="0" anchor="ctr"/>
          <a:lstStyle/>
          <a:p>
            <a:pPr defTabSz="1280160" fontAlgn="auto">
              <a:spcBef>
                <a:spcPts val="0"/>
              </a:spcBef>
              <a:spcAft>
                <a:spcPts val="0"/>
              </a:spcAft>
              <a:defRPr/>
            </a:pPr>
            <a:r>
              <a:rPr kumimoji="0" lang="en-US" altLang="ja-JP" sz="1600" b="1" kern="0" dirty="0">
                <a:solidFill>
                  <a:srgbClr val="0000FF"/>
                </a:solidFill>
                <a:latin typeface="Segoe UI" panose="020B0502040204020203" pitchFamily="34" charset="0"/>
                <a:ea typeface="ＭＳ Ｐゴシック"/>
                <a:cs typeface="Segoe UI" panose="020B0502040204020203" pitchFamily="34" charset="0"/>
              </a:rPr>
              <a:t>Eternity Supreme Advisor</a:t>
            </a:r>
          </a:p>
          <a:p>
            <a:pPr defTabSz="1280160" fontAlgn="auto">
              <a:spcBef>
                <a:spcPts val="0"/>
              </a:spcBef>
              <a:spcAft>
                <a:spcPts val="0"/>
              </a:spcAft>
              <a:defRPr/>
            </a:pPr>
            <a:r>
              <a:rPr kumimoji="0" lang="en-US" altLang="ja-JP" sz="1600" kern="0" dirty="0">
                <a:solidFill>
                  <a:prstClr val="black"/>
                </a:solidFill>
                <a:latin typeface="Segoe UI" panose="020B0502040204020203" pitchFamily="34" charset="0"/>
                <a:ea typeface="ＭＳ Ｐゴシック"/>
                <a:cs typeface="Segoe UI" panose="020B0502040204020203" pitchFamily="34" charset="0"/>
              </a:rPr>
              <a:t>Late Kaoru</a:t>
            </a:r>
            <a:r>
              <a:rPr kumimoji="0" lang="ja-JP" altLang="en-US" sz="1600" kern="0" dirty="0">
                <a:solidFill>
                  <a:prstClr val="black"/>
                </a:solidFill>
                <a:latin typeface="Segoe UI" panose="020B0502040204020203" pitchFamily="34" charset="0"/>
                <a:ea typeface="ＭＳ Ｐゴシック"/>
                <a:cs typeface="Segoe UI" panose="020B0502040204020203" pitchFamily="34" charset="0"/>
              </a:rPr>
              <a:t> </a:t>
            </a:r>
            <a:r>
              <a:rPr kumimoji="0" lang="en-US" altLang="ja-JP" sz="1600" kern="0" dirty="0">
                <a:solidFill>
                  <a:prstClr val="black"/>
                </a:solidFill>
                <a:latin typeface="Segoe UI" panose="020B0502040204020203" pitchFamily="34" charset="0"/>
                <a:ea typeface="ＭＳ Ｐゴシック"/>
                <a:cs typeface="Segoe UI" panose="020B0502040204020203" pitchFamily="34" charset="0"/>
              </a:rPr>
              <a:t>Yosano</a:t>
            </a:r>
          </a:p>
        </p:txBody>
      </p:sp>
      <p:sp>
        <p:nvSpPr>
          <p:cNvPr id="128" name="正方形/長方形 127"/>
          <p:cNvSpPr/>
          <p:nvPr/>
        </p:nvSpPr>
        <p:spPr>
          <a:xfrm>
            <a:off x="983419" y="1829064"/>
            <a:ext cx="2797726" cy="2464029"/>
          </a:xfrm>
          <a:prstGeom prst="rect">
            <a:avLst/>
          </a:prstGeom>
          <a:solidFill>
            <a:schemeClr val="bg1"/>
          </a:solidFill>
          <a:ln w="25400" cap="flat" cmpd="sng" algn="ctr">
            <a:solidFill>
              <a:schemeClr val="tx1"/>
            </a:solidFill>
            <a:prstDash val="solid"/>
          </a:ln>
          <a:effectLst/>
        </p:spPr>
        <p:txBody>
          <a:bodyPr rtlCol="0" anchor="ctr"/>
          <a:lstStyle/>
          <a:p>
            <a:pPr defTabSz="1280160" fontAlgn="auto">
              <a:spcBef>
                <a:spcPts val="0"/>
              </a:spcBef>
              <a:spcAft>
                <a:spcPts val="0"/>
              </a:spcAft>
              <a:defRPr/>
            </a:pPr>
            <a:r>
              <a:rPr kumimoji="0" lang="en-US" altLang="ja-JP" sz="1600" b="1" kern="0" dirty="0">
                <a:solidFill>
                  <a:srgbClr val="0000FF"/>
                </a:solidFill>
                <a:latin typeface="Segoe UI" panose="020B0502040204020203" pitchFamily="34" charset="0"/>
                <a:ea typeface="ＭＳ Ｐゴシック"/>
                <a:cs typeface="Segoe UI" panose="020B0502040204020203" pitchFamily="34" charset="0"/>
              </a:rPr>
              <a:t>Supreme Advisor:</a:t>
            </a:r>
          </a:p>
          <a:p>
            <a:pPr defTabSz="1280160" fontAlgn="auto">
              <a:spcBef>
                <a:spcPts val="0"/>
              </a:spcBef>
              <a:spcAft>
                <a:spcPts val="0"/>
              </a:spcAft>
              <a:defRPr/>
            </a:pPr>
            <a:r>
              <a:rPr kumimoji="0" lang="en-US" altLang="ja-JP" sz="1600" kern="0" dirty="0">
                <a:solidFill>
                  <a:prstClr val="black"/>
                </a:solidFill>
                <a:latin typeface="Segoe UI" panose="020B0502040204020203" pitchFamily="34" charset="0"/>
                <a:ea typeface="ＭＳ Ｐゴシック"/>
                <a:cs typeface="Segoe UI" panose="020B0502040204020203" pitchFamily="34" charset="0"/>
              </a:rPr>
              <a:t>Takeo Kawamura</a:t>
            </a:r>
          </a:p>
          <a:p>
            <a:pPr defTabSz="1280160" fontAlgn="auto">
              <a:spcBef>
                <a:spcPts val="0"/>
              </a:spcBef>
              <a:spcAft>
                <a:spcPts val="0"/>
              </a:spcAft>
              <a:defRPr/>
            </a:pPr>
            <a:r>
              <a:rPr kumimoji="0" lang="en-US" altLang="ja-JP" sz="1600" b="1" kern="0" dirty="0">
                <a:solidFill>
                  <a:srgbClr val="0000FF"/>
                </a:solidFill>
                <a:latin typeface="Segoe UI" panose="020B0502040204020203" pitchFamily="34" charset="0"/>
                <a:ea typeface="ＭＳ Ｐゴシック"/>
                <a:cs typeface="Segoe UI" panose="020B0502040204020203" pitchFamily="34" charset="0"/>
              </a:rPr>
              <a:t>Special Advisors:</a:t>
            </a:r>
          </a:p>
          <a:p>
            <a:pPr defTabSz="1280160" fontAlgn="auto">
              <a:spcBef>
                <a:spcPts val="0"/>
              </a:spcBef>
              <a:spcAft>
                <a:spcPts val="0"/>
              </a:spcAft>
              <a:defRPr/>
            </a:pPr>
            <a:r>
              <a:rPr kumimoji="0" lang="en-US" altLang="ja-JP" sz="1600" kern="0" dirty="0">
                <a:solidFill>
                  <a:prstClr val="black"/>
                </a:solidFill>
                <a:latin typeface="Segoe UI" panose="020B0502040204020203" pitchFamily="34" charset="0"/>
                <a:ea typeface="ＭＳ Ｐゴシック"/>
                <a:cs typeface="Segoe UI" panose="020B0502040204020203" pitchFamily="34" charset="0"/>
              </a:rPr>
              <a:t>Hiroya Masuda</a:t>
            </a:r>
          </a:p>
          <a:p>
            <a:pPr defTabSz="1280160" fontAlgn="auto">
              <a:spcBef>
                <a:spcPts val="0"/>
              </a:spcBef>
              <a:spcAft>
                <a:spcPts val="0"/>
              </a:spcAft>
              <a:defRPr/>
            </a:pPr>
            <a:r>
              <a:rPr kumimoji="0" lang="en-US" altLang="ja-JP" sz="1600" kern="0" dirty="0">
                <a:solidFill>
                  <a:prstClr val="black"/>
                </a:solidFill>
                <a:latin typeface="Segoe UI" panose="020B0502040204020203" pitchFamily="34" charset="0"/>
                <a:ea typeface="ＭＳ Ｐゴシック"/>
                <a:cs typeface="Segoe UI" panose="020B0502040204020203" pitchFamily="34" charset="0"/>
              </a:rPr>
              <a:t>Hiroaki Takahashi</a:t>
            </a:r>
          </a:p>
          <a:p>
            <a:pPr defTabSz="1280160" fontAlgn="auto">
              <a:spcBef>
                <a:spcPts val="0"/>
              </a:spcBef>
              <a:spcAft>
                <a:spcPts val="0"/>
              </a:spcAft>
              <a:defRPr/>
            </a:pPr>
            <a:r>
              <a:rPr kumimoji="0" lang="en-US" altLang="ja-JP" sz="1600" b="1" kern="0" dirty="0">
                <a:solidFill>
                  <a:srgbClr val="0000FF"/>
                </a:solidFill>
                <a:latin typeface="Segoe UI" panose="020B0502040204020203" pitchFamily="34" charset="0"/>
                <a:ea typeface="ＭＳ Ｐゴシック"/>
                <a:cs typeface="Segoe UI" panose="020B0502040204020203" pitchFamily="34" charset="0"/>
              </a:rPr>
              <a:t>Senior Advisors:</a:t>
            </a:r>
            <a:endParaRPr kumimoji="0" lang="en-US" altLang="ja-JP" sz="1600" kern="0" dirty="0">
              <a:solidFill>
                <a:srgbClr val="0000FF"/>
              </a:solidFill>
              <a:latin typeface="Segoe UI" panose="020B0502040204020203" pitchFamily="34" charset="0"/>
              <a:ea typeface="ＭＳ Ｐゴシック"/>
              <a:cs typeface="Segoe UI" panose="020B0502040204020203" pitchFamily="34" charset="0"/>
            </a:endParaRPr>
          </a:p>
          <a:p>
            <a:pPr defTabSz="1280160" fontAlgn="auto">
              <a:spcBef>
                <a:spcPts val="0"/>
              </a:spcBef>
              <a:spcAft>
                <a:spcPts val="0"/>
              </a:spcAft>
              <a:defRPr/>
            </a:pPr>
            <a:r>
              <a:rPr kumimoji="0" lang="en-US" altLang="ja-JP" sz="1600" kern="0" dirty="0">
                <a:solidFill>
                  <a:prstClr val="black"/>
                </a:solidFill>
                <a:latin typeface="Segoe UI" panose="020B0502040204020203" pitchFamily="34" charset="0"/>
                <a:ea typeface="ＭＳ Ｐゴシック"/>
                <a:cs typeface="Segoe UI" panose="020B0502040204020203" pitchFamily="34" charset="0"/>
              </a:rPr>
              <a:t>Yoichi Tao</a:t>
            </a:r>
          </a:p>
          <a:p>
            <a:pPr defTabSz="1280160" fontAlgn="auto">
              <a:spcBef>
                <a:spcPts val="0"/>
              </a:spcBef>
              <a:spcAft>
                <a:spcPts val="0"/>
              </a:spcAft>
              <a:defRPr/>
            </a:pPr>
            <a:r>
              <a:rPr kumimoji="0" lang="en-US" altLang="ja-JP" sz="1600" kern="0" dirty="0">
                <a:solidFill>
                  <a:prstClr val="black"/>
                </a:solidFill>
                <a:latin typeface="Segoe UI" panose="020B0502040204020203" pitchFamily="34" charset="0"/>
                <a:ea typeface="ＭＳ Ｐゴシック"/>
                <a:cs typeface="Segoe UI" panose="020B0502040204020203" pitchFamily="34" charset="0"/>
              </a:rPr>
              <a:t>Junichi Nishiyama</a:t>
            </a:r>
          </a:p>
          <a:p>
            <a:pPr defTabSz="1280160" fontAlgn="auto">
              <a:spcBef>
                <a:spcPts val="0"/>
              </a:spcBef>
              <a:spcAft>
                <a:spcPts val="0"/>
              </a:spcAft>
              <a:defRPr/>
            </a:pPr>
            <a:r>
              <a:rPr kumimoji="0" lang="en-US" altLang="ja-JP" sz="1600" kern="0" dirty="0">
                <a:solidFill>
                  <a:prstClr val="black"/>
                </a:solidFill>
                <a:latin typeface="Segoe UI" panose="020B0502040204020203" pitchFamily="34" charset="0"/>
                <a:ea typeface="ＭＳ Ｐゴシック"/>
                <a:cs typeface="Segoe UI" panose="020B0502040204020203" pitchFamily="34" charset="0"/>
              </a:rPr>
              <a:t>Masao Ninomiya</a:t>
            </a:r>
          </a:p>
          <a:p>
            <a:pPr defTabSz="1280160" fontAlgn="auto">
              <a:spcBef>
                <a:spcPts val="0"/>
              </a:spcBef>
              <a:spcAft>
                <a:spcPts val="0"/>
              </a:spcAft>
              <a:defRPr/>
            </a:pPr>
            <a:r>
              <a:rPr kumimoji="0" lang="en-US" altLang="ja-JP" sz="1600" kern="0" dirty="0">
                <a:solidFill>
                  <a:prstClr val="black"/>
                </a:solidFill>
                <a:latin typeface="Segoe UI" panose="020B0502040204020203" pitchFamily="34" charset="0"/>
                <a:ea typeface="ＭＳ Ｐゴシック"/>
                <a:cs typeface="Segoe UI" panose="020B0502040204020203" pitchFamily="34" charset="0"/>
              </a:rPr>
              <a:t>Toshiyuki Sakamoto</a:t>
            </a:r>
          </a:p>
        </p:txBody>
      </p:sp>
      <p:sp>
        <p:nvSpPr>
          <p:cNvPr id="129" name="正方形/長方形 128"/>
          <p:cNvSpPr/>
          <p:nvPr/>
        </p:nvSpPr>
        <p:spPr>
          <a:xfrm>
            <a:off x="983419" y="4701366"/>
            <a:ext cx="2815626" cy="756257"/>
          </a:xfrm>
          <a:prstGeom prst="rect">
            <a:avLst/>
          </a:prstGeom>
          <a:solidFill>
            <a:schemeClr val="bg1"/>
          </a:solidFill>
          <a:ln w="25400" cap="flat" cmpd="sng" algn="ctr">
            <a:solidFill>
              <a:schemeClr val="tx1"/>
            </a:solidFill>
            <a:prstDash val="solid"/>
          </a:ln>
          <a:effectLst/>
        </p:spPr>
        <p:txBody>
          <a:bodyPr rtlCol="0" anchor="ctr"/>
          <a:lstStyle/>
          <a:p>
            <a:pPr defTabSz="1280160" fontAlgn="auto">
              <a:spcBef>
                <a:spcPts val="0"/>
              </a:spcBef>
              <a:spcAft>
                <a:spcPts val="0"/>
              </a:spcAft>
              <a:defRPr/>
            </a:pPr>
            <a:r>
              <a:rPr kumimoji="0" lang="en-US" altLang="ja-JP" sz="1600" b="1" kern="0" dirty="0">
                <a:solidFill>
                  <a:srgbClr val="0000FF"/>
                </a:solidFill>
                <a:latin typeface="Segoe UI" panose="020B0502040204020203" pitchFamily="34" charset="0"/>
                <a:ea typeface="ＭＳ Ｐゴシック"/>
                <a:cs typeface="Segoe UI" panose="020B0502040204020203" pitchFamily="34" charset="0"/>
              </a:rPr>
              <a:t>Secretariat</a:t>
            </a:r>
          </a:p>
          <a:p>
            <a:pPr defTabSz="1280160" fontAlgn="auto">
              <a:spcBef>
                <a:spcPts val="0"/>
              </a:spcBef>
              <a:spcAft>
                <a:spcPts val="0"/>
              </a:spcAft>
              <a:defRPr/>
            </a:pPr>
            <a:r>
              <a:rPr kumimoji="0" lang="en-US" altLang="ja-JP" sz="1600" b="1" kern="0" dirty="0">
                <a:solidFill>
                  <a:srgbClr val="0000FF"/>
                </a:solidFill>
                <a:latin typeface="Segoe UI" panose="020B0502040204020203" pitchFamily="34" charset="0"/>
                <a:ea typeface="ＭＳ Ｐゴシック"/>
                <a:cs typeface="Segoe UI" panose="020B0502040204020203" pitchFamily="34" charset="0"/>
              </a:rPr>
              <a:t>Secretary General</a:t>
            </a:r>
          </a:p>
          <a:p>
            <a:pPr defTabSz="1280160" fontAlgn="auto">
              <a:spcBef>
                <a:spcPts val="0"/>
              </a:spcBef>
              <a:spcAft>
                <a:spcPts val="0"/>
              </a:spcAft>
              <a:defRPr/>
            </a:pPr>
            <a:r>
              <a:rPr kumimoji="0" lang="en-US" altLang="ja-JP" sz="1600" kern="0" dirty="0">
                <a:solidFill>
                  <a:prstClr val="black"/>
                </a:solidFill>
                <a:latin typeface="Segoe UI" panose="020B0502040204020203" pitchFamily="34" charset="0"/>
                <a:ea typeface="ＭＳ Ｐゴシック"/>
                <a:cs typeface="Segoe UI" panose="020B0502040204020203" pitchFamily="34" charset="0"/>
              </a:rPr>
              <a:t>Masanori Matsuoka</a:t>
            </a:r>
            <a:r>
              <a:rPr kumimoji="0" lang="ja-JP" altLang="en-US" sz="1600" kern="0" dirty="0">
                <a:solidFill>
                  <a:prstClr val="black"/>
                </a:solidFill>
                <a:latin typeface="Segoe UI" panose="020B0502040204020203" pitchFamily="34" charset="0"/>
                <a:ea typeface="ＭＳ Ｐゴシック"/>
                <a:cs typeface="Segoe UI" panose="020B0502040204020203" pitchFamily="34" charset="0"/>
              </a:rPr>
              <a:t>　</a:t>
            </a:r>
            <a:endParaRPr kumimoji="0" lang="en-US" altLang="ja-JP" sz="1600" kern="0" dirty="0">
              <a:solidFill>
                <a:prstClr val="black"/>
              </a:solidFill>
              <a:latin typeface="Segoe UI" panose="020B0502040204020203" pitchFamily="34" charset="0"/>
              <a:ea typeface="ＭＳ Ｐゴシック"/>
              <a:cs typeface="Segoe UI" panose="020B0502040204020203" pitchFamily="34" charset="0"/>
            </a:endParaRPr>
          </a:p>
        </p:txBody>
      </p:sp>
    </p:spTree>
    <p:extLst>
      <p:ext uri="{BB962C8B-B14F-4D97-AF65-F5344CB8AC3E}">
        <p14:creationId xmlns:p14="http://schemas.microsoft.com/office/powerpoint/2010/main" val="4169209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1176264" y="253660"/>
            <a:ext cx="50038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defTabSz="457200"/>
            <a:r>
              <a:rPr lang="en-US" altLang="ja-JP" sz="3200" b="1" dirty="0"/>
              <a:t>Working groups</a:t>
            </a:r>
          </a:p>
        </p:txBody>
      </p:sp>
      <p:sp>
        <p:nvSpPr>
          <p:cNvPr id="2" name="スライド番号プレースホルダー 1"/>
          <p:cNvSpPr>
            <a:spLocks noGrp="1"/>
          </p:cNvSpPr>
          <p:nvPr>
            <p:ph type="sldNum" sz="quarter" idx="4"/>
          </p:nvPr>
        </p:nvSpPr>
        <p:spPr>
          <a:xfrm>
            <a:off x="9840416" y="44625"/>
            <a:ext cx="683568" cy="365125"/>
          </a:xfrm>
        </p:spPr>
        <p:txBody>
          <a:bodyPr/>
          <a:lstStyle/>
          <a:p>
            <a:fld id="{63F9F7DE-603D-490A-9A16-D31AAE4BD953}" type="slidenum">
              <a:rPr kumimoji="1" lang="ja-JP" altLang="en-US" smtClean="0"/>
              <a:t>5</a:t>
            </a:fld>
            <a:endParaRPr kumimoji="1" lang="ja-JP" altLang="en-US" dirty="0"/>
          </a:p>
        </p:txBody>
      </p:sp>
      <p:grpSp>
        <p:nvGrpSpPr>
          <p:cNvPr id="5" name="グループ化 4">
            <a:extLst>
              <a:ext uri="{FF2B5EF4-FFF2-40B4-BE49-F238E27FC236}">
                <a16:creationId xmlns:a16="http://schemas.microsoft.com/office/drawing/2014/main" id="{EE1A7A24-8A97-4E7D-836D-B13F8F1B5675}"/>
              </a:ext>
            </a:extLst>
          </p:cNvPr>
          <p:cNvGrpSpPr/>
          <p:nvPr/>
        </p:nvGrpSpPr>
        <p:grpSpPr>
          <a:xfrm>
            <a:off x="1128464" y="985486"/>
            <a:ext cx="9144000" cy="1652070"/>
            <a:chOff x="1128464" y="985486"/>
            <a:chExt cx="9144000" cy="1652070"/>
          </a:xfrm>
        </p:grpSpPr>
        <p:sp>
          <p:nvSpPr>
            <p:cNvPr id="40" name="正方形/長方形 39">
              <a:extLst>
                <a:ext uri="{FF2B5EF4-FFF2-40B4-BE49-F238E27FC236}">
                  <a16:creationId xmlns:a16="http://schemas.microsoft.com/office/drawing/2014/main" id="{AB2BE77C-D2F7-4462-A660-6E761CFC4672}"/>
                </a:ext>
              </a:extLst>
            </p:cNvPr>
            <p:cNvSpPr/>
            <p:nvPr/>
          </p:nvSpPr>
          <p:spPr>
            <a:xfrm>
              <a:off x="1128464" y="985486"/>
              <a:ext cx="9144000" cy="523220"/>
            </a:xfrm>
            <a:prstGeom prst="rect">
              <a:avLst/>
            </a:prstGeom>
          </p:spPr>
          <p:txBody>
            <a:bodyPr wrap="square">
              <a:spAutoFit/>
            </a:bodyPr>
            <a:lstStyle/>
            <a:p>
              <a:r>
                <a:rPr lang="en-US" altLang="ja-JP" sz="2800" b="1" dirty="0">
                  <a:solidFill>
                    <a:srgbClr val="0000FF"/>
                  </a:solidFill>
                  <a:latin typeface="+mn-lt"/>
                </a:rPr>
                <a:t>Technology study group</a:t>
              </a:r>
            </a:p>
          </p:txBody>
        </p:sp>
        <p:sp>
          <p:nvSpPr>
            <p:cNvPr id="43" name="正方形/長方形 42">
              <a:extLst>
                <a:ext uri="{FF2B5EF4-FFF2-40B4-BE49-F238E27FC236}">
                  <a16:creationId xmlns:a16="http://schemas.microsoft.com/office/drawing/2014/main" id="{C3C29929-FEE0-4111-B54F-3DED437448CE}"/>
                </a:ext>
              </a:extLst>
            </p:cNvPr>
            <p:cNvSpPr/>
            <p:nvPr/>
          </p:nvSpPr>
          <p:spPr>
            <a:xfrm>
              <a:off x="1439936" y="1437227"/>
              <a:ext cx="8748464" cy="1200329"/>
            </a:xfrm>
            <a:prstGeom prst="rect">
              <a:avLst/>
            </a:prstGeom>
          </p:spPr>
          <p:txBody>
            <a:bodyPr wrap="square">
              <a:spAutoFit/>
            </a:bodyPr>
            <a:lstStyle/>
            <a:p>
              <a:pPr marL="285750" indent="-285750" defTabSz="1280160" fontAlgn="auto">
                <a:spcBef>
                  <a:spcPts val="0"/>
                </a:spcBef>
                <a:spcAft>
                  <a:spcPts val="0"/>
                </a:spcAft>
                <a:buFont typeface="Wingdings" panose="05000000000000000000" pitchFamily="2" charset="2"/>
                <a:buChar char="l"/>
                <a:defRPr/>
              </a:pPr>
              <a:r>
                <a:rPr kumimoji="0" lang="en-US" altLang="ja-JP" sz="2400" b="1" kern="0" dirty="0">
                  <a:solidFill>
                    <a:prstClr val="black"/>
                  </a:solidFill>
                  <a:latin typeface="Calibri"/>
                  <a:ea typeface="ＭＳ Ｐゴシック"/>
                  <a:cs typeface="Arial" panose="020B0604020202020204" pitchFamily="34" charset="0"/>
                </a:rPr>
                <a:t>Promoting industry-academia collaboration</a:t>
              </a:r>
            </a:p>
            <a:p>
              <a:pPr marL="742950" lvl="1" indent="-285750" defTabSz="1280160" fontAlgn="auto">
                <a:spcBef>
                  <a:spcPts val="0"/>
                </a:spcBef>
                <a:spcAft>
                  <a:spcPts val="0"/>
                </a:spcAft>
                <a:buFont typeface="Wingdings" panose="05000000000000000000" pitchFamily="2" charset="2"/>
                <a:buChar char="l"/>
                <a:defRPr/>
              </a:pPr>
              <a:r>
                <a:rPr kumimoji="0" lang="en-US" altLang="ja-JP" sz="2400" b="1" kern="0" dirty="0">
                  <a:solidFill>
                    <a:prstClr val="black"/>
                  </a:solidFill>
                  <a:latin typeface="Calibri"/>
                  <a:ea typeface="ＭＳ Ｐゴシック"/>
                  <a:cs typeface="Arial" panose="020B0604020202020204" pitchFamily="34" charset="0"/>
                </a:rPr>
                <a:t> sharing accelerator (ILC) technology</a:t>
              </a:r>
            </a:p>
            <a:p>
              <a:pPr marL="285750" indent="-285750" defTabSz="1280160" fontAlgn="auto">
                <a:spcBef>
                  <a:spcPts val="0"/>
                </a:spcBef>
                <a:spcAft>
                  <a:spcPts val="0"/>
                </a:spcAft>
                <a:buFont typeface="Wingdings" panose="05000000000000000000" pitchFamily="2" charset="2"/>
                <a:buChar char="l"/>
                <a:defRPr/>
              </a:pPr>
              <a:r>
                <a:rPr kumimoji="0" lang="en-US" altLang="ja-JP" sz="2400" b="1" kern="0" dirty="0">
                  <a:solidFill>
                    <a:prstClr val="black"/>
                  </a:solidFill>
                  <a:latin typeface="Calibri"/>
                  <a:ea typeface="ＭＳ Ｐゴシック"/>
                  <a:cs typeface="Arial" panose="020B0604020202020204" pitchFamily="34" charset="0"/>
                </a:rPr>
                <a:t>Stimulating application/innovation  of accelerator technology </a:t>
              </a:r>
            </a:p>
          </p:txBody>
        </p:sp>
      </p:grpSp>
      <p:grpSp>
        <p:nvGrpSpPr>
          <p:cNvPr id="3" name="グループ化 2">
            <a:extLst>
              <a:ext uri="{FF2B5EF4-FFF2-40B4-BE49-F238E27FC236}">
                <a16:creationId xmlns:a16="http://schemas.microsoft.com/office/drawing/2014/main" id="{83159C99-9690-4C43-9794-C39BF058E18F}"/>
              </a:ext>
            </a:extLst>
          </p:cNvPr>
          <p:cNvGrpSpPr/>
          <p:nvPr/>
        </p:nvGrpSpPr>
        <p:grpSpPr>
          <a:xfrm>
            <a:off x="1038200" y="5258454"/>
            <a:ext cx="9144000" cy="1228119"/>
            <a:chOff x="1128464" y="2947430"/>
            <a:chExt cx="9144000" cy="1228119"/>
          </a:xfrm>
        </p:grpSpPr>
        <p:sp>
          <p:nvSpPr>
            <p:cNvPr id="41" name="正方形/長方形 40">
              <a:extLst>
                <a:ext uri="{FF2B5EF4-FFF2-40B4-BE49-F238E27FC236}">
                  <a16:creationId xmlns:a16="http://schemas.microsoft.com/office/drawing/2014/main" id="{ECC62BAE-5D62-4B95-8229-59448F319C65}"/>
                </a:ext>
              </a:extLst>
            </p:cNvPr>
            <p:cNvSpPr/>
            <p:nvPr/>
          </p:nvSpPr>
          <p:spPr>
            <a:xfrm>
              <a:off x="1128464" y="2947430"/>
              <a:ext cx="9144000" cy="546945"/>
            </a:xfrm>
            <a:prstGeom prst="rect">
              <a:avLst/>
            </a:prstGeom>
          </p:spPr>
          <p:txBody>
            <a:bodyPr wrap="square">
              <a:spAutoFit/>
            </a:bodyPr>
            <a:lstStyle/>
            <a:p>
              <a:r>
                <a:rPr lang="en-US" altLang="ja-JP" sz="2954" b="1" dirty="0">
                  <a:solidFill>
                    <a:srgbClr val="0000FF"/>
                  </a:solidFill>
                  <a:latin typeface="+mn-lt"/>
                </a:rPr>
                <a:t>Outreach group</a:t>
              </a:r>
            </a:p>
          </p:txBody>
        </p:sp>
        <p:sp>
          <p:nvSpPr>
            <p:cNvPr id="44" name="正方形/長方形 43">
              <a:extLst>
                <a:ext uri="{FF2B5EF4-FFF2-40B4-BE49-F238E27FC236}">
                  <a16:creationId xmlns:a16="http://schemas.microsoft.com/office/drawing/2014/main" id="{91CA122F-AE23-4F74-A9DC-FDFA09D607F8}"/>
                </a:ext>
              </a:extLst>
            </p:cNvPr>
            <p:cNvSpPr/>
            <p:nvPr/>
          </p:nvSpPr>
          <p:spPr>
            <a:xfrm>
              <a:off x="1439936" y="3344552"/>
              <a:ext cx="8748464" cy="830997"/>
            </a:xfrm>
            <a:prstGeom prst="rect">
              <a:avLst/>
            </a:prstGeom>
          </p:spPr>
          <p:txBody>
            <a:bodyPr wrap="square">
              <a:spAutoFit/>
            </a:bodyPr>
            <a:lstStyle/>
            <a:p>
              <a:pPr marL="285750" indent="-285750" defTabSz="1280160" fontAlgn="auto">
                <a:spcBef>
                  <a:spcPts val="0"/>
                </a:spcBef>
                <a:spcAft>
                  <a:spcPts val="0"/>
                </a:spcAft>
                <a:buFont typeface="Wingdings" panose="05000000000000000000" pitchFamily="2" charset="2"/>
                <a:buChar char="l"/>
                <a:defRPr/>
              </a:pPr>
              <a:r>
                <a:rPr kumimoji="0" lang="en-US" altLang="ja-JP" sz="2400" b="1" kern="0" dirty="0">
                  <a:solidFill>
                    <a:prstClr val="black"/>
                  </a:solidFill>
                  <a:latin typeface="Calibri"/>
                  <a:ea typeface="ＭＳ Ｐゴシック"/>
                  <a:cs typeface="Arial" panose="020B0604020202020204" pitchFamily="34" charset="0"/>
                </a:rPr>
                <a:t>Getting public understanding accelerator science by </a:t>
              </a:r>
            </a:p>
            <a:p>
              <a:pPr marL="742950" lvl="1" indent="-285750" defTabSz="1280160" fontAlgn="auto">
                <a:spcBef>
                  <a:spcPts val="0"/>
                </a:spcBef>
                <a:spcAft>
                  <a:spcPts val="0"/>
                </a:spcAft>
                <a:buFont typeface="Wingdings" panose="05000000000000000000" pitchFamily="2" charset="2"/>
                <a:buChar char="l"/>
                <a:defRPr/>
              </a:pPr>
              <a:r>
                <a:rPr kumimoji="0" lang="en-US" altLang="ja-JP" sz="2400" b="1" kern="0" dirty="0">
                  <a:solidFill>
                    <a:prstClr val="black"/>
                  </a:solidFill>
                  <a:latin typeface="Calibri"/>
                  <a:ea typeface="ＭＳ Ｐゴシック"/>
                  <a:cs typeface="Arial" panose="020B0604020202020204" pitchFamily="34" charset="0"/>
                </a:rPr>
                <a:t> transmitting information of  impact on society/industries </a:t>
              </a:r>
            </a:p>
          </p:txBody>
        </p:sp>
      </p:grpSp>
      <p:grpSp>
        <p:nvGrpSpPr>
          <p:cNvPr id="4" name="グループ化 3">
            <a:extLst>
              <a:ext uri="{FF2B5EF4-FFF2-40B4-BE49-F238E27FC236}">
                <a16:creationId xmlns:a16="http://schemas.microsoft.com/office/drawing/2014/main" id="{DCE3A837-0052-4B74-8466-0A2A5685C794}"/>
              </a:ext>
            </a:extLst>
          </p:cNvPr>
          <p:cNvGrpSpPr/>
          <p:nvPr/>
        </p:nvGrpSpPr>
        <p:grpSpPr>
          <a:xfrm>
            <a:off x="1038200" y="2873591"/>
            <a:ext cx="9144000" cy="2060288"/>
            <a:chOff x="1128464" y="4609072"/>
            <a:chExt cx="9144000" cy="2060288"/>
          </a:xfrm>
        </p:grpSpPr>
        <p:sp>
          <p:nvSpPr>
            <p:cNvPr id="42" name="正方形/長方形 41">
              <a:extLst>
                <a:ext uri="{FF2B5EF4-FFF2-40B4-BE49-F238E27FC236}">
                  <a16:creationId xmlns:a16="http://schemas.microsoft.com/office/drawing/2014/main" id="{D4092C60-73B3-446B-B94C-6272718573B2}"/>
                </a:ext>
              </a:extLst>
            </p:cNvPr>
            <p:cNvSpPr/>
            <p:nvPr/>
          </p:nvSpPr>
          <p:spPr>
            <a:xfrm>
              <a:off x="1128464" y="4609072"/>
              <a:ext cx="9144000" cy="546945"/>
            </a:xfrm>
            <a:prstGeom prst="rect">
              <a:avLst/>
            </a:prstGeom>
          </p:spPr>
          <p:txBody>
            <a:bodyPr wrap="square">
              <a:spAutoFit/>
            </a:bodyPr>
            <a:lstStyle/>
            <a:p>
              <a:r>
                <a:rPr lang="en-US" altLang="ja-JP" sz="2954" b="1" dirty="0">
                  <a:solidFill>
                    <a:srgbClr val="0000FF"/>
                  </a:solidFill>
                  <a:latin typeface="+mn-lt"/>
                </a:rPr>
                <a:t>Project promotion study group</a:t>
              </a:r>
            </a:p>
          </p:txBody>
        </p:sp>
        <p:sp>
          <p:nvSpPr>
            <p:cNvPr id="45" name="正方形/長方形 44">
              <a:extLst>
                <a:ext uri="{FF2B5EF4-FFF2-40B4-BE49-F238E27FC236}">
                  <a16:creationId xmlns:a16="http://schemas.microsoft.com/office/drawing/2014/main" id="{65AB0277-FE3C-4124-9602-5697E71A2D88}"/>
                </a:ext>
              </a:extLst>
            </p:cNvPr>
            <p:cNvSpPr/>
            <p:nvPr/>
          </p:nvSpPr>
          <p:spPr>
            <a:xfrm>
              <a:off x="1439936" y="5099700"/>
              <a:ext cx="8748464" cy="1569660"/>
            </a:xfrm>
            <a:prstGeom prst="rect">
              <a:avLst/>
            </a:prstGeom>
          </p:spPr>
          <p:txBody>
            <a:bodyPr wrap="square">
              <a:spAutoFit/>
            </a:bodyPr>
            <a:lstStyle/>
            <a:p>
              <a:pPr marL="285750" indent="-285750" defTabSz="1280160" fontAlgn="auto">
                <a:spcBef>
                  <a:spcPts val="0"/>
                </a:spcBef>
                <a:spcAft>
                  <a:spcPts val="0"/>
                </a:spcAft>
                <a:buFont typeface="Wingdings" panose="05000000000000000000" pitchFamily="2" charset="2"/>
                <a:buChar char="l"/>
                <a:defRPr/>
              </a:pPr>
              <a:r>
                <a:rPr kumimoji="0" lang="en-US" altLang="ja-JP" sz="2400" b="1" kern="0" dirty="0">
                  <a:solidFill>
                    <a:prstClr val="black"/>
                  </a:solidFill>
                  <a:latin typeface="Calibri"/>
                  <a:ea typeface="ＭＳ Ｐゴシック"/>
                  <a:cs typeface="Arial" panose="020B0604020202020204" pitchFamily="34" charset="0"/>
                </a:rPr>
                <a:t>Comprehensive actions to realize ILC</a:t>
              </a:r>
            </a:p>
            <a:p>
              <a:pPr marL="742950" lvl="1" indent="-285750" defTabSz="1280160" fontAlgn="auto">
                <a:spcBef>
                  <a:spcPts val="0"/>
                </a:spcBef>
                <a:spcAft>
                  <a:spcPts val="0"/>
                </a:spcAft>
                <a:buFont typeface="Wingdings" panose="05000000000000000000" pitchFamily="2" charset="2"/>
                <a:buChar char="l"/>
                <a:defRPr/>
              </a:pPr>
              <a:r>
                <a:rPr kumimoji="0" lang="en-US" altLang="ja-JP" sz="2400" b="1" kern="0" dirty="0">
                  <a:solidFill>
                    <a:prstClr val="black"/>
                  </a:solidFill>
                  <a:latin typeface="Calibri"/>
                  <a:ea typeface="ＭＳ Ｐゴシック"/>
                  <a:cs typeface="Arial" panose="020B0604020202020204" pitchFamily="34" charset="0"/>
                </a:rPr>
                <a:t>International relations</a:t>
              </a:r>
            </a:p>
            <a:p>
              <a:pPr marL="742950" lvl="1" indent="-285750" defTabSz="1280160" fontAlgn="auto">
                <a:spcBef>
                  <a:spcPts val="0"/>
                </a:spcBef>
                <a:spcAft>
                  <a:spcPts val="0"/>
                </a:spcAft>
                <a:buFont typeface="Wingdings" panose="05000000000000000000" pitchFamily="2" charset="2"/>
                <a:buChar char="l"/>
                <a:defRPr/>
              </a:pPr>
              <a:r>
                <a:rPr kumimoji="0" lang="en-US" altLang="ja-JP" sz="2400" b="1" kern="0" dirty="0">
                  <a:solidFill>
                    <a:prstClr val="black"/>
                  </a:solidFill>
                  <a:latin typeface="Calibri"/>
                  <a:ea typeface="ＭＳ Ｐゴシック"/>
                  <a:cs typeface="Arial" panose="020B0604020202020204" pitchFamily="34" charset="0"/>
                </a:rPr>
                <a:t>Regional Revitalization and Community Development</a:t>
              </a:r>
            </a:p>
            <a:p>
              <a:pPr marL="742950" lvl="1" indent="-285750" defTabSz="1280160" fontAlgn="auto">
                <a:spcBef>
                  <a:spcPts val="0"/>
                </a:spcBef>
                <a:spcAft>
                  <a:spcPts val="0"/>
                </a:spcAft>
                <a:buFont typeface="Wingdings" panose="05000000000000000000" pitchFamily="2" charset="2"/>
                <a:buChar char="l"/>
                <a:defRPr/>
              </a:pPr>
              <a:r>
                <a:rPr kumimoji="0" lang="en-US" altLang="ja-JP" sz="2400" b="1" kern="0" dirty="0">
                  <a:solidFill>
                    <a:prstClr val="black"/>
                  </a:solidFill>
                  <a:latin typeface="Calibri"/>
                  <a:ea typeface="ＭＳ Ｐゴシック"/>
                  <a:cs typeface="Arial" panose="020B0604020202020204" pitchFamily="34" charset="0"/>
                </a:rPr>
                <a:t>Safety and Disaster Prevention</a:t>
              </a:r>
            </a:p>
          </p:txBody>
        </p:sp>
      </p:grpSp>
    </p:spTree>
    <p:extLst>
      <p:ext uri="{BB962C8B-B14F-4D97-AF65-F5344CB8AC3E}">
        <p14:creationId xmlns:p14="http://schemas.microsoft.com/office/powerpoint/2010/main" val="4150992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F07D71-4D28-4446-8065-7433C1AE0831}"/>
              </a:ext>
            </a:extLst>
          </p:cNvPr>
          <p:cNvSpPr>
            <a:spLocks noGrp="1"/>
          </p:cNvSpPr>
          <p:nvPr>
            <p:ph type="title"/>
          </p:nvPr>
        </p:nvSpPr>
        <p:spPr>
          <a:xfrm>
            <a:off x="1055440" y="45268"/>
            <a:ext cx="10972800" cy="1143000"/>
          </a:xfrm>
        </p:spPr>
        <p:txBody>
          <a:bodyPr/>
          <a:lstStyle/>
          <a:p>
            <a:pPr algn="l"/>
            <a:r>
              <a:rPr kumimoji="1" lang="en-US" altLang="ja-JP" dirty="0"/>
              <a:t>Technology Study Group</a:t>
            </a:r>
            <a:endParaRPr kumimoji="1" lang="ja-JP" altLang="en-US" dirty="0"/>
          </a:p>
        </p:txBody>
      </p:sp>
      <p:sp>
        <p:nvSpPr>
          <p:cNvPr id="3" name="コンテンツ プレースホルダー 2">
            <a:extLst>
              <a:ext uri="{FF2B5EF4-FFF2-40B4-BE49-F238E27FC236}">
                <a16:creationId xmlns:a16="http://schemas.microsoft.com/office/drawing/2014/main" id="{3AE5D0E9-EF2E-4B4B-8708-AC62AB1BCCD5}"/>
              </a:ext>
            </a:extLst>
          </p:cNvPr>
          <p:cNvSpPr>
            <a:spLocks noGrp="1"/>
          </p:cNvSpPr>
          <p:nvPr>
            <p:ph idx="1"/>
          </p:nvPr>
        </p:nvSpPr>
        <p:spPr>
          <a:xfrm>
            <a:off x="1199456" y="1188268"/>
            <a:ext cx="9649072" cy="4896544"/>
          </a:xfrm>
        </p:spPr>
        <p:txBody>
          <a:bodyPr>
            <a:noAutofit/>
          </a:bodyPr>
          <a:lstStyle/>
          <a:p>
            <a:r>
              <a:rPr lang="en-US" altLang="ja-JP" sz="2400" b="0" i="0" dirty="0">
                <a:solidFill>
                  <a:srgbClr val="FF0000"/>
                </a:solidFill>
                <a:effectLst/>
                <a:latin typeface="Segoe UI" panose="020B0502040204020203" pitchFamily="34" charset="0"/>
                <a:cs typeface="Segoe UI" panose="020B0502040204020203" pitchFamily="34" charset="0"/>
              </a:rPr>
              <a:t>Sustainability</a:t>
            </a:r>
          </a:p>
          <a:p>
            <a:pPr lvl="1"/>
            <a:r>
              <a:rPr lang="en-US" altLang="ja-JP" sz="2000" b="0" i="0" dirty="0">
                <a:solidFill>
                  <a:srgbClr val="374151"/>
                </a:solidFill>
                <a:effectLst/>
                <a:latin typeface="Segoe UI" panose="020B0502040204020203" pitchFamily="34" charset="0"/>
                <a:cs typeface="Segoe UI" panose="020B0502040204020203" pitchFamily="34" charset="0"/>
              </a:rPr>
              <a:t>To reduce environmental impact, we address technical challenges in efficiently using electricity, incorporating renewable energy, recovering energy from spent beams, and ensuring safety in large accelerators like the ILC, through </a:t>
            </a:r>
            <a:r>
              <a:rPr lang="en-US" altLang="ja-JP" sz="2000" b="0" i="0" dirty="0">
                <a:solidFill>
                  <a:srgbClr val="FF0000"/>
                </a:solidFill>
                <a:effectLst/>
                <a:latin typeface="Segoe UI" panose="020B0502040204020203" pitchFamily="34" charset="0"/>
                <a:cs typeface="Segoe UI" panose="020B0502040204020203" pitchFamily="34" charset="0"/>
              </a:rPr>
              <a:t>industry-academia collaboration</a:t>
            </a:r>
            <a:r>
              <a:rPr lang="en-US" altLang="ja-JP" sz="2000" b="0" i="0" dirty="0">
                <a:solidFill>
                  <a:srgbClr val="374151"/>
                </a:solidFill>
                <a:effectLst/>
                <a:latin typeface="Söhne"/>
              </a:rPr>
              <a:t>.</a:t>
            </a:r>
          </a:p>
          <a:p>
            <a:endParaRPr kumimoji="1" lang="en-US" altLang="ja-JP" sz="2400" dirty="0">
              <a:solidFill>
                <a:srgbClr val="374151"/>
              </a:solidFill>
              <a:latin typeface="Söhne"/>
            </a:endParaRPr>
          </a:p>
          <a:p>
            <a:r>
              <a:rPr lang="en-US" altLang="ja-JP" sz="2400" b="0" i="0" dirty="0">
                <a:solidFill>
                  <a:srgbClr val="FF0000"/>
                </a:solidFill>
                <a:effectLst/>
                <a:latin typeface="Segoe UI" panose="020B0502040204020203" pitchFamily="34" charset="0"/>
                <a:cs typeface="Segoe UI" panose="020B0502040204020203" pitchFamily="34" charset="0"/>
              </a:rPr>
              <a:t>Engineering Design</a:t>
            </a:r>
          </a:p>
          <a:p>
            <a:pPr lvl="1"/>
            <a:r>
              <a:rPr lang="en-US" altLang="ja-JP" sz="2000" b="0" i="0" dirty="0">
                <a:solidFill>
                  <a:srgbClr val="374151"/>
                </a:solidFill>
                <a:effectLst/>
                <a:latin typeface="Segoe UI" panose="020B0502040204020203" pitchFamily="34" charset="0"/>
                <a:cs typeface="Segoe UI" panose="020B0502040204020203" pitchFamily="34" charset="0"/>
              </a:rPr>
              <a:t>We identify technical challenges for the detailed design of ILC accelerator and tunnel attachment, conducting focused </a:t>
            </a:r>
            <a:r>
              <a:rPr lang="en-US" altLang="ja-JP" sz="2000" b="0" i="0" dirty="0">
                <a:solidFill>
                  <a:srgbClr val="FF0000"/>
                </a:solidFill>
                <a:effectLst/>
                <a:latin typeface="Segoe UI" panose="020B0502040204020203" pitchFamily="34" charset="0"/>
                <a:cs typeface="Segoe UI" panose="020B0502040204020203" pitchFamily="34" charset="0"/>
              </a:rPr>
              <a:t>industry-academia collaboration </a:t>
            </a:r>
            <a:r>
              <a:rPr lang="en-US" altLang="ja-JP" sz="2000" b="0" i="0" dirty="0">
                <a:solidFill>
                  <a:srgbClr val="374151"/>
                </a:solidFill>
                <a:effectLst/>
                <a:latin typeface="Segoe UI" panose="020B0502040204020203" pitchFamily="34" charset="0"/>
                <a:cs typeface="Segoe UI" panose="020B0502040204020203" pitchFamily="34" charset="0"/>
              </a:rPr>
              <a:t>to address them..</a:t>
            </a:r>
          </a:p>
          <a:p>
            <a:endParaRPr kumimoji="1" lang="en-US" altLang="ja-JP" sz="2400" dirty="0">
              <a:solidFill>
                <a:srgbClr val="374151"/>
              </a:solidFill>
              <a:latin typeface="Söhne"/>
            </a:endParaRPr>
          </a:p>
          <a:p>
            <a:r>
              <a:rPr lang="en-US" altLang="ja-JP" sz="2400" b="0" i="0" dirty="0">
                <a:solidFill>
                  <a:srgbClr val="FF0000"/>
                </a:solidFill>
                <a:effectLst/>
                <a:latin typeface="Segoe UI" panose="020B0502040204020203" pitchFamily="34" charset="0"/>
                <a:cs typeface="Segoe UI" panose="020B0502040204020203" pitchFamily="34" charset="0"/>
              </a:rPr>
              <a:t>Technology Transfer</a:t>
            </a:r>
          </a:p>
          <a:p>
            <a:pPr lvl="1"/>
            <a:r>
              <a:rPr lang="en-US" altLang="ja-JP" sz="2000" b="0" i="0" dirty="0">
                <a:solidFill>
                  <a:srgbClr val="374151"/>
                </a:solidFill>
                <a:effectLst/>
                <a:latin typeface="Segoe UI" panose="020B0502040204020203" pitchFamily="34" charset="0"/>
                <a:cs typeface="Segoe UI" panose="020B0502040204020203" pitchFamily="34" charset="0"/>
              </a:rPr>
              <a:t>Advancing research on cutting-edge technologies related to accelerators, and expanding the potential for their applications though seminar with industry sector</a:t>
            </a:r>
            <a:endParaRPr kumimoji="1" lang="ja-JP" altLang="en-US" sz="2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58419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F07D71-4D28-4446-8065-7433C1AE0831}"/>
              </a:ext>
            </a:extLst>
          </p:cNvPr>
          <p:cNvSpPr>
            <a:spLocks noGrp="1"/>
          </p:cNvSpPr>
          <p:nvPr>
            <p:ph type="title"/>
          </p:nvPr>
        </p:nvSpPr>
        <p:spPr>
          <a:xfrm>
            <a:off x="1055440" y="45268"/>
            <a:ext cx="10972800" cy="863452"/>
          </a:xfrm>
        </p:spPr>
        <p:txBody>
          <a:bodyPr/>
          <a:lstStyle/>
          <a:p>
            <a:pPr algn="l"/>
            <a:r>
              <a:rPr kumimoji="1" lang="en-US" altLang="ja-JP" dirty="0"/>
              <a:t>Seminars</a:t>
            </a:r>
            <a:endParaRPr kumimoji="1" lang="ja-JP" altLang="en-US" dirty="0"/>
          </a:p>
        </p:txBody>
      </p:sp>
      <p:pic>
        <p:nvPicPr>
          <p:cNvPr id="1026" name="Picture 2" descr="会場">
            <a:extLst>
              <a:ext uri="{FF2B5EF4-FFF2-40B4-BE49-F238E27FC236}">
                <a16:creationId xmlns:a16="http://schemas.microsoft.com/office/drawing/2014/main" id="{8399FE7B-EFD0-4CEB-82AF-5A7E0AC17D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4298" y="1264582"/>
            <a:ext cx="3397702" cy="175227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表 10">
            <a:extLst>
              <a:ext uri="{FF2B5EF4-FFF2-40B4-BE49-F238E27FC236}">
                <a16:creationId xmlns:a16="http://schemas.microsoft.com/office/drawing/2014/main" id="{C8DEA576-8404-4907-A425-1330945BD811}"/>
              </a:ext>
            </a:extLst>
          </p:cNvPr>
          <p:cNvGraphicFramePr>
            <a:graphicFrameLocks noGrp="1"/>
          </p:cNvGraphicFramePr>
          <p:nvPr>
            <p:extLst>
              <p:ext uri="{D42A27DB-BD31-4B8C-83A1-F6EECF244321}">
                <p14:modId xmlns:p14="http://schemas.microsoft.com/office/powerpoint/2010/main" val="2906704743"/>
              </p:ext>
            </p:extLst>
          </p:nvPr>
        </p:nvGraphicFramePr>
        <p:xfrm>
          <a:off x="1055440" y="908720"/>
          <a:ext cx="10441159" cy="5688631"/>
        </p:xfrm>
        <a:graphic>
          <a:graphicData uri="http://schemas.openxmlformats.org/drawingml/2006/table">
            <a:tbl>
              <a:tblPr firstRow="1" firstCol="1" bandRow="1">
                <a:tableStyleId>{5C22544A-7EE6-4342-B048-85BDC9FD1C3A}</a:tableStyleId>
              </a:tblPr>
              <a:tblGrid>
                <a:gridCol w="784429">
                  <a:extLst>
                    <a:ext uri="{9D8B030D-6E8A-4147-A177-3AD203B41FA5}">
                      <a16:colId xmlns:a16="http://schemas.microsoft.com/office/drawing/2014/main" val="3004795392"/>
                    </a:ext>
                  </a:extLst>
                </a:gridCol>
                <a:gridCol w="1660814">
                  <a:extLst>
                    <a:ext uri="{9D8B030D-6E8A-4147-A177-3AD203B41FA5}">
                      <a16:colId xmlns:a16="http://schemas.microsoft.com/office/drawing/2014/main" val="2469498440"/>
                    </a:ext>
                  </a:extLst>
                </a:gridCol>
                <a:gridCol w="5835677">
                  <a:extLst>
                    <a:ext uri="{9D8B030D-6E8A-4147-A177-3AD203B41FA5}">
                      <a16:colId xmlns:a16="http://schemas.microsoft.com/office/drawing/2014/main" val="918701267"/>
                    </a:ext>
                  </a:extLst>
                </a:gridCol>
                <a:gridCol w="2160239">
                  <a:extLst>
                    <a:ext uri="{9D8B030D-6E8A-4147-A177-3AD203B41FA5}">
                      <a16:colId xmlns:a16="http://schemas.microsoft.com/office/drawing/2014/main" val="4208521650"/>
                    </a:ext>
                  </a:extLst>
                </a:gridCol>
              </a:tblGrid>
              <a:tr h="377904">
                <a:tc>
                  <a:txBody>
                    <a:bodyPr/>
                    <a:lstStyle/>
                    <a:p>
                      <a:pPr algn="ctr">
                        <a:spcAft>
                          <a:spcPts val="0"/>
                        </a:spcAft>
                      </a:pPr>
                      <a:endParaRPr lang="ja-JP" sz="1800" kern="100" dirty="0">
                        <a:effectLst/>
                        <a:latin typeface="Century" panose="02040604050505020304" pitchFamily="18" charset="0"/>
                        <a:ea typeface="ＭＳ 明朝" panose="02020609040205080304" pitchFamily="49" charset="-128"/>
                        <a:cs typeface="Times New Roman" pitchFamily="2" charset="0"/>
                      </a:endParaRPr>
                    </a:p>
                  </a:txBody>
                  <a:tcPr marL="68580" marR="68580" marT="0" marB="0"/>
                </a:tc>
                <a:tc>
                  <a:txBody>
                    <a:bodyPr/>
                    <a:lstStyle/>
                    <a:p>
                      <a:pPr algn="l">
                        <a:spcAft>
                          <a:spcPts val="0"/>
                        </a:spcAft>
                      </a:pPr>
                      <a:r>
                        <a:rPr lang="en-US" altLang="ja-JP" sz="1800" kern="0" dirty="0">
                          <a:effectLst/>
                          <a:latin typeface="Century" panose="02040604050505020304" pitchFamily="18" charset="0"/>
                          <a:ea typeface="ＭＳ 明朝" panose="02020609040205080304" pitchFamily="49" charset="-128"/>
                          <a:cs typeface="Times New Roman" pitchFamily="2" charset="0"/>
                        </a:rPr>
                        <a:t>date</a:t>
                      </a:r>
                      <a:endParaRPr lang="ja-JP" sz="1800" kern="100" dirty="0">
                        <a:effectLst/>
                        <a:latin typeface="Century" panose="02040604050505020304" pitchFamily="18" charset="0"/>
                        <a:ea typeface="ＭＳ 明朝" panose="02020609040205080304" pitchFamily="49" charset="-128"/>
                        <a:cs typeface="Times New Roman" pitchFamily="2" charset="0"/>
                      </a:endParaRPr>
                    </a:p>
                  </a:txBody>
                  <a:tcPr marL="68580" marR="68580" marT="0" marB="0"/>
                </a:tc>
                <a:tc>
                  <a:txBody>
                    <a:bodyPr/>
                    <a:lstStyle/>
                    <a:p>
                      <a:pPr algn="l">
                        <a:spcAft>
                          <a:spcPts val="0"/>
                        </a:spcAft>
                      </a:pPr>
                      <a:r>
                        <a:rPr lang="en-US" altLang="ja-JP" sz="1800" kern="0" dirty="0">
                          <a:effectLst/>
                          <a:latin typeface="Century" panose="02040604050505020304" pitchFamily="18" charset="0"/>
                          <a:ea typeface="ＭＳ 明朝" panose="02020609040205080304" pitchFamily="49" charset="-128"/>
                          <a:cs typeface="Times New Roman" pitchFamily="2" charset="0"/>
                        </a:rPr>
                        <a:t>theme</a:t>
                      </a:r>
                      <a:endParaRPr lang="ja-JP" sz="1800" kern="100" dirty="0">
                        <a:effectLst/>
                        <a:latin typeface="Century" panose="02040604050505020304" pitchFamily="18" charset="0"/>
                        <a:ea typeface="ＭＳ 明朝" panose="02020609040205080304" pitchFamily="49" charset="-128"/>
                        <a:cs typeface="Times New Roman" pitchFamily="2" charset="0"/>
                      </a:endParaRPr>
                    </a:p>
                  </a:txBody>
                  <a:tcPr marL="68580" marR="68580" marT="0" marB="0"/>
                </a:tc>
                <a:tc>
                  <a:txBody>
                    <a:bodyPr/>
                    <a:lstStyle/>
                    <a:p>
                      <a:pPr algn="l">
                        <a:spcAft>
                          <a:spcPts val="0"/>
                        </a:spcAft>
                      </a:pPr>
                      <a:r>
                        <a:rPr lang="en-US" altLang="ja-JP" sz="1800" kern="0" dirty="0">
                          <a:effectLst/>
                          <a:latin typeface="Century" panose="02040604050505020304" pitchFamily="18" charset="0"/>
                          <a:ea typeface="ＭＳ 明朝" panose="02020609040205080304" pitchFamily="49" charset="-128"/>
                          <a:cs typeface="Times New Roman" pitchFamily="2" charset="0"/>
                        </a:rPr>
                        <a:t>Speakers</a:t>
                      </a:r>
                      <a:endParaRPr lang="ja-JP" sz="1800" kern="100" dirty="0">
                        <a:effectLst/>
                        <a:latin typeface="Century" panose="02040604050505020304" pitchFamily="18" charset="0"/>
                        <a:ea typeface="ＭＳ 明朝" panose="02020609040205080304" pitchFamily="49" charset="-128"/>
                        <a:cs typeface="Times New Roman" pitchFamily="2" charset="0"/>
                      </a:endParaRPr>
                    </a:p>
                  </a:txBody>
                  <a:tcPr marL="68580" marR="68580" marT="0" marB="0"/>
                </a:tc>
                <a:extLst>
                  <a:ext uri="{0D108BD9-81ED-4DB2-BD59-A6C34878D82A}">
                    <a16:rowId xmlns:a16="http://schemas.microsoft.com/office/drawing/2014/main" val="1334359684"/>
                  </a:ext>
                </a:extLst>
              </a:tr>
              <a:tr h="1055747">
                <a:tc>
                  <a:txBody>
                    <a:bodyPr/>
                    <a:lstStyle/>
                    <a:p>
                      <a:pPr algn="just">
                        <a:spcAft>
                          <a:spcPts val="0"/>
                        </a:spcAft>
                      </a:pPr>
                      <a:r>
                        <a:rPr lang="en-US" altLang="ja-JP" sz="1800" kern="0">
                          <a:effectLst/>
                          <a:latin typeface="MS PGothic" panose="020B0600070205080204" pitchFamily="34" charset="-128"/>
                          <a:ea typeface="MS PGothic" panose="020B0600070205080204" pitchFamily="34" charset="-128"/>
                          <a:cs typeface="Times New Roman" pitchFamily="2" charset="0"/>
                        </a:rPr>
                        <a:t>70</a:t>
                      </a:r>
                      <a:endParaRPr lang="ja-JP" sz="1800" kern="100">
                        <a:effectLst/>
                        <a:latin typeface="MS PGothic" panose="020B0600070205080204" pitchFamily="34" charset="-128"/>
                        <a:ea typeface="MS PGothic" panose="020B0600070205080204" pitchFamily="34" charset="-128"/>
                        <a:cs typeface="Times New Roman" pitchFamily="2" charset="0"/>
                      </a:endParaRPr>
                    </a:p>
                  </a:txBody>
                  <a:tcPr marL="68580" marR="68580" marT="0" marB="0"/>
                </a:tc>
                <a:tc>
                  <a:txBody>
                    <a:bodyPr/>
                    <a:lstStyle/>
                    <a:p>
                      <a:pPr algn="just">
                        <a:spcAft>
                          <a:spcPts val="0"/>
                        </a:spcAft>
                      </a:pPr>
                      <a:r>
                        <a:rPr lang="en-US" sz="1800" b="1" kern="100">
                          <a:effectLst/>
                          <a:latin typeface="Arial" panose="020B0604020202020204" pitchFamily="34" charset="0"/>
                          <a:cs typeface="Arial" panose="020B0604020202020204" pitchFamily="34" charset="0"/>
                        </a:rPr>
                        <a:t>2022-07-07 </a:t>
                      </a:r>
                      <a:endParaRPr lang="ja-JP" sz="1800" b="1" kern="100">
                        <a:effectLst/>
                        <a:latin typeface="Arial" panose="020B0604020202020204" pitchFamily="34" charset="0"/>
                        <a:ea typeface="ＭＳ 明朝" panose="02020609040205080304" pitchFamily="49" charset="-128"/>
                        <a:cs typeface="Arial" panose="020B0604020202020204" pitchFamily="34" charset="0"/>
                      </a:endParaRPr>
                    </a:p>
                  </a:txBody>
                  <a:tcPr marL="68580" marR="68580" marT="0" marB="0"/>
                </a:tc>
                <a:tc>
                  <a:txBody>
                    <a:bodyPr/>
                    <a:lstStyle/>
                    <a:p>
                      <a:pPr algn="just">
                        <a:spcAft>
                          <a:spcPts val="0"/>
                        </a:spcAft>
                      </a:pPr>
                      <a:r>
                        <a:rPr lang="en-US" altLang="ja-JP" sz="1800" b="1" kern="0" dirty="0">
                          <a:effectLst/>
                          <a:latin typeface="MS PGothic" panose="020B0600070205080204" pitchFamily="34" charset="-128"/>
                          <a:ea typeface="MS PGothic" panose="020B0600070205080204" pitchFamily="34" charset="-128"/>
                        </a:rPr>
                        <a:t>CFS</a:t>
                      </a:r>
                      <a:r>
                        <a:rPr lang="ja-JP" altLang="en-US" sz="1800" b="1" kern="0" dirty="0">
                          <a:effectLst/>
                          <a:latin typeface="MS PGothic" panose="020B0600070205080204" pitchFamily="34" charset="-128"/>
                          <a:ea typeface="MS PGothic" panose="020B0600070205080204" pitchFamily="34" charset="-128"/>
                        </a:rPr>
                        <a:t> </a:t>
                      </a:r>
                      <a:r>
                        <a:rPr lang="en-US" altLang="ja-JP" sz="1800" b="1" kern="0" dirty="0">
                          <a:effectLst/>
                          <a:latin typeface="MS PGothic" panose="020B0600070205080204" pitchFamily="34" charset="-128"/>
                          <a:ea typeface="MS PGothic" panose="020B0600070205080204" pitchFamily="34" charset="-128"/>
                        </a:rPr>
                        <a:t>status and</a:t>
                      </a:r>
                      <a:r>
                        <a:rPr lang="ja-JP" altLang="en-US" sz="1800" b="1" kern="0" dirty="0">
                          <a:effectLst/>
                          <a:latin typeface="MS PGothic" panose="020B0600070205080204" pitchFamily="34" charset="-128"/>
                          <a:ea typeface="MS PGothic" panose="020B0600070205080204" pitchFamily="34" charset="-128"/>
                        </a:rPr>
                        <a:t> </a:t>
                      </a:r>
                      <a:r>
                        <a:rPr lang="en-US" altLang="ja-JP" sz="1800" b="1" kern="0" dirty="0">
                          <a:effectLst/>
                          <a:latin typeface="MS PGothic" panose="020B0600070205080204" pitchFamily="34" charset="-128"/>
                          <a:ea typeface="MS PGothic" panose="020B0600070205080204" pitchFamily="34" charset="-128"/>
                        </a:rPr>
                        <a:t>issues</a:t>
                      </a:r>
                      <a:r>
                        <a:rPr lang="ja-JP" altLang="en-US" sz="1800" b="1" kern="0" dirty="0">
                          <a:effectLst/>
                          <a:latin typeface="MS PGothic" panose="020B0600070205080204" pitchFamily="34" charset="-128"/>
                          <a:ea typeface="MS PGothic" panose="020B0600070205080204" pitchFamily="34" charset="-128"/>
                        </a:rPr>
                        <a:t> </a:t>
                      </a:r>
                      <a:r>
                        <a:rPr lang="en-US" altLang="ja-JP" sz="1800" b="1" kern="0" dirty="0">
                          <a:effectLst/>
                          <a:latin typeface="MS PGothic" panose="020B0600070205080204" pitchFamily="34" charset="-128"/>
                          <a:ea typeface="MS PGothic" panose="020B0600070205080204" pitchFamily="34" charset="-128"/>
                        </a:rPr>
                        <a:t>for</a:t>
                      </a:r>
                      <a:r>
                        <a:rPr lang="ja-JP" altLang="en-US" sz="1800" b="1" kern="0" dirty="0">
                          <a:effectLst/>
                          <a:latin typeface="MS PGothic" panose="020B0600070205080204" pitchFamily="34" charset="-128"/>
                          <a:ea typeface="MS PGothic" panose="020B0600070205080204" pitchFamily="34" charset="-128"/>
                        </a:rPr>
                        <a:t> </a:t>
                      </a:r>
                      <a:r>
                        <a:rPr lang="en-US" altLang="ja-JP" sz="1800" b="1" kern="0" dirty="0">
                          <a:effectLst/>
                          <a:latin typeface="MS PGothic" panose="020B0600070205080204" pitchFamily="34" charset="-128"/>
                          <a:ea typeface="MS PGothic" panose="020B0600070205080204" pitchFamily="34" charset="-128"/>
                        </a:rPr>
                        <a:t>transportation and assembling</a:t>
                      </a:r>
                    </a:p>
                    <a:p>
                      <a:pPr algn="just">
                        <a:spcAft>
                          <a:spcPts val="0"/>
                        </a:spcAft>
                      </a:pPr>
                      <a:r>
                        <a:rPr lang="en-US" altLang="ja-JP" sz="1600" b="1" kern="0" dirty="0">
                          <a:effectLst/>
                          <a:latin typeface="MS PGothic" panose="020B0600070205080204" pitchFamily="34" charset="-128"/>
                          <a:ea typeface="MS PGothic" panose="020B0600070205080204" pitchFamily="34" charset="-128"/>
                          <a:cs typeface="Times New Roman" pitchFamily="2" charset="0"/>
                        </a:rPr>
                        <a:t>Status of ILC CFS</a:t>
                      </a:r>
                    </a:p>
                    <a:p>
                      <a:pPr algn="just">
                        <a:spcAft>
                          <a:spcPts val="0"/>
                        </a:spcAft>
                      </a:pPr>
                      <a:r>
                        <a:rPr lang="en-US" altLang="ja-JP" sz="1600" b="1" kern="0" dirty="0">
                          <a:effectLst/>
                          <a:latin typeface="MS PGothic" panose="020B0600070205080204" pitchFamily="34" charset="-128"/>
                          <a:ea typeface="MS PGothic" panose="020B0600070205080204" pitchFamily="34" charset="-128"/>
                          <a:cs typeface="Times New Roman" pitchFamily="2" charset="0"/>
                        </a:rPr>
                        <a:t>ILD Solenoid: transportation</a:t>
                      </a:r>
                    </a:p>
                    <a:p>
                      <a:pPr algn="just">
                        <a:spcAft>
                          <a:spcPts val="0"/>
                        </a:spcAft>
                      </a:pPr>
                      <a:r>
                        <a:rPr lang="en-US" altLang="ja-JP" sz="1600" b="1" kern="0" dirty="0">
                          <a:effectLst/>
                          <a:latin typeface="MS PGothic" panose="020B0600070205080204" pitchFamily="34" charset="-128"/>
                          <a:ea typeface="MS PGothic" panose="020B0600070205080204" pitchFamily="34" charset="-128"/>
                          <a:cs typeface="Times New Roman" pitchFamily="2" charset="0"/>
                        </a:rPr>
                        <a:t>Transportation of big heavy materials.</a:t>
                      </a:r>
                    </a:p>
                  </a:txBody>
                  <a:tcPr marL="68580" marR="68580" marT="0" marB="0"/>
                </a:tc>
                <a:tc>
                  <a:txBody>
                    <a:bodyPr/>
                    <a:lstStyle/>
                    <a:p>
                      <a:pPr algn="just">
                        <a:spcAft>
                          <a:spcPts val="0"/>
                        </a:spcAft>
                      </a:pPr>
                      <a:endParaRPr lang="en-US" altLang="ja-JP" sz="1600" b="1" kern="100" dirty="0">
                        <a:effectLst/>
                        <a:latin typeface="MS PGothic" panose="020B0600070205080204" pitchFamily="34" charset="-128"/>
                        <a:ea typeface="MS PGothic" panose="020B0600070205080204" pitchFamily="34" charset="-128"/>
                      </a:endParaRPr>
                    </a:p>
                    <a:p>
                      <a:pPr algn="just">
                        <a:spcAft>
                          <a:spcPts val="0"/>
                        </a:spcAft>
                      </a:pPr>
                      <a:r>
                        <a:rPr lang="en-US" altLang="ja-JP" sz="1600" b="1" kern="100" dirty="0">
                          <a:effectLst/>
                          <a:latin typeface="MS PGothic" panose="020B0600070205080204" pitchFamily="34" charset="-128"/>
                          <a:ea typeface="MS PGothic" panose="020B0600070205080204" pitchFamily="34" charset="-128"/>
                        </a:rPr>
                        <a:t>N. </a:t>
                      </a:r>
                      <a:r>
                        <a:rPr lang="en-US" altLang="ja-JP" sz="1600" b="1" kern="100" dirty="0" err="1">
                          <a:effectLst/>
                          <a:latin typeface="MS PGothic" panose="020B0600070205080204" pitchFamily="34" charset="-128"/>
                          <a:ea typeface="MS PGothic" panose="020B0600070205080204" pitchFamily="34" charset="-128"/>
                        </a:rPr>
                        <a:t>Terunuma</a:t>
                      </a:r>
                      <a:endParaRPr lang="en-US" altLang="ja-JP" sz="1600" b="1" kern="100" dirty="0">
                        <a:effectLst/>
                        <a:latin typeface="MS PGothic" panose="020B0600070205080204" pitchFamily="34" charset="-128"/>
                        <a:ea typeface="MS PGothic" panose="020B0600070205080204" pitchFamily="34" charset="-128"/>
                      </a:endParaRPr>
                    </a:p>
                    <a:p>
                      <a:pPr algn="just">
                        <a:spcAft>
                          <a:spcPts val="0"/>
                        </a:spcAft>
                      </a:pPr>
                      <a:r>
                        <a:rPr lang="en-US" altLang="ja-JP" sz="1600" b="1" kern="100" dirty="0">
                          <a:effectLst/>
                          <a:latin typeface="MS PGothic" panose="020B0600070205080204" pitchFamily="34" charset="-128"/>
                          <a:ea typeface="MS PGothic" panose="020B0600070205080204" pitchFamily="34" charset="-128"/>
                        </a:rPr>
                        <a:t>Y. Yokota.</a:t>
                      </a:r>
                    </a:p>
                    <a:p>
                      <a:pPr algn="just">
                        <a:spcAft>
                          <a:spcPts val="0"/>
                        </a:spcAft>
                      </a:pPr>
                      <a:r>
                        <a:rPr lang="en-US" altLang="ja-JP" sz="1600" b="1" kern="100" dirty="0">
                          <a:effectLst/>
                          <a:latin typeface="MS PGothic" panose="020B0600070205080204" pitchFamily="34" charset="-128"/>
                          <a:ea typeface="MS PGothic" panose="020B0600070205080204" pitchFamily="34" charset="-128"/>
                        </a:rPr>
                        <a:t>D. Kato</a:t>
                      </a:r>
                    </a:p>
                  </a:txBody>
                  <a:tcPr marL="68580" marR="68580" marT="0" marB="0"/>
                </a:tc>
                <a:extLst>
                  <a:ext uri="{0D108BD9-81ED-4DB2-BD59-A6C34878D82A}">
                    <a16:rowId xmlns:a16="http://schemas.microsoft.com/office/drawing/2014/main" val="1807711443"/>
                  </a:ext>
                </a:extLst>
              </a:tr>
              <a:tr h="1087739">
                <a:tc>
                  <a:txBody>
                    <a:bodyPr/>
                    <a:lstStyle/>
                    <a:p>
                      <a:pPr algn="just">
                        <a:spcAft>
                          <a:spcPts val="0"/>
                        </a:spcAft>
                      </a:pPr>
                      <a:r>
                        <a:rPr lang="en-US" altLang="ja-JP" sz="1800" kern="100">
                          <a:effectLst/>
                          <a:latin typeface="MS PGothic" panose="020B0600070205080204" pitchFamily="34" charset="-128"/>
                          <a:ea typeface="MS PGothic" panose="020B0600070205080204" pitchFamily="34" charset="-128"/>
                          <a:cs typeface="Times New Roman" pitchFamily="2" charset="0"/>
                        </a:rPr>
                        <a:t>71</a:t>
                      </a:r>
                      <a:endParaRPr lang="ja-JP" sz="1800" kern="100">
                        <a:effectLst/>
                        <a:latin typeface="MS PGothic" panose="020B0600070205080204" pitchFamily="34" charset="-128"/>
                        <a:ea typeface="MS PGothic" panose="020B0600070205080204" pitchFamily="34" charset="-128"/>
                        <a:cs typeface="Times New Roman" pitchFamily="2" charset="0"/>
                      </a:endParaRPr>
                    </a:p>
                  </a:txBody>
                  <a:tcPr marL="68580" marR="68580" marT="0" marB="0"/>
                </a:tc>
                <a:tc>
                  <a:txBody>
                    <a:bodyPr/>
                    <a:lstStyle/>
                    <a:p>
                      <a:pPr algn="just">
                        <a:spcAft>
                          <a:spcPts val="0"/>
                        </a:spcAft>
                      </a:pPr>
                      <a:r>
                        <a:rPr lang="en-US" altLang="ja-JP" sz="1800" b="1" kern="100" dirty="0">
                          <a:effectLst/>
                          <a:latin typeface="Arial" panose="020B0604020202020204" pitchFamily="34" charset="0"/>
                          <a:ea typeface="ＭＳ 明朝" panose="02020609040205080304" pitchFamily="49" charset="-128"/>
                          <a:cs typeface="Arial" panose="020B0604020202020204" pitchFamily="34" charset="0"/>
                        </a:rPr>
                        <a:t>2022-10-06 </a:t>
                      </a:r>
                    </a:p>
                    <a:p>
                      <a:pPr algn="just">
                        <a:spcAft>
                          <a:spcPts val="0"/>
                        </a:spcAft>
                      </a:pPr>
                      <a:endParaRPr lang="en-US" altLang="ja-JP" sz="1800" b="1" kern="100" dirty="0">
                        <a:effectLst/>
                        <a:latin typeface="Arial" panose="020B0604020202020204" pitchFamily="34" charset="0"/>
                        <a:ea typeface="ＭＳ 明朝" panose="02020609040205080304" pitchFamily="49" charset="-128"/>
                        <a:cs typeface="Arial" panose="020B0604020202020204" pitchFamily="34" charset="0"/>
                      </a:endParaRPr>
                    </a:p>
                  </a:txBody>
                  <a:tcPr marL="68580" marR="68580" marT="0" marB="0"/>
                </a:tc>
                <a:tc>
                  <a:txBody>
                    <a:bodyPr/>
                    <a:lstStyle/>
                    <a:p>
                      <a:pPr algn="just">
                        <a:spcAft>
                          <a:spcPts val="0"/>
                        </a:spcAft>
                      </a:pPr>
                      <a:r>
                        <a:rPr lang="en-US" altLang="ja-JP" sz="1800" b="1" kern="100" dirty="0">
                          <a:effectLst/>
                          <a:latin typeface="MS PGothic" panose="020B0600070205080204" pitchFamily="34" charset="-128"/>
                          <a:ea typeface="MS PGothic" panose="020B0600070205080204" pitchFamily="34" charset="-128"/>
                          <a:cs typeface="Times New Roman" pitchFamily="2" charset="0"/>
                        </a:rPr>
                        <a:t>Latest technology of advanced acc.</a:t>
                      </a:r>
                    </a:p>
                    <a:p>
                      <a:pPr algn="just">
                        <a:spcAft>
                          <a:spcPts val="0"/>
                        </a:spcAft>
                      </a:pPr>
                      <a:r>
                        <a:rPr lang="en-US" altLang="ja-JP" sz="1600" b="1" kern="100" dirty="0">
                          <a:effectLst/>
                          <a:latin typeface="MS PGothic" panose="020B0600070205080204" pitchFamily="34" charset="-128"/>
                          <a:ea typeface="MS PGothic" panose="020B0600070205080204" pitchFamily="34" charset="-128"/>
                          <a:cs typeface="Times New Roman" pitchFamily="2" charset="0"/>
                        </a:rPr>
                        <a:t>IFMIF accelerator</a:t>
                      </a:r>
                    </a:p>
                    <a:p>
                      <a:pPr algn="just">
                        <a:spcAft>
                          <a:spcPts val="0"/>
                        </a:spcAft>
                      </a:pPr>
                      <a:r>
                        <a:rPr lang="en-US" altLang="ja-JP" sz="1600" b="1" kern="100" dirty="0" err="1">
                          <a:effectLst/>
                          <a:latin typeface="MS PGothic" panose="020B0600070205080204" pitchFamily="34" charset="-128"/>
                          <a:ea typeface="MS PGothic" panose="020B0600070205080204" pitchFamily="34" charset="-128"/>
                          <a:cs typeface="Times New Roman" pitchFamily="2" charset="0"/>
                        </a:rPr>
                        <a:t>Nanotelas</a:t>
                      </a:r>
                      <a:r>
                        <a:rPr lang="en-US" altLang="ja-JP" sz="1600" b="1" kern="100" dirty="0">
                          <a:effectLst/>
                          <a:latin typeface="MS PGothic" panose="020B0600070205080204" pitchFamily="34" charset="-128"/>
                          <a:ea typeface="MS PGothic" panose="020B0600070205080204" pitchFamily="34" charset="-128"/>
                          <a:cs typeface="Times New Roman" pitchFamily="2" charset="0"/>
                        </a:rPr>
                        <a:t>: new SRF </a:t>
                      </a:r>
                    </a:p>
                    <a:p>
                      <a:pPr algn="just">
                        <a:spcAft>
                          <a:spcPts val="0"/>
                        </a:spcAft>
                      </a:pPr>
                      <a:r>
                        <a:rPr lang="en-US" altLang="ja-JP" sz="1600" b="1" kern="100" dirty="0">
                          <a:effectLst/>
                          <a:latin typeface="MS PGothic" panose="020B0600070205080204" pitchFamily="34" charset="-128"/>
                          <a:ea typeface="MS PGothic" panose="020B0600070205080204" pitchFamily="34" charset="-128"/>
                          <a:cs typeface="Times New Roman" pitchFamily="2" charset="0"/>
                        </a:rPr>
                        <a:t>Activity of Tokin corp</a:t>
                      </a:r>
                      <a:r>
                        <a:rPr lang="en-US" altLang="ja-JP" sz="1800" b="1" kern="100" dirty="0">
                          <a:effectLst/>
                          <a:latin typeface="MS PGothic" panose="020B0600070205080204" pitchFamily="34" charset="-128"/>
                          <a:ea typeface="MS PGothic" panose="020B0600070205080204" pitchFamily="34" charset="-128"/>
                          <a:cs typeface="Times New Roman" pitchFamily="2" charset="0"/>
                        </a:rPr>
                        <a:t>.</a:t>
                      </a:r>
                      <a:endParaRPr lang="ja-JP" sz="1800" b="1" kern="100" dirty="0">
                        <a:effectLst/>
                        <a:latin typeface="MS PGothic" panose="020B0600070205080204" pitchFamily="34" charset="-128"/>
                        <a:ea typeface="MS PGothic" panose="020B0600070205080204" pitchFamily="34" charset="-128"/>
                        <a:cs typeface="Times New Roman" pitchFamily="2" charset="0"/>
                      </a:endParaRPr>
                    </a:p>
                  </a:txBody>
                  <a:tcPr marL="68580" marR="68580" marT="0" marB="0"/>
                </a:tc>
                <a:tc>
                  <a:txBody>
                    <a:bodyPr/>
                    <a:lstStyle/>
                    <a:p>
                      <a:pPr algn="just">
                        <a:spcAft>
                          <a:spcPts val="0"/>
                        </a:spcAft>
                      </a:pPr>
                      <a:endParaRPr lang="en-US" altLang="ja-JP" sz="1600" b="1" kern="100" dirty="0">
                        <a:effectLst/>
                        <a:latin typeface="MS PGothic" panose="020B0600070205080204" pitchFamily="34" charset="-128"/>
                        <a:ea typeface="MS PGothic" panose="020B0600070205080204" pitchFamily="34" charset="-128"/>
                        <a:cs typeface="Times New Roman" pitchFamily="2" charset="0"/>
                      </a:endParaRPr>
                    </a:p>
                    <a:p>
                      <a:pPr algn="just">
                        <a:spcAft>
                          <a:spcPts val="0"/>
                        </a:spcAft>
                      </a:pPr>
                      <a:r>
                        <a:rPr lang="en-US" altLang="ja-JP" sz="1600" b="1" kern="100" dirty="0">
                          <a:effectLst/>
                          <a:latin typeface="MS PGothic" panose="020B0600070205080204" pitchFamily="34" charset="-128"/>
                          <a:ea typeface="MS PGothic" panose="020B0600070205080204" pitchFamily="34" charset="-128"/>
                          <a:cs typeface="Times New Roman" pitchFamily="2" charset="0"/>
                        </a:rPr>
                        <a:t>K. Masuda</a:t>
                      </a:r>
                    </a:p>
                    <a:p>
                      <a:pPr algn="just">
                        <a:spcAft>
                          <a:spcPts val="0"/>
                        </a:spcAft>
                      </a:pPr>
                      <a:r>
                        <a:rPr lang="en-US" altLang="ja-JP" sz="1600" b="1" kern="100" dirty="0">
                          <a:effectLst/>
                          <a:latin typeface="MS PGothic" panose="020B0600070205080204" pitchFamily="34" charset="-128"/>
                          <a:ea typeface="MS PGothic" panose="020B0600070205080204" pitchFamily="34" charset="-128"/>
                          <a:cs typeface="Times New Roman" pitchFamily="2" charset="0"/>
                        </a:rPr>
                        <a:t>T. </a:t>
                      </a:r>
                      <a:r>
                        <a:rPr lang="en-US" altLang="ja-JP" sz="1600" b="1" kern="100" dirty="0" err="1">
                          <a:effectLst/>
                          <a:latin typeface="MS PGothic" panose="020B0600070205080204" pitchFamily="34" charset="-128"/>
                          <a:ea typeface="MS PGothic" panose="020B0600070205080204" pitchFamily="34" charset="-128"/>
                          <a:cs typeface="Times New Roman" pitchFamily="2" charset="0"/>
                        </a:rPr>
                        <a:t>Ysudumi</a:t>
                      </a:r>
                      <a:r>
                        <a:rPr lang="en-US" altLang="ja-JP" sz="1600" b="1" kern="100" dirty="0">
                          <a:effectLst/>
                          <a:latin typeface="MS PGothic" panose="020B0600070205080204" pitchFamily="34" charset="-128"/>
                          <a:ea typeface="MS PGothic" panose="020B0600070205080204" pitchFamily="34" charset="-128"/>
                          <a:cs typeface="Times New Roman" pitchFamily="2" charset="0"/>
                        </a:rPr>
                        <a:t>.</a:t>
                      </a:r>
                    </a:p>
                    <a:p>
                      <a:pPr algn="just">
                        <a:spcAft>
                          <a:spcPts val="0"/>
                        </a:spcAft>
                      </a:pPr>
                      <a:r>
                        <a:rPr lang="en-US" altLang="ja-JP" sz="1600" b="1" kern="100" dirty="0">
                          <a:effectLst/>
                          <a:latin typeface="MS PGothic" panose="020B0600070205080204" pitchFamily="34" charset="-128"/>
                          <a:ea typeface="MS PGothic" panose="020B0600070205080204" pitchFamily="34" charset="-128"/>
                          <a:cs typeface="Times New Roman" pitchFamily="2" charset="0"/>
                        </a:rPr>
                        <a:t>K. </a:t>
                      </a:r>
                      <a:r>
                        <a:rPr lang="en-US" altLang="ja-JP" sz="1600" b="1" kern="100" dirty="0" err="1">
                          <a:effectLst/>
                          <a:latin typeface="MS PGothic" panose="020B0600070205080204" pitchFamily="34" charset="-128"/>
                          <a:ea typeface="MS PGothic" panose="020B0600070205080204" pitchFamily="34" charset="-128"/>
                          <a:cs typeface="Times New Roman" pitchFamily="2" charset="0"/>
                        </a:rPr>
                        <a:t>Otaga</a:t>
                      </a:r>
                      <a:endParaRPr lang="ja-JP" sz="1600" b="1" kern="100" dirty="0">
                        <a:effectLst/>
                        <a:latin typeface="MS PGothic" panose="020B0600070205080204" pitchFamily="34" charset="-128"/>
                        <a:ea typeface="MS PGothic" panose="020B0600070205080204" pitchFamily="34" charset="-128"/>
                        <a:cs typeface="Times New Roman" pitchFamily="2" charset="0"/>
                      </a:endParaRPr>
                    </a:p>
                  </a:txBody>
                  <a:tcPr marL="68580" marR="68580" marT="0" marB="0"/>
                </a:tc>
                <a:extLst>
                  <a:ext uri="{0D108BD9-81ED-4DB2-BD59-A6C34878D82A}">
                    <a16:rowId xmlns:a16="http://schemas.microsoft.com/office/drawing/2014/main" val="4109765661"/>
                  </a:ext>
                </a:extLst>
              </a:tr>
              <a:tr h="1055747">
                <a:tc>
                  <a:txBody>
                    <a:bodyPr/>
                    <a:lstStyle/>
                    <a:p>
                      <a:pPr algn="just">
                        <a:spcAft>
                          <a:spcPts val="0"/>
                        </a:spcAft>
                      </a:pPr>
                      <a:r>
                        <a:rPr lang="en-US" altLang="ja-JP" sz="1800" kern="100">
                          <a:effectLst/>
                          <a:latin typeface="MS PGothic" panose="020B0600070205080204" pitchFamily="34" charset="-128"/>
                          <a:ea typeface="MS PGothic" panose="020B0600070205080204" pitchFamily="34" charset="-128"/>
                          <a:cs typeface="Times New Roman" pitchFamily="2" charset="0"/>
                        </a:rPr>
                        <a:t>72</a:t>
                      </a:r>
                      <a:endParaRPr lang="ja-JP" sz="1800" kern="100">
                        <a:effectLst/>
                        <a:latin typeface="MS PGothic" panose="020B0600070205080204" pitchFamily="34" charset="-128"/>
                        <a:ea typeface="MS PGothic" panose="020B0600070205080204" pitchFamily="34" charset="-128"/>
                        <a:cs typeface="Times New Roman" pitchFamily="2" charset="0"/>
                      </a:endParaRPr>
                    </a:p>
                  </a:txBody>
                  <a:tcPr marL="68580" marR="68580" marT="0" marB="0"/>
                </a:tc>
                <a:tc>
                  <a:txBody>
                    <a:bodyPr/>
                    <a:lstStyle/>
                    <a:p>
                      <a:pPr algn="just">
                        <a:spcAft>
                          <a:spcPts val="0"/>
                        </a:spcAft>
                      </a:pPr>
                      <a:r>
                        <a:rPr lang="en-US" altLang="ja-JP" sz="1800" b="1" kern="100">
                          <a:effectLst/>
                          <a:latin typeface="Arial" panose="020B0604020202020204" pitchFamily="34" charset="0"/>
                          <a:ea typeface="ＭＳ 明朝" panose="02020609040205080304" pitchFamily="49" charset="-128"/>
                          <a:cs typeface="Arial" panose="020B0604020202020204" pitchFamily="34" charset="0"/>
                        </a:rPr>
                        <a:t>2022-12-08 </a:t>
                      </a:r>
                    </a:p>
                    <a:p>
                      <a:pPr algn="just">
                        <a:spcAft>
                          <a:spcPts val="0"/>
                        </a:spcAft>
                      </a:pPr>
                      <a:endParaRPr lang="en-US" altLang="ja-JP" sz="1800" b="1" kern="100">
                        <a:effectLst/>
                        <a:latin typeface="Arial" panose="020B0604020202020204" pitchFamily="34" charset="0"/>
                        <a:ea typeface="ＭＳ 明朝" panose="02020609040205080304" pitchFamily="49" charset="-128"/>
                        <a:cs typeface="Arial" panose="020B0604020202020204" pitchFamily="34" charset="0"/>
                      </a:endParaRPr>
                    </a:p>
                  </a:txBody>
                  <a:tcPr marL="68580" marR="68580" marT="0" marB="0"/>
                </a:tc>
                <a:tc>
                  <a:txBody>
                    <a:bodyPr/>
                    <a:lstStyle/>
                    <a:p>
                      <a:pPr algn="just">
                        <a:spcAft>
                          <a:spcPts val="0"/>
                        </a:spcAft>
                      </a:pPr>
                      <a:r>
                        <a:rPr lang="en-US" altLang="ja-JP" sz="1800" b="1" kern="100" dirty="0" err="1">
                          <a:effectLst/>
                          <a:latin typeface="MS PGothic" panose="020B0600070205080204" pitchFamily="34" charset="-128"/>
                          <a:ea typeface="MS PGothic" panose="020B0600070205080204" pitchFamily="34" charset="-128"/>
                          <a:cs typeface="Times New Roman" pitchFamily="2" charset="0"/>
                        </a:rPr>
                        <a:t>SuperKEKB</a:t>
                      </a:r>
                      <a:r>
                        <a:rPr lang="en-US" altLang="ja-JP" sz="1800" b="1" kern="100" dirty="0">
                          <a:effectLst/>
                          <a:latin typeface="MS PGothic" panose="020B0600070205080204" pitchFamily="34" charset="-128"/>
                          <a:ea typeface="MS PGothic" panose="020B0600070205080204" pitchFamily="34" charset="-128"/>
                          <a:cs typeface="Times New Roman" pitchFamily="2" charset="0"/>
                        </a:rPr>
                        <a:t> nano beam</a:t>
                      </a:r>
                    </a:p>
                    <a:p>
                      <a:pPr algn="just">
                        <a:spcAft>
                          <a:spcPts val="0"/>
                        </a:spcAft>
                      </a:pPr>
                      <a:r>
                        <a:rPr lang="en-US" altLang="ja-JP" sz="1600" b="1" kern="100" dirty="0">
                          <a:effectLst/>
                          <a:latin typeface="MS PGothic" panose="020B0600070205080204" pitchFamily="34" charset="-128"/>
                          <a:ea typeface="MS PGothic" panose="020B0600070205080204" pitchFamily="34" charset="-128"/>
                          <a:cs typeface="Times New Roman" pitchFamily="2" charset="0"/>
                        </a:rPr>
                        <a:t>Status of </a:t>
                      </a:r>
                      <a:r>
                        <a:rPr lang="en-US" altLang="ja-JP" sz="1600" b="1" kern="100" dirty="0" err="1">
                          <a:effectLst/>
                          <a:latin typeface="MS PGothic" panose="020B0600070205080204" pitchFamily="34" charset="-128"/>
                          <a:ea typeface="MS PGothic" panose="020B0600070205080204" pitchFamily="34" charset="-128"/>
                          <a:cs typeface="Times New Roman" pitchFamily="2" charset="0"/>
                        </a:rPr>
                        <a:t>SuperKEKB</a:t>
                      </a:r>
                      <a:endParaRPr lang="en-US" altLang="ja-JP" sz="1600" b="1" kern="100" dirty="0">
                        <a:effectLst/>
                        <a:latin typeface="MS PGothic" panose="020B0600070205080204" pitchFamily="34" charset="-128"/>
                        <a:ea typeface="MS PGothic" panose="020B0600070205080204" pitchFamily="34" charset="-128"/>
                        <a:cs typeface="Times New Roman" pitchFamily="2" charset="0"/>
                      </a:endParaRPr>
                    </a:p>
                    <a:p>
                      <a:pPr algn="just">
                        <a:spcAft>
                          <a:spcPts val="0"/>
                        </a:spcAft>
                      </a:pPr>
                      <a:r>
                        <a:rPr lang="en-US" altLang="ja-JP" sz="1600" b="1" kern="100" dirty="0">
                          <a:effectLst/>
                          <a:latin typeface="MS PGothic" panose="020B0600070205080204" pitchFamily="34" charset="-128"/>
                          <a:ea typeface="MS PGothic" panose="020B0600070205080204" pitchFamily="34" charset="-128"/>
                          <a:cs typeface="Times New Roman" pitchFamily="2" charset="0"/>
                        </a:rPr>
                        <a:t>R&amp;D of SC FF magnet</a:t>
                      </a:r>
                    </a:p>
                    <a:p>
                      <a:pPr algn="just">
                        <a:spcAft>
                          <a:spcPts val="0"/>
                        </a:spcAft>
                      </a:pPr>
                      <a:r>
                        <a:rPr lang="en-US" altLang="ja-JP" sz="1600" b="1" kern="100" dirty="0">
                          <a:effectLst/>
                          <a:latin typeface="MS PGothic" panose="020B0600070205080204" pitchFamily="34" charset="-128"/>
                          <a:ea typeface="MS PGothic" panose="020B0600070205080204" pitchFamily="34" charset="-128"/>
                          <a:cs typeface="Times New Roman" pitchFamily="2" charset="0"/>
                        </a:rPr>
                        <a:t>Kudo </a:t>
                      </a:r>
                      <a:r>
                        <a:rPr lang="en-US" altLang="ja-JP" sz="1600" b="1" kern="100" dirty="0" err="1">
                          <a:effectLst/>
                          <a:latin typeface="MS PGothic" panose="020B0600070205080204" pitchFamily="34" charset="-128"/>
                          <a:ea typeface="MS PGothic" panose="020B0600070205080204" pitchFamily="34" charset="-128"/>
                          <a:cs typeface="Times New Roman" pitchFamily="2" charset="0"/>
                        </a:rPr>
                        <a:t>denki</a:t>
                      </a:r>
                      <a:r>
                        <a:rPr lang="en-US" altLang="ja-JP" sz="1600" b="1" kern="100" dirty="0">
                          <a:effectLst/>
                          <a:latin typeface="MS PGothic" panose="020B0600070205080204" pitchFamily="34" charset="-128"/>
                          <a:ea typeface="MS PGothic" panose="020B0600070205080204" pitchFamily="34" charset="-128"/>
                          <a:cs typeface="Times New Roman" pitchFamily="2" charset="0"/>
                        </a:rPr>
                        <a:t> corp.</a:t>
                      </a:r>
                      <a:endParaRPr lang="ja-JP" sz="1600" b="1" kern="100" dirty="0">
                        <a:effectLst/>
                        <a:latin typeface="MS PGothic" panose="020B0600070205080204" pitchFamily="34" charset="-128"/>
                        <a:ea typeface="MS PGothic" panose="020B0600070205080204" pitchFamily="34" charset="-128"/>
                        <a:cs typeface="Times New Roman" pitchFamily="2" charset="0"/>
                      </a:endParaRPr>
                    </a:p>
                  </a:txBody>
                  <a:tcPr marL="68580" marR="68580" marT="0" marB="0"/>
                </a:tc>
                <a:tc>
                  <a:txBody>
                    <a:bodyPr/>
                    <a:lstStyle/>
                    <a:p>
                      <a:pPr algn="just">
                        <a:spcAft>
                          <a:spcPts val="0"/>
                        </a:spcAft>
                      </a:pPr>
                      <a:endParaRPr lang="en-US" altLang="ja-JP" sz="1600" b="1" kern="100" dirty="0">
                        <a:effectLst/>
                        <a:latin typeface="MS PGothic" panose="020B0600070205080204" pitchFamily="34" charset="-128"/>
                        <a:ea typeface="MS PGothic" panose="020B0600070205080204" pitchFamily="34" charset="-128"/>
                        <a:cs typeface="Times New Roman" pitchFamily="2" charset="0"/>
                      </a:endParaRPr>
                    </a:p>
                    <a:p>
                      <a:pPr algn="just">
                        <a:spcAft>
                          <a:spcPts val="0"/>
                        </a:spcAft>
                      </a:pPr>
                      <a:r>
                        <a:rPr lang="en-US" altLang="ja-JP" sz="1600" b="1" kern="100" dirty="0">
                          <a:effectLst/>
                          <a:latin typeface="MS PGothic" panose="020B0600070205080204" pitchFamily="34" charset="-128"/>
                          <a:ea typeface="MS PGothic" panose="020B0600070205080204" pitchFamily="34" charset="-128"/>
                          <a:cs typeface="Times New Roman" pitchFamily="2" charset="0"/>
                        </a:rPr>
                        <a:t>M. </a:t>
                      </a:r>
                      <a:r>
                        <a:rPr lang="en-US" altLang="ja-JP" sz="1600" b="1" kern="100" dirty="0" err="1">
                          <a:effectLst/>
                          <a:latin typeface="MS PGothic" panose="020B0600070205080204" pitchFamily="34" charset="-128"/>
                          <a:ea typeface="MS PGothic" panose="020B0600070205080204" pitchFamily="34" charset="-128"/>
                          <a:cs typeface="Times New Roman" pitchFamily="2" charset="0"/>
                        </a:rPr>
                        <a:t>Masuzawa</a:t>
                      </a:r>
                      <a:endParaRPr lang="en-US" altLang="ja-JP" sz="1600" b="1" kern="100" dirty="0">
                        <a:effectLst/>
                        <a:latin typeface="MS PGothic" panose="020B0600070205080204" pitchFamily="34" charset="-128"/>
                        <a:ea typeface="MS PGothic" panose="020B0600070205080204" pitchFamily="34" charset="-128"/>
                        <a:cs typeface="Times New Roman" pitchFamily="2" charset="0"/>
                      </a:endParaRPr>
                    </a:p>
                    <a:p>
                      <a:pPr algn="just">
                        <a:spcAft>
                          <a:spcPts val="0"/>
                        </a:spcAft>
                      </a:pPr>
                      <a:r>
                        <a:rPr lang="en-US" altLang="ja-JP" sz="1600" b="1" kern="100" dirty="0">
                          <a:effectLst/>
                          <a:latin typeface="MS PGothic" panose="020B0600070205080204" pitchFamily="34" charset="-128"/>
                          <a:ea typeface="MS PGothic" panose="020B0600070205080204" pitchFamily="34" charset="-128"/>
                          <a:cs typeface="Times New Roman" pitchFamily="2" charset="0"/>
                        </a:rPr>
                        <a:t>N. </a:t>
                      </a:r>
                      <a:r>
                        <a:rPr lang="en-US" altLang="ja-JP" sz="1600" b="1" kern="100" dirty="0" err="1">
                          <a:effectLst/>
                          <a:latin typeface="MS PGothic" panose="020B0600070205080204" pitchFamily="34" charset="-128"/>
                          <a:ea typeface="MS PGothic" panose="020B0600070205080204" pitchFamily="34" charset="-128"/>
                          <a:cs typeface="Times New Roman" pitchFamily="2" charset="0"/>
                        </a:rPr>
                        <a:t>Ouchi</a:t>
                      </a:r>
                      <a:endParaRPr lang="en-US" altLang="ja-JP" sz="1600" b="1" kern="100" dirty="0">
                        <a:effectLst/>
                        <a:latin typeface="MS PGothic" panose="020B0600070205080204" pitchFamily="34" charset="-128"/>
                        <a:ea typeface="MS PGothic" panose="020B0600070205080204" pitchFamily="34" charset="-128"/>
                        <a:cs typeface="Times New Roman" pitchFamily="2" charset="0"/>
                      </a:endParaRPr>
                    </a:p>
                    <a:p>
                      <a:pPr algn="just">
                        <a:spcAft>
                          <a:spcPts val="0"/>
                        </a:spcAft>
                      </a:pPr>
                      <a:r>
                        <a:rPr lang="en-US" altLang="ja-JP" sz="1600" b="1" kern="100" dirty="0">
                          <a:effectLst/>
                          <a:latin typeface="MS PGothic" panose="020B0600070205080204" pitchFamily="34" charset="-128"/>
                          <a:ea typeface="MS PGothic" panose="020B0600070205080204" pitchFamily="34" charset="-128"/>
                          <a:cs typeface="Times New Roman" pitchFamily="2" charset="0"/>
                        </a:rPr>
                        <a:t>H. Matsu</a:t>
                      </a:r>
                      <a:endParaRPr lang="ja-JP" sz="1600" b="1" kern="100" dirty="0">
                        <a:effectLst/>
                        <a:latin typeface="MS PGothic" panose="020B0600070205080204" pitchFamily="34" charset="-128"/>
                        <a:ea typeface="MS PGothic" panose="020B0600070205080204" pitchFamily="34" charset="-128"/>
                        <a:cs typeface="Times New Roman" pitchFamily="2" charset="0"/>
                      </a:endParaRPr>
                    </a:p>
                  </a:txBody>
                  <a:tcPr marL="68580" marR="68580" marT="0" marB="0"/>
                </a:tc>
                <a:extLst>
                  <a:ext uri="{0D108BD9-81ED-4DB2-BD59-A6C34878D82A}">
                    <a16:rowId xmlns:a16="http://schemas.microsoft.com/office/drawing/2014/main" val="2834799758"/>
                  </a:ext>
                </a:extLst>
              </a:tr>
              <a:tr h="1055747">
                <a:tc>
                  <a:txBody>
                    <a:bodyPr/>
                    <a:lstStyle/>
                    <a:p>
                      <a:pPr algn="just">
                        <a:spcAft>
                          <a:spcPts val="0"/>
                        </a:spcAft>
                      </a:pPr>
                      <a:r>
                        <a:rPr lang="en-US" altLang="ja-JP" sz="1800" kern="100" dirty="0">
                          <a:effectLst/>
                          <a:latin typeface="MS PGothic" panose="020B0600070205080204" pitchFamily="34" charset="-128"/>
                          <a:ea typeface="MS PGothic" panose="020B0600070205080204" pitchFamily="34" charset="-128"/>
                          <a:cs typeface="Times New Roman" pitchFamily="2" charset="0"/>
                        </a:rPr>
                        <a:t>73</a:t>
                      </a:r>
                      <a:endParaRPr lang="ja-JP" sz="1800" kern="100" dirty="0">
                        <a:effectLst/>
                        <a:latin typeface="MS PGothic" panose="020B0600070205080204" pitchFamily="34" charset="-128"/>
                        <a:ea typeface="MS PGothic" panose="020B0600070205080204" pitchFamily="34" charset="-128"/>
                        <a:cs typeface="Times New Roman" pitchFamily="2" charset="0"/>
                      </a:endParaRPr>
                    </a:p>
                  </a:txBody>
                  <a:tcPr marL="68580" marR="68580" marT="0" marB="0"/>
                </a:tc>
                <a:tc>
                  <a:txBody>
                    <a:bodyPr/>
                    <a:lstStyle/>
                    <a:p>
                      <a:pPr algn="just">
                        <a:spcAft>
                          <a:spcPts val="0"/>
                        </a:spcAft>
                      </a:pPr>
                      <a:r>
                        <a:rPr lang="en-US" altLang="ja-JP" sz="1800" b="1" kern="100" dirty="0">
                          <a:effectLst/>
                          <a:latin typeface="Arial" panose="020B0604020202020204" pitchFamily="34" charset="0"/>
                          <a:ea typeface="ＭＳ 明朝" panose="02020609040205080304" pitchFamily="49" charset="-128"/>
                          <a:cs typeface="Arial" panose="020B0604020202020204" pitchFamily="34" charset="0"/>
                        </a:rPr>
                        <a:t>2023-02-09 </a:t>
                      </a:r>
                    </a:p>
                    <a:p>
                      <a:pPr algn="just">
                        <a:spcAft>
                          <a:spcPts val="0"/>
                        </a:spcAft>
                      </a:pPr>
                      <a:endParaRPr lang="en-US" altLang="ja-JP" sz="1800" b="1" kern="100" dirty="0">
                        <a:effectLst/>
                        <a:latin typeface="Arial" panose="020B0604020202020204" pitchFamily="34" charset="0"/>
                        <a:ea typeface="ＭＳ 明朝" panose="02020609040205080304" pitchFamily="49" charset="-128"/>
                        <a:cs typeface="Arial" panose="020B0604020202020204" pitchFamily="34" charset="0"/>
                      </a:endParaRPr>
                    </a:p>
                  </a:txBody>
                  <a:tcPr marL="68580" marR="68580" marT="0" marB="0"/>
                </a:tc>
                <a:tc>
                  <a:txBody>
                    <a:bodyPr/>
                    <a:lstStyle/>
                    <a:p>
                      <a:pPr algn="just">
                        <a:spcAft>
                          <a:spcPts val="0"/>
                        </a:spcAft>
                      </a:pPr>
                      <a:r>
                        <a:rPr lang="en-US" altLang="ja-JP" sz="1800" b="1" kern="100" dirty="0">
                          <a:effectLst/>
                          <a:latin typeface="MS PGothic" panose="020B0600070205080204" pitchFamily="34" charset="-128"/>
                          <a:ea typeface="MS PGothic" panose="020B0600070205080204" pitchFamily="34" charset="-128"/>
                          <a:cs typeface="Times New Roman" pitchFamily="2" charset="0"/>
                        </a:rPr>
                        <a:t>ILC beam dump and Laser acc.</a:t>
                      </a:r>
                    </a:p>
                    <a:p>
                      <a:pPr algn="just">
                        <a:spcAft>
                          <a:spcPts val="0"/>
                        </a:spcAft>
                      </a:pPr>
                      <a:r>
                        <a:rPr lang="en-US" altLang="ja-JP" sz="1600" b="1" kern="100" dirty="0" err="1">
                          <a:effectLst/>
                          <a:latin typeface="MS PGothic" panose="020B0600070205080204" pitchFamily="34" charset="-128"/>
                          <a:ea typeface="MS PGothic" panose="020B0600070205080204" pitchFamily="34" charset="-128"/>
                          <a:cs typeface="Times New Roman" pitchFamily="2" charset="0"/>
                        </a:rPr>
                        <a:t>Mutifacited</a:t>
                      </a:r>
                      <a:r>
                        <a:rPr lang="en-US" altLang="ja-JP" sz="1600" b="1" kern="100" dirty="0">
                          <a:effectLst/>
                          <a:latin typeface="MS PGothic" panose="020B0600070205080204" pitchFamily="34" charset="-128"/>
                          <a:ea typeface="MS PGothic" panose="020B0600070205080204" pitchFamily="34" charset="-128"/>
                          <a:cs typeface="Times New Roman" pitchFamily="2" charset="0"/>
                        </a:rPr>
                        <a:t> Use of ILC beam dump</a:t>
                      </a:r>
                    </a:p>
                    <a:p>
                      <a:pPr algn="just">
                        <a:spcAft>
                          <a:spcPts val="0"/>
                        </a:spcAft>
                      </a:pPr>
                      <a:r>
                        <a:rPr lang="en-US" altLang="ja-JP" sz="1600" b="1" kern="100" dirty="0">
                          <a:effectLst/>
                          <a:latin typeface="MS PGothic" panose="020B0600070205080204" pitchFamily="34" charset="-128"/>
                          <a:ea typeface="MS PGothic" panose="020B0600070205080204" pitchFamily="34" charset="-128"/>
                          <a:cs typeface="Times New Roman" pitchFamily="2" charset="0"/>
                        </a:rPr>
                        <a:t>Laser driven electron acc.</a:t>
                      </a:r>
                    </a:p>
                    <a:p>
                      <a:pPr algn="just">
                        <a:spcAft>
                          <a:spcPts val="0"/>
                        </a:spcAft>
                      </a:pPr>
                      <a:r>
                        <a:rPr lang="en-US" altLang="ja-JP" sz="1600" b="1" kern="100" dirty="0">
                          <a:effectLst/>
                          <a:latin typeface="MS PGothic" panose="020B0600070205080204" pitchFamily="34" charset="-128"/>
                          <a:ea typeface="MS PGothic" panose="020B0600070205080204" pitchFamily="34" charset="-128"/>
                          <a:cs typeface="Times New Roman" pitchFamily="2" charset="0"/>
                        </a:rPr>
                        <a:t>B &amp; A technology </a:t>
                      </a:r>
                      <a:endParaRPr lang="ja-JP" sz="1600" b="1" kern="100" dirty="0">
                        <a:effectLst/>
                        <a:latin typeface="MS PGothic" panose="020B0600070205080204" pitchFamily="34" charset="-128"/>
                        <a:ea typeface="MS PGothic" panose="020B0600070205080204" pitchFamily="34" charset="-128"/>
                        <a:cs typeface="Times New Roman" pitchFamily="2" charset="0"/>
                      </a:endParaRPr>
                    </a:p>
                  </a:txBody>
                  <a:tcPr marL="68580" marR="68580" marT="0" marB="0"/>
                </a:tc>
                <a:tc>
                  <a:txBody>
                    <a:bodyPr/>
                    <a:lstStyle/>
                    <a:p>
                      <a:pPr algn="just">
                        <a:spcAft>
                          <a:spcPts val="0"/>
                        </a:spcAft>
                      </a:pPr>
                      <a:endParaRPr lang="en-US" altLang="ja-JP" sz="1600" b="1" kern="100" dirty="0">
                        <a:effectLst/>
                        <a:latin typeface="MS PGothic" panose="020B0600070205080204" pitchFamily="34" charset="-128"/>
                        <a:ea typeface="MS PGothic" panose="020B0600070205080204" pitchFamily="34" charset="-128"/>
                        <a:cs typeface="Times New Roman" pitchFamily="2" charset="0"/>
                      </a:endParaRPr>
                    </a:p>
                    <a:p>
                      <a:pPr algn="just">
                        <a:spcAft>
                          <a:spcPts val="0"/>
                        </a:spcAft>
                      </a:pPr>
                      <a:r>
                        <a:rPr lang="en-US" altLang="ja-JP" sz="1600" b="1" kern="100" dirty="0">
                          <a:effectLst/>
                          <a:latin typeface="MS PGothic" panose="020B0600070205080204" pitchFamily="34" charset="-128"/>
                          <a:ea typeface="MS PGothic" panose="020B0600070205080204" pitchFamily="34" charset="-128"/>
                          <a:cs typeface="Times New Roman" pitchFamily="2" charset="0"/>
                        </a:rPr>
                        <a:t>Y. Sakaki</a:t>
                      </a:r>
                    </a:p>
                    <a:p>
                      <a:pPr algn="just">
                        <a:spcAft>
                          <a:spcPts val="0"/>
                        </a:spcAft>
                      </a:pPr>
                      <a:r>
                        <a:rPr lang="en-US" altLang="ja-JP" sz="1600" b="1" kern="100" dirty="0">
                          <a:effectLst/>
                          <a:latin typeface="MS PGothic" panose="020B0600070205080204" pitchFamily="34" charset="-128"/>
                          <a:ea typeface="MS PGothic" panose="020B0600070205080204" pitchFamily="34" charset="-128"/>
                          <a:cs typeface="Times New Roman" pitchFamily="2" charset="0"/>
                        </a:rPr>
                        <a:t>T. </a:t>
                      </a:r>
                      <a:r>
                        <a:rPr lang="en-US" altLang="ja-JP" sz="1600" b="1" kern="100" dirty="0" err="1">
                          <a:effectLst/>
                          <a:latin typeface="MS PGothic" panose="020B0600070205080204" pitchFamily="34" charset="-128"/>
                          <a:ea typeface="MS PGothic" panose="020B0600070205080204" pitchFamily="34" charset="-128"/>
                          <a:cs typeface="Times New Roman" pitchFamily="2" charset="0"/>
                        </a:rPr>
                        <a:t>Hosogai</a:t>
                      </a:r>
                      <a:endParaRPr lang="en-US" altLang="ja-JP" sz="1600" b="1" kern="100" dirty="0">
                        <a:effectLst/>
                        <a:latin typeface="MS PGothic" panose="020B0600070205080204" pitchFamily="34" charset="-128"/>
                        <a:ea typeface="MS PGothic" panose="020B0600070205080204" pitchFamily="34" charset="-128"/>
                        <a:cs typeface="Times New Roman" pitchFamily="2" charset="0"/>
                      </a:endParaRPr>
                    </a:p>
                    <a:p>
                      <a:pPr algn="just">
                        <a:spcAft>
                          <a:spcPts val="0"/>
                        </a:spcAft>
                      </a:pPr>
                      <a:r>
                        <a:rPr lang="en-US" altLang="ja-JP" sz="1600" b="1" kern="100" dirty="0">
                          <a:effectLst/>
                          <a:latin typeface="MS PGothic" panose="020B0600070205080204" pitchFamily="34" charset="-128"/>
                          <a:ea typeface="MS PGothic" panose="020B0600070205080204" pitchFamily="34" charset="-128"/>
                          <a:cs typeface="Times New Roman" pitchFamily="2" charset="0"/>
                        </a:rPr>
                        <a:t>K. Ozeki</a:t>
                      </a:r>
                      <a:endParaRPr lang="ja-JP" sz="1600" b="1" kern="100" dirty="0">
                        <a:effectLst/>
                        <a:latin typeface="MS PGothic" panose="020B0600070205080204" pitchFamily="34" charset="-128"/>
                        <a:ea typeface="MS PGothic" panose="020B0600070205080204" pitchFamily="34" charset="-128"/>
                        <a:cs typeface="Times New Roman" pitchFamily="2" charset="0"/>
                      </a:endParaRPr>
                    </a:p>
                  </a:txBody>
                  <a:tcPr marL="68580" marR="68580" marT="0" marB="0"/>
                </a:tc>
                <a:extLst>
                  <a:ext uri="{0D108BD9-81ED-4DB2-BD59-A6C34878D82A}">
                    <a16:rowId xmlns:a16="http://schemas.microsoft.com/office/drawing/2014/main" val="1738179650"/>
                  </a:ext>
                </a:extLst>
              </a:tr>
              <a:tr h="1055747">
                <a:tc>
                  <a:txBody>
                    <a:bodyPr/>
                    <a:lstStyle/>
                    <a:p>
                      <a:pPr algn="just">
                        <a:spcAft>
                          <a:spcPts val="0"/>
                        </a:spcAft>
                      </a:pPr>
                      <a:r>
                        <a:rPr lang="en-US" altLang="ja-JP" sz="1800" kern="100">
                          <a:effectLst/>
                          <a:latin typeface="MS PGothic" panose="020B0600070205080204" pitchFamily="34" charset="-128"/>
                          <a:ea typeface="MS PGothic" panose="020B0600070205080204" pitchFamily="34" charset="-128"/>
                          <a:cs typeface="Times New Roman" pitchFamily="2" charset="0"/>
                        </a:rPr>
                        <a:t>74</a:t>
                      </a:r>
                      <a:endParaRPr lang="ja-JP" sz="1800" kern="100">
                        <a:effectLst/>
                        <a:latin typeface="MS PGothic" panose="020B0600070205080204" pitchFamily="34" charset="-128"/>
                        <a:ea typeface="MS PGothic" panose="020B0600070205080204" pitchFamily="34" charset="-128"/>
                        <a:cs typeface="Times New Roman" pitchFamily="2" charset="0"/>
                      </a:endParaRPr>
                    </a:p>
                  </a:txBody>
                  <a:tcPr marL="68580" marR="68580" marT="0" marB="0"/>
                </a:tc>
                <a:tc>
                  <a:txBody>
                    <a:bodyPr/>
                    <a:lstStyle/>
                    <a:p>
                      <a:pPr algn="just">
                        <a:spcAft>
                          <a:spcPts val="0"/>
                        </a:spcAft>
                      </a:pPr>
                      <a:r>
                        <a:rPr lang="en-US" altLang="ja-JP" sz="1800" b="1" kern="100">
                          <a:effectLst/>
                          <a:latin typeface="Arial" panose="020B0604020202020204" pitchFamily="34" charset="0"/>
                          <a:ea typeface="ＭＳ 明朝" panose="02020609040205080304" pitchFamily="49" charset="-128"/>
                          <a:cs typeface="Arial" panose="020B0604020202020204" pitchFamily="34" charset="0"/>
                        </a:rPr>
                        <a:t>2023-04-13 </a:t>
                      </a:r>
                    </a:p>
                    <a:p>
                      <a:pPr algn="just">
                        <a:spcAft>
                          <a:spcPts val="0"/>
                        </a:spcAft>
                      </a:pPr>
                      <a:endParaRPr lang="en-US" altLang="ja-JP" sz="1800" b="1" kern="100">
                        <a:effectLst/>
                        <a:latin typeface="Arial" panose="020B0604020202020204" pitchFamily="34" charset="0"/>
                        <a:ea typeface="ＭＳ 明朝" panose="02020609040205080304" pitchFamily="49" charset="-128"/>
                        <a:cs typeface="Arial" panose="020B0604020202020204" pitchFamily="34" charset="0"/>
                      </a:endParaRPr>
                    </a:p>
                  </a:txBody>
                  <a:tcPr marL="68580" marR="68580" marT="0" marB="0"/>
                </a:tc>
                <a:tc>
                  <a:txBody>
                    <a:bodyPr/>
                    <a:lstStyle/>
                    <a:p>
                      <a:pPr algn="just">
                        <a:spcAft>
                          <a:spcPts val="0"/>
                        </a:spcAft>
                      </a:pPr>
                      <a:r>
                        <a:rPr lang="en-US" altLang="ja-JP" sz="1800" b="1" kern="100" dirty="0">
                          <a:effectLst/>
                          <a:latin typeface="MS PGothic" panose="020B0600070205080204" pitchFamily="34" charset="-128"/>
                          <a:ea typeface="MS PGothic" panose="020B0600070205080204" pitchFamily="34" charset="-128"/>
                          <a:cs typeface="Times New Roman" pitchFamily="2" charset="0"/>
                        </a:rPr>
                        <a:t>Accelerator cavity</a:t>
                      </a:r>
                    </a:p>
                    <a:p>
                      <a:pPr algn="just">
                        <a:spcAft>
                          <a:spcPts val="0"/>
                        </a:spcAft>
                      </a:pPr>
                      <a:r>
                        <a:rPr lang="en-US" altLang="ja-JP" sz="1600" b="1" kern="100" dirty="0">
                          <a:effectLst/>
                          <a:latin typeface="MS PGothic" panose="020B0600070205080204" pitchFamily="34" charset="-128"/>
                          <a:ea typeface="MS PGothic" panose="020B0600070205080204" pitchFamily="34" charset="-128"/>
                          <a:cs typeface="Times New Roman" pitchFamily="2" charset="0"/>
                        </a:rPr>
                        <a:t>SRF cavity R&amp;D in KEK</a:t>
                      </a:r>
                    </a:p>
                    <a:p>
                      <a:pPr algn="just">
                        <a:spcAft>
                          <a:spcPts val="0"/>
                        </a:spcAft>
                      </a:pPr>
                      <a:r>
                        <a:rPr lang="en-US" altLang="ja-JP" sz="1600" b="1" kern="100" dirty="0">
                          <a:effectLst/>
                          <a:latin typeface="MS PGothic" panose="020B0600070205080204" pitchFamily="34" charset="-128"/>
                          <a:ea typeface="MS PGothic" panose="020B0600070205080204" pitchFamily="34" charset="-128"/>
                          <a:cs typeface="Times New Roman" pitchFamily="2" charset="0"/>
                        </a:rPr>
                        <a:t>NRF high field technology and </a:t>
                      </a:r>
                      <a:r>
                        <a:rPr lang="en-US" altLang="ja-JP" sz="1600" b="1" kern="100" dirty="0" err="1">
                          <a:effectLst/>
                          <a:latin typeface="MS PGothic" panose="020B0600070205080204" pitchFamily="34" charset="-128"/>
                          <a:ea typeface="MS PGothic" panose="020B0600070205080204" pitchFamily="34" charset="-128"/>
                          <a:cs typeface="Times New Roman" pitchFamily="2" charset="0"/>
                        </a:rPr>
                        <a:t>subTHz</a:t>
                      </a:r>
                      <a:endParaRPr lang="en-US" altLang="ja-JP" sz="1600" b="1" kern="100" dirty="0">
                        <a:effectLst/>
                        <a:latin typeface="MS PGothic" panose="020B0600070205080204" pitchFamily="34" charset="-128"/>
                        <a:ea typeface="MS PGothic" panose="020B0600070205080204" pitchFamily="34" charset="-128"/>
                        <a:cs typeface="Times New Roman" pitchFamily="2" charset="0"/>
                      </a:endParaRPr>
                    </a:p>
                    <a:p>
                      <a:pPr algn="just">
                        <a:spcAft>
                          <a:spcPts val="0"/>
                        </a:spcAft>
                      </a:pPr>
                      <a:r>
                        <a:rPr lang="en-US" altLang="ja-JP" sz="1600" b="1" kern="100" dirty="0">
                          <a:effectLst/>
                          <a:latin typeface="MS PGothic" panose="020B0600070205080204" pitchFamily="34" charset="-128"/>
                          <a:ea typeface="MS PGothic" panose="020B0600070205080204" pitchFamily="34" charset="-128"/>
                          <a:cs typeface="Times New Roman" pitchFamily="2" charset="0"/>
                        </a:rPr>
                        <a:t>Metal corp.</a:t>
                      </a:r>
                      <a:endParaRPr lang="ja-JP" sz="1600" b="1" kern="100" dirty="0">
                        <a:effectLst/>
                        <a:latin typeface="MS PGothic" panose="020B0600070205080204" pitchFamily="34" charset="-128"/>
                        <a:ea typeface="MS PGothic" panose="020B0600070205080204" pitchFamily="34" charset="-128"/>
                        <a:cs typeface="Times New Roman" pitchFamily="2" charset="0"/>
                      </a:endParaRPr>
                    </a:p>
                  </a:txBody>
                  <a:tcPr marL="68580" marR="68580" marT="0" marB="0"/>
                </a:tc>
                <a:tc>
                  <a:txBody>
                    <a:bodyPr/>
                    <a:lstStyle/>
                    <a:p>
                      <a:pPr algn="just">
                        <a:spcAft>
                          <a:spcPts val="0"/>
                        </a:spcAft>
                      </a:pPr>
                      <a:endParaRPr lang="en-US" altLang="ja-JP" sz="1600" b="1" kern="100" dirty="0">
                        <a:effectLst/>
                        <a:latin typeface="MS PGothic" panose="020B0600070205080204" pitchFamily="34" charset="-128"/>
                        <a:ea typeface="MS PGothic" panose="020B0600070205080204" pitchFamily="34" charset="-128"/>
                        <a:cs typeface="Times New Roman" pitchFamily="2" charset="0"/>
                      </a:endParaRPr>
                    </a:p>
                    <a:p>
                      <a:pPr algn="just">
                        <a:spcAft>
                          <a:spcPts val="0"/>
                        </a:spcAft>
                      </a:pPr>
                      <a:r>
                        <a:rPr lang="en-US" altLang="ja-JP" sz="1600" b="1" kern="100" dirty="0">
                          <a:effectLst/>
                          <a:latin typeface="MS PGothic" panose="020B0600070205080204" pitchFamily="34" charset="-128"/>
                          <a:ea typeface="MS PGothic" panose="020B0600070205080204" pitchFamily="34" charset="-128"/>
                          <a:cs typeface="Times New Roman" pitchFamily="2" charset="0"/>
                        </a:rPr>
                        <a:t>T. </a:t>
                      </a:r>
                      <a:r>
                        <a:rPr lang="en-US" altLang="ja-JP" sz="1600" b="1" kern="100" dirty="0" err="1">
                          <a:effectLst/>
                          <a:latin typeface="MS PGothic" panose="020B0600070205080204" pitchFamily="34" charset="-128"/>
                          <a:ea typeface="MS PGothic" panose="020B0600070205080204" pitchFamily="34" charset="-128"/>
                          <a:cs typeface="Times New Roman" pitchFamily="2" charset="0"/>
                        </a:rPr>
                        <a:t>Michimae</a:t>
                      </a:r>
                      <a:endParaRPr lang="en-US" altLang="ja-JP" sz="1600" b="1" kern="100" dirty="0">
                        <a:effectLst/>
                        <a:latin typeface="MS PGothic" panose="020B0600070205080204" pitchFamily="34" charset="-128"/>
                        <a:ea typeface="MS PGothic" panose="020B0600070205080204" pitchFamily="34" charset="-128"/>
                        <a:cs typeface="Times New Roman" pitchFamily="2" charset="0"/>
                      </a:endParaRPr>
                    </a:p>
                    <a:p>
                      <a:pPr algn="just">
                        <a:spcAft>
                          <a:spcPts val="0"/>
                        </a:spcAft>
                      </a:pPr>
                      <a:r>
                        <a:rPr lang="en-US" altLang="ja-JP" sz="1600" b="1" kern="100" dirty="0">
                          <a:effectLst/>
                          <a:latin typeface="MS PGothic" panose="020B0600070205080204" pitchFamily="34" charset="-128"/>
                          <a:ea typeface="MS PGothic" panose="020B0600070205080204" pitchFamily="34" charset="-128"/>
                          <a:cs typeface="Times New Roman" pitchFamily="2" charset="0"/>
                        </a:rPr>
                        <a:t>T. Abe</a:t>
                      </a:r>
                    </a:p>
                    <a:p>
                      <a:pPr algn="just">
                        <a:spcAft>
                          <a:spcPts val="0"/>
                        </a:spcAft>
                      </a:pPr>
                      <a:r>
                        <a:rPr lang="en-US" altLang="ja-JP" sz="1600" b="1" kern="100" dirty="0">
                          <a:effectLst/>
                          <a:latin typeface="MS PGothic" panose="020B0600070205080204" pitchFamily="34" charset="-128"/>
                          <a:ea typeface="MS PGothic" panose="020B0600070205080204" pitchFamily="34" charset="-128"/>
                          <a:cs typeface="Times New Roman" pitchFamily="2" charset="0"/>
                        </a:rPr>
                        <a:t>Y. Nagasawa</a:t>
                      </a:r>
                      <a:endParaRPr lang="ja-JP" sz="1600" b="1" kern="100" dirty="0">
                        <a:effectLst/>
                        <a:latin typeface="MS PGothic" panose="020B0600070205080204" pitchFamily="34" charset="-128"/>
                        <a:ea typeface="MS PGothic" panose="020B0600070205080204" pitchFamily="34" charset="-128"/>
                        <a:cs typeface="Times New Roman" pitchFamily="2" charset="0"/>
                      </a:endParaRPr>
                    </a:p>
                  </a:txBody>
                  <a:tcPr marL="68580" marR="68580" marT="0" marB="0"/>
                </a:tc>
                <a:extLst>
                  <a:ext uri="{0D108BD9-81ED-4DB2-BD59-A6C34878D82A}">
                    <a16:rowId xmlns:a16="http://schemas.microsoft.com/office/drawing/2014/main" val="753860065"/>
                  </a:ext>
                </a:extLst>
              </a:tr>
            </a:tbl>
          </a:graphicData>
        </a:graphic>
      </p:graphicFrame>
    </p:spTree>
    <p:extLst>
      <p:ext uri="{BB962C8B-B14F-4D97-AF65-F5344CB8AC3E}">
        <p14:creationId xmlns:p14="http://schemas.microsoft.com/office/powerpoint/2010/main" val="3085539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B916F4CD-79F5-4C8D-A82A-28B8AD6D68AE}"/>
              </a:ext>
            </a:extLst>
          </p:cNvPr>
          <p:cNvSpPr>
            <a:spLocks noGrp="1"/>
          </p:cNvSpPr>
          <p:nvPr>
            <p:ph type="title"/>
          </p:nvPr>
        </p:nvSpPr>
        <p:spPr>
          <a:xfrm>
            <a:off x="1055440" y="64703"/>
            <a:ext cx="10972800" cy="1143000"/>
          </a:xfrm>
        </p:spPr>
        <p:txBody>
          <a:bodyPr/>
          <a:lstStyle/>
          <a:p>
            <a:pPr algn="l"/>
            <a:r>
              <a:rPr lang="en-US" altLang="ja-JP" dirty="0">
                <a:latin typeface="Segoe UI" panose="020B0502040204020203" pitchFamily="34" charset="0"/>
                <a:cs typeface="Segoe UI" panose="020B0502040204020203" pitchFamily="34" charset="0"/>
              </a:rPr>
              <a:t>Project Promotion Study Group</a:t>
            </a:r>
            <a:endParaRPr kumimoji="1" lang="ja-JP" altLang="en-US" dirty="0">
              <a:latin typeface="Segoe UI" panose="020B0502040204020203" pitchFamily="34" charset="0"/>
              <a:cs typeface="Segoe UI" panose="020B0502040204020203" pitchFamily="34" charset="0"/>
            </a:endParaRPr>
          </a:p>
        </p:txBody>
      </p:sp>
      <p:sp>
        <p:nvSpPr>
          <p:cNvPr id="12" name="テキスト ボックス 11">
            <a:extLst>
              <a:ext uri="{FF2B5EF4-FFF2-40B4-BE49-F238E27FC236}">
                <a16:creationId xmlns:a16="http://schemas.microsoft.com/office/drawing/2014/main" id="{CEA8F1A8-E124-4666-8F2E-5117A62E8FA8}"/>
              </a:ext>
            </a:extLst>
          </p:cNvPr>
          <p:cNvSpPr txBox="1"/>
          <p:nvPr/>
        </p:nvSpPr>
        <p:spPr>
          <a:xfrm>
            <a:off x="1055440" y="1255017"/>
            <a:ext cx="2723823" cy="646331"/>
          </a:xfrm>
          <a:prstGeom prst="rect">
            <a:avLst/>
          </a:prstGeom>
          <a:noFill/>
        </p:spPr>
        <p:txBody>
          <a:bodyPr wrap="none" rtlCol="0">
            <a:spAutoFit/>
          </a:bodyPr>
          <a:lstStyle/>
          <a:p>
            <a:r>
              <a:rPr lang="en-US" altLang="ja-JP" dirty="0"/>
              <a:t>Board member in charge</a:t>
            </a:r>
          </a:p>
          <a:p>
            <a:r>
              <a:rPr kumimoji="1" lang="en-US" altLang="ja-JP" dirty="0" err="1"/>
              <a:t>Yuzo</a:t>
            </a:r>
            <a:r>
              <a:rPr kumimoji="1" lang="en-US" altLang="ja-JP" dirty="0"/>
              <a:t> </a:t>
            </a:r>
            <a:r>
              <a:rPr kumimoji="1" lang="en-US" altLang="ja-JP" dirty="0" err="1"/>
              <a:t>Onishi</a:t>
            </a:r>
            <a:endParaRPr kumimoji="1" lang="ja-JP" altLang="en-US" dirty="0"/>
          </a:p>
        </p:txBody>
      </p:sp>
      <p:sp>
        <p:nvSpPr>
          <p:cNvPr id="33" name="テキスト ボックス 32">
            <a:extLst>
              <a:ext uri="{FF2B5EF4-FFF2-40B4-BE49-F238E27FC236}">
                <a16:creationId xmlns:a16="http://schemas.microsoft.com/office/drawing/2014/main" id="{27F3DA88-E4DB-4078-8BE9-5769F2533840}"/>
              </a:ext>
            </a:extLst>
          </p:cNvPr>
          <p:cNvSpPr txBox="1"/>
          <p:nvPr/>
        </p:nvSpPr>
        <p:spPr>
          <a:xfrm>
            <a:off x="1055440" y="1938778"/>
            <a:ext cx="2074158" cy="646331"/>
          </a:xfrm>
          <a:prstGeom prst="rect">
            <a:avLst/>
          </a:prstGeom>
          <a:noFill/>
        </p:spPr>
        <p:txBody>
          <a:bodyPr wrap="none" rtlCol="0">
            <a:spAutoFit/>
          </a:bodyPr>
          <a:lstStyle/>
          <a:p>
            <a:r>
              <a:rPr kumimoji="1" lang="en-US" altLang="ja-JP" dirty="0"/>
              <a:t>Leader</a:t>
            </a:r>
            <a:endParaRPr lang="en-US" altLang="ja-JP" dirty="0"/>
          </a:p>
          <a:p>
            <a:r>
              <a:rPr kumimoji="1" lang="en-US" altLang="ja-JP" dirty="0"/>
              <a:t>S</a:t>
            </a:r>
            <a:r>
              <a:rPr lang="en-US" altLang="ja-JP" dirty="0"/>
              <a:t>. Yamashita(IPU)</a:t>
            </a:r>
            <a:endParaRPr kumimoji="1" lang="ja-JP" altLang="en-US" dirty="0"/>
          </a:p>
        </p:txBody>
      </p:sp>
      <p:sp>
        <p:nvSpPr>
          <p:cNvPr id="34" name="テキスト ボックス 33">
            <a:extLst>
              <a:ext uri="{FF2B5EF4-FFF2-40B4-BE49-F238E27FC236}">
                <a16:creationId xmlns:a16="http://schemas.microsoft.com/office/drawing/2014/main" id="{354E668F-16EE-4345-ABA8-591901D26F22}"/>
              </a:ext>
            </a:extLst>
          </p:cNvPr>
          <p:cNvSpPr txBox="1"/>
          <p:nvPr/>
        </p:nvSpPr>
        <p:spPr>
          <a:xfrm>
            <a:off x="3931153" y="1948662"/>
            <a:ext cx="2116990" cy="646331"/>
          </a:xfrm>
          <a:prstGeom prst="rect">
            <a:avLst/>
          </a:prstGeom>
          <a:noFill/>
        </p:spPr>
        <p:txBody>
          <a:bodyPr wrap="none" rtlCol="0">
            <a:spAutoFit/>
          </a:bodyPr>
          <a:lstStyle/>
          <a:p>
            <a:r>
              <a:rPr kumimoji="1" lang="en-US" altLang="ja-JP" dirty="0"/>
              <a:t>Vice Leader</a:t>
            </a:r>
            <a:endParaRPr lang="en-US" altLang="ja-JP" dirty="0"/>
          </a:p>
          <a:p>
            <a:r>
              <a:rPr lang="en-US" altLang="ja-JP" dirty="0"/>
              <a:t>N. </a:t>
            </a:r>
            <a:r>
              <a:rPr lang="en-US" altLang="ja-JP" dirty="0" err="1"/>
              <a:t>Terunuma</a:t>
            </a:r>
            <a:r>
              <a:rPr lang="en-US" altLang="ja-JP" dirty="0"/>
              <a:t>(KEK)</a:t>
            </a:r>
            <a:endParaRPr kumimoji="1" lang="ja-JP" altLang="en-US" dirty="0"/>
          </a:p>
        </p:txBody>
      </p:sp>
      <p:sp>
        <p:nvSpPr>
          <p:cNvPr id="35" name="テキスト ボックス 34">
            <a:extLst>
              <a:ext uri="{FF2B5EF4-FFF2-40B4-BE49-F238E27FC236}">
                <a16:creationId xmlns:a16="http://schemas.microsoft.com/office/drawing/2014/main" id="{776FA36E-2D53-40F3-9F6F-8BDA6EE80FB4}"/>
              </a:ext>
            </a:extLst>
          </p:cNvPr>
          <p:cNvSpPr txBox="1"/>
          <p:nvPr/>
        </p:nvSpPr>
        <p:spPr>
          <a:xfrm>
            <a:off x="1055440" y="2722096"/>
            <a:ext cx="5498300" cy="646331"/>
          </a:xfrm>
          <a:prstGeom prst="rect">
            <a:avLst/>
          </a:prstGeom>
          <a:noFill/>
        </p:spPr>
        <p:txBody>
          <a:bodyPr wrap="none" rtlCol="0">
            <a:spAutoFit/>
          </a:bodyPr>
          <a:lstStyle/>
          <a:p>
            <a:r>
              <a:rPr lang="en-US" altLang="ja-JP" dirty="0"/>
              <a:t>Advisor</a:t>
            </a:r>
          </a:p>
          <a:p>
            <a:r>
              <a:rPr lang="en-US" altLang="ja-JP" dirty="0"/>
              <a:t>Yoshioka(PSG), </a:t>
            </a:r>
            <a:r>
              <a:rPr lang="en-US" altLang="ja-JP" dirty="0">
                <a:solidFill>
                  <a:schemeClr val="accent6">
                    <a:lumMod val="50000"/>
                  </a:schemeClr>
                </a:solidFill>
              </a:rPr>
              <a:t>Nishiyama(IFG), Sakamoto(IEEJ)</a:t>
            </a:r>
          </a:p>
        </p:txBody>
      </p:sp>
      <p:sp>
        <p:nvSpPr>
          <p:cNvPr id="36" name="テキスト ボックス 35">
            <a:extLst>
              <a:ext uri="{FF2B5EF4-FFF2-40B4-BE49-F238E27FC236}">
                <a16:creationId xmlns:a16="http://schemas.microsoft.com/office/drawing/2014/main" id="{5BA90D99-6F4B-4B4E-A42E-394576C32AAD}"/>
              </a:ext>
            </a:extLst>
          </p:cNvPr>
          <p:cNvSpPr txBox="1"/>
          <p:nvPr/>
        </p:nvSpPr>
        <p:spPr>
          <a:xfrm>
            <a:off x="1085064" y="3505414"/>
            <a:ext cx="9187259" cy="1754326"/>
          </a:xfrm>
          <a:prstGeom prst="rect">
            <a:avLst/>
          </a:prstGeom>
          <a:noFill/>
        </p:spPr>
        <p:txBody>
          <a:bodyPr wrap="none" rtlCol="0">
            <a:spAutoFit/>
          </a:bodyPr>
          <a:lstStyle/>
          <a:p>
            <a:r>
              <a:rPr lang="en-US" altLang="ja-JP" dirty="0"/>
              <a:t>Core Members</a:t>
            </a:r>
          </a:p>
          <a:p>
            <a:r>
              <a:rPr lang="en-US" altLang="ja-JP" dirty="0"/>
              <a:t>Kawagoe(secretary/Kyushu), </a:t>
            </a:r>
            <a:r>
              <a:rPr lang="en-US" altLang="ja-JP" dirty="0">
                <a:solidFill>
                  <a:schemeClr val="accent6">
                    <a:lumMod val="50000"/>
                  </a:schemeClr>
                </a:solidFill>
              </a:rPr>
              <a:t>Takeuchi(Rep. Secretary/Obayashi), </a:t>
            </a:r>
            <a:r>
              <a:rPr lang="en-US" altLang="ja-JP" dirty="0" err="1">
                <a:solidFill>
                  <a:schemeClr val="accent6">
                    <a:lumMod val="50000"/>
                  </a:schemeClr>
                </a:solidFill>
              </a:rPr>
              <a:t>Yshio</a:t>
            </a:r>
            <a:r>
              <a:rPr lang="en-US" altLang="ja-JP" dirty="0">
                <a:solidFill>
                  <a:schemeClr val="accent6">
                    <a:lumMod val="50000"/>
                  </a:schemeClr>
                </a:solidFill>
              </a:rPr>
              <a:t>(</a:t>
            </a:r>
            <a:r>
              <a:rPr lang="en-US" altLang="ja-JP" dirty="0" err="1">
                <a:solidFill>
                  <a:schemeClr val="accent6">
                    <a:lumMod val="50000"/>
                  </a:schemeClr>
                </a:solidFill>
              </a:rPr>
              <a:t>Obayasi</a:t>
            </a:r>
            <a:r>
              <a:rPr lang="en-US" altLang="ja-JP" dirty="0">
                <a:solidFill>
                  <a:schemeClr val="accent6">
                    <a:lumMod val="50000"/>
                  </a:schemeClr>
                </a:solidFill>
              </a:rPr>
              <a:t>)</a:t>
            </a:r>
          </a:p>
          <a:p>
            <a:r>
              <a:rPr lang="en-US" altLang="ja-JP" dirty="0"/>
              <a:t>Ishikawa(KEK), Otani(Tokyo), Narita(Iwate), Yoshioka(Kyushu), </a:t>
            </a:r>
            <a:r>
              <a:rPr lang="en-US" altLang="ja-JP" dirty="0" err="1"/>
              <a:t>Sanuki</a:t>
            </a:r>
            <a:r>
              <a:rPr lang="en-US" altLang="ja-JP" dirty="0"/>
              <a:t>(Tohoku)</a:t>
            </a:r>
          </a:p>
          <a:p>
            <a:r>
              <a:rPr lang="en-US" altLang="ja-JP" dirty="0">
                <a:solidFill>
                  <a:schemeClr val="accent6">
                    <a:lumMod val="50000"/>
                  </a:schemeClr>
                </a:solidFill>
              </a:rPr>
              <a:t>Matsuoka(MHI), </a:t>
            </a:r>
            <a:r>
              <a:rPr lang="en-US" altLang="ja-JP" dirty="0" err="1">
                <a:solidFill>
                  <a:schemeClr val="accent6">
                    <a:lumMod val="50000"/>
                  </a:schemeClr>
                </a:solidFill>
              </a:rPr>
              <a:t>Yoshizumi</a:t>
            </a:r>
            <a:r>
              <a:rPr lang="en-US" altLang="ja-JP" dirty="0">
                <a:solidFill>
                  <a:schemeClr val="accent6">
                    <a:lumMod val="50000"/>
                  </a:schemeClr>
                </a:solidFill>
              </a:rPr>
              <a:t>(Kyocera), </a:t>
            </a:r>
            <a:r>
              <a:rPr lang="en-US" altLang="ja-JP" dirty="0" err="1">
                <a:solidFill>
                  <a:schemeClr val="accent6">
                    <a:lumMod val="50000"/>
                  </a:schemeClr>
                </a:solidFill>
              </a:rPr>
              <a:t>Ushiyama</a:t>
            </a:r>
            <a:r>
              <a:rPr lang="en-US" altLang="ja-JP" dirty="0">
                <a:solidFill>
                  <a:schemeClr val="accent6">
                    <a:lumMod val="50000"/>
                  </a:schemeClr>
                </a:solidFill>
              </a:rPr>
              <a:t>(Toshiba), Nakamura(Hitachi)</a:t>
            </a:r>
          </a:p>
          <a:p>
            <a:r>
              <a:rPr lang="en-US" altLang="ja-JP" dirty="0" err="1">
                <a:solidFill>
                  <a:schemeClr val="accent6">
                    <a:lumMod val="50000"/>
                  </a:schemeClr>
                </a:solidFill>
              </a:rPr>
              <a:t>Hata</a:t>
            </a:r>
            <a:r>
              <a:rPr lang="en-US" altLang="ja-JP" dirty="0">
                <a:solidFill>
                  <a:schemeClr val="accent6">
                    <a:lumMod val="50000"/>
                  </a:schemeClr>
                </a:solidFill>
              </a:rPr>
              <a:t>(Melco), Fukuda(Shimizu), </a:t>
            </a:r>
            <a:r>
              <a:rPr lang="en-US" altLang="ja-JP" dirty="0" err="1">
                <a:solidFill>
                  <a:schemeClr val="accent6">
                    <a:lumMod val="50000"/>
                  </a:schemeClr>
                </a:solidFill>
              </a:rPr>
              <a:t>Shimokochi</a:t>
            </a:r>
            <a:r>
              <a:rPr lang="en-US" altLang="ja-JP" dirty="0">
                <a:solidFill>
                  <a:schemeClr val="accent6">
                    <a:lumMod val="50000"/>
                  </a:schemeClr>
                </a:solidFill>
              </a:rPr>
              <a:t>(</a:t>
            </a:r>
            <a:r>
              <a:rPr lang="en-US" altLang="ja-JP" dirty="0" err="1">
                <a:solidFill>
                  <a:schemeClr val="accent6">
                    <a:lumMod val="50000"/>
                  </a:schemeClr>
                </a:solidFill>
              </a:rPr>
              <a:t>Takenaka</a:t>
            </a:r>
            <a:r>
              <a:rPr lang="en-US" altLang="ja-JP" dirty="0">
                <a:solidFill>
                  <a:schemeClr val="accent6">
                    <a:lumMod val="50000"/>
                  </a:schemeClr>
                </a:solidFill>
              </a:rPr>
              <a:t>), Suzuki(TEPSCO), </a:t>
            </a:r>
            <a:r>
              <a:rPr lang="en-US" altLang="ja-JP" dirty="0" err="1">
                <a:solidFill>
                  <a:schemeClr val="accent6">
                    <a:lumMod val="50000"/>
                  </a:schemeClr>
                </a:solidFill>
              </a:rPr>
              <a:t>Sekina</a:t>
            </a:r>
            <a:r>
              <a:rPr lang="en-US" altLang="ja-JP" dirty="0">
                <a:solidFill>
                  <a:schemeClr val="accent6">
                    <a:lumMod val="50000"/>
                  </a:schemeClr>
                </a:solidFill>
              </a:rPr>
              <a:t>(Toda)</a:t>
            </a:r>
          </a:p>
          <a:p>
            <a:r>
              <a:rPr lang="en-US" altLang="ja-JP" dirty="0" err="1">
                <a:solidFill>
                  <a:schemeClr val="accent6">
                    <a:lumMod val="50000"/>
                  </a:schemeClr>
                </a:solidFill>
              </a:rPr>
              <a:t>Oyama</a:t>
            </a:r>
            <a:r>
              <a:rPr lang="en-US" altLang="ja-JP" dirty="0">
                <a:solidFill>
                  <a:schemeClr val="accent6">
                    <a:lumMod val="50000"/>
                  </a:schemeClr>
                </a:solidFill>
              </a:rPr>
              <a:t>(Kashima), Kawabata(</a:t>
            </a:r>
            <a:r>
              <a:rPr lang="en-US" altLang="ja-JP" dirty="0" err="1">
                <a:solidFill>
                  <a:schemeClr val="accent6">
                    <a:lumMod val="50000"/>
                  </a:schemeClr>
                </a:solidFill>
              </a:rPr>
              <a:t>Asuka</a:t>
            </a:r>
            <a:r>
              <a:rPr lang="en-US" altLang="ja-JP" dirty="0">
                <a:solidFill>
                  <a:schemeClr val="accent6">
                    <a:lumMod val="50000"/>
                  </a:schemeClr>
                </a:solidFill>
              </a:rPr>
              <a:t>), Kataoka(Taisei)</a:t>
            </a:r>
          </a:p>
        </p:txBody>
      </p:sp>
      <p:grpSp>
        <p:nvGrpSpPr>
          <p:cNvPr id="45" name="グループ化 44">
            <a:extLst>
              <a:ext uri="{FF2B5EF4-FFF2-40B4-BE49-F238E27FC236}">
                <a16:creationId xmlns:a16="http://schemas.microsoft.com/office/drawing/2014/main" id="{5EC1E72F-9B8D-4C1C-AA93-010610589A92}"/>
              </a:ext>
            </a:extLst>
          </p:cNvPr>
          <p:cNvGrpSpPr/>
          <p:nvPr/>
        </p:nvGrpSpPr>
        <p:grpSpPr>
          <a:xfrm>
            <a:off x="1055440" y="5917443"/>
            <a:ext cx="2749150" cy="692497"/>
            <a:chOff x="1055440" y="5917443"/>
            <a:chExt cx="2749150" cy="692497"/>
          </a:xfrm>
        </p:grpSpPr>
        <p:sp>
          <p:nvSpPr>
            <p:cNvPr id="24" name="テキスト ボックス 23">
              <a:extLst>
                <a:ext uri="{FF2B5EF4-FFF2-40B4-BE49-F238E27FC236}">
                  <a16:creationId xmlns:a16="http://schemas.microsoft.com/office/drawing/2014/main" id="{732ABD7A-F54D-492E-BAFF-A68F4CFFC121}"/>
                </a:ext>
              </a:extLst>
            </p:cNvPr>
            <p:cNvSpPr txBox="1"/>
            <p:nvPr/>
          </p:nvSpPr>
          <p:spPr>
            <a:xfrm>
              <a:off x="1055440" y="5917443"/>
              <a:ext cx="2377574" cy="646331"/>
            </a:xfrm>
            <a:prstGeom prst="rect">
              <a:avLst/>
            </a:prstGeom>
            <a:noFill/>
          </p:spPr>
          <p:txBody>
            <a:bodyPr wrap="none" rtlCol="0">
              <a:spAutoFit/>
            </a:bodyPr>
            <a:lstStyle/>
            <a:p>
              <a:r>
                <a:rPr kumimoji="1" lang="en-US" altLang="ja-JP" dirty="0"/>
                <a:t>Oversee relations, </a:t>
              </a:r>
            </a:p>
            <a:p>
              <a:r>
                <a:rPr lang="en-US" altLang="ja-JP" dirty="0"/>
                <a:t>Project Management </a:t>
              </a:r>
              <a:endParaRPr kumimoji="1" lang="ja-JP" altLang="en-US" dirty="0"/>
            </a:p>
          </p:txBody>
        </p:sp>
        <p:sp>
          <p:nvSpPr>
            <p:cNvPr id="39" name="正方形/長方形 38">
              <a:extLst>
                <a:ext uri="{FF2B5EF4-FFF2-40B4-BE49-F238E27FC236}">
                  <a16:creationId xmlns:a16="http://schemas.microsoft.com/office/drawing/2014/main" id="{4E9A28D8-DADB-4591-8FD4-FE3A31042EBE}"/>
                </a:ext>
              </a:extLst>
            </p:cNvPr>
            <p:cNvSpPr/>
            <p:nvPr/>
          </p:nvSpPr>
          <p:spPr>
            <a:xfrm>
              <a:off x="1080767" y="5963609"/>
              <a:ext cx="2723823" cy="6463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3" name="グループ化 42">
            <a:extLst>
              <a:ext uri="{FF2B5EF4-FFF2-40B4-BE49-F238E27FC236}">
                <a16:creationId xmlns:a16="http://schemas.microsoft.com/office/drawing/2014/main" id="{92F6B57D-13F7-486C-8526-E2E7A9A7CDCB}"/>
              </a:ext>
            </a:extLst>
          </p:cNvPr>
          <p:cNvGrpSpPr/>
          <p:nvPr/>
        </p:nvGrpSpPr>
        <p:grpSpPr>
          <a:xfrm>
            <a:off x="4916828" y="5917443"/>
            <a:ext cx="2723823" cy="654421"/>
            <a:chOff x="4958599" y="5917443"/>
            <a:chExt cx="2723823" cy="654421"/>
          </a:xfrm>
        </p:grpSpPr>
        <p:sp>
          <p:nvSpPr>
            <p:cNvPr id="37" name="テキスト ボックス 36">
              <a:extLst>
                <a:ext uri="{FF2B5EF4-FFF2-40B4-BE49-F238E27FC236}">
                  <a16:creationId xmlns:a16="http://schemas.microsoft.com/office/drawing/2014/main" id="{D6C599F2-3D90-479E-B810-CF8A90BF6969}"/>
                </a:ext>
              </a:extLst>
            </p:cNvPr>
            <p:cNvSpPr txBox="1"/>
            <p:nvPr/>
          </p:nvSpPr>
          <p:spPr>
            <a:xfrm>
              <a:off x="4989648" y="5917443"/>
              <a:ext cx="2518638" cy="646331"/>
            </a:xfrm>
            <a:prstGeom prst="rect">
              <a:avLst/>
            </a:prstGeom>
            <a:noFill/>
          </p:spPr>
          <p:txBody>
            <a:bodyPr wrap="none" rtlCol="0">
              <a:spAutoFit/>
            </a:bodyPr>
            <a:lstStyle/>
            <a:p>
              <a:r>
                <a:rPr kumimoji="1" lang="en-US" altLang="ja-JP" dirty="0"/>
                <a:t>Town Development</a:t>
              </a:r>
            </a:p>
            <a:p>
              <a:r>
                <a:rPr lang="en-US" altLang="ja-JP" dirty="0"/>
                <a:t>Regional Development</a:t>
              </a:r>
              <a:endParaRPr kumimoji="1" lang="ja-JP" altLang="en-US" dirty="0"/>
            </a:p>
          </p:txBody>
        </p:sp>
        <p:sp>
          <p:nvSpPr>
            <p:cNvPr id="40" name="正方形/長方形 39">
              <a:extLst>
                <a:ext uri="{FF2B5EF4-FFF2-40B4-BE49-F238E27FC236}">
                  <a16:creationId xmlns:a16="http://schemas.microsoft.com/office/drawing/2014/main" id="{D6DEEAB0-423B-4327-A69C-2FCE80F4BA24}"/>
                </a:ext>
              </a:extLst>
            </p:cNvPr>
            <p:cNvSpPr/>
            <p:nvPr/>
          </p:nvSpPr>
          <p:spPr>
            <a:xfrm>
              <a:off x="4958599" y="5925533"/>
              <a:ext cx="2723823" cy="6463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4" name="グループ化 43">
            <a:extLst>
              <a:ext uri="{FF2B5EF4-FFF2-40B4-BE49-F238E27FC236}">
                <a16:creationId xmlns:a16="http://schemas.microsoft.com/office/drawing/2014/main" id="{C715869F-E296-470E-BFAA-9DA1C397C1B7}"/>
              </a:ext>
            </a:extLst>
          </p:cNvPr>
          <p:cNvGrpSpPr/>
          <p:nvPr/>
        </p:nvGrpSpPr>
        <p:grpSpPr>
          <a:xfrm>
            <a:off x="8752890" y="5917442"/>
            <a:ext cx="2723823" cy="646332"/>
            <a:chOff x="8752890" y="5917442"/>
            <a:chExt cx="2723823" cy="646332"/>
          </a:xfrm>
        </p:grpSpPr>
        <p:sp>
          <p:nvSpPr>
            <p:cNvPr id="38" name="テキスト ボックス 37">
              <a:extLst>
                <a:ext uri="{FF2B5EF4-FFF2-40B4-BE49-F238E27FC236}">
                  <a16:creationId xmlns:a16="http://schemas.microsoft.com/office/drawing/2014/main" id="{6424AD39-F962-442E-8C91-7E8F155D13DB}"/>
                </a:ext>
              </a:extLst>
            </p:cNvPr>
            <p:cNvSpPr txBox="1"/>
            <p:nvPr/>
          </p:nvSpPr>
          <p:spPr>
            <a:xfrm>
              <a:off x="8760296" y="5917443"/>
              <a:ext cx="2172390" cy="646331"/>
            </a:xfrm>
            <a:prstGeom prst="rect">
              <a:avLst/>
            </a:prstGeom>
            <a:noFill/>
          </p:spPr>
          <p:txBody>
            <a:bodyPr wrap="none" rtlCol="0">
              <a:spAutoFit/>
            </a:bodyPr>
            <a:lstStyle/>
            <a:p>
              <a:r>
                <a:rPr kumimoji="1" lang="en-US" altLang="ja-JP" dirty="0"/>
                <a:t>Safety, </a:t>
              </a:r>
            </a:p>
            <a:p>
              <a:r>
                <a:rPr lang="en-US" altLang="ja-JP" dirty="0"/>
                <a:t>Disaster prevention</a:t>
              </a:r>
              <a:endParaRPr kumimoji="1" lang="ja-JP" altLang="en-US" dirty="0"/>
            </a:p>
          </p:txBody>
        </p:sp>
        <p:sp>
          <p:nvSpPr>
            <p:cNvPr id="41" name="正方形/長方形 40">
              <a:extLst>
                <a:ext uri="{FF2B5EF4-FFF2-40B4-BE49-F238E27FC236}">
                  <a16:creationId xmlns:a16="http://schemas.microsoft.com/office/drawing/2014/main" id="{314BDA86-FCEA-49C8-8124-40262F50668E}"/>
                </a:ext>
              </a:extLst>
            </p:cNvPr>
            <p:cNvSpPr/>
            <p:nvPr/>
          </p:nvSpPr>
          <p:spPr>
            <a:xfrm>
              <a:off x="8752890" y="5917442"/>
              <a:ext cx="2723823" cy="6463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2" name="テキスト ボックス 41">
            <a:extLst>
              <a:ext uri="{FF2B5EF4-FFF2-40B4-BE49-F238E27FC236}">
                <a16:creationId xmlns:a16="http://schemas.microsoft.com/office/drawing/2014/main" id="{970F2DCE-5060-4AF9-85C7-9496CDF8913F}"/>
              </a:ext>
            </a:extLst>
          </p:cNvPr>
          <p:cNvSpPr txBox="1"/>
          <p:nvPr/>
        </p:nvSpPr>
        <p:spPr>
          <a:xfrm>
            <a:off x="1055440" y="5556201"/>
            <a:ext cx="1847622" cy="369332"/>
          </a:xfrm>
          <a:prstGeom prst="rect">
            <a:avLst/>
          </a:prstGeom>
          <a:noFill/>
        </p:spPr>
        <p:txBody>
          <a:bodyPr wrap="none" rtlCol="0">
            <a:spAutoFit/>
          </a:bodyPr>
          <a:lstStyle/>
          <a:p>
            <a:r>
              <a:rPr kumimoji="1" lang="en-US" altLang="ja-JP" dirty="0"/>
              <a:t>Working Groups</a:t>
            </a:r>
            <a:endParaRPr kumimoji="1" lang="ja-JP" altLang="en-US" dirty="0"/>
          </a:p>
        </p:txBody>
      </p:sp>
      <p:sp>
        <p:nvSpPr>
          <p:cNvPr id="46" name="テキスト ボックス 45">
            <a:extLst>
              <a:ext uri="{FF2B5EF4-FFF2-40B4-BE49-F238E27FC236}">
                <a16:creationId xmlns:a16="http://schemas.microsoft.com/office/drawing/2014/main" id="{A120C7AC-6A74-4341-93F7-67BD2A32CDE8}"/>
              </a:ext>
            </a:extLst>
          </p:cNvPr>
          <p:cNvSpPr txBox="1"/>
          <p:nvPr/>
        </p:nvSpPr>
        <p:spPr>
          <a:xfrm>
            <a:off x="10114801" y="1275094"/>
            <a:ext cx="1210588" cy="646331"/>
          </a:xfrm>
          <a:prstGeom prst="rect">
            <a:avLst/>
          </a:prstGeom>
          <a:noFill/>
        </p:spPr>
        <p:txBody>
          <a:bodyPr wrap="none" rtlCol="0">
            <a:spAutoFit/>
          </a:bodyPr>
          <a:lstStyle/>
          <a:p>
            <a:r>
              <a:rPr kumimoji="1" lang="en-US" altLang="ja-JP" dirty="0"/>
              <a:t>Academia</a:t>
            </a:r>
          </a:p>
          <a:p>
            <a:r>
              <a:rPr lang="en-US" altLang="ja-JP" dirty="0">
                <a:solidFill>
                  <a:schemeClr val="accent6">
                    <a:lumMod val="50000"/>
                  </a:schemeClr>
                </a:solidFill>
              </a:rPr>
              <a:t>Industry</a:t>
            </a:r>
            <a:endParaRPr kumimoji="1" lang="ja-JP" altLang="en-US" dirty="0">
              <a:solidFill>
                <a:schemeClr val="accent6">
                  <a:lumMod val="50000"/>
                </a:schemeClr>
              </a:solidFill>
            </a:endParaRPr>
          </a:p>
        </p:txBody>
      </p:sp>
    </p:spTree>
    <p:extLst>
      <p:ext uri="{BB962C8B-B14F-4D97-AF65-F5344CB8AC3E}">
        <p14:creationId xmlns:p14="http://schemas.microsoft.com/office/powerpoint/2010/main" val="2549997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2"/>
          <p:cNvSpPr>
            <a:spLocks noGrp="1" noChangeArrowheads="1"/>
          </p:cNvSpPr>
          <p:nvPr/>
        </p:nvSpPr>
        <p:spPr bwMode="auto">
          <a:xfrm>
            <a:off x="1024217" y="220061"/>
            <a:ext cx="10605337" cy="830997"/>
          </a:xfrm>
          <a:prstGeom prst="rect">
            <a:avLst/>
          </a:prstGeom>
        </p:spPr>
        <p:txBody>
          <a:bodyPr wrap="square">
            <a:spAutoFit/>
          </a:bodyPr>
          <a:lstStyle/>
          <a:p>
            <a:r>
              <a:rPr lang="en-US" altLang="ja-JP" sz="2400" dirty="0">
                <a:latin typeface="Segoe UI" panose="020B0502040204020203" pitchFamily="34" charset="0"/>
                <a:cs typeface="Segoe UI" panose="020B0502040204020203" pitchFamily="34" charset="0"/>
              </a:rPr>
              <a:t>Creating a field where the world's most advanced knowledge can be utilized at the hub of the ILC</a:t>
            </a:r>
          </a:p>
        </p:txBody>
      </p:sp>
      <p:sp>
        <p:nvSpPr>
          <p:cNvPr id="14" name="正方形/長方形 13">
            <a:extLst>
              <a:ext uri="{FF2B5EF4-FFF2-40B4-BE49-F238E27FC236}">
                <a16:creationId xmlns:a16="http://schemas.microsoft.com/office/drawing/2014/main" id="{05762EB9-69C8-A947-8598-B1C9933601D8}"/>
              </a:ext>
            </a:extLst>
          </p:cNvPr>
          <p:cNvSpPr/>
          <p:nvPr/>
        </p:nvSpPr>
        <p:spPr>
          <a:xfrm>
            <a:off x="985724" y="1481160"/>
            <a:ext cx="5675300" cy="1938992"/>
          </a:xfrm>
          <a:prstGeom prst="rect">
            <a:avLst/>
          </a:prstGeom>
        </p:spPr>
        <p:txBody>
          <a:bodyPr wrap="square">
            <a:spAutoFit/>
          </a:bodyPr>
          <a:lstStyle/>
          <a:p>
            <a:pPr marL="263776" indent="-263776">
              <a:buFont typeface="Wingdings" panose="05000000000000000000" pitchFamily="2" charset="2"/>
              <a:buChar char="l"/>
            </a:pPr>
            <a:r>
              <a:rPr lang="en-US" altLang="ja-JP" sz="2000" b="1" dirty="0">
                <a:latin typeface="Segoe UI" panose="020B0502040204020203" pitchFamily="34" charset="0"/>
                <a:cs typeface="Segoe UI" panose="020B0502040204020203" pitchFamily="34" charset="0"/>
              </a:rPr>
              <a:t>QOL of </a:t>
            </a:r>
            <a:r>
              <a:rPr lang="en-US" altLang="ja-JP" sz="2000" b="1" dirty="0" err="1">
                <a:latin typeface="Segoe UI" panose="020B0502040204020203" pitchFamily="34" charset="0"/>
                <a:cs typeface="Segoe UI" panose="020B0502040204020203" pitchFamily="34" charset="0"/>
              </a:rPr>
              <a:t>reseacher</a:t>
            </a:r>
            <a:endParaRPr lang="en-US" altLang="ja-JP" sz="2000" b="1" dirty="0">
              <a:latin typeface="Segoe UI" panose="020B0502040204020203" pitchFamily="34" charset="0"/>
              <a:cs typeface="Segoe UI" panose="020B0502040204020203" pitchFamily="34" charset="0"/>
            </a:endParaRPr>
          </a:p>
          <a:p>
            <a:pPr marL="720976" lvl="1" indent="-263776">
              <a:buFont typeface="Wingdings" panose="05000000000000000000" pitchFamily="2" charset="2"/>
              <a:buChar char="l"/>
            </a:pPr>
            <a:r>
              <a:rPr lang="en-US" altLang="ja-JP" sz="2000" dirty="0">
                <a:latin typeface="Segoe UI" panose="020B0502040204020203" pitchFamily="34" charset="0"/>
                <a:cs typeface="Segoe UI" panose="020B0502040204020203" pitchFamily="34" charset="0"/>
              </a:rPr>
              <a:t>Short/long  term residences</a:t>
            </a:r>
          </a:p>
          <a:p>
            <a:pPr marL="720976" lvl="1" indent="-263776">
              <a:buFont typeface="Wingdings" panose="05000000000000000000" pitchFamily="2" charset="2"/>
              <a:buChar char="l"/>
            </a:pPr>
            <a:r>
              <a:rPr lang="en-US" altLang="ja-JP" sz="2000" dirty="0">
                <a:latin typeface="Segoe UI" panose="020B0502040204020203" pitchFamily="34" charset="0"/>
                <a:cs typeface="Segoe UI" panose="020B0502040204020203" pitchFamily="34" charset="0"/>
              </a:rPr>
              <a:t>accommodation/residence and sight seeing</a:t>
            </a:r>
          </a:p>
          <a:p>
            <a:pPr marL="720976" lvl="1" indent="-263776">
              <a:buFont typeface="Wingdings" panose="05000000000000000000" pitchFamily="2" charset="2"/>
              <a:buChar char="l"/>
            </a:pPr>
            <a:r>
              <a:rPr lang="en-US" altLang="ja-JP" sz="2000" dirty="0" err="1">
                <a:latin typeface="Segoe UI" panose="020B0502040204020203" pitchFamily="34" charset="0"/>
                <a:cs typeface="Segoe UI" panose="020B0502040204020203" pitchFamily="34" charset="0"/>
              </a:rPr>
              <a:t>Helthcare</a:t>
            </a:r>
            <a:r>
              <a:rPr lang="en-US" altLang="ja-JP" sz="2000" dirty="0">
                <a:latin typeface="Segoe UI" panose="020B0502040204020203" pitchFamily="34" charset="0"/>
                <a:cs typeface="Segoe UI" panose="020B0502040204020203" pitchFamily="34" charset="0"/>
              </a:rPr>
              <a:t>/Educational facilities</a:t>
            </a:r>
          </a:p>
          <a:p>
            <a:pPr marL="1178176" lvl="2" indent="-263776">
              <a:buFont typeface="Wingdings" panose="05000000000000000000" pitchFamily="2" charset="2"/>
              <a:buChar char="l"/>
            </a:pPr>
            <a:r>
              <a:rPr lang="en-US" altLang="ja-JP" sz="2000" dirty="0">
                <a:latin typeface="Segoe UI" panose="020B0502040204020203" pitchFamily="34" charset="0"/>
                <a:cs typeface="Segoe UI" panose="020B0502040204020203" pitchFamily="34" charset="0"/>
              </a:rPr>
              <a:t> Internationalization and ICT</a:t>
            </a:r>
          </a:p>
        </p:txBody>
      </p:sp>
      <p:grpSp>
        <p:nvGrpSpPr>
          <p:cNvPr id="15" name="グループ化 14">
            <a:extLst>
              <a:ext uri="{FF2B5EF4-FFF2-40B4-BE49-F238E27FC236}">
                <a16:creationId xmlns:a16="http://schemas.microsoft.com/office/drawing/2014/main" id="{D4D5EAD3-B079-4D04-9BE5-DEE0156F3351}"/>
              </a:ext>
            </a:extLst>
          </p:cNvPr>
          <p:cNvGrpSpPr/>
          <p:nvPr/>
        </p:nvGrpSpPr>
        <p:grpSpPr>
          <a:xfrm>
            <a:off x="6916389" y="679261"/>
            <a:ext cx="5732339" cy="5909744"/>
            <a:chOff x="5625908" y="607185"/>
            <a:chExt cx="5519701" cy="5909744"/>
          </a:xfrm>
        </p:grpSpPr>
        <p:sp>
          <p:nvSpPr>
            <p:cNvPr id="39" name="object 691"/>
            <p:cNvSpPr/>
            <p:nvPr/>
          </p:nvSpPr>
          <p:spPr>
            <a:xfrm>
              <a:off x="5763437" y="607185"/>
              <a:ext cx="4124254" cy="5836319"/>
            </a:xfrm>
            <a:prstGeom prst="rect">
              <a:avLst/>
            </a:prstGeom>
            <a:blipFill>
              <a:blip r:embed="rId3" cstate="print"/>
              <a:stretch>
                <a:fillRect/>
              </a:stretch>
            </a:blipFill>
            <a:ln>
              <a:noFill/>
            </a:ln>
          </p:spPr>
          <p:txBody>
            <a:bodyPr wrap="square" lIns="0" tIns="0" rIns="0" bIns="0" rtlCol="0"/>
            <a:lstStyle/>
            <a:p>
              <a:endParaRPr sz="1477" dirty="0">
                <a:latin typeface="+mn-lt"/>
              </a:endParaRPr>
            </a:p>
          </p:txBody>
        </p:sp>
        <p:sp>
          <p:nvSpPr>
            <p:cNvPr id="61" name="正方形/長方形 60"/>
            <p:cNvSpPr/>
            <p:nvPr/>
          </p:nvSpPr>
          <p:spPr>
            <a:xfrm>
              <a:off x="5754963" y="5788196"/>
              <a:ext cx="1143846" cy="319639"/>
            </a:xfrm>
            <a:prstGeom prst="rect">
              <a:avLst/>
            </a:prstGeom>
            <a:solidFill>
              <a:schemeClr val="bg1"/>
            </a:solidFill>
          </p:spPr>
          <p:txBody>
            <a:bodyPr wrap="square">
              <a:spAutoFit/>
            </a:bodyPr>
            <a:lstStyle/>
            <a:p>
              <a:pPr>
                <a:spcBef>
                  <a:spcPts val="0"/>
                </a:spcBef>
                <a:spcAft>
                  <a:spcPts val="0"/>
                </a:spcAft>
              </a:pPr>
              <a:r>
                <a:rPr lang="en-US" altLang="ja-JP" sz="1477" b="1" dirty="0">
                  <a:latin typeface="+mn-lt"/>
                </a:rPr>
                <a:t>Shinkansen</a:t>
              </a:r>
            </a:p>
          </p:txBody>
        </p:sp>
        <p:grpSp>
          <p:nvGrpSpPr>
            <p:cNvPr id="13" name="グループ化 12">
              <a:extLst>
                <a:ext uri="{FF2B5EF4-FFF2-40B4-BE49-F238E27FC236}">
                  <a16:creationId xmlns:a16="http://schemas.microsoft.com/office/drawing/2014/main" id="{A0227BC2-1A6A-4D69-ADC9-6F5FE78370DD}"/>
                </a:ext>
              </a:extLst>
            </p:cNvPr>
            <p:cNvGrpSpPr/>
            <p:nvPr/>
          </p:nvGrpSpPr>
          <p:grpSpPr>
            <a:xfrm>
              <a:off x="5625908" y="728005"/>
              <a:ext cx="5519701" cy="5788924"/>
              <a:chOff x="5625908" y="728005"/>
              <a:chExt cx="5519701" cy="5788924"/>
            </a:xfrm>
          </p:grpSpPr>
          <p:sp>
            <p:nvSpPr>
              <p:cNvPr id="18" name="円/楕円 17"/>
              <p:cNvSpPr/>
              <p:nvPr/>
            </p:nvSpPr>
            <p:spPr>
              <a:xfrm>
                <a:off x="6392473" y="2009310"/>
                <a:ext cx="2464717" cy="2457597"/>
              </a:xfrm>
              <a:prstGeom prst="ellipse">
                <a:avLst/>
              </a:prstGeom>
              <a:noFill/>
              <a:ln w="76200">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p>
            </p:txBody>
          </p:sp>
          <p:cxnSp>
            <p:nvCxnSpPr>
              <p:cNvPr id="11" name="直線矢印コネクタ 10"/>
              <p:cNvCxnSpPr/>
              <p:nvPr/>
            </p:nvCxnSpPr>
            <p:spPr>
              <a:xfrm>
                <a:off x="6234891" y="2588991"/>
                <a:ext cx="860814" cy="4011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正方形/長方形 26"/>
              <p:cNvSpPr/>
              <p:nvPr/>
            </p:nvSpPr>
            <p:spPr>
              <a:xfrm>
                <a:off x="8776831" y="3303211"/>
                <a:ext cx="1558106" cy="233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77" dirty="0"/>
                  <a:t>Logistics base</a:t>
                </a:r>
                <a:endParaRPr lang="ja-JP" altLang="en-US" sz="1477" dirty="0"/>
              </a:p>
              <a:p>
                <a:r>
                  <a:rPr lang="en-US" altLang="ja-JP" sz="1477" dirty="0"/>
                  <a:t>Distribution base</a:t>
                </a:r>
              </a:p>
              <a:p>
                <a:endParaRPr lang="ja-JP" altLang="en-US" sz="1477" dirty="0"/>
              </a:p>
            </p:txBody>
          </p:sp>
          <p:cxnSp>
            <p:nvCxnSpPr>
              <p:cNvPr id="30" name="直線矢印コネクタ 29"/>
              <p:cNvCxnSpPr>
                <a:cxnSpLocks/>
                <a:stCxn id="27" idx="1"/>
                <a:endCxn id="21" idx="6"/>
              </p:cNvCxnSpPr>
              <p:nvPr/>
            </p:nvCxnSpPr>
            <p:spPr>
              <a:xfrm flipH="1">
                <a:off x="8508163" y="3420166"/>
                <a:ext cx="268668" cy="357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a:cxnSpLocks/>
                <a:stCxn id="27" idx="1"/>
                <a:endCxn id="5" idx="6"/>
              </p:cNvCxnSpPr>
              <p:nvPr/>
            </p:nvCxnSpPr>
            <p:spPr>
              <a:xfrm flipH="1" flipV="1">
                <a:off x="8736064" y="2850823"/>
                <a:ext cx="40767" cy="5693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a:cxnSpLocks/>
                <a:stCxn id="64" idx="1"/>
                <a:endCxn id="41" idx="7"/>
              </p:cNvCxnSpPr>
              <p:nvPr/>
            </p:nvCxnSpPr>
            <p:spPr>
              <a:xfrm flipH="1">
                <a:off x="7889730" y="1806542"/>
                <a:ext cx="911718" cy="1239371"/>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1" name="円/楕円 1"/>
              <p:cNvSpPr/>
              <p:nvPr/>
            </p:nvSpPr>
            <p:spPr>
              <a:xfrm>
                <a:off x="7708002" y="3012679"/>
                <a:ext cx="212908" cy="226938"/>
              </a:xfrm>
              <a:prstGeom prst="ellipse">
                <a:avLst/>
              </a:prstGeom>
              <a:solidFill>
                <a:srgbClr val="FDEADA">
                  <a:alpha val="50196"/>
                </a:srgbClr>
              </a:solid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p>
            </p:txBody>
          </p:sp>
          <p:pic>
            <p:nvPicPr>
              <p:cNvPr id="43" name="Picture 2" descr="ãç©ºæ¸¯ãã®ç»åæ¤ç´¢çµæ">
                <a:extLst>
                  <a:ext uri="{FF2B5EF4-FFF2-40B4-BE49-F238E27FC236}">
                    <a16:creationId xmlns:a16="http://schemas.microsoft.com/office/drawing/2014/main" id="{29FD7D79-BD68-4204-B22F-0AC622929523}"/>
                  </a:ext>
                </a:extLst>
              </p:cNvPr>
              <p:cNvPicPr>
                <a:picLocks noChangeAspect="1" noChangeArrowheads="1"/>
              </p:cNvPicPr>
              <p:nvPr/>
            </p:nvPicPr>
            <p:blipFill rotWithShape="1">
              <a:blip r:embed="rId4" cstate="print">
                <a:clrChange>
                  <a:clrFrom>
                    <a:srgbClr val="FFFFFF"/>
                  </a:clrFrom>
                  <a:clrTo>
                    <a:srgbClr val="FFFFFF">
                      <a:alpha val="0"/>
                    </a:srgbClr>
                  </a:clrTo>
                </a:clrChange>
                <a:biLevel thresh="75000"/>
                <a:extLst>
                  <a:ext uri="{28A0092B-C50C-407E-A947-70E740481C1C}">
                    <a14:useLocalDpi xmlns:a14="http://schemas.microsoft.com/office/drawing/2010/main" val="0"/>
                  </a:ext>
                </a:extLst>
              </a:blip>
              <a:srcRect/>
              <a:stretch/>
            </p:blipFill>
            <p:spPr bwMode="auto">
              <a:xfrm>
                <a:off x="6935616" y="5920026"/>
                <a:ext cx="224981" cy="219937"/>
              </a:xfrm>
              <a:prstGeom prst="rect">
                <a:avLst/>
              </a:prstGeom>
              <a:solidFill>
                <a:schemeClr val="bg1"/>
              </a:solidFill>
            </p:spPr>
          </p:pic>
          <p:pic>
            <p:nvPicPr>
              <p:cNvPr id="52" name="Picture 2" descr="ãç©ºæ¸¯ãã®ç»åæ¤ç´¢çµæ">
                <a:extLst>
                  <a:ext uri="{FF2B5EF4-FFF2-40B4-BE49-F238E27FC236}">
                    <a16:creationId xmlns:a16="http://schemas.microsoft.com/office/drawing/2014/main" id="{29FD7D79-BD68-4204-B22F-0AC622929523}"/>
                  </a:ext>
                </a:extLst>
              </p:cNvPr>
              <p:cNvPicPr>
                <a:picLocks noChangeAspect="1" noChangeArrowheads="1"/>
              </p:cNvPicPr>
              <p:nvPr/>
            </p:nvPicPr>
            <p:blipFill rotWithShape="1">
              <a:blip r:embed="rId4" cstate="print">
                <a:clrChange>
                  <a:clrFrom>
                    <a:srgbClr val="FFFFFF"/>
                  </a:clrFrom>
                  <a:clrTo>
                    <a:srgbClr val="FFFFFF">
                      <a:alpha val="0"/>
                    </a:srgbClr>
                  </a:clrTo>
                </a:clrChange>
                <a:biLevel thresh="75000"/>
                <a:extLst>
                  <a:ext uri="{28A0092B-C50C-407E-A947-70E740481C1C}">
                    <a14:useLocalDpi xmlns:a14="http://schemas.microsoft.com/office/drawing/2010/main" val="0"/>
                  </a:ext>
                </a:extLst>
              </a:blip>
              <a:srcRect/>
              <a:stretch/>
            </p:blipFill>
            <p:spPr bwMode="auto">
              <a:xfrm>
                <a:off x="7198379" y="1711463"/>
                <a:ext cx="224981" cy="219937"/>
              </a:xfrm>
              <a:prstGeom prst="rect">
                <a:avLst/>
              </a:prstGeom>
              <a:solidFill>
                <a:schemeClr val="bg1"/>
              </a:solidFill>
            </p:spPr>
          </p:pic>
          <p:sp>
            <p:nvSpPr>
              <p:cNvPr id="2" name="フリーフォーム 1"/>
              <p:cNvSpPr/>
              <p:nvPr/>
            </p:nvSpPr>
            <p:spPr>
              <a:xfrm>
                <a:off x="6887309" y="1345577"/>
                <a:ext cx="363085" cy="4149969"/>
              </a:xfrm>
              <a:custGeom>
                <a:avLst/>
                <a:gdLst>
                  <a:gd name="connsiteX0" fmla="*/ 137160 w 393342"/>
                  <a:gd name="connsiteY0" fmla="*/ 33435 h 4468275"/>
                  <a:gd name="connsiteX1" fmla="*/ 210312 w 393342"/>
                  <a:gd name="connsiteY1" fmla="*/ 33435 h 4468275"/>
                  <a:gd name="connsiteX2" fmla="*/ 182880 w 393342"/>
                  <a:gd name="connsiteY2" fmla="*/ 380907 h 4468275"/>
                  <a:gd name="connsiteX3" fmla="*/ 164592 w 393342"/>
                  <a:gd name="connsiteY3" fmla="*/ 682659 h 4468275"/>
                  <a:gd name="connsiteX4" fmla="*/ 164592 w 393342"/>
                  <a:gd name="connsiteY4" fmla="*/ 1011843 h 4468275"/>
                  <a:gd name="connsiteX5" fmla="*/ 201168 w 393342"/>
                  <a:gd name="connsiteY5" fmla="*/ 1368459 h 4468275"/>
                  <a:gd name="connsiteX6" fmla="*/ 265176 w 393342"/>
                  <a:gd name="connsiteY6" fmla="*/ 1533051 h 4468275"/>
                  <a:gd name="connsiteX7" fmla="*/ 365760 w 393342"/>
                  <a:gd name="connsiteY7" fmla="*/ 1843947 h 4468275"/>
                  <a:gd name="connsiteX8" fmla="*/ 310896 w 393342"/>
                  <a:gd name="connsiteY8" fmla="*/ 1917099 h 4468275"/>
                  <a:gd name="connsiteX9" fmla="*/ 338328 w 393342"/>
                  <a:gd name="connsiteY9" fmla="*/ 2237139 h 4468275"/>
                  <a:gd name="connsiteX10" fmla="*/ 393192 w 393342"/>
                  <a:gd name="connsiteY10" fmla="*/ 2666907 h 4468275"/>
                  <a:gd name="connsiteX11" fmla="*/ 320040 w 393342"/>
                  <a:gd name="connsiteY11" fmla="*/ 2895507 h 4468275"/>
                  <a:gd name="connsiteX12" fmla="*/ 237744 w 393342"/>
                  <a:gd name="connsiteY12" fmla="*/ 3096675 h 4468275"/>
                  <a:gd name="connsiteX13" fmla="*/ 164592 w 393342"/>
                  <a:gd name="connsiteY13" fmla="*/ 3114963 h 4468275"/>
                  <a:gd name="connsiteX14" fmla="*/ 137160 w 393342"/>
                  <a:gd name="connsiteY14" fmla="*/ 3270411 h 4468275"/>
                  <a:gd name="connsiteX15" fmla="*/ 91440 w 393342"/>
                  <a:gd name="connsiteY15" fmla="*/ 3425859 h 4468275"/>
                  <a:gd name="connsiteX16" fmla="*/ 109728 w 393342"/>
                  <a:gd name="connsiteY16" fmla="*/ 3700179 h 4468275"/>
                  <a:gd name="connsiteX17" fmla="*/ 109728 w 393342"/>
                  <a:gd name="connsiteY17" fmla="*/ 3873915 h 4468275"/>
                  <a:gd name="connsiteX18" fmla="*/ 146304 w 393342"/>
                  <a:gd name="connsiteY18" fmla="*/ 4001931 h 4468275"/>
                  <a:gd name="connsiteX19" fmla="*/ 54864 w 393342"/>
                  <a:gd name="connsiteY19" fmla="*/ 4267107 h 4468275"/>
                  <a:gd name="connsiteX20" fmla="*/ 0 w 393342"/>
                  <a:gd name="connsiteY20" fmla="*/ 4468275 h 4468275"/>
                  <a:gd name="connsiteX21" fmla="*/ 0 w 393342"/>
                  <a:gd name="connsiteY21" fmla="*/ 4468275 h 4468275"/>
                  <a:gd name="connsiteX0" fmla="*/ 236220 w 393342"/>
                  <a:gd name="connsiteY0" fmla="*/ 3422 h 4666862"/>
                  <a:gd name="connsiteX1" fmla="*/ 210312 w 393342"/>
                  <a:gd name="connsiteY1" fmla="*/ 232022 h 4666862"/>
                  <a:gd name="connsiteX2" fmla="*/ 182880 w 393342"/>
                  <a:gd name="connsiteY2" fmla="*/ 579494 h 4666862"/>
                  <a:gd name="connsiteX3" fmla="*/ 164592 w 393342"/>
                  <a:gd name="connsiteY3" fmla="*/ 881246 h 4666862"/>
                  <a:gd name="connsiteX4" fmla="*/ 164592 w 393342"/>
                  <a:gd name="connsiteY4" fmla="*/ 1210430 h 4666862"/>
                  <a:gd name="connsiteX5" fmla="*/ 201168 w 393342"/>
                  <a:gd name="connsiteY5" fmla="*/ 1567046 h 4666862"/>
                  <a:gd name="connsiteX6" fmla="*/ 265176 w 393342"/>
                  <a:gd name="connsiteY6" fmla="*/ 1731638 h 4666862"/>
                  <a:gd name="connsiteX7" fmla="*/ 365760 w 393342"/>
                  <a:gd name="connsiteY7" fmla="*/ 2042534 h 4666862"/>
                  <a:gd name="connsiteX8" fmla="*/ 310896 w 393342"/>
                  <a:gd name="connsiteY8" fmla="*/ 2115686 h 4666862"/>
                  <a:gd name="connsiteX9" fmla="*/ 338328 w 393342"/>
                  <a:gd name="connsiteY9" fmla="*/ 2435726 h 4666862"/>
                  <a:gd name="connsiteX10" fmla="*/ 393192 w 393342"/>
                  <a:gd name="connsiteY10" fmla="*/ 2865494 h 4666862"/>
                  <a:gd name="connsiteX11" fmla="*/ 320040 w 393342"/>
                  <a:gd name="connsiteY11" fmla="*/ 3094094 h 4666862"/>
                  <a:gd name="connsiteX12" fmla="*/ 237744 w 393342"/>
                  <a:gd name="connsiteY12" fmla="*/ 3295262 h 4666862"/>
                  <a:gd name="connsiteX13" fmla="*/ 164592 w 393342"/>
                  <a:gd name="connsiteY13" fmla="*/ 3313550 h 4666862"/>
                  <a:gd name="connsiteX14" fmla="*/ 137160 w 393342"/>
                  <a:gd name="connsiteY14" fmla="*/ 3468998 h 4666862"/>
                  <a:gd name="connsiteX15" fmla="*/ 91440 w 393342"/>
                  <a:gd name="connsiteY15" fmla="*/ 3624446 h 4666862"/>
                  <a:gd name="connsiteX16" fmla="*/ 109728 w 393342"/>
                  <a:gd name="connsiteY16" fmla="*/ 3898766 h 4666862"/>
                  <a:gd name="connsiteX17" fmla="*/ 109728 w 393342"/>
                  <a:gd name="connsiteY17" fmla="*/ 4072502 h 4666862"/>
                  <a:gd name="connsiteX18" fmla="*/ 146304 w 393342"/>
                  <a:gd name="connsiteY18" fmla="*/ 4200518 h 4666862"/>
                  <a:gd name="connsiteX19" fmla="*/ 54864 w 393342"/>
                  <a:gd name="connsiteY19" fmla="*/ 4465694 h 4666862"/>
                  <a:gd name="connsiteX20" fmla="*/ 0 w 393342"/>
                  <a:gd name="connsiteY20" fmla="*/ 4666862 h 4666862"/>
                  <a:gd name="connsiteX21" fmla="*/ 0 w 393342"/>
                  <a:gd name="connsiteY21" fmla="*/ 4666862 h 4666862"/>
                  <a:gd name="connsiteX0" fmla="*/ 205740 w 393342"/>
                  <a:gd name="connsiteY0" fmla="*/ 6934 h 4556074"/>
                  <a:gd name="connsiteX1" fmla="*/ 210312 w 393342"/>
                  <a:gd name="connsiteY1" fmla="*/ 121234 h 4556074"/>
                  <a:gd name="connsiteX2" fmla="*/ 182880 w 393342"/>
                  <a:gd name="connsiteY2" fmla="*/ 468706 h 4556074"/>
                  <a:gd name="connsiteX3" fmla="*/ 164592 w 393342"/>
                  <a:gd name="connsiteY3" fmla="*/ 770458 h 4556074"/>
                  <a:gd name="connsiteX4" fmla="*/ 164592 w 393342"/>
                  <a:gd name="connsiteY4" fmla="*/ 1099642 h 4556074"/>
                  <a:gd name="connsiteX5" fmla="*/ 201168 w 393342"/>
                  <a:gd name="connsiteY5" fmla="*/ 1456258 h 4556074"/>
                  <a:gd name="connsiteX6" fmla="*/ 265176 w 393342"/>
                  <a:gd name="connsiteY6" fmla="*/ 1620850 h 4556074"/>
                  <a:gd name="connsiteX7" fmla="*/ 365760 w 393342"/>
                  <a:gd name="connsiteY7" fmla="*/ 1931746 h 4556074"/>
                  <a:gd name="connsiteX8" fmla="*/ 310896 w 393342"/>
                  <a:gd name="connsiteY8" fmla="*/ 2004898 h 4556074"/>
                  <a:gd name="connsiteX9" fmla="*/ 338328 w 393342"/>
                  <a:gd name="connsiteY9" fmla="*/ 2324938 h 4556074"/>
                  <a:gd name="connsiteX10" fmla="*/ 393192 w 393342"/>
                  <a:gd name="connsiteY10" fmla="*/ 2754706 h 4556074"/>
                  <a:gd name="connsiteX11" fmla="*/ 320040 w 393342"/>
                  <a:gd name="connsiteY11" fmla="*/ 2983306 h 4556074"/>
                  <a:gd name="connsiteX12" fmla="*/ 237744 w 393342"/>
                  <a:gd name="connsiteY12" fmla="*/ 3184474 h 4556074"/>
                  <a:gd name="connsiteX13" fmla="*/ 164592 w 393342"/>
                  <a:gd name="connsiteY13" fmla="*/ 3202762 h 4556074"/>
                  <a:gd name="connsiteX14" fmla="*/ 137160 w 393342"/>
                  <a:gd name="connsiteY14" fmla="*/ 3358210 h 4556074"/>
                  <a:gd name="connsiteX15" fmla="*/ 91440 w 393342"/>
                  <a:gd name="connsiteY15" fmla="*/ 3513658 h 4556074"/>
                  <a:gd name="connsiteX16" fmla="*/ 109728 w 393342"/>
                  <a:gd name="connsiteY16" fmla="*/ 3787978 h 4556074"/>
                  <a:gd name="connsiteX17" fmla="*/ 109728 w 393342"/>
                  <a:gd name="connsiteY17" fmla="*/ 3961714 h 4556074"/>
                  <a:gd name="connsiteX18" fmla="*/ 146304 w 393342"/>
                  <a:gd name="connsiteY18" fmla="*/ 4089730 h 4556074"/>
                  <a:gd name="connsiteX19" fmla="*/ 54864 w 393342"/>
                  <a:gd name="connsiteY19" fmla="*/ 4354906 h 4556074"/>
                  <a:gd name="connsiteX20" fmla="*/ 0 w 393342"/>
                  <a:gd name="connsiteY20" fmla="*/ 4556074 h 4556074"/>
                  <a:gd name="connsiteX21" fmla="*/ 0 w 393342"/>
                  <a:gd name="connsiteY21" fmla="*/ 4556074 h 4556074"/>
                  <a:gd name="connsiteX0" fmla="*/ 205740 w 393342"/>
                  <a:gd name="connsiteY0" fmla="*/ 3114 h 4552254"/>
                  <a:gd name="connsiteX1" fmla="*/ 210312 w 393342"/>
                  <a:gd name="connsiteY1" fmla="*/ 231714 h 4552254"/>
                  <a:gd name="connsiteX2" fmla="*/ 182880 w 393342"/>
                  <a:gd name="connsiteY2" fmla="*/ 464886 h 4552254"/>
                  <a:gd name="connsiteX3" fmla="*/ 164592 w 393342"/>
                  <a:gd name="connsiteY3" fmla="*/ 766638 h 4552254"/>
                  <a:gd name="connsiteX4" fmla="*/ 164592 w 393342"/>
                  <a:gd name="connsiteY4" fmla="*/ 1095822 h 4552254"/>
                  <a:gd name="connsiteX5" fmla="*/ 201168 w 393342"/>
                  <a:gd name="connsiteY5" fmla="*/ 1452438 h 4552254"/>
                  <a:gd name="connsiteX6" fmla="*/ 265176 w 393342"/>
                  <a:gd name="connsiteY6" fmla="*/ 1617030 h 4552254"/>
                  <a:gd name="connsiteX7" fmla="*/ 365760 w 393342"/>
                  <a:gd name="connsiteY7" fmla="*/ 1927926 h 4552254"/>
                  <a:gd name="connsiteX8" fmla="*/ 310896 w 393342"/>
                  <a:gd name="connsiteY8" fmla="*/ 2001078 h 4552254"/>
                  <a:gd name="connsiteX9" fmla="*/ 338328 w 393342"/>
                  <a:gd name="connsiteY9" fmla="*/ 2321118 h 4552254"/>
                  <a:gd name="connsiteX10" fmla="*/ 393192 w 393342"/>
                  <a:gd name="connsiteY10" fmla="*/ 2750886 h 4552254"/>
                  <a:gd name="connsiteX11" fmla="*/ 320040 w 393342"/>
                  <a:gd name="connsiteY11" fmla="*/ 2979486 h 4552254"/>
                  <a:gd name="connsiteX12" fmla="*/ 237744 w 393342"/>
                  <a:gd name="connsiteY12" fmla="*/ 3180654 h 4552254"/>
                  <a:gd name="connsiteX13" fmla="*/ 164592 w 393342"/>
                  <a:gd name="connsiteY13" fmla="*/ 3198942 h 4552254"/>
                  <a:gd name="connsiteX14" fmla="*/ 137160 w 393342"/>
                  <a:gd name="connsiteY14" fmla="*/ 3354390 h 4552254"/>
                  <a:gd name="connsiteX15" fmla="*/ 91440 w 393342"/>
                  <a:gd name="connsiteY15" fmla="*/ 3509838 h 4552254"/>
                  <a:gd name="connsiteX16" fmla="*/ 109728 w 393342"/>
                  <a:gd name="connsiteY16" fmla="*/ 3784158 h 4552254"/>
                  <a:gd name="connsiteX17" fmla="*/ 109728 w 393342"/>
                  <a:gd name="connsiteY17" fmla="*/ 3957894 h 4552254"/>
                  <a:gd name="connsiteX18" fmla="*/ 146304 w 393342"/>
                  <a:gd name="connsiteY18" fmla="*/ 4085910 h 4552254"/>
                  <a:gd name="connsiteX19" fmla="*/ 54864 w 393342"/>
                  <a:gd name="connsiteY19" fmla="*/ 4351086 h 4552254"/>
                  <a:gd name="connsiteX20" fmla="*/ 0 w 393342"/>
                  <a:gd name="connsiteY20" fmla="*/ 4552254 h 4552254"/>
                  <a:gd name="connsiteX21" fmla="*/ 0 w 393342"/>
                  <a:gd name="connsiteY21" fmla="*/ 4552254 h 4552254"/>
                  <a:gd name="connsiteX0" fmla="*/ 198120 w 393342"/>
                  <a:gd name="connsiteY0" fmla="*/ 3114 h 4552254"/>
                  <a:gd name="connsiteX1" fmla="*/ 210312 w 393342"/>
                  <a:gd name="connsiteY1" fmla="*/ 231714 h 4552254"/>
                  <a:gd name="connsiteX2" fmla="*/ 182880 w 393342"/>
                  <a:gd name="connsiteY2" fmla="*/ 464886 h 4552254"/>
                  <a:gd name="connsiteX3" fmla="*/ 164592 w 393342"/>
                  <a:gd name="connsiteY3" fmla="*/ 766638 h 4552254"/>
                  <a:gd name="connsiteX4" fmla="*/ 164592 w 393342"/>
                  <a:gd name="connsiteY4" fmla="*/ 1095822 h 4552254"/>
                  <a:gd name="connsiteX5" fmla="*/ 201168 w 393342"/>
                  <a:gd name="connsiteY5" fmla="*/ 1452438 h 4552254"/>
                  <a:gd name="connsiteX6" fmla="*/ 265176 w 393342"/>
                  <a:gd name="connsiteY6" fmla="*/ 1617030 h 4552254"/>
                  <a:gd name="connsiteX7" fmla="*/ 365760 w 393342"/>
                  <a:gd name="connsiteY7" fmla="*/ 1927926 h 4552254"/>
                  <a:gd name="connsiteX8" fmla="*/ 310896 w 393342"/>
                  <a:gd name="connsiteY8" fmla="*/ 2001078 h 4552254"/>
                  <a:gd name="connsiteX9" fmla="*/ 338328 w 393342"/>
                  <a:gd name="connsiteY9" fmla="*/ 2321118 h 4552254"/>
                  <a:gd name="connsiteX10" fmla="*/ 393192 w 393342"/>
                  <a:gd name="connsiteY10" fmla="*/ 2750886 h 4552254"/>
                  <a:gd name="connsiteX11" fmla="*/ 320040 w 393342"/>
                  <a:gd name="connsiteY11" fmla="*/ 2979486 h 4552254"/>
                  <a:gd name="connsiteX12" fmla="*/ 237744 w 393342"/>
                  <a:gd name="connsiteY12" fmla="*/ 3180654 h 4552254"/>
                  <a:gd name="connsiteX13" fmla="*/ 164592 w 393342"/>
                  <a:gd name="connsiteY13" fmla="*/ 3198942 h 4552254"/>
                  <a:gd name="connsiteX14" fmla="*/ 137160 w 393342"/>
                  <a:gd name="connsiteY14" fmla="*/ 3354390 h 4552254"/>
                  <a:gd name="connsiteX15" fmla="*/ 91440 w 393342"/>
                  <a:gd name="connsiteY15" fmla="*/ 3509838 h 4552254"/>
                  <a:gd name="connsiteX16" fmla="*/ 109728 w 393342"/>
                  <a:gd name="connsiteY16" fmla="*/ 3784158 h 4552254"/>
                  <a:gd name="connsiteX17" fmla="*/ 109728 w 393342"/>
                  <a:gd name="connsiteY17" fmla="*/ 3957894 h 4552254"/>
                  <a:gd name="connsiteX18" fmla="*/ 146304 w 393342"/>
                  <a:gd name="connsiteY18" fmla="*/ 4085910 h 4552254"/>
                  <a:gd name="connsiteX19" fmla="*/ 54864 w 393342"/>
                  <a:gd name="connsiteY19" fmla="*/ 4351086 h 4552254"/>
                  <a:gd name="connsiteX20" fmla="*/ 0 w 393342"/>
                  <a:gd name="connsiteY20" fmla="*/ 4552254 h 4552254"/>
                  <a:gd name="connsiteX21" fmla="*/ 0 w 393342"/>
                  <a:gd name="connsiteY21" fmla="*/ 4552254 h 4552254"/>
                  <a:gd name="connsiteX0" fmla="*/ 228600 w 393342"/>
                  <a:gd name="connsiteY0" fmla="*/ 3983 h 4499783"/>
                  <a:gd name="connsiteX1" fmla="*/ 210312 w 393342"/>
                  <a:gd name="connsiteY1" fmla="*/ 179243 h 4499783"/>
                  <a:gd name="connsiteX2" fmla="*/ 182880 w 393342"/>
                  <a:gd name="connsiteY2" fmla="*/ 412415 h 4499783"/>
                  <a:gd name="connsiteX3" fmla="*/ 164592 w 393342"/>
                  <a:gd name="connsiteY3" fmla="*/ 714167 h 4499783"/>
                  <a:gd name="connsiteX4" fmla="*/ 164592 w 393342"/>
                  <a:gd name="connsiteY4" fmla="*/ 1043351 h 4499783"/>
                  <a:gd name="connsiteX5" fmla="*/ 201168 w 393342"/>
                  <a:gd name="connsiteY5" fmla="*/ 1399967 h 4499783"/>
                  <a:gd name="connsiteX6" fmla="*/ 265176 w 393342"/>
                  <a:gd name="connsiteY6" fmla="*/ 1564559 h 4499783"/>
                  <a:gd name="connsiteX7" fmla="*/ 365760 w 393342"/>
                  <a:gd name="connsiteY7" fmla="*/ 1875455 h 4499783"/>
                  <a:gd name="connsiteX8" fmla="*/ 310896 w 393342"/>
                  <a:gd name="connsiteY8" fmla="*/ 1948607 h 4499783"/>
                  <a:gd name="connsiteX9" fmla="*/ 338328 w 393342"/>
                  <a:gd name="connsiteY9" fmla="*/ 2268647 h 4499783"/>
                  <a:gd name="connsiteX10" fmla="*/ 393192 w 393342"/>
                  <a:gd name="connsiteY10" fmla="*/ 2698415 h 4499783"/>
                  <a:gd name="connsiteX11" fmla="*/ 320040 w 393342"/>
                  <a:gd name="connsiteY11" fmla="*/ 2927015 h 4499783"/>
                  <a:gd name="connsiteX12" fmla="*/ 237744 w 393342"/>
                  <a:gd name="connsiteY12" fmla="*/ 3128183 h 4499783"/>
                  <a:gd name="connsiteX13" fmla="*/ 164592 w 393342"/>
                  <a:gd name="connsiteY13" fmla="*/ 3146471 h 4499783"/>
                  <a:gd name="connsiteX14" fmla="*/ 137160 w 393342"/>
                  <a:gd name="connsiteY14" fmla="*/ 3301919 h 4499783"/>
                  <a:gd name="connsiteX15" fmla="*/ 91440 w 393342"/>
                  <a:gd name="connsiteY15" fmla="*/ 3457367 h 4499783"/>
                  <a:gd name="connsiteX16" fmla="*/ 109728 w 393342"/>
                  <a:gd name="connsiteY16" fmla="*/ 3731687 h 4499783"/>
                  <a:gd name="connsiteX17" fmla="*/ 109728 w 393342"/>
                  <a:gd name="connsiteY17" fmla="*/ 3905423 h 4499783"/>
                  <a:gd name="connsiteX18" fmla="*/ 146304 w 393342"/>
                  <a:gd name="connsiteY18" fmla="*/ 4033439 h 4499783"/>
                  <a:gd name="connsiteX19" fmla="*/ 54864 w 393342"/>
                  <a:gd name="connsiteY19" fmla="*/ 4298615 h 4499783"/>
                  <a:gd name="connsiteX20" fmla="*/ 0 w 393342"/>
                  <a:gd name="connsiteY20" fmla="*/ 4499783 h 4499783"/>
                  <a:gd name="connsiteX21" fmla="*/ 0 w 393342"/>
                  <a:gd name="connsiteY21" fmla="*/ 4499783 h 4499783"/>
                  <a:gd name="connsiteX0" fmla="*/ 228600 w 393342"/>
                  <a:gd name="connsiteY0" fmla="*/ 0 h 4495800"/>
                  <a:gd name="connsiteX1" fmla="*/ 210312 w 393342"/>
                  <a:gd name="connsiteY1" fmla="*/ 175260 h 4495800"/>
                  <a:gd name="connsiteX2" fmla="*/ 182880 w 393342"/>
                  <a:gd name="connsiteY2" fmla="*/ 408432 h 4495800"/>
                  <a:gd name="connsiteX3" fmla="*/ 164592 w 393342"/>
                  <a:gd name="connsiteY3" fmla="*/ 710184 h 4495800"/>
                  <a:gd name="connsiteX4" fmla="*/ 164592 w 393342"/>
                  <a:gd name="connsiteY4" fmla="*/ 1039368 h 4495800"/>
                  <a:gd name="connsiteX5" fmla="*/ 201168 w 393342"/>
                  <a:gd name="connsiteY5" fmla="*/ 1395984 h 4495800"/>
                  <a:gd name="connsiteX6" fmla="*/ 265176 w 393342"/>
                  <a:gd name="connsiteY6" fmla="*/ 1560576 h 4495800"/>
                  <a:gd name="connsiteX7" fmla="*/ 365760 w 393342"/>
                  <a:gd name="connsiteY7" fmla="*/ 1871472 h 4495800"/>
                  <a:gd name="connsiteX8" fmla="*/ 310896 w 393342"/>
                  <a:gd name="connsiteY8" fmla="*/ 1944624 h 4495800"/>
                  <a:gd name="connsiteX9" fmla="*/ 338328 w 393342"/>
                  <a:gd name="connsiteY9" fmla="*/ 2264664 h 4495800"/>
                  <a:gd name="connsiteX10" fmla="*/ 393192 w 393342"/>
                  <a:gd name="connsiteY10" fmla="*/ 2694432 h 4495800"/>
                  <a:gd name="connsiteX11" fmla="*/ 320040 w 393342"/>
                  <a:gd name="connsiteY11" fmla="*/ 2923032 h 4495800"/>
                  <a:gd name="connsiteX12" fmla="*/ 237744 w 393342"/>
                  <a:gd name="connsiteY12" fmla="*/ 3124200 h 4495800"/>
                  <a:gd name="connsiteX13" fmla="*/ 164592 w 393342"/>
                  <a:gd name="connsiteY13" fmla="*/ 3142488 h 4495800"/>
                  <a:gd name="connsiteX14" fmla="*/ 137160 w 393342"/>
                  <a:gd name="connsiteY14" fmla="*/ 3297936 h 4495800"/>
                  <a:gd name="connsiteX15" fmla="*/ 91440 w 393342"/>
                  <a:gd name="connsiteY15" fmla="*/ 3453384 h 4495800"/>
                  <a:gd name="connsiteX16" fmla="*/ 109728 w 393342"/>
                  <a:gd name="connsiteY16" fmla="*/ 3727704 h 4495800"/>
                  <a:gd name="connsiteX17" fmla="*/ 109728 w 393342"/>
                  <a:gd name="connsiteY17" fmla="*/ 3901440 h 4495800"/>
                  <a:gd name="connsiteX18" fmla="*/ 146304 w 393342"/>
                  <a:gd name="connsiteY18" fmla="*/ 4029456 h 4495800"/>
                  <a:gd name="connsiteX19" fmla="*/ 54864 w 393342"/>
                  <a:gd name="connsiteY19" fmla="*/ 4294632 h 4495800"/>
                  <a:gd name="connsiteX20" fmla="*/ 0 w 393342"/>
                  <a:gd name="connsiteY20" fmla="*/ 4495800 h 4495800"/>
                  <a:gd name="connsiteX21" fmla="*/ 0 w 393342"/>
                  <a:gd name="connsiteY21" fmla="*/ 4495800 h 4495800"/>
                  <a:gd name="connsiteX0" fmla="*/ 228600 w 393342"/>
                  <a:gd name="connsiteY0" fmla="*/ 0 h 4495800"/>
                  <a:gd name="connsiteX1" fmla="*/ 210312 w 393342"/>
                  <a:gd name="connsiteY1" fmla="*/ 175260 h 4495800"/>
                  <a:gd name="connsiteX2" fmla="*/ 182880 w 393342"/>
                  <a:gd name="connsiteY2" fmla="*/ 408432 h 4495800"/>
                  <a:gd name="connsiteX3" fmla="*/ 164592 w 393342"/>
                  <a:gd name="connsiteY3" fmla="*/ 710184 h 4495800"/>
                  <a:gd name="connsiteX4" fmla="*/ 164592 w 393342"/>
                  <a:gd name="connsiteY4" fmla="*/ 1039368 h 4495800"/>
                  <a:gd name="connsiteX5" fmla="*/ 201168 w 393342"/>
                  <a:gd name="connsiteY5" fmla="*/ 1395984 h 4495800"/>
                  <a:gd name="connsiteX6" fmla="*/ 265176 w 393342"/>
                  <a:gd name="connsiteY6" fmla="*/ 1560576 h 4495800"/>
                  <a:gd name="connsiteX7" fmla="*/ 365760 w 393342"/>
                  <a:gd name="connsiteY7" fmla="*/ 1871472 h 4495800"/>
                  <a:gd name="connsiteX8" fmla="*/ 310896 w 393342"/>
                  <a:gd name="connsiteY8" fmla="*/ 1944624 h 4495800"/>
                  <a:gd name="connsiteX9" fmla="*/ 338328 w 393342"/>
                  <a:gd name="connsiteY9" fmla="*/ 2264664 h 4495800"/>
                  <a:gd name="connsiteX10" fmla="*/ 393192 w 393342"/>
                  <a:gd name="connsiteY10" fmla="*/ 2694432 h 4495800"/>
                  <a:gd name="connsiteX11" fmla="*/ 320040 w 393342"/>
                  <a:gd name="connsiteY11" fmla="*/ 2923032 h 4495800"/>
                  <a:gd name="connsiteX12" fmla="*/ 237744 w 393342"/>
                  <a:gd name="connsiteY12" fmla="*/ 3124200 h 4495800"/>
                  <a:gd name="connsiteX13" fmla="*/ 164592 w 393342"/>
                  <a:gd name="connsiteY13" fmla="*/ 3142488 h 4495800"/>
                  <a:gd name="connsiteX14" fmla="*/ 137160 w 393342"/>
                  <a:gd name="connsiteY14" fmla="*/ 3297936 h 4495800"/>
                  <a:gd name="connsiteX15" fmla="*/ 91440 w 393342"/>
                  <a:gd name="connsiteY15" fmla="*/ 3453384 h 4495800"/>
                  <a:gd name="connsiteX16" fmla="*/ 109728 w 393342"/>
                  <a:gd name="connsiteY16" fmla="*/ 3727704 h 4495800"/>
                  <a:gd name="connsiteX17" fmla="*/ 109728 w 393342"/>
                  <a:gd name="connsiteY17" fmla="*/ 3901440 h 4495800"/>
                  <a:gd name="connsiteX18" fmla="*/ 146304 w 393342"/>
                  <a:gd name="connsiteY18" fmla="*/ 4029456 h 4495800"/>
                  <a:gd name="connsiteX19" fmla="*/ 54864 w 393342"/>
                  <a:gd name="connsiteY19" fmla="*/ 4294632 h 4495800"/>
                  <a:gd name="connsiteX20" fmla="*/ 0 w 393342"/>
                  <a:gd name="connsiteY20" fmla="*/ 4495800 h 4495800"/>
                  <a:gd name="connsiteX21" fmla="*/ 0 w 393342"/>
                  <a:gd name="connsiteY21" fmla="*/ 4495800 h 449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342" h="4495800">
                    <a:moveTo>
                      <a:pt x="228600" y="0"/>
                    </a:moveTo>
                    <a:cubicBezTo>
                      <a:pt x="223265" y="94869"/>
                      <a:pt x="217932" y="107188"/>
                      <a:pt x="210312" y="175260"/>
                    </a:cubicBezTo>
                    <a:cubicBezTo>
                      <a:pt x="202692" y="243332"/>
                      <a:pt x="190500" y="319278"/>
                      <a:pt x="182880" y="408432"/>
                    </a:cubicBezTo>
                    <a:cubicBezTo>
                      <a:pt x="175260" y="497586"/>
                      <a:pt x="167640" y="605028"/>
                      <a:pt x="164592" y="710184"/>
                    </a:cubicBezTo>
                    <a:cubicBezTo>
                      <a:pt x="161544" y="815340"/>
                      <a:pt x="158496" y="925068"/>
                      <a:pt x="164592" y="1039368"/>
                    </a:cubicBezTo>
                    <a:cubicBezTo>
                      <a:pt x="170688" y="1153668"/>
                      <a:pt x="184404" y="1309116"/>
                      <a:pt x="201168" y="1395984"/>
                    </a:cubicBezTo>
                    <a:cubicBezTo>
                      <a:pt x="217932" y="1482852"/>
                      <a:pt x="237744" y="1481328"/>
                      <a:pt x="265176" y="1560576"/>
                    </a:cubicBezTo>
                    <a:cubicBezTo>
                      <a:pt x="292608" y="1639824"/>
                      <a:pt x="358140" y="1807464"/>
                      <a:pt x="365760" y="1871472"/>
                    </a:cubicBezTo>
                    <a:cubicBezTo>
                      <a:pt x="373380" y="1935480"/>
                      <a:pt x="315468" y="1879092"/>
                      <a:pt x="310896" y="1944624"/>
                    </a:cubicBezTo>
                    <a:cubicBezTo>
                      <a:pt x="306324" y="2010156"/>
                      <a:pt x="324612" y="2139696"/>
                      <a:pt x="338328" y="2264664"/>
                    </a:cubicBezTo>
                    <a:cubicBezTo>
                      <a:pt x="352044" y="2389632"/>
                      <a:pt x="396240" y="2584704"/>
                      <a:pt x="393192" y="2694432"/>
                    </a:cubicBezTo>
                    <a:cubicBezTo>
                      <a:pt x="390144" y="2804160"/>
                      <a:pt x="345948" y="2851404"/>
                      <a:pt x="320040" y="2923032"/>
                    </a:cubicBezTo>
                    <a:cubicBezTo>
                      <a:pt x="294132" y="2994660"/>
                      <a:pt x="263652" y="3087624"/>
                      <a:pt x="237744" y="3124200"/>
                    </a:cubicBezTo>
                    <a:cubicBezTo>
                      <a:pt x="211836" y="3160776"/>
                      <a:pt x="181356" y="3113532"/>
                      <a:pt x="164592" y="3142488"/>
                    </a:cubicBezTo>
                    <a:cubicBezTo>
                      <a:pt x="147828" y="3171444"/>
                      <a:pt x="149352" y="3246120"/>
                      <a:pt x="137160" y="3297936"/>
                    </a:cubicBezTo>
                    <a:cubicBezTo>
                      <a:pt x="124968" y="3349752"/>
                      <a:pt x="96012" y="3381756"/>
                      <a:pt x="91440" y="3453384"/>
                    </a:cubicBezTo>
                    <a:cubicBezTo>
                      <a:pt x="86868" y="3525012"/>
                      <a:pt x="106680" y="3653028"/>
                      <a:pt x="109728" y="3727704"/>
                    </a:cubicBezTo>
                    <a:cubicBezTo>
                      <a:pt x="112776" y="3802380"/>
                      <a:pt x="103632" y="3851148"/>
                      <a:pt x="109728" y="3901440"/>
                    </a:cubicBezTo>
                    <a:cubicBezTo>
                      <a:pt x="115824" y="3951732"/>
                      <a:pt x="155448" y="3963924"/>
                      <a:pt x="146304" y="4029456"/>
                    </a:cubicBezTo>
                    <a:cubicBezTo>
                      <a:pt x="137160" y="4094988"/>
                      <a:pt x="79248" y="4216908"/>
                      <a:pt x="54864" y="4294632"/>
                    </a:cubicBezTo>
                    <a:cubicBezTo>
                      <a:pt x="30480" y="4372356"/>
                      <a:pt x="0" y="4495800"/>
                      <a:pt x="0" y="4495800"/>
                    </a:cubicBezTo>
                    <a:lnTo>
                      <a:pt x="0" y="4495800"/>
                    </a:lnTo>
                  </a:path>
                </a:pathLst>
              </a:custGeom>
              <a:noFill/>
              <a:ln w="38100">
                <a:solidFill>
                  <a:srgbClr val="FFC000"/>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p>
            </p:txBody>
          </p:sp>
          <p:sp>
            <p:nvSpPr>
              <p:cNvPr id="6" name="フリーフォーム 5"/>
              <p:cNvSpPr/>
              <p:nvPr/>
            </p:nvSpPr>
            <p:spPr>
              <a:xfrm>
                <a:off x="6552023" y="728005"/>
                <a:ext cx="844095" cy="5580959"/>
              </a:xfrm>
              <a:custGeom>
                <a:avLst/>
                <a:gdLst>
                  <a:gd name="connsiteX0" fmla="*/ 61789 w 468225"/>
                  <a:gd name="connsiteY0" fmla="*/ 0 h 4813300"/>
                  <a:gd name="connsiteX1" fmla="*/ 4639 w 468225"/>
                  <a:gd name="connsiteY1" fmla="*/ 158750 h 4813300"/>
                  <a:gd name="connsiteX2" fmla="*/ 169739 w 468225"/>
                  <a:gd name="connsiteY2" fmla="*/ 641350 h 4813300"/>
                  <a:gd name="connsiteX3" fmla="*/ 258639 w 468225"/>
                  <a:gd name="connsiteY3" fmla="*/ 1092200 h 4813300"/>
                  <a:gd name="connsiteX4" fmla="*/ 214189 w 468225"/>
                  <a:gd name="connsiteY4" fmla="*/ 1600200 h 4813300"/>
                  <a:gd name="connsiteX5" fmla="*/ 404689 w 468225"/>
                  <a:gd name="connsiteY5" fmla="*/ 1911350 h 4813300"/>
                  <a:gd name="connsiteX6" fmla="*/ 468189 w 468225"/>
                  <a:gd name="connsiteY6" fmla="*/ 2133600 h 4813300"/>
                  <a:gd name="connsiteX7" fmla="*/ 398339 w 468225"/>
                  <a:gd name="connsiteY7" fmla="*/ 2736850 h 4813300"/>
                  <a:gd name="connsiteX8" fmla="*/ 322139 w 468225"/>
                  <a:gd name="connsiteY8" fmla="*/ 3168650 h 4813300"/>
                  <a:gd name="connsiteX9" fmla="*/ 93539 w 468225"/>
                  <a:gd name="connsiteY9" fmla="*/ 3829050 h 4813300"/>
                  <a:gd name="connsiteX10" fmla="*/ 163389 w 468225"/>
                  <a:gd name="connsiteY10" fmla="*/ 4235450 h 4813300"/>
                  <a:gd name="connsiteX11" fmla="*/ 195139 w 468225"/>
                  <a:gd name="connsiteY11" fmla="*/ 4648200 h 4813300"/>
                  <a:gd name="connsiteX12" fmla="*/ 49089 w 468225"/>
                  <a:gd name="connsiteY12" fmla="*/ 4813300 h 4813300"/>
                  <a:gd name="connsiteX0" fmla="*/ 163831 w 463587"/>
                  <a:gd name="connsiteY0" fmla="*/ 0 h 5022755"/>
                  <a:gd name="connsiteX1" fmla="*/ 1 w 463587"/>
                  <a:gd name="connsiteY1" fmla="*/ 368205 h 5022755"/>
                  <a:gd name="connsiteX2" fmla="*/ 165101 w 463587"/>
                  <a:gd name="connsiteY2" fmla="*/ 850805 h 5022755"/>
                  <a:gd name="connsiteX3" fmla="*/ 254001 w 463587"/>
                  <a:gd name="connsiteY3" fmla="*/ 1301655 h 5022755"/>
                  <a:gd name="connsiteX4" fmla="*/ 209551 w 463587"/>
                  <a:gd name="connsiteY4" fmla="*/ 1809655 h 5022755"/>
                  <a:gd name="connsiteX5" fmla="*/ 400051 w 463587"/>
                  <a:gd name="connsiteY5" fmla="*/ 2120805 h 5022755"/>
                  <a:gd name="connsiteX6" fmla="*/ 463551 w 463587"/>
                  <a:gd name="connsiteY6" fmla="*/ 2343055 h 5022755"/>
                  <a:gd name="connsiteX7" fmla="*/ 393701 w 463587"/>
                  <a:gd name="connsiteY7" fmla="*/ 2946305 h 5022755"/>
                  <a:gd name="connsiteX8" fmla="*/ 317501 w 463587"/>
                  <a:gd name="connsiteY8" fmla="*/ 3378105 h 5022755"/>
                  <a:gd name="connsiteX9" fmla="*/ 88901 w 463587"/>
                  <a:gd name="connsiteY9" fmla="*/ 4038505 h 5022755"/>
                  <a:gd name="connsiteX10" fmla="*/ 158751 w 463587"/>
                  <a:gd name="connsiteY10" fmla="*/ 4444905 h 5022755"/>
                  <a:gd name="connsiteX11" fmla="*/ 190501 w 463587"/>
                  <a:gd name="connsiteY11" fmla="*/ 4857655 h 5022755"/>
                  <a:gd name="connsiteX12" fmla="*/ 44451 w 463587"/>
                  <a:gd name="connsiteY12" fmla="*/ 5022755 h 5022755"/>
                  <a:gd name="connsiteX0" fmla="*/ 202141 w 463797"/>
                  <a:gd name="connsiteY0" fmla="*/ 0 h 5187327"/>
                  <a:gd name="connsiteX1" fmla="*/ 211 w 463797"/>
                  <a:gd name="connsiteY1" fmla="*/ 532777 h 5187327"/>
                  <a:gd name="connsiteX2" fmla="*/ 165311 w 463797"/>
                  <a:gd name="connsiteY2" fmla="*/ 1015377 h 5187327"/>
                  <a:gd name="connsiteX3" fmla="*/ 254211 w 463797"/>
                  <a:gd name="connsiteY3" fmla="*/ 1466227 h 5187327"/>
                  <a:gd name="connsiteX4" fmla="*/ 209761 w 463797"/>
                  <a:gd name="connsiteY4" fmla="*/ 1974227 h 5187327"/>
                  <a:gd name="connsiteX5" fmla="*/ 400261 w 463797"/>
                  <a:gd name="connsiteY5" fmla="*/ 2285377 h 5187327"/>
                  <a:gd name="connsiteX6" fmla="*/ 463761 w 463797"/>
                  <a:gd name="connsiteY6" fmla="*/ 2507627 h 5187327"/>
                  <a:gd name="connsiteX7" fmla="*/ 393911 w 463797"/>
                  <a:gd name="connsiteY7" fmla="*/ 3110877 h 5187327"/>
                  <a:gd name="connsiteX8" fmla="*/ 317711 w 463797"/>
                  <a:gd name="connsiteY8" fmla="*/ 3542677 h 5187327"/>
                  <a:gd name="connsiteX9" fmla="*/ 89111 w 463797"/>
                  <a:gd name="connsiteY9" fmla="*/ 4203077 h 5187327"/>
                  <a:gd name="connsiteX10" fmla="*/ 158961 w 463797"/>
                  <a:gd name="connsiteY10" fmla="*/ 4609477 h 5187327"/>
                  <a:gd name="connsiteX11" fmla="*/ 190711 w 463797"/>
                  <a:gd name="connsiteY11" fmla="*/ 5022227 h 5187327"/>
                  <a:gd name="connsiteX12" fmla="*/ 44661 w 463797"/>
                  <a:gd name="connsiteY12" fmla="*/ 5187327 h 5187327"/>
                  <a:gd name="connsiteX0" fmla="*/ 204229 w 465885"/>
                  <a:gd name="connsiteY0" fmla="*/ 0 h 5187327"/>
                  <a:gd name="connsiteX1" fmla="*/ 79776 w 465885"/>
                  <a:gd name="connsiteY1" fmla="*/ 216935 h 5187327"/>
                  <a:gd name="connsiteX2" fmla="*/ 2299 w 465885"/>
                  <a:gd name="connsiteY2" fmla="*/ 532777 h 5187327"/>
                  <a:gd name="connsiteX3" fmla="*/ 167399 w 465885"/>
                  <a:gd name="connsiteY3" fmla="*/ 1015377 h 5187327"/>
                  <a:gd name="connsiteX4" fmla="*/ 256299 w 465885"/>
                  <a:gd name="connsiteY4" fmla="*/ 1466227 h 5187327"/>
                  <a:gd name="connsiteX5" fmla="*/ 211849 w 465885"/>
                  <a:gd name="connsiteY5" fmla="*/ 1974227 h 5187327"/>
                  <a:gd name="connsiteX6" fmla="*/ 402349 w 465885"/>
                  <a:gd name="connsiteY6" fmla="*/ 2285377 h 5187327"/>
                  <a:gd name="connsiteX7" fmla="*/ 465849 w 465885"/>
                  <a:gd name="connsiteY7" fmla="*/ 2507627 h 5187327"/>
                  <a:gd name="connsiteX8" fmla="*/ 395999 w 465885"/>
                  <a:gd name="connsiteY8" fmla="*/ 3110877 h 5187327"/>
                  <a:gd name="connsiteX9" fmla="*/ 319799 w 465885"/>
                  <a:gd name="connsiteY9" fmla="*/ 3542677 h 5187327"/>
                  <a:gd name="connsiteX10" fmla="*/ 91199 w 465885"/>
                  <a:gd name="connsiteY10" fmla="*/ 4203077 h 5187327"/>
                  <a:gd name="connsiteX11" fmla="*/ 161049 w 465885"/>
                  <a:gd name="connsiteY11" fmla="*/ 4609477 h 5187327"/>
                  <a:gd name="connsiteX12" fmla="*/ 192799 w 465885"/>
                  <a:gd name="connsiteY12" fmla="*/ 5022227 h 5187327"/>
                  <a:gd name="connsiteX13" fmla="*/ 46749 w 465885"/>
                  <a:gd name="connsiteY13" fmla="*/ 5187327 h 5187327"/>
                  <a:gd name="connsiteX0" fmla="*/ 202462 w 464118"/>
                  <a:gd name="connsiteY0" fmla="*/ 0 h 5187327"/>
                  <a:gd name="connsiteX1" fmla="*/ 116109 w 464118"/>
                  <a:gd name="connsiteY1" fmla="*/ 223169 h 5187327"/>
                  <a:gd name="connsiteX2" fmla="*/ 532 w 464118"/>
                  <a:gd name="connsiteY2" fmla="*/ 532777 h 5187327"/>
                  <a:gd name="connsiteX3" fmla="*/ 165632 w 464118"/>
                  <a:gd name="connsiteY3" fmla="*/ 1015377 h 5187327"/>
                  <a:gd name="connsiteX4" fmla="*/ 254532 w 464118"/>
                  <a:gd name="connsiteY4" fmla="*/ 1466227 h 5187327"/>
                  <a:gd name="connsiteX5" fmla="*/ 210082 w 464118"/>
                  <a:gd name="connsiteY5" fmla="*/ 1974227 h 5187327"/>
                  <a:gd name="connsiteX6" fmla="*/ 400582 w 464118"/>
                  <a:gd name="connsiteY6" fmla="*/ 2285377 h 5187327"/>
                  <a:gd name="connsiteX7" fmla="*/ 464082 w 464118"/>
                  <a:gd name="connsiteY7" fmla="*/ 2507627 h 5187327"/>
                  <a:gd name="connsiteX8" fmla="*/ 394232 w 464118"/>
                  <a:gd name="connsiteY8" fmla="*/ 3110877 h 5187327"/>
                  <a:gd name="connsiteX9" fmla="*/ 318032 w 464118"/>
                  <a:gd name="connsiteY9" fmla="*/ 3542677 h 5187327"/>
                  <a:gd name="connsiteX10" fmla="*/ 89432 w 464118"/>
                  <a:gd name="connsiteY10" fmla="*/ 4203077 h 5187327"/>
                  <a:gd name="connsiteX11" fmla="*/ 159282 w 464118"/>
                  <a:gd name="connsiteY11" fmla="*/ 4609477 h 5187327"/>
                  <a:gd name="connsiteX12" fmla="*/ 191032 w 464118"/>
                  <a:gd name="connsiteY12" fmla="*/ 5022227 h 5187327"/>
                  <a:gd name="connsiteX13" fmla="*/ 44982 w 464118"/>
                  <a:gd name="connsiteY13" fmla="*/ 5187327 h 5187327"/>
                  <a:gd name="connsiteX0" fmla="*/ 202462 w 464118"/>
                  <a:gd name="connsiteY0" fmla="*/ 0 h 5187327"/>
                  <a:gd name="connsiteX1" fmla="*/ 116109 w 464118"/>
                  <a:gd name="connsiteY1" fmla="*/ 223169 h 5187327"/>
                  <a:gd name="connsiteX2" fmla="*/ 532 w 464118"/>
                  <a:gd name="connsiteY2" fmla="*/ 532777 h 5187327"/>
                  <a:gd name="connsiteX3" fmla="*/ 165632 w 464118"/>
                  <a:gd name="connsiteY3" fmla="*/ 1015377 h 5187327"/>
                  <a:gd name="connsiteX4" fmla="*/ 254532 w 464118"/>
                  <a:gd name="connsiteY4" fmla="*/ 1466227 h 5187327"/>
                  <a:gd name="connsiteX5" fmla="*/ 210082 w 464118"/>
                  <a:gd name="connsiteY5" fmla="*/ 1974227 h 5187327"/>
                  <a:gd name="connsiteX6" fmla="*/ 400582 w 464118"/>
                  <a:gd name="connsiteY6" fmla="*/ 2285377 h 5187327"/>
                  <a:gd name="connsiteX7" fmla="*/ 464082 w 464118"/>
                  <a:gd name="connsiteY7" fmla="*/ 2507627 h 5187327"/>
                  <a:gd name="connsiteX8" fmla="*/ 394232 w 464118"/>
                  <a:gd name="connsiteY8" fmla="*/ 3110877 h 5187327"/>
                  <a:gd name="connsiteX9" fmla="*/ 318032 w 464118"/>
                  <a:gd name="connsiteY9" fmla="*/ 3542677 h 5187327"/>
                  <a:gd name="connsiteX10" fmla="*/ 89432 w 464118"/>
                  <a:gd name="connsiteY10" fmla="*/ 4203077 h 5187327"/>
                  <a:gd name="connsiteX11" fmla="*/ 159282 w 464118"/>
                  <a:gd name="connsiteY11" fmla="*/ 4609477 h 5187327"/>
                  <a:gd name="connsiteX12" fmla="*/ 191032 w 464118"/>
                  <a:gd name="connsiteY12" fmla="*/ 5022227 h 5187327"/>
                  <a:gd name="connsiteX13" fmla="*/ 128808 w 464118"/>
                  <a:gd name="connsiteY13" fmla="*/ 5110451 h 5187327"/>
                  <a:gd name="connsiteX14" fmla="*/ 44982 w 464118"/>
                  <a:gd name="connsiteY14" fmla="*/ 5187327 h 5187327"/>
                  <a:gd name="connsiteX0" fmla="*/ 652780 w 914436"/>
                  <a:gd name="connsiteY0" fmla="*/ 0 h 5935380"/>
                  <a:gd name="connsiteX1" fmla="*/ 566427 w 914436"/>
                  <a:gd name="connsiteY1" fmla="*/ 223169 h 5935380"/>
                  <a:gd name="connsiteX2" fmla="*/ 450850 w 914436"/>
                  <a:gd name="connsiteY2" fmla="*/ 532777 h 5935380"/>
                  <a:gd name="connsiteX3" fmla="*/ 615950 w 914436"/>
                  <a:gd name="connsiteY3" fmla="*/ 1015377 h 5935380"/>
                  <a:gd name="connsiteX4" fmla="*/ 704850 w 914436"/>
                  <a:gd name="connsiteY4" fmla="*/ 1466227 h 5935380"/>
                  <a:gd name="connsiteX5" fmla="*/ 660400 w 914436"/>
                  <a:gd name="connsiteY5" fmla="*/ 1974227 h 5935380"/>
                  <a:gd name="connsiteX6" fmla="*/ 850900 w 914436"/>
                  <a:gd name="connsiteY6" fmla="*/ 2285377 h 5935380"/>
                  <a:gd name="connsiteX7" fmla="*/ 914400 w 914436"/>
                  <a:gd name="connsiteY7" fmla="*/ 2507627 h 5935380"/>
                  <a:gd name="connsiteX8" fmla="*/ 844550 w 914436"/>
                  <a:gd name="connsiteY8" fmla="*/ 3110877 h 5935380"/>
                  <a:gd name="connsiteX9" fmla="*/ 768350 w 914436"/>
                  <a:gd name="connsiteY9" fmla="*/ 3542677 h 5935380"/>
                  <a:gd name="connsiteX10" fmla="*/ 539750 w 914436"/>
                  <a:gd name="connsiteY10" fmla="*/ 4203077 h 5935380"/>
                  <a:gd name="connsiteX11" fmla="*/ 609600 w 914436"/>
                  <a:gd name="connsiteY11" fmla="*/ 4609477 h 5935380"/>
                  <a:gd name="connsiteX12" fmla="*/ 641350 w 914436"/>
                  <a:gd name="connsiteY12" fmla="*/ 5022227 h 5935380"/>
                  <a:gd name="connsiteX13" fmla="*/ 579126 w 914436"/>
                  <a:gd name="connsiteY13" fmla="*/ 5110451 h 5935380"/>
                  <a:gd name="connsiteX14" fmla="*/ 0 w 914436"/>
                  <a:gd name="connsiteY14" fmla="*/ 5935380 h 5935380"/>
                  <a:gd name="connsiteX0" fmla="*/ 652780 w 914436"/>
                  <a:gd name="connsiteY0" fmla="*/ 0 h 5935380"/>
                  <a:gd name="connsiteX1" fmla="*/ 566427 w 914436"/>
                  <a:gd name="connsiteY1" fmla="*/ 223169 h 5935380"/>
                  <a:gd name="connsiteX2" fmla="*/ 450850 w 914436"/>
                  <a:gd name="connsiteY2" fmla="*/ 532777 h 5935380"/>
                  <a:gd name="connsiteX3" fmla="*/ 615950 w 914436"/>
                  <a:gd name="connsiteY3" fmla="*/ 1015377 h 5935380"/>
                  <a:gd name="connsiteX4" fmla="*/ 704850 w 914436"/>
                  <a:gd name="connsiteY4" fmla="*/ 1466227 h 5935380"/>
                  <a:gd name="connsiteX5" fmla="*/ 660400 w 914436"/>
                  <a:gd name="connsiteY5" fmla="*/ 1974227 h 5935380"/>
                  <a:gd name="connsiteX6" fmla="*/ 850900 w 914436"/>
                  <a:gd name="connsiteY6" fmla="*/ 2285377 h 5935380"/>
                  <a:gd name="connsiteX7" fmla="*/ 914400 w 914436"/>
                  <a:gd name="connsiteY7" fmla="*/ 2507627 h 5935380"/>
                  <a:gd name="connsiteX8" fmla="*/ 844550 w 914436"/>
                  <a:gd name="connsiteY8" fmla="*/ 3110877 h 5935380"/>
                  <a:gd name="connsiteX9" fmla="*/ 768350 w 914436"/>
                  <a:gd name="connsiteY9" fmla="*/ 3542677 h 5935380"/>
                  <a:gd name="connsiteX10" fmla="*/ 539750 w 914436"/>
                  <a:gd name="connsiteY10" fmla="*/ 4203077 h 5935380"/>
                  <a:gd name="connsiteX11" fmla="*/ 609600 w 914436"/>
                  <a:gd name="connsiteY11" fmla="*/ 4609477 h 5935380"/>
                  <a:gd name="connsiteX12" fmla="*/ 641350 w 914436"/>
                  <a:gd name="connsiteY12" fmla="*/ 5022227 h 5935380"/>
                  <a:gd name="connsiteX13" fmla="*/ 452126 w 914436"/>
                  <a:gd name="connsiteY13" fmla="*/ 5366036 h 5935380"/>
                  <a:gd name="connsiteX14" fmla="*/ 0 w 914436"/>
                  <a:gd name="connsiteY14" fmla="*/ 5935380 h 5935380"/>
                  <a:gd name="connsiteX0" fmla="*/ 652780 w 914436"/>
                  <a:gd name="connsiteY0" fmla="*/ 0 h 5935380"/>
                  <a:gd name="connsiteX1" fmla="*/ 566427 w 914436"/>
                  <a:gd name="connsiteY1" fmla="*/ 223169 h 5935380"/>
                  <a:gd name="connsiteX2" fmla="*/ 450850 w 914436"/>
                  <a:gd name="connsiteY2" fmla="*/ 532777 h 5935380"/>
                  <a:gd name="connsiteX3" fmla="*/ 615950 w 914436"/>
                  <a:gd name="connsiteY3" fmla="*/ 1015377 h 5935380"/>
                  <a:gd name="connsiteX4" fmla="*/ 704850 w 914436"/>
                  <a:gd name="connsiteY4" fmla="*/ 1466227 h 5935380"/>
                  <a:gd name="connsiteX5" fmla="*/ 660400 w 914436"/>
                  <a:gd name="connsiteY5" fmla="*/ 1974227 h 5935380"/>
                  <a:gd name="connsiteX6" fmla="*/ 850900 w 914436"/>
                  <a:gd name="connsiteY6" fmla="*/ 2285377 h 5935380"/>
                  <a:gd name="connsiteX7" fmla="*/ 914400 w 914436"/>
                  <a:gd name="connsiteY7" fmla="*/ 2507627 h 5935380"/>
                  <a:gd name="connsiteX8" fmla="*/ 844550 w 914436"/>
                  <a:gd name="connsiteY8" fmla="*/ 3110877 h 5935380"/>
                  <a:gd name="connsiteX9" fmla="*/ 768350 w 914436"/>
                  <a:gd name="connsiteY9" fmla="*/ 3542677 h 5935380"/>
                  <a:gd name="connsiteX10" fmla="*/ 539750 w 914436"/>
                  <a:gd name="connsiteY10" fmla="*/ 4203077 h 5935380"/>
                  <a:gd name="connsiteX11" fmla="*/ 609600 w 914436"/>
                  <a:gd name="connsiteY11" fmla="*/ 4609477 h 5935380"/>
                  <a:gd name="connsiteX12" fmla="*/ 641350 w 914436"/>
                  <a:gd name="connsiteY12" fmla="*/ 5022227 h 5935380"/>
                  <a:gd name="connsiteX13" fmla="*/ 452126 w 914436"/>
                  <a:gd name="connsiteY13" fmla="*/ 5366036 h 5935380"/>
                  <a:gd name="connsiteX14" fmla="*/ 0 w 914436"/>
                  <a:gd name="connsiteY14" fmla="*/ 5935380 h 5935380"/>
                  <a:gd name="connsiteX0" fmla="*/ 652780 w 914436"/>
                  <a:gd name="connsiteY0" fmla="*/ 0 h 5935380"/>
                  <a:gd name="connsiteX1" fmla="*/ 566427 w 914436"/>
                  <a:gd name="connsiteY1" fmla="*/ 223169 h 5935380"/>
                  <a:gd name="connsiteX2" fmla="*/ 450850 w 914436"/>
                  <a:gd name="connsiteY2" fmla="*/ 532777 h 5935380"/>
                  <a:gd name="connsiteX3" fmla="*/ 615950 w 914436"/>
                  <a:gd name="connsiteY3" fmla="*/ 1015377 h 5935380"/>
                  <a:gd name="connsiteX4" fmla="*/ 704850 w 914436"/>
                  <a:gd name="connsiteY4" fmla="*/ 1466227 h 5935380"/>
                  <a:gd name="connsiteX5" fmla="*/ 660400 w 914436"/>
                  <a:gd name="connsiteY5" fmla="*/ 1974227 h 5935380"/>
                  <a:gd name="connsiteX6" fmla="*/ 850900 w 914436"/>
                  <a:gd name="connsiteY6" fmla="*/ 2285377 h 5935380"/>
                  <a:gd name="connsiteX7" fmla="*/ 914400 w 914436"/>
                  <a:gd name="connsiteY7" fmla="*/ 2507627 h 5935380"/>
                  <a:gd name="connsiteX8" fmla="*/ 844550 w 914436"/>
                  <a:gd name="connsiteY8" fmla="*/ 3110877 h 5935380"/>
                  <a:gd name="connsiteX9" fmla="*/ 768350 w 914436"/>
                  <a:gd name="connsiteY9" fmla="*/ 3542677 h 5935380"/>
                  <a:gd name="connsiteX10" fmla="*/ 539750 w 914436"/>
                  <a:gd name="connsiteY10" fmla="*/ 4203077 h 5935380"/>
                  <a:gd name="connsiteX11" fmla="*/ 609600 w 914436"/>
                  <a:gd name="connsiteY11" fmla="*/ 4609477 h 5935380"/>
                  <a:gd name="connsiteX12" fmla="*/ 584200 w 914436"/>
                  <a:gd name="connsiteY12" fmla="*/ 5040928 h 5935380"/>
                  <a:gd name="connsiteX13" fmla="*/ 452126 w 914436"/>
                  <a:gd name="connsiteY13" fmla="*/ 5366036 h 5935380"/>
                  <a:gd name="connsiteX14" fmla="*/ 0 w 914436"/>
                  <a:gd name="connsiteY14" fmla="*/ 5935380 h 593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36" h="5935380">
                    <a:moveTo>
                      <a:pt x="652780" y="0"/>
                    </a:moveTo>
                    <a:cubicBezTo>
                      <a:pt x="632038" y="36156"/>
                      <a:pt x="600082" y="134373"/>
                      <a:pt x="566427" y="223169"/>
                    </a:cubicBezTo>
                    <a:cubicBezTo>
                      <a:pt x="532772" y="311965"/>
                      <a:pt x="442596" y="400742"/>
                      <a:pt x="450850" y="532777"/>
                    </a:cubicBezTo>
                    <a:cubicBezTo>
                      <a:pt x="459104" y="664812"/>
                      <a:pt x="573617" y="859802"/>
                      <a:pt x="615950" y="1015377"/>
                    </a:cubicBezTo>
                    <a:cubicBezTo>
                      <a:pt x="658283" y="1170952"/>
                      <a:pt x="697442" y="1306419"/>
                      <a:pt x="704850" y="1466227"/>
                    </a:cubicBezTo>
                    <a:cubicBezTo>
                      <a:pt x="712258" y="1626035"/>
                      <a:pt x="636058" y="1837702"/>
                      <a:pt x="660400" y="1974227"/>
                    </a:cubicBezTo>
                    <a:cubicBezTo>
                      <a:pt x="684742" y="2110752"/>
                      <a:pt x="808567" y="2196477"/>
                      <a:pt x="850900" y="2285377"/>
                    </a:cubicBezTo>
                    <a:cubicBezTo>
                      <a:pt x="893233" y="2374277"/>
                      <a:pt x="915458" y="2370044"/>
                      <a:pt x="914400" y="2507627"/>
                    </a:cubicBezTo>
                    <a:cubicBezTo>
                      <a:pt x="913342" y="2645210"/>
                      <a:pt x="868892" y="2938369"/>
                      <a:pt x="844550" y="3110877"/>
                    </a:cubicBezTo>
                    <a:cubicBezTo>
                      <a:pt x="820208" y="3283385"/>
                      <a:pt x="819150" y="3360644"/>
                      <a:pt x="768350" y="3542677"/>
                    </a:cubicBezTo>
                    <a:cubicBezTo>
                      <a:pt x="717550" y="3724710"/>
                      <a:pt x="566208" y="4025277"/>
                      <a:pt x="539750" y="4203077"/>
                    </a:cubicBezTo>
                    <a:cubicBezTo>
                      <a:pt x="513292" y="4380877"/>
                      <a:pt x="602192" y="4469835"/>
                      <a:pt x="609600" y="4609477"/>
                    </a:cubicBezTo>
                    <a:cubicBezTo>
                      <a:pt x="617008" y="4749119"/>
                      <a:pt x="743796" y="4933536"/>
                      <a:pt x="584200" y="5040928"/>
                    </a:cubicBezTo>
                    <a:cubicBezTo>
                      <a:pt x="424604" y="5148320"/>
                      <a:pt x="476468" y="5338519"/>
                      <a:pt x="452126" y="5366036"/>
                    </a:cubicBezTo>
                    <a:cubicBezTo>
                      <a:pt x="427784" y="5393553"/>
                      <a:pt x="13971" y="5922567"/>
                      <a:pt x="0" y="5935380"/>
                    </a:cubicBezTo>
                  </a:path>
                </a:pathLst>
              </a:custGeom>
              <a:noFill/>
              <a:ln w="38100">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p>
            </p:txBody>
          </p:sp>
          <p:sp>
            <p:nvSpPr>
              <p:cNvPr id="7" name="フリーフォーム 6"/>
              <p:cNvSpPr/>
              <p:nvPr/>
            </p:nvSpPr>
            <p:spPr>
              <a:xfrm>
                <a:off x="7708096" y="2127740"/>
                <a:ext cx="1148688" cy="2270613"/>
              </a:xfrm>
              <a:custGeom>
                <a:avLst/>
                <a:gdLst>
                  <a:gd name="connsiteX0" fmla="*/ 80224 w 849844"/>
                  <a:gd name="connsiteY0" fmla="*/ 2362200 h 2362200"/>
                  <a:gd name="connsiteX1" fmla="*/ 4024 w 849844"/>
                  <a:gd name="connsiteY1" fmla="*/ 2270760 h 2362200"/>
                  <a:gd name="connsiteX2" fmla="*/ 26884 w 849844"/>
                  <a:gd name="connsiteY2" fmla="*/ 2164080 h 2362200"/>
                  <a:gd name="connsiteX3" fmla="*/ 164044 w 849844"/>
                  <a:gd name="connsiteY3" fmla="*/ 2103120 h 2362200"/>
                  <a:gd name="connsiteX4" fmla="*/ 202144 w 849844"/>
                  <a:gd name="connsiteY4" fmla="*/ 1996440 h 2362200"/>
                  <a:gd name="connsiteX5" fmla="*/ 133564 w 849844"/>
                  <a:gd name="connsiteY5" fmla="*/ 1905000 h 2362200"/>
                  <a:gd name="connsiteX6" fmla="*/ 240244 w 849844"/>
                  <a:gd name="connsiteY6" fmla="*/ 1760220 h 2362200"/>
                  <a:gd name="connsiteX7" fmla="*/ 255484 w 849844"/>
                  <a:gd name="connsiteY7" fmla="*/ 1714500 h 2362200"/>
                  <a:gd name="connsiteX8" fmla="*/ 255484 w 849844"/>
                  <a:gd name="connsiteY8" fmla="*/ 1615440 h 2362200"/>
                  <a:gd name="connsiteX9" fmla="*/ 316444 w 849844"/>
                  <a:gd name="connsiteY9" fmla="*/ 1501140 h 2362200"/>
                  <a:gd name="connsiteX10" fmla="*/ 400264 w 849844"/>
                  <a:gd name="connsiteY10" fmla="*/ 1409700 h 2362200"/>
                  <a:gd name="connsiteX11" fmla="*/ 278344 w 849844"/>
                  <a:gd name="connsiteY11" fmla="*/ 1188720 h 2362200"/>
                  <a:gd name="connsiteX12" fmla="*/ 285964 w 849844"/>
                  <a:gd name="connsiteY12" fmla="*/ 1066800 h 2362200"/>
                  <a:gd name="connsiteX13" fmla="*/ 430744 w 849844"/>
                  <a:gd name="connsiteY13" fmla="*/ 1066800 h 2362200"/>
                  <a:gd name="connsiteX14" fmla="*/ 537424 w 849844"/>
                  <a:gd name="connsiteY14" fmla="*/ 1036320 h 2362200"/>
                  <a:gd name="connsiteX15" fmla="*/ 522184 w 849844"/>
                  <a:gd name="connsiteY15" fmla="*/ 944880 h 2362200"/>
                  <a:gd name="connsiteX16" fmla="*/ 484084 w 849844"/>
                  <a:gd name="connsiteY16" fmla="*/ 838200 h 2362200"/>
                  <a:gd name="connsiteX17" fmla="*/ 636484 w 849844"/>
                  <a:gd name="connsiteY17" fmla="*/ 754380 h 2362200"/>
                  <a:gd name="connsiteX18" fmla="*/ 766024 w 849844"/>
                  <a:gd name="connsiteY18" fmla="*/ 579120 h 2362200"/>
                  <a:gd name="connsiteX19" fmla="*/ 849844 w 849844"/>
                  <a:gd name="connsiteY19" fmla="*/ 411480 h 2362200"/>
                  <a:gd name="connsiteX20" fmla="*/ 766024 w 849844"/>
                  <a:gd name="connsiteY20" fmla="*/ 289560 h 2362200"/>
                  <a:gd name="connsiteX21" fmla="*/ 788884 w 849844"/>
                  <a:gd name="connsiteY21" fmla="*/ 152400 h 2362200"/>
                  <a:gd name="connsiteX22" fmla="*/ 796504 w 849844"/>
                  <a:gd name="connsiteY22" fmla="*/ 0 h 2362200"/>
                  <a:gd name="connsiteX0" fmla="*/ 2302 w 1226740"/>
                  <a:gd name="connsiteY0" fmla="*/ 2266950 h 2274427"/>
                  <a:gd name="connsiteX1" fmla="*/ 380920 w 1226740"/>
                  <a:gd name="connsiteY1" fmla="*/ 2270760 h 2274427"/>
                  <a:gd name="connsiteX2" fmla="*/ 403780 w 1226740"/>
                  <a:gd name="connsiteY2" fmla="*/ 2164080 h 2274427"/>
                  <a:gd name="connsiteX3" fmla="*/ 540940 w 1226740"/>
                  <a:gd name="connsiteY3" fmla="*/ 2103120 h 2274427"/>
                  <a:gd name="connsiteX4" fmla="*/ 579040 w 1226740"/>
                  <a:gd name="connsiteY4" fmla="*/ 1996440 h 2274427"/>
                  <a:gd name="connsiteX5" fmla="*/ 510460 w 1226740"/>
                  <a:gd name="connsiteY5" fmla="*/ 1905000 h 2274427"/>
                  <a:gd name="connsiteX6" fmla="*/ 617140 w 1226740"/>
                  <a:gd name="connsiteY6" fmla="*/ 1760220 h 2274427"/>
                  <a:gd name="connsiteX7" fmla="*/ 632380 w 1226740"/>
                  <a:gd name="connsiteY7" fmla="*/ 1714500 h 2274427"/>
                  <a:gd name="connsiteX8" fmla="*/ 632380 w 1226740"/>
                  <a:gd name="connsiteY8" fmla="*/ 1615440 h 2274427"/>
                  <a:gd name="connsiteX9" fmla="*/ 693340 w 1226740"/>
                  <a:gd name="connsiteY9" fmla="*/ 1501140 h 2274427"/>
                  <a:gd name="connsiteX10" fmla="*/ 777160 w 1226740"/>
                  <a:gd name="connsiteY10" fmla="*/ 1409700 h 2274427"/>
                  <a:gd name="connsiteX11" fmla="*/ 655240 w 1226740"/>
                  <a:gd name="connsiteY11" fmla="*/ 1188720 h 2274427"/>
                  <a:gd name="connsiteX12" fmla="*/ 662860 w 1226740"/>
                  <a:gd name="connsiteY12" fmla="*/ 1066800 h 2274427"/>
                  <a:gd name="connsiteX13" fmla="*/ 807640 w 1226740"/>
                  <a:gd name="connsiteY13" fmla="*/ 1066800 h 2274427"/>
                  <a:gd name="connsiteX14" fmla="*/ 914320 w 1226740"/>
                  <a:gd name="connsiteY14" fmla="*/ 1036320 h 2274427"/>
                  <a:gd name="connsiteX15" fmla="*/ 899080 w 1226740"/>
                  <a:gd name="connsiteY15" fmla="*/ 944880 h 2274427"/>
                  <a:gd name="connsiteX16" fmla="*/ 860980 w 1226740"/>
                  <a:gd name="connsiteY16" fmla="*/ 838200 h 2274427"/>
                  <a:gd name="connsiteX17" fmla="*/ 1013380 w 1226740"/>
                  <a:gd name="connsiteY17" fmla="*/ 754380 h 2274427"/>
                  <a:gd name="connsiteX18" fmla="*/ 1142920 w 1226740"/>
                  <a:gd name="connsiteY18" fmla="*/ 579120 h 2274427"/>
                  <a:gd name="connsiteX19" fmla="*/ 1226740 w 1226740"/>
                  <a:gd name="connsiteY19" fmla="*/ 411480 h 2274427"/>
                  <a:gd name="connsiteX20" fmla="*/ 1142920 w 1226740"/>
                  <a:gd name="connsiteY20" fmla="*/ 289560 h 2274427"/>
                  <a:gd name="connsiteX21" fmla="*/ 1165780 w 1226740"/>
                  <a:gd name="connsiteY21" fmla="*/ 152400 h 2274427"/>
                  <a:gd name="connsiteX22" fmla="*/ 1173400 w 1226740"/>
                  <a:gd name="connsiteY22" fmla="*/ 0 h 2274427"/>
                  <a:gd name="connsiteX0" fmla="*/ 5599 w 1230037"/>
                  <a:gd name="connsiteY0" fmla="*/ 2266950 h 2266950"/>
                  <a:gd name="connsiteX1" fmla="*/ 165142 w 1230037"/>
                  <a:gd name="connsiteY1" fmla="*/ 2168366 h 2266950"/>
                  <a:gd name="connsiteX2" fmla="*/ 407077 w 1230037"/>
                  <a:gd name="connsiteY2" fmla="*/ 2164080 h 2266950"/>
                  <a:gd name="connsiteX3" fmla="*/ 544237 w 1230037"/>
                  <a:gd name="connsiteY3" fmla="*/ 2103120 h 2266950"/>
                  <a:gd name="connsiteX4" fmla="*/ 582337 w 1230037"/>
                  <a:gd name="connsiteY4" fmla="*/ 1996440 h 2266950"/>
                  <a:gd name="connsiteX5" fmla="*/ 513757 w 1230037"/>
                  <a:gd name="connsiteY5" fmla="*/ 1905000 h 2266950"/>
                  <a:gd name="connsiteX6" fmla="*/ 620437 w 1230037"/>
                  <a:gd name="connsiteY6" fmla="*/ 1760220 h 2266950"/>
                  <a:gd name="connsiteX7" fmla="*/ 635677 w 1230037"/>
                  <a:gd name="connsiteY7" fmla="*/ 1714500 h 2266950"/>
                  <a:gd name="connsiteX8" fmla="*/ 635677 w 1230037"/>
                  <a:gd name="connsiteY8" fmla="*/ 1615440 h 2266950"/>
                  <a:gd name="connsiteX9" fmla="*/ 696637 w 1230037"/>
                  <a:gd name="connsiteY9" fmla="*/ 1501140 h 2266950"/>
                  <a:gd name="connsiteX10" fmla="*/ 780457 w 1230037"/>
                  <a:gd name="connsiteY10" fmla="*/ 1409700 h 2266950"/>
                  <a:gd name="connsiteX11" fmla="*/ 658537 w 1230037"/>
                  <a:gd name="connsiteY11" fmla="*/ 1188720 h 2266950"/>
                  <a:gd name="connsiteX12" fmla="*/ 666157 w 1230037"/>
                  <a:gd name="connsiteY12" fmla="*/ 1066800 h 2266950"/>
                  <a:gd name="connsiteX13" fmla="*/ 810937 w 1230037"/>
                  <a:gd name="connsiteY13" fmla="*/ 1066800 h 2266950"/>
                  <a:gd name="connsiteX14" fmla="*/ 917617 w 1230037"/>
                  <a:gd name="connsiteY14" fmla="*/ 1036320 h 2266950"/>
                  <a:gd name="connsiteX15" fmla="*/ 902377 w 1230037"/>
                  <a:gd name="connsiteY15" fmla="*/ 944880 h 2266950"/>
                  <a:gd name="connsiteX16" fmla="*/ 864277 w 1230037"/>
                  <a:gd name="connsiteY16" fmla="*/ 838200 h 2266950"/>
                  <a:gd name="connsiteX17" fmla="*/ 1016677 w 1230037"/>
                  <a:gd name="connsiteY17" fmla="*/ 754380 h 2266950"/>
                  <a:gd name="connsiteX18" fmla="*/ 1146217 w 1230037"/>
                  <a:gd name="connsiteY18" fmla="*/ 579120 h 2266950"/>
                  <a:gd name="connsiteX19" fmla="*/ 1230037 w 1230037"/>
                  <a:gd name="connsiteY19" fmla="*/ 411480 h 2266950"/>
                  <a:gd name="connsiteX20" fmla="*/ 1146217 w 1230037"/>
                  <a:gd name="connsiteY20" fmla="*/ 289560 h 2266950"/>
                  <a:gd name="connsiteX21" fmla="*/ 1169077 w 1230037"/>
                  <a:gd name="connsiteY21" fmla="*/ 152400 h 2266950"/>
                  <a:gd name="connsiteX22" fmla="*/ 1176697 w 1230037"/>
                  <a:gd name="connsiteY22" fmla="*/ 0 h 2266950"/>
                  <a:gd name="connsiteX0" fmla="*/ 5015 w 1250885"/>
                  <a:gd name="connsiteY0" fmla="*/ 2278856 h 2278856"/>
                  <a:gd name="connsiteX1" fmla="*/ 185990 w 1250885"/>
                  <a:gd name="connsiteY1" fmla="*/ 2168366 h 2278856"/>
                  <a:gd name="connsiteX2" fmla="*/ 427925 w 1250885"/>
                  <a:gd name="connsiteY2" fmla="*/ 2164080 h 2278856"/>
                  <a:gd name="connsiteX3" fmla="*/ 565085 w 1250885"/>
                  <a:gd name="connsiteY3" fmla="*/ 2103120 h 2278856"/>
                  <a:gd name="connsiteX4" fmla="*/ 603185 w 1250885"/>
                  <a:gd name="connsiteY4" fmla="*/ 1996440 h 2278856"/>
                  <a:gd name="connsiteX5" fmla="*/ 534605 w 1250885"/>
                  <a:gd name="connsiteY5" fmla="*/ 1905000 h 2278856"/>
                  <a:gd name="connsiteX6" fmla="*/ 641285 w 1250885"/>
                  <a:gd name="connsiteY6" fmla="*/ 1760220 h 2278856"/>
                  <a:gd name="connsiteX7" fmla="*/ 656525 w 1250885"/>
                  <a:gd name="connsiteY7" fmla="*/ 1714500 h 2278856"/>
                  <a:gd name="connsiteX8" fmla="*/ 656525 w 1250885"/>
                  <a:gd name="connsiteY8" fmla="*/ 1615440 h 2278856"/>
                  <a:gd name="connsiteX9" fmla="*/ 717485 w 1250885"/>
                  <a:gd name="connsiteY9" fmla="*/ 1501140 h 2278856"/>
                  <a:gd name="connsiteX10" fmla="*/ 801305 w 1250885"/>
                  <a:gd name="connsiteY10" fmla="*/ 1409700 h 2278856"/>
                  <a:gd name="connsiteX11" fmla="*/ 679385 w 1250885"/>
                  <a:gd name="connsiteY11" fmla="*/ 1188720 h 2278856"/>
                  <a:gd name="connsiteX12" fmla="*/ 687005 w 1250885"/>
                  <a:gd name="connsiteY12" fmla="*/ 1066800 h 2278856"/>
                  <a:gd name="connsiteX13" fmla="*/ 831785 w 1250885"/>
                  <a:gd name="connsiteY13" fmla="*/ 1066800 h 2278856"/>
                  <a:gd name="connsiteX14" fmla="*/ 938465 w 1250885"/>
                  <a:gd name="connsiteY14" fmla="*/ 1036320 h 2278856"/>
                  <a:gd name="connsiteX15" fmla="*/ 923225 w 1250885"/>
                  <a:gd name="connsiteY15" fmla="*/ 944880 h 2278856"/>
                  <a:gd name="connsiteX16" fmla="*/ 885125 w 1250885"/>
                  <a:gd name="connsiteY16" fmla="*/ 838200 h 2278856"/>
                  <a:gd name="connsiteX17" fmla="*/ 1037525 w 1250885"/>
                  <a:gd name="connsiteY17" fmla="*/ 754380 h 2278856"/>
                  <a:gd name="connsiteX18" fmla="*/ 1167065 w 1250885"/>
                  <a:gd name="connsiteY18" fmla="*/ 579120 h 2278856"/>
                  <a:gd name="connsiteX19" fmla="*/ 1250885 w 1250885"/>
                  <a:gd name="connsiteY19" fmla="*/ 411480 h 2278856"/>
                  <a:gd name="connsiteX20" fmla="*/ 1167065 w 1250885"/>
                  <a:gd name="connsiteY20" fmla="*/ 289560 h 2278856"/>
                  <a:gd name="connsiteX21" fmla="*/ 1189925 w 1250885"/>
                  <a:gd name="connsiteY21" fmla="*/ 152400 h 2278856"/>
                  <a:gd name="connsiteX22" fmla="*/ 1197545 w 1250885"/>
                  <a:gd name="connsiteY22" fmla="*/ 0 h 2278856"/>
                  <a:gd name="connsiteX0" fmla="*/ 4958 w 1253210"/>
                  <a:gd name="connsiteY0" fmla="*/ 2376487 h 2376487"/>
                  <a:gd name="connsiteX1" fmla="*/ 188315 w 1253210"/>
                  <a:gd name="connsiteY1" fmla="*/ 2168366 h 2376487"/>
                  <a:gd name="connsiteX2" fmla="*/ 430250 w 1253210"/>
                  <a:gd name="connsiteY2" fmla="*/ 2164080 h 2376487"/>
                  <a:gd name="connsiteX3" fmla="*/ 567410 w 1253210"/>
                  <a:gd name="connsiteY3" fmla="*/ 2103120 h 2376487"/>
                  <a:gd name="connsiteX4" fmla="*/ 605510 w 1253210"/>
                  <a:gd name="connsiteY4" fmla="*/ 1996440 h 2376487"/>
                  <a:gd name="connsiteX5" fmla="*/ 536930 w 1253210"/>
                  <a:gd name="connsiteY5" fmla="*/ 1905000 h 2376487"/>
                  <a:gd name="connsiteX6" fmla="*/ 643610 w 1253210"/>
                  <a:gd name="connsiteY6" fmla="*/ 1760220 h 2376487"/>
                  <a:gd name="connsiteX7" fmla="*/ 658850 w 1253210"/>
                  <a:gd name="connsiteY7" fmla="*/ 1714500 h 2376487"/>
                  <a:gd name="connsiteX8" fmla="*/ 658850 w 1253210"/>
                  <a:gd name="connsiteY8" fmla="*/ 1615440 h 2376487"/>
                  <a:gd name="connsiteX9" fmla="*/ 719810 w 1253210"/>
                  <a:gd name="connsiteY9" fmla="*/ 1501140 h 2376487"/>
                  <a:gd name="connsiteX10" fmla="*/ 803630 w 1253210"/>
                  <a:gd name="connsiteY10" fmla="*/ 1409700 h 2376487"/>
                  <a:gd name="connsiteX11" fmla="*/ 681710 w 1253210"/>
                  <a:gd name="connsiteY11" fmla="*/ 1188720 h 2376487"/>
                  <a:gd name="connsiteX12" fmla="*/ 689330 w 1253210"/>
                  <a:gd name="connsiteY12" fmla="*/ 1066800 h 2376487"/>
                  <a:gd name="connsiteX13" fmla="*/ 834110 w 1253210"/>
                  <a:gd name="connsiteY13" fmla="*/ 1066800 h 2376487"/>
                  <a:gd name="connsiteX14" fmla="*/ 940790 w 1253210"/>
                  <a:gd name="connsiteY14" fmla="*/ 1036320 h 2376487"/>
                  <a:gd name="connsiteX15" fmla="*/ 925550 w 1253210"/>
                  <a:gd name="connsiteY15" fmla="*/ 944880 h 2376487"/>
                  <a:gd name="connsiteX16" fmla="*/ 887450 w 1253210"/>
                  <a:gd name="connsiteY16" fmla="*/ 838200 h 2376487"/>
                  <a:gd name="connsiteX17" fmla="*/ 1039850 w 1253210"/>
                  <a:gd name="connsiteY17" fmla="*/ 754380 h 2376487"/>
                  <a:gd name="connsiteX18" fmla="*/ 1169390 w 1253210"/>
                  <a:gd name="connsiteY18" fmla="*/ 579120 h 2376487"/>
                  <a:gd name="connsiteX19" fmla="*/ 1253210 w 1253210"/>
                  <a:gd name="connsiteY19" fmla="*/ 411480 h 2376487"/>
                  <a:gd name="connsiteX20" fmla="*/ 1169390 w 1253210"/>
                  <a:gd name="connsiteY20" fmla="*/ 289560 h 2376487"/>
                  <a:gd name="connsiteX21" fmla="*/ 1192250 w 1253210"/>
                  <a:gd name="connsiteY21" fmla="*/ 152400 h 2376487"/>
                  <a:gd name="connsiteX22" fmla="*/ 1199870 w 1253210"/>
                  <a:gd name="connsiteY22" fmla="*/ 0 h 2376487"/>
                  <a:gd name="connsiteX0" fmla="*/ 0 w 1248252"/>
                  <a:gd name="connsiteY0" fmla="*/ 2376487 h 2376487"/>
                  <a:gd name="connsiteX1" fmla="*/ 71916 w 1248252"/>
                  <a:gd name="connsiteY1" fmla="*/ 2257426 h 2376487"/>
                  <a:gd name="connsiteX2" fmla="*/ 183357 w 1248252"/>
                  <a:gd name="connsiteY2" fmla="*/ 2168366 h 2376487"/>
                  <a:gd name="connsiteX3" fmla="*/ 425292 w 1248252"/>
                  <a:gd name="connsiteY3" fmla="*/ 2164080 h 2376487"/>
                  <a:gd name="connsiteX4" fmla="*/ 562452 w 1248252"/>
                  <a:gd name="connsiteY4" fmla="*/ 2103120 h 2376487"/>
                  <a:gd name="connsiteX5" fmla="*/ 600552 w 1248252"/>
                  <a:gd name="connsiteY5" fmla="*/ 1996440 h 2376487"/>
                  <a:gd name="connsiteX6" fmla="*/ 531972 w 1248252"/>
                  <a:gd name="connsiteY6" fmla="*/ 1905000 h 2376487"/>
                  <a:gd name="connsiteX7" fmla="*/ 638652 w 1248252"/>
                  <a:gd name="connsiteY7" fmla="*/ 1760220 h 2376487"/>
                  <a:gd name="connsiteX8" fmla="*/ 653892 w 1248252"/>
                  <a:gd name="connsiteY8" fmla="*/ 1714500 h 2376487"/>
                  <a:gd name="connsiteX9" fmla="*/ 653892 w 1248252"/>
                  <a:gd name="connsiteY9" fmla="*/ 1615440 h 2376487"/>
                  <a:gd name="connsiteX10" fmla="*/ 714852 w 1248252"/>
                  <a:gd name="connsiteY10" fmla="*/ 1501140 h 2376487"/>
                  <a:gd name="connsiteX11" fmla="*/ 798672 w 1248252"/>
                  <a:gd name="connsiteY11" fmla="*/ 1409700 h 2376487"/>
                  <a:gd name="connsiteX12" fmla="*/ 676752 w 1248252"/>
                  <a:gd name="connsiteY12" fmla="*/ 1188720 h 2376487"/>
                  <a:gd name="connsiteX13" fmla="*/ 684372 w 1248252"/>
                  <a:gd name="connsiteY13" fmla="*/ 1066800 h 2376487"/>
                  <a:gd name="connsiteX14" fmla="*/ 829152 w 1248252"/>
                  <a:gd name="connsiteY14" fmla="*/ 1066800 h 2376487"/>
                  <a:gd name="connsiteX15" fmla="*/ 935832 w 1248252"/>
                  <a:gd name="connsiteY15" fmla="*/ 1036320 h 2376487"/>
                  <a:gd name="connsiteX16" fmla="*/ 920592 w 1248252"/>
                  <a:gd name="connsiteY16" fmla="*/ 944880 h 2376487"/>
                  <a:gd name="connsiteX17" fmla="*/ 882492 w 1248252"/>
                  <a:gd name="connsiteY17" fmla="*/ 838200 h 2376487"/>
                  <a:gd name="connsiteX18" fmla="*/ 1034892 w 1248252"/>
                  <a:gd name="connsiteY18" fmla="*/ 754380 h 2376487"/>
                  <a:gd name="connsiteX19" fmla="*/ 1164432 w 1248252"/>
                  <a:gd name="connsiteY19" fmla="*/ 579120 h 2376487"/>
                  <a:gd name="connsiteX20" fmla="*/ 1248252 w 1248252"/>
                  <a:gd name="connsiteY20" fmla="*/ 411480 h 2376487"/>
                  <a:gd name="connsiteX21" fmla="*/ 1164432 w 1248252"/>
                  <a:gd name="connsiteY21" fmla="*/ 289560 h 2376487"/>
                  <a:gd name="connsiteX22" fmla="*/ 1187292 w 1248252"/>
                  <a:gd name="connsiteY22" fmla="*/ 152400 h 2376487"/>
                  <a:gd name="connsiteX23" fmla="*/ 1194912 w 1248252"/>
                  <a:gd name="connsiteY23" fmla="*/ 0 h 2376487"/>
                  <a:gd name="connsiteX0" fmla="*/ 0 w 1248252"/>
                  <a:gd name="connsiteY0" fmla="*/ 2376487 h 2376487"/>
                  <a:gd name="connsiteX1" fmla="*/ 76679 w 1248252"/>
                  <a:gd name="connsiteY1" fmla="*/ 2171701 h 2376487"/>
                  <a:gd name="connsiteX2" fmla="*/ 183357 w 1248252"/>
                  <a:gd name="connsiteY2" fmla="*/ 2168366 h 2376487"/>
                  <a:gd name="connsiteX3" fmla="*/ 425292 w 1248252"/>
                  <a:gd name="connsiteY3" fmla="*/ 2164080 h 2376487"/>
                  <a:gd name="connsiteX4" fmla="*/ 562452 w 1248252"/>
                  <a:gd name="connsiteY4" fmla="*/ 2103120 h 2376487"/>
                  <a:gd name="connsiteX5" fmla="*/ 600552 w 1248252"/>
                  <a:gd name="connsiteY5" fmla="*/ 1996440 h 2376487"/>
                  <a:gd name="connsiteX6" fmla="*/ 531972 w 1248252"/>
                  <a:gd name="connsiteY6" fmla="*/ 1905000 h 2376487"/>
                  <a:gd name="connsiteX7" fmla="*/ 638652 w 1248252"/>
                  <a:gd name="connsiteY7" fmla="*/ 1760220 h 2376487"/>
                  <a:gd name="connsiteX8" fmla="*/ 653892 w 1248252"/>
                  <a:gd name="connsiteY8" fmla="*/ 1714500 h 2376487"/>
                  <a:gd name="connsiteX9" fmla="*/ 653892 w 1248252"/>
                  <a:gd name="connsiteY9" fmla="*/ 1615440 h 2376487"/>
                  <a:gd name="connsiteX10" fmla="*/ 714852 w 1248252"/>
                  <a:gd name="connsiteY10" fmla="*/ 1501140 h 2376487"/>
                  <a:gd name="connsiteX11" fmla="*/ 798672 w 1248252"/>
                  <a:gd name="connsiteY11" fmla="*/ 1409700 h 2376487"/>
                  <a:gd name="connsiteX12" fmla="*/ 676752 w 1248252"/>
                  <a:gd name="connsiteY12" fmla="*/ 1188720 h 2376487"/>
                  <a:gd name="connsiteX13" fmla="*/ 684372 w 1248252"/>
                  <a:gd name="connsiteY13" fmla="*/ 1066800 h 2376487"/>
                  <a:gd name="connsiteX14" fmla="*/ 829152 w 1248252"/>
                  <a:gd name="connsiteY14" fmla="*/ 1066800 h 2376487"/>
                  <a:gd name="connsiteX15" fmla="*/ 935832 w 1248252"/>
                  <a:gd name="connsiteY15" fmla="*/ 1036320 h 2376487"/>
                  <a:gd name="connsiteX16" fmla="*/ 920592 w 1248252"/>
                  <a:gd name="connsiteY16" fmla="*/ 944880 h 2376487"/>
                  <a:gd name="connsiteX17" fmla="*/ 882492 w 1248252"/>
                  <a:gd name="connsiteY17" fmla="*/ 838200 h 2376487"/>
                  <a:gd name="connsiteX18" fmla="*/ 1034892 w 1248252"/>
                  <a:gd name="connsiteY18" fmla="*/ 754380 h 2376487"/>
                  <a:gd name="connsiteX19" fmla="*/ 1164432 w 1248252"/>
                  <a:gd name="connsiteY19" fmla="*/ 579120 h 2376487"/>
                  <a:gd name="connsiteX20" fmla="*/ 1248252 w 1248252"/>
                  <a:gd name="connsiteY20" fmla="*/ 411480 h 2376487"/>
                  <a:gd name="connsiteX21" fmla="*/ 1164432 w 1248252"/>
                  <a:gd name="connsiteY21" fmla="*/ 289560 h 2376487"/>
                  <a:gd name="connsiteX22" fmla="*/ 1187292 w 1248252"/>
                  <a:gd name="connsiteY22" fmla="*/ 152400 h 2376487"/>
                  <a:gd name="connsiteX23" fmla="*/ 1194912 w 1248252"/>
                  <a:gd name="connsiteY23" fmla="*/ 0 h 2376487"/>
                  <a:gd name="connsiteX0" fmla="*/ 0 w 1248252"/>
                  <a:gd name="connsiteY0" fmla="*/ 2376487 h 2376487"/>
                  <a:gd name="connsiteX1" fmla="*/ 43341 w 1248252"/>
                  <a:gd name="connsiteY1" fmla="*/ 2247901 h 2376487"/>
                  <a:gd name="connsiteX2" fmla="*/ 76679 w 1248252"/>
                  <a:gd name="connsiteY2" fmla="*/ 2171701 h 2376487"/>
                  <a:gd name="connsiteX3" fmla="*/ 183357 w 1248252"/>
                  <a:gd name="connsiteY3" fmla="*/ 2168366 h 2376487"/>
                  <a:gd name="connsiteX4" fmla="*/ 425292 w 1248252"/>
                  <a:gd name="connsiteY4" fmla="*/ 2164080 h 2376487"/>
                  <a:gd name="connsiteX5" fmla="*/ 562452 w 1248252"/>
                  <a:gd name="connsiteY5" fmla="*/ 2103120 h 2376487"/>
                  <a:gd name="connsiteX6" fmla="*/ 600552 w 1248252"/>
                  <a:gd name="connsiteY6" fmla="*/ 1996440 h 2376487"/>
                  <a:gd name="connsiteX7" fmla="*/ 531972 w 1248252"/>
                  <a:gd name="connsiteY7" fmla="*/ 1905000 h 2376487"/>
                  <a:gd name="connsiteX8" fmla="*/ 638652 w 1248252"/>
                  <a:gd name="connsiteY8" fmla="*/ 1760220 h 2376487"/>
                  <a:gd name="connsiteX9" fmla="*/ 653892 w 1248252"/>
                  <a:gd name="connsiteY9" fmla="*/ 1714500 h 2376487"/>
                  <a:gd name="connsiteX10" fmla="*/ 653892 w 1248252"/>
                  <a:gd name="connsiteY10" fmla="*/ 1615440 h 2376487"/>
                  <a:gd name="connsiteX11" fmla="*/ 714852 w 1248252"/>
                  <a:gd name="connsiteY11" fmla="*/ 1501140 h 2376487"/>
                  <a:gd name="connsiteX12" fmla="*/ 798672 w 1248252"/>
                  <a:gd name="connsiteY12" fmla="*/ 1409700 h 2376487"/>
                  <a:gd name="connsiteX13" fmla="*/ 676752 w 1248252"/>
                  <a:gd name="connsiteY13" fmla="*/ 1188720 h 2376487"/>
                  <a:gd name="connsiteX14" fmla="*/ 684372 w 1248252"/>
                  <a:gd name="connsiteY14" fmla="*/ 1066800 h 2376487"/>
                  <a:gd name="connsiteX15" fmla="*/ 829152 w 1248252"/>
                  <a:gd name="connsiteY15" fmla="*/ 1066800 h 2376487"/>
                  <a:gd name="connsiteX16" fmla="*/ 935832 w 1248252"/>
                  <a:gd name="connsiteY16" fmla="*/ 1036320 h 2376487"/>
                  <a:gd name="connsiteX17" fmla="*/ 920592 w 1248252"/>
                  <a:gd name="connsiteY17" fmla="*/ 944880 h 2376487"/>
                  <a:gd name="connsiteX18" fmla="*/ 882492 w 1248252"/>
                  <a:gd name="connsiteY18" fmla="*/ 838200 h 2376487"/>
                  <a:gd name="connsiteX19" fmla="*/ 1034892 w 1248252"/>
                  <a:gd name="connsiteY19" fmla="*/ 754380 h 2376487"/>
                  <a:gd name="connsiteX20" fmla="*/ 1164432 w 1248252"/>
                  <a:gd name="connsiteY20" fmla="*/ 579120 h 2376487"/>
                  <a:gd name="connsiteX21" fmla="*/ 1248252 w 1248252"/>
                  <a:gd name="connsiteY21" fmla="*/ 411480 h 2376487"/>
                  <a:gd name="connsiteX22" fmla="*/ 1164432 w 1248252"/>
                  <a:gd name="connsiteY22" fmla="*/ 289560 h 2376487"/>
                  <a:gd name="connsiteX23" fmla="*/ 1187292 w 1248252"/>
                  <a:gd name="connsiteY23" fmla="*/ 152400 h 2376487"/>
                  <a:gd name="connsiteX24" fmla="*/ 1194912 w 1248252"/>
                  <a:gd name="connsiteY24" fmla="*/ 0 h 2376487"/>
                  <a:gd name="connsiteX0" fmla="*/ 0 w 1248252"/>
                  <a:gd name="connsiteY0" fmla="*/ 2376487 h 2376487"/>
                  <a:gd name="connsiteX1" fmla="*/ 12385 w 1248252"/>
                  <a:gd name="connsiteY1" fmla="*/ 2264570 h 2376487"/>
                  <a:gd name="connsiteX2" fmla="*/ 76679 w 1248252"/>
                  <a:gd name="connsiteY2" fmla="*/ 2171701 h 2376487"/>
                  <a:gd name="connsiteX3" fmla="*/ 183357 w 1248252"/>
                  <a:gd name="connsiteY3" fmla="*/ 2168366 h 2376487"/>
                  <a:gd name="connsiteX4" fmla="*/ 425292 w 1248252"/>
                  <a:gd name="connsiteY4" fmla="*/ 2164080 h 2376487"/>
                  <a:gd name="connsiteX5" fmla="*/ 562452 w 1248252"/>
                  <a:gd name="connsiteY5" fmla="*/ 2103120 h 2376487"/>
                  <a:gd name="connsiteX6" fmla="*/ 600552 w 1248252"/>
                  <a:gd name="connsiteY6" fmla="*/ 1996440 h 2376487"/>
                  <a:gd name="connsiteX7" fmla="*/ 531972 w 1248252"/>
                  <a:gd name="connsiteY7" fmla="*/ 1905000 h 2376487"/>
                  <a:gd name="connsiteX8" fmla="*/ 638652 w 1248252"/>
                  <a:gd name="connsiteY8" fmla="*/ 1760220 h 2376487"/>
                  <a:gd name="connsiteX9" fmla="*/ 653892 w 1248252"/>
                  <a:gd name="connsiteY9" fmla="*/ 1714500 h 2376487"/>
                  <a:gd name="connsiteX10" fmla="*/ 653892 w 1248252"/>
                  <a:gd name="connsiteY10" fmla="*/ 1615440 h 2376487"/>
                  <a:gd name="connsiteX11" fmla="*/ 714852 w 1248252"/>
                  <a:gd name="connsiteY11" fmla="*/ 1501140 h 2376487"/>
                  <a:gd name="connsiteX12" fmla="*/ 798672 w 1248252"/>
                  <a:gd name="connsiteY12" fmla="*/ 1409700 h 2376487"/>
                  <a:gd name="connsiteX13" fmla="*/ 676752 w 1248252"/>
                  <a:gd name="connsiteY13" fmla="*/ 1188720 h 2376487"/>
                  <a:gd name="connsiteX14" fmla="*/ 684372 w 1248252"/>
                  <a:gd name="connsiteY14" fmla="*/ 1066800 h 2376487"/>
                  <a:gd name="connsiteX15" fmla="*/ 829152 w 1248252"/>
                  <a:gd name="connsiteY15" fmla="*/ 1066800 h 2376487"/>
                  <a:gd name="connsiteX16" fmla="*/ 935832 w 1248252"/>
                  <a:gd name="connsiteY16" fmla="*/ 1036320 h 2376487"/>
                  <a:gd name="connsiteX17" fmla="*/ 920592 w 1248252"/>
                  <a:gd name="connsiteY17" fmla="*/ 944880 h 2376487"/>
                  <a:gd name="connsiteX18" fmla="*/ 882492 w 1248252"/>
                  <a:gd name="connsiteY18" fmla="*/ 838200 h 2376487"/>
                  <a:gd name="connsiteX19" fmla="*/ 1034892 w 1248252"/>
                  <a:gd name="connsiteY19" fmla="*/ 754380 h 2376487"/>
                  <a:gd name="connsiteX20" fmla="*/ 1164432 w 1248252"/>
                  <a:gd name="connsiteY20" fmla="*/ 579120 h 2376487"/>
                  <a:gd name="connsiteX21" fmla="*/ 1248252 w 1248252"/>
                  <a:gd name="connsiteY21" fmla="*/ 411480 h 2376487"/>
                  <a:gd name="connsiteX22" fmla="*/ 1164432 w 1248252"/>
                  <a:gd name="connsiteY22" fmla="*/ 289560 h 2376487"/>
                  <a:gd name="connsiteX23" fmla="*/ 1187292 w 1248252"/>
                  <a:gd name="connsiteY23" fmla="*/ 152400 h 2376487"/>
                  <a:gd name="connsiteX24" fmla="*/ 1194912 w 1248252"/>
                  <a:gd name="connsiteY24" fmla="*/ 0 h 2376487"/>
                  <a:gd name="connsiteX0" fmla="*/ 193 w 1248445"/>
                  <a:gd name="connsiteY0" fmla="*/ 2376487 h 2376487"/>
                  <a:gd name="connsiteX1" fmla="*/ 5434 w 1248445"/>
                  <a:gd name="connsiteY1" fmla="*/ 2264570 h 2376487"/>
                  <a:gd name="connsiteX2" fmla="*/ 76872 w 1248445"/>
                  <a:gd name="connsiteY2" fmla="*/ 2171701 h 2376487"/>
                  <a:gd name="connsiteX3" fmla="*/ 183550 w 1248445"/>
                  <a:gd name="connsiteY3" fmla="*/ 2168366 h 2376487"/>
                  <a:gd name="connsiteX4" fmla="*/ 425485 w 1248445"/>
                  <a:gd name="connsiteY4" fmla="*/ 2164080 h 2376487"/>
                  <a:gd name="connsiteX5" fmla="*/ 562645 w 1248445"/>
                  <a:gd name="connsiteY5" fmla="*/ 2103120 h 2376487"/>
                  <a:gd name="connsiteX6" fmla="*/ 600745 w 1248445"/>
                  <a:gd name="connsiteY6" fmla="*/ 1996440 h 2376487"/>
                  <a:gd name="connsiteX7" fmla="*/ 532165 w 1248445"/>
                  <a:gd name="connsiteY7" fmla="*/ 1905000 h 2376487"/>
                  <a:gd name="connsiteX8" fmla="*/ 638845 w 1248445"/>
                  <a:gd name="connsiteY8" fmla="*/ 1760220 h 2376487"/>
                  <a:gd name="connsiteX9" fmla="*/ 654085 w 1248445"/>
                  <a:gd name="connsiteY9" fmla="*/ 1714500 h 2376487"/>
                  <a:gd name="connsiteX10" fmla="*/ 654085 w 1248445"/>
                  <a:gd name="connsiteY10" fmla="*/ 1615440 h 2376487"/>
                  <a:gd name="connsiteX11" fmla="*/ 715045 w 1248445"/>
                  <a:gd name="connsiteY11" fmla="*/ 1501140 h 2376487"/>
                  <a:gd name="connsiteX12" fmla="*/ 798865 w 1248445"/>
                  <a:gd name="connsiteY12" fmla="*/ 1409700 h 2376487"/>
                  <a:gd name="connsiteX13" fmla="*/ 676945 w 1248445"/>
                  <a:gd name="connsiteY13" fmla="*/ 1188720 h 2376487"/>
                  <a:gd name="connsiteX14" fmla="*/ 684565 w 1248445"/>
                  <a:gd name="connsiteY14" fmla="*/ 1066800 h 2376487"/>
                  <a:gd name="connsiteX15" fmla="*/ 829345 w 1248445"/>
                  <a:gd name="connsiteY15" fmla="*/ 1066800 h 2376487"/>
                  <a:gd name="connsiteX16" fmla="*/ 936025 w 1248445"/>
                  <a:gd name="connsiteY16" fmla="*/ 1036320 h 2376487"/>
                  <a:gd name="connsiteX17" fmla="*/ 920785 w 1248445"/>
                  <a:gd name="connsiteY17" fmla="*/ 944880 h 2376487"/>
                  <a:gd name="connsiteX18" fmla="*/ 882685 w 1248445"/>
                  <a:gd name="connsiteY18" fmla="*/ 838200 h 2376487"/>
                  <a:gd name="connsiteX19" fmla="*/ 1035085 w 1248445"/>
                  <a:gd name="connsiteY19" fmla="*/ 754380 h 2376487"/>
                  <a:gd name="connsiteX20" fmla="*/ 1164625 w 1248445"/>
                  <a:gd name="connsiteY20" fmla="*/ 579120 h 2376487"/>
                  <a:gd name="connsiteX21" fmla="*/ 1248445 w 1248445"/>
                  <a:gd name="connsiteY21" fmla="*/ 411480 h 2376487"/>
                  <a:gd name="connsiteX22" fmla="*/ 1164625 w 1248445"/>
                  <a:gd name="connsiteY22" fmla="*/ 289560 h 2376487"/>
                  <a:gd name="connsiteX23" fmla="*/ 1187485 w 1248445"/>
                  <a:gd name="connsiteY23" fmla="*/ 152400 h 2376487"/>
                  <a:gd name="connsiteX24" fmla="*/ 1195105 w 1248445"/>
                  <a:gd name="connsiteY24" fmla="*/ 0 h 2376487"/>
                  <a:gd name="connsiteX0" fmla="*/ 12339 w 1246304"/>
                  <a:gd name="connsiteY0" fmla="*/ 2397918 h 2397918"/>
                  <a:gd name="connsiteX1" fmla="*/ 3293 w 1246304"/>
                  <a:gd name="connsiteY1" fmla="*/ 2264570 h 2397918"/>
                  <a:gd name="connsiteX2" fmla="*/ 74731 w 1246304"/>
                  <a:gd name="connsiteY2" fmla="*/ 2171701 h 2397918"/>
                  <a:gd name="connsiteX3" fmla="*/ 181409 w 1246304"/>
                  <a:gd name="connsiteY3" fmla="*/ 2168366 h 2397918"/>
                  <a:gd name="connsiteX4" fmla="*/ 423344 w 1246304"/>
                  <a:gd name="connsiteY4" fmla="*/ 2164080 h 2397918"/>
                  <a:gd name="connsiteX5" fmla="*/ 560504 w 1246304"/>
                  <a:gd name="connsiteY5" fmla="*/ 2103120 h 2397918"/>
                  <a:gd name="connsiteX6" fmla="*/ 598604 w 1246304"/>
                  <a:gd name="connsiteY6" fmla="*/ 1996440 h 2397918"/>
                  <a:gd name="connsiteX7" fmla="*/ 530024 w 1246304"/>
                  <a:gd name="connsiteY7" fmla="*/ 1905000 h 2397918"/>
                  <a:gd name="connsiteX8" fmla="*/ 636704 w 1246304"/>
                  <a:gd name="connsiteY8" fmla="*/ 1760220 h 2397918"/>
                  <a:gd name="connsiteX9" fmla="*/ 651944 w 1246304"/>
                  <a:gd name="connsiteY9" fmla="*/ 1714500 h 2397918"/>
                  <a:gd name="connsiteX10" fmla="*/ 651944 w 1246304"/>
                  <a:gd name="connsiteY10" fmla="*/ 1615440 h 2397918"/>
                  <a:gd name="connsiteX11" fmla="*/ 712904 w 1246304"/>
                  <a:gd name="connsiteY11" fmla="*/ 1501140 h 2397918"/>
                  <a:gd name="connsiteX12" fmla="*/ 796724 w 1246304"/>
                  <a:gd name="connsiteY12" fmla="*/ 1409700 h 2397918"/>
                  <a:gd name="connsiteX13" fmla="*/ 674804 w 1246304"/>
                  <a:gd name="connsiteY13" fmla="*/ 1188720 h 2397918"/>
                  <a:gd name="connsiteX14" fmla="*/ 682424 w 1246304"/>
                  <a:gd name="connsiteY14" fmla="*/ 1066800 h 2397918"/>
                  <a:gd name="connsiteX15" fmla="*/ 827204 w 1246304"/>
                  <a:gd name="connsiteY15" fmla="*/ 1066800 h 2397918"/>
                  <a:gd name="connsiteX16" fmla="*/ 933884 w 1246304"/>
                  <a:gd name="connsiteY16" fmla="*/ 1036320 h 2397918"/>
                  <a:gd name="connsiteX17" fmla="*/ 918644 w 1246304"/>
                  <a:gd name="connsiteY17" fmla="*/ 944880 h 2397918"/>
                  <a:gd name="connsiteX18" fmla="*/ 880544 w 1246304"/>
                  <a:gd name="connsiteY18" fmla="*/ 838200 h 2397918"/>
                  <a:gd name="connsiteX19" fmla="*/ 1032944 w 1246304"/>
                  <a:gd name="connsiteY19" fmla="*/ 754380 h 2397918"/>
                  <a:gd name="connsiteX20" fmla="*/ 1162484 w 1246304"/>
                  <a:gd name="connsiteY20" fmla="*/ 579120 h 2397918"/>
                  <a:gd name="connsiteX21" fmla="*/ 1246304 w 1246304"/>
                  <a:gd name="connsiteY21" fmla="*/ 411480 h 2397918"/>
                  <a:gd name="connsiteX22" fmla="*/ 1162484 w 1246304"/>
                  <a:gd name="connsiteY22" fmla="*/ 289560 h 2397918"/>
                  <a:gd name="connsiteX23" fmla="*/ 1185344 w 1246304"/>
                  <a:gd name="connsiteY23" fmla="*/ 152400 h 2397918"/>
                  <a:gd name="connsiteX24" fmla="*/ 1192964 w 1246304"/>
                  <a:gd name="connsiteY24" fmla="*/ 0 h 2397918"/>
                  <a:gd name="connsiteX0" fmla="*/ 37166 w 1244938"/>
                  <a:gd name="connsiteY0" fmla="*/ 2431256 h 2431256"/>
                  <a:gd name="connsiteX1" fmla="*/ 1927 w 1244938"/>
                  <a:gd name="connsiteY1" fmla="*/ 2264570 h 2431256"/>
                  <a:gd name="connsiteX2" fmla="*/ 73365 w 1244938"/>
                  <a:gd name="connsiteY2" fmla="*/ 2171701 h 2431256"/>
                  <a:gd name="connsiteX3" fmla="*/ 180043 w 1244938"/>
                  <a:gd name="connsiteY3" fmla="*/ 2168366 h 2431256"/>
                  <a:gd name="connsiteX4" fmla="*/ 421978 w 1244938"/>
                  <a:gd name="connsiteY4" fmla="*/ 2164080 h 2431256"/>
                  <a:gd name="connsiteX5" fmla="*/ 559138 w 1244938"/>
                  <a:gd name="connsiteY5" fmla="*/ 2103120 h 2431256"/>
                  <a:gd name="connsiteX6" fmla="*/ 597238 w 1244938"/>
                  <a:gd name="connsiteY6" fmla="*/ 1996440 h 2431256"/>
                  <a:gd name="connsiteX7" fmla="*/ 528658 w 1244938"/>
                  <a:gd name="connsiteY7" fmla="*/ 1905000 h 2431256"/>
                  <a:gd name="connsiteX8" fmla="*/ 635338 w 1244938"/>
                  <a:gd name="connsiteY8" fmla="*/ 1760220 h 2431256"/>
                  <a:gd name="connsiteX9" fmla="*/ 650578 w 1244938"/>
                  <a:gd name="connsiteY9" fmla="*/ 1714500 h 2431256"/>
                  <a:gd name="connsiteX10" fmla="*/ 650578 w 1244938"/>
                  <a:gd name="connsiteY10" fmla="*/ 1615440 h 2431256"/>
                  <a:gd name="connsiteX11" fmla="*/ 711538 w 1244938"/>
                  <a:gd name="connsiteY11" fmla="*/ 1501140 h 2431256"/>
                  <a:gd name="connsiteX12" fmla="*/ 795358 w 1244938"/>
                  <a:gd name="connsiteY12" fmla="*/ 1409700 h 2431256"/>
                  <a:gd name="connsiteX13" fmla="*/ 673438 w 1244938"/>
                  <a:gd name="connsiteY13" fmla="*/ 1188720 h 2431256"/>
                  <a:gd name="connsiteX14" fmla="*/ 681058 w 1244938"/>
                  <a:gd name="connsiteY14" fmla="*/ 1066800 h 2431256"/>
                  <a:gd name="connsiteX15" fmla="*/ 825838 w 1244938"/>
                  <a:gd name="connsiteY15" fmla="*/ 1066800 h 2431256"/>
                  <a:gd name="connsiteX16" fmla="*/ 932518 w 1244938"/>
                  <a:gd name="connsiteY16" fmla="*/ 1036320 h 2431256"/>
                  <a:gd name="connsiteX17" fmla="*/ 917278 w 1244938"/>
                  <a:gd name="connsiteY17" fmla="*/ 944880 h 2431256"/>
                  <a:gd name="connsiteX18" fmla="*/ 879178 w 1244938"/>
                  <a:gd name="connsiteY18" fmla="*/ 838200 h 2431256"/>
                  <a:gd name="connsiteX19" fmla="*/ 1031578 w 1244938"/>
                  <a:gd name="connsiteY19" fmla="*/ 754380 h 2431256"/>
                  <a:gd name="connsiteX20" fmla="*/ 1161118 w 1244938"/>
                  <a:gd name="connsiteY20" fmla="*/ 579120 h 2431256"/>
                  <a:gd name="connsiteX21" fmla="*/ 1244938 w 1244938"/>
                  <a:gd name="connsiteY21" fmla="*/ 411480 h 2431256"/>
                  <a:gd name="connsiteX22" fmla="*/ 1161118 w 1244938"/>
                  <a:gd name="connsiteY22" fmla="*/ 289560 h 2431256"/>
                  <a:gd name="connsiteX23" fmla="*/ 1183978 w 1244938"/>
                  <a:gd name="connsiteY23" fmla="*/ 152400 h 2431256"/>
                  <a:gd name="connsiteX24" fmla="*/ 1191598 w 1244938"/>
                  <a:gd name="connsiteY24" fmla="*/ 0 h 2431256"/>
                  <a:gd name="connsiteX0" fmla="*/ 60452 w 1244412"/>
                  <a:gd name="connsiteY0" fmla="*/ 2459831 h 2459831"/>
                  <a:gd name="connsiteX1" fmla="*/ 1401 w 1244412"/>
                  <a:gd name="connsiteY1" fmla="*/ 2264570 h 2459831"/>
                  <a:gd name="connsiteX2" fmla="*/ 72839 w 1244412"/>
                  <a:gd name="connsiteY2" fmla="*/ 2171701 h 2459831"/>
                  <a:gd name="connsiteX3" fmla="*/ 179517 w 1244412"/>
                  <a:gd name="connsiteY3" fmla="*/ 2168366 h 2459831"/>
                  <a:gd name="connsiteX4" fmla="*/ 421452 w 1244412"/>
                  <a:gd name="connsiteY4" fmla="*/ 2164080 h 2459831"/>
                  <a:gd name="connsiteX5" fmla="*/ 558612 w 1244412"/>
                  <a:gd name="connsiteY5" fmla="*/ 2103120 h 2459831"/>
                  <a:gd name="connsiteX6" fmla="*/ 596712 w 1244412"/>
                  <a:gd name="connsiteY6" fmla="*/ 1996440 h 2459831"/>
                  <a:gd name="connsiteX7" fmla="*/ 528132 w 1244412"/>
                  <a:gd name="connsiteY7" fmla="*/ 1905000 h 2459831"/>
                  <a:gd name="connsiteX8" fmla="*/ 634812 w 1244412"/>
                  <a:gd name="connsiteY8" fmla="*/ 1760220 h 2459831"/>
                  <a:gd name="connsiteX9" fmla="*/ 650052 w 1244412"/>
                  <a:gd name="connsiteY9" fmla="*/ 1714500 h 2459831"/>
                  <a:gd name="connsiteX10" fmla="*/ 650052 w 1244412"/>
                  <a:gd name="connsiteY10" fmla="*/ 1615440 h 2459831"/>
                  <a:gd name="connsiteX11" fmla="*/ 711012 w 1244412"/>
                  <a:gd name="connsiteY11" fmla="*/ 1501140 h 2459831"/>
                  <a:gd name="connsiteX12" fmla="*/ 794832 w 1244412"/>
                  <a:gd name="connsiteY12" fmla="*/ 1409700 h 2459831"/>
                  <a:gd name="connsiteX13" fmla="*/ 672912 w 1244412"/>
                  <a:gd name="connsiteY13" fmla="*/ 1188720 h 2459831"/>
                  <a:gd name="connsiteX14" fmla="*/ 680532 w 1244412"/>
                  <a:gd name="connsiteY14" fmla="*/ 1066800 h 2459831"/>
                  <a:gd name="connsiteX15" fmla="*/ 825312 w 1244412"/>
                  <a:gd name="connsiteY15" fmla="*/ 1066800 h 2459831"/>
                  <a:gd name="connsiteX16" fmla="*/ 931992 w 1244412"/>
                  <a:gd name="connsiteY16" fmla="*/ 1036320 h 2459831"/>
                  <a:gd name="connsiteX17" fmla="*/ 916752 w 1244412"/>
                  <a:gd name="connsiteY17" fmla="*/ 944880 h 2459831"/>
                  <a:gd name="connsiteX18" fmla="*/ 878652 w 1244412"/>
                  <a:gd name="connsiteY18" fmla="*/ 838200 h 2459831"/>
                  <a:gd name="connsiteX19" fmla="*/ 1031052 w 1244412"/>
                  <a:gd name="connsiteY19" fmla="*/ 754380 h 2459831"/>
                  <a:gd name="connsiteX20" fmla="*/ 1160592 w 1244412"/>
                  <a:gd name="connsiteY20" fmla="*/ 579120 h 2459831"/>
                  <a:gd name="connsiteX21" fmla="*/ 1244412 w 1244412"/>
                  <a:gd name="connsiteY21" fmla="*/ 411480 h 2459831"/>
                  <a:gd name="connsiteX22" fmla="*/ 1160592 w 1244412"/>
                  <a:gd name="connsiteY22" fmla="*/ 289560 h 2459831"/>
                  <a:gd name="connsiteX23" fmla="*/ 1183452 w 1244412"/>
                  <a:gd name="connsiteY23" fmla="*/ 152400 h 2459831"/>
                  <a:gd name="connsiteX24" fmla="*/ 1191072 w 1244412"/>
                  <a:gd name="connsiteY24" fmla="*/ 0 h 2459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4412" h="2459831">
                    <a:moveTo>
                      <a:pt x="60452" y="2459831"/>
                    </a:moveTo>
                    <a:cubicBezTo>
                      <a:pt x="67675" y="2438400"/>
                      <a:pt x="-11379" y="2298701"/>
                      <a:pt x="1401" y="2264570"/>
                    </a:cubicBezTo>
                    <a:cubicBezTo>
                      <a:pt x="14181" y="2230439"/>
                      <a:pt x="49503" y="2184957"/>
                      <a:pt x="72839" y="2171701"/>
                    </a:cubicBezTo>
                    <a:cubicBezTo>
                      <a:pt x="96175" y="2158445"/>
                      <a:pt x="121415" y="2169636"/>
                      <a:pt x="179517" y="2168366"/>
                    </a:cubicBezTo>
                    <a:cubicBezTo>
                      <a:pt x="237619" y="2167096"/>
                      <a:pt x="358269" y="2174954"/>
                      <a:pt x="421452" y="2164080"/>
                    </a:cubicBezTo>
                    <a:cubicBezTo>
                      <a:pt x="484635" y="2153206"/>
                      <a:pt x="529402" y="2131060"/>
                      <a:pt x="558612" y="2103120"/>
                    </a:cubicBezTo>
                    <a:cubicBezTo>
                      <a:pt x="587822" y="2075180"/>
                      <a:pt x="601792" y="2029460"/>
                      <a:pt x="596712" y="1996440"/>
                    </a:cubicBezTo>
                    <a:cubicBezTo>
                      <a:pt x="591632" y="1963420"/>
                      <a:pt x="521782" y="1944370"/>
                      <a:pt x="528132" y="1905000"/>
                    </a:cubicBezTo>
                    <a:cubicBezTo>
                      <a:pt x="534482" y="1865630"/>
                      <a:pt x="614492" y="1791970"/>
                      <a:pt x="634812" y="1760220"/>
                    </a:cubicBezTo>
                    <a:cubicBezTo>
                      <a:pt x="655132" y="1728470"/>
                      <a:pt x="647512" y="1738630"/>
                      <a:pt x="650052" y="1714500"/>
                    </a:cubicBezTo>
                    <a:cubicBezTo>
                      <a:pt x="652592" y="1690370"/>
                      <a:pt x="639892" y="1651000"/>
                      <a:pt x="650052" y="1615440"/>
                    </a:cubicBezTo>
                    <a:cubicBezTo>
                      <a:pt x="660212" y="1579880"/>
                      <a:pt x="686882" y="1535430"/>
                      <a:pt x="711012" y="1501140"/>
                    </a:cubicBezTo>
                    <a:cubicBezTo>
                      <a:pt x="735142" y="1466850"/>
                      <a:pt x="801182" y="1461770"/>
                      <a:pt x="794832" y="1409700"/>
                    </a:cubicBezTo>
                    <a:cubicBezTo>
                      <a:pt x="788482" y="1357630"/>
                      <a:pt x="691962" y="1245870"/>
                      <a:pt x="672912" y="1188720"/>
                    </a:cubicBezTo>
                    <a:cubicBezTo>
                      <a:pt x="653862" y="1131570"/>
                      <a:pt x="655132" y="1087120"/>
                      <a:pt x="680532" y="1066800"/>
                    </a:cubicBezTo>
                    <a:cubicBezTo>
                      <a:pt x="705932" y="1046480"/>
                      <a:pt x="783402" y="1071880"/>
                      <a:pt x="825312" y="1066800"/>
                    </a:cubicBezTo>
                    <a:cubicBezTo>
                      <a:pt x="867222" y="1061720"/>
                      <a:pt x="916752" y="1056640"/>
                      <a:pt x="931992" y="1036320"/>
                    </a:cubicBezTo>
                    <a:cubicBezTo>
                      <a:pt x="947232" y="1016000"/>
                      <a:pt x="925642" y="977900"/>
                      <a:pt x="916752" y="944880"/>
                    </a:cubicBezTo>
                    <a:cubicBezTo>
                      <a:pt x="907862" y="911860"/>
                      <a:pt x="859602" y="869950"/>
                      <a:pt x="878652" y="838200"/>
                    </a:cubicBezTo>
                    <a:cubicBezTo>
                      <a:pt x="897702" y="806450"/>
                      <a:pt x="984062" y="797560"/>
                      <a:pt x="1031052" y="754380"/>
                    </a:cubicBezTo>
                    <a:cubicBezTo>
                      <a:pt x="1078042" y="711200"/>
                      <a:pt x="1125032" y="636270"/>
                      <a:pt x="1160592" y="579120"/>
                    </a:cubicBezTo>
                    <a:cubicBezTo>
                      <a:pt x="1196152" y="521970"/>
                      <a:pt x="1244412" y="459740"/>
                      <a:pt x="1244412" y="411480"/>
                    </a:cubicBezTo>
                    <a:cubicBezTo>
                      <a:pt x="1244412" y="363220"/>
                      <a:pt x="1170752" y="332740"/>
                      <a:pt x="1160592" y="289560"/>
                    </a:cubicBezTo>
                    <a:cubicBezTo>
                      <a:pt x="1150432" y="246380"/>
                      <a:pt x="1178372" y="200660"/>
                      <a:pt x="1183452" y="152400"/>
                    </a:cubicBezTo>
                    <a:cubicBezTo>
                      <a:pt x="1188532" y="104140"/>
                      <a:pt x="1189802" y="52070"/>
                      <a:pt x="1191072" y="0"/>
                    </a:cubicBezTo>
                  </a:path>
                </a:pathLst>
              </a:custGeom>
              <a:noFill/>
              <a:ln w="38100">
                <a:solidFill>
                  <a:srgbClr val="FFC000"/>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p>
            </p:txBody>
          </p:sp>
          <p:sp>
            <p:nvSpPr>
              <p:cNvPr id="10" name="フリーフォーム 9"/>
              <p:cNvSpPr/>
              <p:nvPr/>
            </p:nvSpPr>
            <p:spPr>
              <a:xfrm>
                <a:off x="7084257" y="2141807"/>
                <a:ext cx="1665263" cy="366377"/>
              </a:xfrm>
              <a:custGeom>
                <a:avLst/>
                <a:gdLst>
                  <a:gd name="connsiteX0" fmla="*/ 0 w 1775460"/>
                  <a:gd name="connsiteY0" fmla="*/ 0 h 399455"/>
                  <a:gd name="connsiteX1" fmla="*/ 312420 w 1775460"/>
                  <a:gd name="connsiteY1" fmla="*/ 106680 h 399455"/>
                  <a:gd name="connsiteX2" fmla="*/ 411480 w 1775460"/>
                  <a:gd name="connsiteY2" fmla="*/ 274320 h 399455"/>
                  <a:gd name="connsiteX3" fmla="*/ 434340 w 1775460"/>
                  <a:gd name="connsiteY3" fmla="*/ 350520 h 399455"/>
                  <a:gd name="connsiteX4" fmla="*/ 510540 w 1775460"/>
                  <a:gd name="connsiteY4" fmla="*/ 304800 h 399455"/>
                  <a:gd name="connsiteX5" fmla="*/ 571500 w 1775460"/>
                  <a:gd name="connsiteY5" fmla="*/ 320040 h 399455"/>
                  <a:gd name="connsiteX6" fmla="*/ 685800 w 1775460"/>
                  <a:gd name="connsiteY6" fmla="*/ 297180 h 399455"/>
                  <a:gd name="connsiteX7" fmla="*/ 853440 w 1775460"/>
                  <a:gd name="connsiteY7" fmla="*/ 274320 h 399455"/>
                  <a:gd name="connsiteX8" fmla="*/ 899160 w 1775460"/>
                  <a:gd name="connsiteY8" fmla="*/ 213360 h 399455"/>
                  <a:gd name="connsiteX9" fmla="*/ 952500 w 1775460"/>
                  <a:gd name="connsiteY9" fmla="*/ 182880 h 399455"/>
                  <a:gd name="connsiteX10" fmla="*/ 1135380 w 1775460"/>
                  <a:gd name="connsiteY10" fmla="*/ 266700 h 399455"/>
                  <a:gd name="connsiteX11" fmla="*/ 1272540 w 1775460"/>
                  <a:gd name="connsiteY11" fmla="*/ 373380 h 399455"/>
                  <a:gd name="connsiteX12" fmla="*/ 1424940 w 1775460"/>
                  <a:gd name="connsiteY12" fmla="*/ 396240 h 399455"/>
                  <a:gd name="connsiteX13" fmla="*/ 1623060 w 1775460"/>
                  <a:gd name="connsiteY13" fmla="*/ 320040 h 399455"/>
                  <a:gd name="connsiteX14" fmla="*/ 1775460 w 1775460"/>
                  <a:gd name="connsiteY14" fmla="*/ 281940 h 399455"/>
                  <a:gd name="connsiteX0" fmla="*/ 0 w 1804035"/>
                  <a:gd name="connsiteY0" fmla="*/ 0 h 399455"/>
                  <a:gd name="connsiteX1" fmla="*/ 312420 w 1804035"/>
                  <a:gd name="connsiteY1" fmla="*/ 106680 h 399455"/>
                  <a:gd name="connsiteX2" fmla="*/ 411480 w 1804035"/>
                  <a:gd name="connsiteY2" fmla="*/ 274320 h 399455"/>
                  <a:gd name="connsiteX3" fmla="*/ 434340 w 1804035"/>
                  <a:gd name="connsiteY3" fmla="*/ 350520 h 399455"/>
                  <a:gd name="connsiteX4" fmla="*/ 510540 w 1804035"/>
                  <a:gd name="connsiteY4" fmla="*/ 304800 h 399455"/>
                  <a:gd name="connsiteX5" fmla="*/ 571500 w 1804035"/>
                  <a:gd name="connsiteY5" fmla="*/ 320040 h 399455"/>
                  <a:gd name="connsiteX6" fmla="*/ 685800 w 1804035"/>
                  <a:gd name="connsiteY6" fmla="*/ 297180 h 399455"/>
                  <a:gd name="connsiteX7" fmla="*/ 853440 w 1804035"/>
                  <a:gd name="connsiteY7" fmla="*/ 274320 h 399455"/>
                  <a:gd name="connsiteX8" fmla="*/ 899160 w 1804035"/>
                  <a:gd name="connsiteY8" fmla="*/ 213360 h 399455"/>
                  <a:gd name="connsiteX9" fmla="*/ 952500 w 1804035"/>
                  <a:gd name="connsiteY9" fmla="*/ 182880 h 399455"/>
                  <a:gd name="connsiteX10" fmla="*/ 1135380 w 1804035"/>
                  <a:gd name="connsiteY10" fmla="*/ 266700 h 399455"/>
                  <a:gd name="connsiteX11" fmla="*/ 1272540 w 1804035"/>
                  <a:gd name="connsiteY11" fmla="*/ 373380 h 399455"/>
                  <a:gd name="connsiteX12" fmla="*/ 1424940 w 1804035"/>
                  <a:gd name="connsiteY12" fmla="*/ 396240 h 399455"/>
                  <a:gd name="connsiteX13" fmla="*/ 1623060 w 1804035"/>
                  <a:gd name="connsiteY13" fmla="*/ 320040 h 399455"/>
                  <a:gd name="connsiteX14" fmla="*/ 1804035 w 1804035"/>
                  <a:gd name="connsiteY14" fmla="*/ 272415 h 399455"/>
                  <a:gd name="connsiteX0" fmla="*/ 0 w 1804035"/>
                  <a:gd name="connsiteY0" fmla="*/ 0 h 397040"/>
                  <a:gd name="connsiteX1" fmla="*/ 312420 w 1804035"/>
                  <a:gd name="connsiteY1" fmla="*/ 106680 h 397040"/>
                  <a:gd name="connsiteX2" fmla="*/ 411480 w 1804035"/>
                  <a:gd name="connsiteY2" fmla="*/ 274320 h 397040"/>
                  <a:gd name="connsiteX3" fmla="*/ 434340 w 1804035"/>
                  <a:gd name="connsiteY3" fmla="*/ 350520 h 397040"/>
                  <a:gd name="connsiteX4" fmla="*/ 510540 w 1804035"/>
                  <a:gd name="connsiteY4" fmla="*/ 304800 h 397040"/>
                  <a:gd name="connsiteX5" fmla="*/ 571500 w 1804035"/>
                  <a:gd name="connsiteY5" fmla="*/ 320040 h 397040"/>
                  <a:gd name="connsiteX6" fmla="*/ 685800 w 1804035"/>
                  <a:gd name="connsiteY6" fmla="*/ 297180 h 397040"/>
                  <a:gd name="connsiteX7" fmla="*/ 853440 w 1804035"/>
                  <a:gd name="connsiteY7" fmla="*/ 274320 h 397040"/>
                  <a:gd name="connsiteX8" fmla="*/ 899160 w 1804035"/>
                  <a:gd name="connsiteY8" fmla="*/ 213360 h 397040"/>
                  <a:gd name="connsiteX9" fmla="*/ 952500 w 1804035"/>
                  <a:gd name="connsiteY9" fmla="*/ 182880 h 397040"/>
                  <a:gd name="connsiteX10" fmla="*/ 1135380 w 1804035"/>
                  <a:gd name="connsiteY10" fmla="*/ 266700 h 397040"/>
                  <a:gd name="connsiteX11" fmla="*/ 1310640 w 1804035"/>
                  <a:gd name="connsiteY11" fmla="*/ 354330 h 397040"/>
                  <a:gd name="connsiteX12" fmla="*/ 1424940 w 1804035"/>
                  <a:gd name="connsiteY12" fmla="*/ 396240 h 397040"/>
                  <a:gd name="connsiteX13" fmla="*/ 1623060 w 1804035"/>
                  <a:gd name="connsiteY13" fmla="*/ 320040 h 397040"/>
                  <a:gd name="connsiteX14" fmla="*/ 1804035 w 1804035"/>
                  <a:gd name="connsiteY14" fmla="*/ 272415 h 397040"/>
                  <a:gd name="connsiteX0" fmla="*/ 0 w 1804035"/>
                  <a:gd name="connsiteY0" fmla="*/ 0 h 396908"/>
                  <a:gd name="connsiteX1" fmla="*/ 312420 w 1804035"/>
                  <a:gd name="connsiteY1" fmla="*/ 106680 h 396908"/>
                  <a:gd name="connsiteX2" fmla="*/ 411480 w 1804035"/>
                  <a:gd name="connsiteY2" fmla="*/ 274320 h 396908"/>
                  <a:gd name="connsiteX3" fmla="*/ 434340 w 1804035"/>
                  <a:gd name="connsiteY3" fmla="*/ 350520 h 396908"/>
                  <a:gd name="connsiteX4" fmla="*/ 510540 w 1804035"/>
                  <a:gd name="connsiteY4" fmla="*/ 304800 h 396908"/>
                  <a:gd name="connsiteX5" fmla="*/ 571500 w 1804035"/>
                  <a:gd name="connsiteY5" fmla="*/ 320040 h 396908"/>
                  <a:gd name="connsiteX6" fmla="*/ 685800 w 1804035"/>
                  <a:gd name="connsiteY6" fmla="*/ 297180 h 396908"/>
                  <a:gd name="connsiteX7" fmla="*/ 853440 w 1804035"/>
                  <a:gd name="connsiteY7" fmla="*/ 274320 h 396908"/>
                  <a:gd name="connsiteX8" fmla="*/ 899160 w 1804035"/>
                  <a:gd name="connsiteY8" fmla="*/ 213360 h 396908"/>
                  <a:gd name="connsiteX9" fmla="*/ 952500 w 1804035"/>
                  <a:gd name="connsiteY9" fmla="*/ 182880 h 396908"/>
                  <a:gd name="connsiteX10" fmla="*/ 1140142 w 1804035"/>
                  <a:gd name="connsiteY10" fmla="*/ 304800 h 396908"/>
                  <a:gd name="connsiteX11" fmla="*/ 1310640 w 1804035"/>
                  <a:gd name="connsiteY11" fmla="*/ 354330 h 396908"/>
                  <a:gd name="connsiteX12" fmla="*/ 1424940 w 1804035"/>
                  <a:gd name="connsiteY12" fmla="*/ 396240 h 396908"/>
                  <a:gd name="connsiteX13" fmla="*/ 1623060 w 1804035"/>
                  <a:gd name="connsiteY13" fmla="*/ 320040 h 396908"/>
                  <a:gd name="connsiteX14" fmla="*/ 1804035 w 1804035"/>
                  <a:gd name="connsiteY14" fmla="*/ 272415 h 396908"/>
                  <a:gd name="connsiteX0" fmla="*/ 0 w 1804035"/>
                  <a:gd name="connsiteY0" fmla="*/ 0 h 396908"/>
                  <a:gd name="connsiteX1" fmla="*/ 312420 w 1804035"/>
                  <a:gd name="connsiteY1" fmla="*/ 106680 h 396908"/>
                  <a:gd name="connsiteX2" fmla="*/ 411480 w 1804035"/>
                  <a:gd name="connsiteY2" fmla="*/ 274320 h 396908"/>
                  <a:gd name="connsiteX3" fmla="*/ 434340 w 1804035"/>
                  <a:gd name="connsiteY3" fmla="*/ 350520 h 396908"/>
                  <a:gd name="connsiteX4" fmla="*/ 510540 w 1804035"/>
                  <a:gd name="connsiteY4" fmla="*/ 304800 h 396908"/>
                  <a:gd name="connsiteX5" fmla="*/ 571500 w 1804035"/>
                  <a:gd name="connsiteY5" fmla="*/ 320040 h 396908"/>
                  <a:gd name="connsiteX6" fmla="*/ 685800 w 1804035"/>
                  <a:gd name="connsiteY6" fmla="*/ 297180 h 396908"/>
                  <a:gd name="connsiteX7" fmla="*/ 853440 w 1804035"/>
                  <a:gd name="connsiteY7" fmla="*/ 274320 h 396908"/>
                  <a:gd name="connsiteX8" fmla="*/ 899160 w 1804035"/>
                  <a:gd name="connsiteY8" fmla="*/ 213360 h 396908"/>
                  <a:gd name="connsiteX9" fmla="*/ 1019175 w 1804035"/>
                  <a:gd name="connsiteY9" fmla="*/ 211455 h 396908"/>
                  <a:gd name="connsiteX10" fmla="*/ 1140142 w 1804035"/>
                  <a:gd name="connsiteY10" fmla="*/ 304800 h 396908"/>
                  <a:gd name="connsiteX11" fmla="*/ 1310640 w 1804035"/>
                  <a:gd name="connsiteY11" fmla="*/ 354330 h 396908"/>
                  <a:gd name="connsiteX12" fmla="*/ 1424940 w 1804035"/>
                  <a:gd name="connsiteY12" fmla="*/ 396240 h 396908"/>
                  <a:gd name="connsiteX13" fmla="*/ 1623060 w 1804035"/>
                  <a:gd name="connsiteY13" fmla="*/ 320040 h 396908"/>
                  <a:gd name="connsiteX14" fmla="*/ 1804035 w 1804035"/>
                  <a:gd name="connsiteY14" fmla="*/ 272415 h 396908"/>
                  <a:gd name="connsiteX0" fmla="*/ 0 w 1804035"/>
                  <a:gd name="connsiteY0" fmla="*/ 0 h 396908"/>
                  <a:gd name="connsiteX1" fmla="*/ 312420 w 1804035"/>
                  <a:gd name="connsiteY1" fmla="*/ 106680 h 396908"/>
                  <a:gd name="connsiteX2" fmla="*/ 411480 w 1804035"/>
                  <a:gd name="connsiteY2" fmla="*/ 274320 h 396908"/>
                  <a:gd name="connsiteX3" fmla="*/ 434340 w 1804035"/>
                  <a:gd name="connsiteY3" fmla="*/ 350520 h 396908"/>
                  <a:gd name="connsiteX4" fmla="*/ 510540 w 1804035"/>
                  <a:gd name="connsiteY4" fmla="*/ 304800 h 396908"/>
                  <a:gd name="connsiteX5" fmla="*/ 571500 w 1804035"/>
                  <a:gd name="connsiteY5" fmla="*/ 320040 h 396908"/>
                  <a:gd name="connsiteX6" fmla="*/ 685800 w 1804035"/>
                  <a:gd name="connsiteY6" fmla="*/ 297180 h 396908"/>
                  <a:gd name="connsiteX7" fmla="*/ 853440 w 1804035"/>
                  <a:gd name="connsiteY7" fmla="*/ 274320 h 396908"/>
                  <a:gd name="connsiteX8" fmla="*/ 899160 w 1804035"/>
                  <a:gd name="connsiteY8" fmla="*/ 213360 h 396908"/>
                  <a:gd name="connsiteX9" fmla="*/ 1019175 w 1804035"/>
                  <a:gd name="connsiteY9" fmla="*/ 211455 h 396908"/>
                  <a:gd name="connsiteX10" fmla="*/ 1140142 w 1804035"/>
                  <a:gd name="connsiteY10" fmla="*/ 304800 h 396908"/>
                  <a:gd name="connsiteX11" fmla="*/ 1310640 w 1804035"/>
                  <a:gd name="connsiteY11" fmla="*/ 354330 h 396908"/>
                  <a:gd name="connsiteX12" fmla="*/ 1424940 w 1804035"/>
                  <a:gd name="connsiteY12" fmla="*/ 396240 h 396908"/>
                  <a:gd name="connsiteX13" fmla="*/ 1623060 w 1804035"/>
                  <a:gd name="connsiteY13" fmla="*/ 320040 h 396908"/>
                  <a:gd name="connsiteX14" fmla="*/ 1804035 w 1804035"/>
                  <a:gd name="connsiteY14" fmla="*/ 272415 h 39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4035" h="396908">
                    <a:moveTo>
                      <a:pt x="0" y="0"/>
                    </a:moveTo>
                    <a:cubicBezTo>
                      <a:pt x="121920" y="30480"/>
                      <a:pt x="243840" y="60960"/>
                      <a:pt x="312420" y="106680"/>
                    </a:cubicBezTo>
                    <a:cubicBezTo>
                      <a:pt x="381000" y="152400"/>
                      <a:pt x="391160" y="233680"/>
                      <a:pt x="411480" y="274320"/>
                    </a:cubicBezTo>
                    <a:cubicBezTo>
                      <a:pt x="431800" y="314960"/>
                      <a:pt x="417830" y="345440"/>
                      <a:pt x="434340" y="350520"/>
                    </a:cubicBezTo>
                    <a:cubicBezTo>
                      <a:pt x="450850" y="355600"/>
                      <a:pt x="487680" y="309880"/>
                      <a:pt x="510540" y="304800"/>
                    </a:cubicBezTo>
                    <a:cubicBezTo>
                      <a:pt x="533400" y="299720"/>
                      <a:pt x="542290" y="321310"/>
                      <a:pt x="571500" y="320040"/>
                    </a:cubicBezTo>
                    <a:cubicBezTo>
                      <a:pt x="600710" y="318770"/>
                      <a:pt x="638810" y="304800"/>
                      <a:pt x="685800" y="297180"/>
                    </a:cubicBezTo>
                    <a:cubicBezTo>
                      <a:pt x="732790" y="289560"/>
                      <a:pt x="817880" y="288290"/>
                      <a:pt x="853440" y="274320"/>
                    </a:cubicBezTo>
                    <a:cubicBezTo>
                      <a:pt x="889000" y="260350"/>
                      <a:pt x="871538" y="223838"/>
                      <a:pt x="899160" y="213360"/>
                    </a:cubicBezTo>
                    <a:cubicBezTo>
                      <a:pt x="926783" y="202883"/>
                      <a:pt x="955199" y="181928"/>
                      <a:pt x="1019175" y="211455"/>
                    </a:cubicBezTo>
                    <a:cubicBezTo>
                      <a:pt x="1083151" y="240982"/>
                      <a:pt x="1091564" y="280987"/>
                      <a:pt x="1140142" y="304800"/>
                    </a:cubicBezTo>
                    <a:cubicBezTo>
                      <a:pt x="1188720" y="328613"/>
                      <a:pt x="1263174" y="339090"/>
                      <a:pt x="1310640" y="354330"/>
                    </a:cubicBezTo>
                    <a:cubicBezTo>
                      <a:pt x="1358106" y="369570"/>
                      <a:pt x="1372870" y="401955"/>
                      <a:pt x="1424940" y="396240"/>
                    </a:cubicBezTo>
                    <a:cubicBezTo>
                      <a:pt x="1477010" y="390525"/>
                      <a:pt x="1559878" y="340678"/>
                      <a:pt x="1623060" y="320040"/>
                    </a:cubicBezTo>
                    <a:cubicBezTo>
                      <a:pt x="1686243" y="299403"/>
                      <a:pt x="1757045" y="281940"/>
                      <a:pt x="1804035" y="272415"/>
                    </a:cubicBezTo>
                  </a:path>
                </a:pathLst>
              </a:custGeom>
              <a:noFill/>
              <a:ln w="28575">
                <a:solidFill>
                  <a:srgbClr val="FFC000"/>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p>
            </p:txBody>
          </p:sp>
          <p:sp>
            <p:nvSpPr>
              <p:cNvPr id="12" name="フリーフォーム 11"/>
              <p:cNvSpPr/>
              <p:nvPr/>
            </p:nvSpPr>
            <p:spPr>
              <a:xfrm>
                <a:off x="7172179" y="4116184"/>
                <a:ext cx="505118" cy="105442"/>
              </a:xfrm>
              <a:custGeom>
                <a:avLst/>
                <a:gdLst>
                  <a:gd name="connsiteX0" fmla="*/ 0 w 487680"/>
                  <a:gd name="connsiteY0" fmla="*/ 32279 h 116099"/>
                  <a:gd name="connsiteX1" fmla="*/ 99060 w 487680"/>
                  <a:gd name="connsiteY1" fmla="*/ 24659 h 116099"/>
                  <a:gd name="connsiteX2" fmla="*/ 205740 w 487680"/>
                  <a:gd name="connsiteY2" fmla="*/ 1799 h 116099"/>
                  <a:gd name="connsiteX3" fmla="*/ 327660 w 487680"/>
                  <a:gd name="connsiteY3" fmla="*/ 77999 h 116099"/>
                  <a:gd name="connsiteX4" fmla="*/ 487680 w 487680"/>
                  <a:gd name="connsiteY4" fmla="*/ 116099 h 116099"/>
                  <a:gd name="connsiteX0" fmla="*/ 0 w 544830"/>
                  <a:gd name="connsiteY0" fmla="*/ 80415 h 116610"/>
                  <a:gd name="connsiteX1" fmla="*/ 156210 w 544830"/>
                  <a:gd name="connsiteY1" fmla="*/ 25170 h 116610"/>
                  <a:gd name="connsiteX2" fmla="*/ 262890 w 544830"/>
                  <a:gd name="connsiteY2" fmla="*/ 2310 h 116610"/>
                  <a:gd name="connsiteX3" fmla="*/ 384810 w 544830"/>
                  <a:gd name="connsiteY3" fmla="*/ 78510 h 116610"/>
                  <a:gd name="connsiteX4" fmla="*/ 544830 w 544830"/>
                  <a:gd name="connsiteY4" fmla="*/ 116610 h 116610"/>
                  <a:gd name="connsiteX0" fmla="*/ 0 w 547211"/>
                  <a:gd name="connsiteY0" fmla="*/ 80415 h 114229"/>
                  <a:gd name="connsiteX1" fmla="*/ 156210 w 547211"/>
                  <a:gd name="connsiteY1" fmla="*/ 25170 h 114229"/>
                  <a:gd name="connsiteX2" fmla="*/ 262890 w 547211"/>
                  <a:gd name="connsiteY2" fmla="*/ 2310 h 114229"/>
                  <a:gd name="connsiteX3" fmla="*/ 384810 w 547211"/>
                  <a:gd name="connsiteY3" fmla="*/ 78510 h 114229"/>
                  <a:gd name="connsiteX4" fmla="*/ 547211 w 547211"/>
                  <a:gd name="connsiteY4" fmla="*/ 114229 h 114229"/>
                  <a:gd name="connsiteX0" fmla="*/ 0 w 547211"/>
                  <a:gd name="connsiteY0" fmla="*/ 80415 h 114229"/>
                  <a:gd name="connsiteX1" fmla="*/ 139541 w 547211"/>
                  <a:gd name="connsiteY1" fmla="*/ 25170 h 114229"/>
                  <a:gd name="connsiteX2" fmla="*/ 262890 w 547211"/>
                  <a:gd name="connsiteY2" fmla="*/ 2310 h 114229"/>
                  <a:gd name="connsiteX3" fmla="*/ 384810 w 547211"/>
                  <a:gd name="connsiteY3" fmla="*/ 78510 h 114229"/>
                  <a:gd name="connsiteX4" fmla="*/ 547211 w 547211"/>
                  <a:gd name="connsiteY4" fmla="*/ 114229 h 114229"/>
                  <a:gd name="connsiteX0" fmla="*/ 0 w 547211"/>
                  <a:gd name="connsiteY0" fmla="*/ 80415 h 114229"/>
                  <a:gd name="connsiteX1" fmla="*/ 139541 w 547211"/>
                  <a:gd name="connsiteY1" fmla="*/ 25170 h 114229"/>
                  <a:gd name="connsiteX2" fmla="*/ 262890 w 547211"/>
                  <a:gd name="connsiteY2" fmla="*/ 2310 h 114229"/>
                  <a:gd name="connsiteX3" fmla="*/ 384810 w 547211"/>
                  <a:gd name="connsiteY3" fmla="*/ 78510 h 114229"/>
                  <a:gd name="connsiteX4" fmla="*/ 547211 w 547211"/>
                  <a:gd name="connsiteY4" fmla="*/ 114229 h 114229"/>
                  <a:gd name="connsiteX0" fmla="*/ 0 w 547211"/>
                  <a:gd name="connsiteY0" fmla="*/ 80415 h 114229"/>
                  <a:gd name="connsiteX1" fmla="*/ 139541 w 547211"/>
                  <a:gd name="connsiteY1" fmla="*/ 25170 h 114229"/>
                  <a:gd name="connsiteX2" fmla="*/ 262890 w 547211"/>
                  <a:gd name="connsiteY2" fmla="*/ 2310 h 114229"/>
                  <a:gd name="connsiteX3" fmla="*/ 384810 w 547211"/>
                  <a:gd name="connsiteY3" fmla="*/ 78510 h 114229"/>
                  <a:gd name="connsiteX4" fmla="*/ 547211 w 547211"/>
                  <a:gd name="connsiteY4" fmla="*/ 114229 h 114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211" h="114229">
                    <a:moveTo>
                      <a:pt x="0" y="80415"/>
                    </a:moveTo>
                    <a:cubicBezTo>
                      <a:pt x="39529" y="67238"/>
                      <a:pt x="95726" y="38188"/>
                      <a:pt x="139541" y="25170"/>
                    </a:cubicBezTo>
                    <a:cubicBezTo>
                      <a:pt x="183356" y="12153"/>
                      <a:pt x="222012" y="-6580"/>
                      <a:pt x="262890" y="2310"/>
                    </a:cubicBezTo>
                    <a:cubicBezTo>
                      <a:pt x="303768" y="11200"/>
                      <a:pt x="337423" y="59857"/>
                      <a:pt x="384810" y="78510"/>
                    </a:cubicBezTo>
                    <a:cubicBezTo>
                      <a:pt x="432197" y="97163"/>
                      <a:pt x="490696" y="104704"/>
                      <a:pt x="547211" y="114229"/>
                    </a:cubicBezTo>
                  </a:path>
                </a:pathLst>
              </a:custGeom>
              <a:noFill/>
              <a:ln w="28575">
                <a:solidFill>
                  <a:srgbClr val="FFC000"/>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p>
            </p:txBody>
          </p:sp>
          <p:sp>
            <p:nvSpPr>
              <p:cNvPr id="5" name="円/楕円 4"/>
              <p:cNvSpPr/>
              <p:nvPr/>
            </p:nvSpPr>
            <p:spPr>
              <a:xfrm>
                <a:off x="8543674" y="2756419"/>
                <a:ext cx="192390" cy="1888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p>
            </p:txBody>
          </p:sp>
          <p:sp>
            <p:nvSpPr>
              <p:cNvPr id="21" name="円/楕円 20"/>
              <p:cNvSpPr/>
              <p:nvPr/>
            </p:nvSpPr>
            <p:spPr>
              <a:xfrm>
                <a:off x="8315773" y="3361464"/>
                <a:ext cx="192390" cy="1888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p>
            </p:txBody>
          </p:sp>
          <p:pic>
            <p:nvPicPr>
              <p:cNvPr id="53" name="Picture 2" descr="ãç©ºæ¸¯ãã®ç»åæ¤ç´¢çµæ">
                <a:extLst>
                  <a:ext uri="{FF2B5EF4-FFF2-40B4-BE49-F238E27FC236}">
                    <a16:creationId xmlns:a16="http://schemas.microsoft.com/office/drawing/2014/main" id="{29FD7D79-BD68-4204-B22F-0AC622929523}"/>
                  </a:ext>
                </a:extLst>
              </p:cNvPr>
              <p:cNvPicPr>
                <a:picLocks noChangeAspect="1" noChangeArrowheads="1"/>
              </p:cNvPicPr>
              <p:nvPr/>
            </p:nvPicPr>
            <p:blipFill rotWithShape="1">
              <a:blip r:embed="rId4" cstate="print">
                <a:clrChange>
                  <a:clrFrom>
                    <a:srgbClr val="FFFFFF"/>
                  </a:clrFrom>
                  <a:clrTo>
                    <a:srgbClr val="FFFFFF">
                      <a:alpha val="0"/>
                    </a:srgbClr>
                  </a:clrTo>
                </a:clrChange>
                <a:biLevel thresh="75000"/>
                <a:extLst>
                  <a:ext uri="{28A0092B-C50C-407E-A947-70E740481C1C}">
                    <a14:useLocalDpi xmlns:a14="http://schemas.microsoft.com/office/drawing/2010/main" val="0"/>
                  </a:ext>
                </a:extLst>
              </a:blip>
              <a:srcRect/>
              <a:stretch/>
            </p:blipFill>
            <p:spPr bwMode="auto">
              <a:xfrm>
                <a:off x="7325048" y="3128139"/>
                <a:ext cx="224981" cy="219937"/>
              </a:xfrm>
              <a:prstGeom prst="rect">
                <a:avLst/>
              </a:prstGeom>
              <a:solidFill>
                <a:schemeClr val="bg1"/>
              </a:solidFill>
            </p:spPr>
          </p:pic>
          <p:sp>
            <p:nvSpPr>
              <p:cNvPr id="4" name="正方形/長方形 3"/>
              <p:cNvSpPr/>
              <p:nvPr/>
            </p:nvSpPr>
            <p:spPr>
              <a:xfrm>
                <a:off x="5750032" y="3146024"/>
                <a:ext cx="1282699" cy="28506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lstStyle/>
              <a:p>
                <a:r>
                  <a:rPr lang="en-US" altLang="ja-JP" sz="1662" dirty="0">
                    <a:ea typeface="Meiryo UI" panose="020B0604030504040204" pitchFamily="50" charset="-128"/>
                    <a:cs typeface="Meiryo UI" panose="020B0604030504040204" pitchFamily="50" charset="-128"/>
                  </a:rPr>
                  <a:t>Main Campus</a:t>
                </a:r>
              </a:p>
            </p:txBody>
          </p:sp>
          <p:sp>
            <p:nvSpPr>
              <p:cNvPr id="56" name="正方形/長方形 55"/>
              <p:cNvSpPr/>
              <p:nvPr/>
            </p:nvSpPr>
            <p:spPr>
              <a:xfrm>
                <a:off x="6182103" y="6296741"/>
                <a:ext cx="4963506" cy="220188"/>
              </a:xfrm>
              <a:prstGeom prst="rect">
                <a:avLst/>
              </a:prstGeom>
            </p:spPr>
            <p:txBody>
              <a:bodyPr wrap="square">
                <a:spAutoFit/>
              </a:bodyPr>
              <a:lstStyle/>
              <a:p>
                <a:r>
                  <a:rPr lang="en-US" altLang="ja-JP" sz="831" dirty="0">
                    <a:latin typeface="+mn-lt"/>
                  </a:rPr>
                  <a:t>Reference Information: "Tohoku and Kitakami Area Grand Design with ILC" </a:t>
                </a:r>
                <a:endParaRPr lang="ja-JP" altLang="en-US" sz="831" dirty="0">
                  <a:latin typeface="+mn-lt"/>
                </a:endParaRPr>
              </a:p>
            </p:txBody>
          </p:sp>
          <p:sp>
            <p:nvSpPr>
              <p:cNvPr id="8" name="正方形/長方形 7"/>
              <p:cNvSpPr/>
              <p:nvPr/>
            </p:nvSpPr>
            <p:spPr>
              <a:xfrm>
                <a:off x="7355738" y="3474471"/>
                <a:ext cx="1750663" cy="319639"/>
              </a:xfrm>
              <a:prstGeom prst="rect">
                <a:avLst/>
              </a:prstGeom>
            </p:spPr>
            <p:txBody>
              <a:bodyPr wrap="square">
                <a:spAutoFit/>
              </a:bodyPr>
              <a:lstStyle/>
              <a:p>
                <a:pPr>
                  <a:spcBef>
                    <a:spcPts val="0"/>
                  </a:spcBef>
                  <a:spcAft>
                    <a:spcPts val="0"/>
                  </a:spcAft>
                </a:pPr>
                <a:r>
                  <a:rPr lang="en-US" altLang="ja-JP" sz="1477" b="1" dirty="0">
                    <a:latin typeface="+mn-lt"/>
                  </a:rPr>
                  <a:t>eVTOL flight base</a:t>
                </a:r>
                <a:endParaRPr lang="ja-JP" altLang="en-US" sz="1477" b="1" dirty="0">
                  <a:solidFill>
                    <a:srgbClr val="185ABC"/>
                  </a:solidFill>
                  <a:latin typeface="+mn-lt"/>
                </a:endParaRPr>
              </a:p>
            </p:txBody>
          </p:sp>
          <p:sp>
            <p:nvSpPr>
              <p:cNvPr id="62" name="正方形/長方形 61"/>
              <p:cNvSpPr/>
              <p:nvPr/>
            </p:nvSpPr>
            <p:spPr>
              <a:xfrm>
                <a:off x="7860733" y="3791842"/>
                <a:ext cx="1750663" cy="319639"/>
              </a:xfrm>
              <a:prstGeom prst="rect">
                <a:avLst/>
              </a:prstGeom>
            </p:spPr>
            <p:txBody>
              <a:bodyPr wrap="square">
                <a:spAutoFit/>
              </a:bodyPr>
              <a:lstStyle/>
              <a:p>
                <a:pPr>
                  <a:spcBef>
                    <a:spcPts val="0"/>
                  </a:spcBef>
                  <a:spcAft>
                    <a:spcPts val="0"/>
                  </a:spcAft>
                </a:pPr>
                <a:r>
                  <a:rPr lang="en-US" altLang="ja-JP" sz="1477" b="1" dirty="0">
                    <a:latin typeface="+mn-lt"/>
                  </a:rPr>
                  <a:t>Highway</a:t>
                </a:r>
              </a:p>
            </p:txBody>
          </p:sp>
          <p:sp>
            <p:nvSpPr>
              <p:cNvPr id="63" name="正方形/長方形 62"/>
              <p:cNvSpPr/>
              <p:nvPr/>
            </p:nvSpPr>
            <p:spPr>
              <a:xfrm>
                <a:off x="6682590" y="6078438"/>
                <a:ext cx="761809" cy="319639"/>
              </a:xfrm>
              <a:prstGeom prst="rect">
                <a:avLst/>
              </a:prstGeom>
              <a:solidFill>
                <a:schemeClr val="bg1"/>
              </a:solidFill>
            </p:spPr>
            <p:txBody>
              <a:bodyPr wrap="square">
                <a:spAutoFit/>
              </a:bodyPr>
              <a:lstStyle/>
              <a:p>
                <a:pPr>
                  <a:spcBef>
                    <a:spcPts val="0"/>
                  </a:spcBef>
                  <a:spcAft>
                    <a:spcPts val="0"/>
                  </a:spcAft>
                </a:pPr>
                <a:r>
                  <a:rPr lang="en-US" altLang="ja-JP" sz="1477" b="1" dirty="0">
                    <a:latin typeface="+mn-lt"/>
                  </a:rPr>
                  <a:t>Airport</a:t>
                </a:r>
              </a:p>
            </p:txBody>
          </p:sp>
          <p:sp>
            <p:nvSpPr>
              <p:cNvPr id="64" name="正方形/長方形 63"/>
              <p:cNvSpPr/>
              <p:nvPr/>
            </p:nvSpPr>
            <p:spPr>
              <a:xfrm>
                <a:off x="8801448" y="1681683"/>
                <a:ext cx="1086244" cy="24971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lstStyle/>
              <a:p>
                <a:r>
                  <a:rPr lang="en-US" altLang="ja-JP" sz="1662" b="1" dirty="0">
                    <a:solidFill>
                      <a:schemeClr val="bg1"/>
                    </a:solidFill>
                    <a:ea typeface="Meiryo UI" panose="020B0604030504040204" pitchFamily="50" charset="-128"/>
                  </a:rPr>
                  <a:t>IP </a:t>
                </a:r>
                <a:r>
                  <a:rPr lang="en-US" altLang="ja-JP" sz="1662" dirty="0">
                    <a:ea typeface="Meiryo UI" panose="020B0604030504040204" pitchFamily="50" charset="-128"/>
                  </a:rPr>
                  <a:t>Campus</a:t>
                </a:r>
                <a:endParaRPr lang="en-US" altLang="ja-JP" sz="1662" dirty="0"/>
              </a:p>
            </p:txBody>
          </p:sp>
          <p:sp>
            <p:nvSpPr>
              <p:cNvPr id="65" name="正方形/長方形 64"/>
              <p:cNvSpPr/>
              <p:nvPr/>
            </p:nvSpPr>
            <p:spPr>
              <a:xfrm>
                <a:off x="8735931" y="2019420"/>
                <a:ext cx="1952933" cy="774251"/>
              </a:xfrm>
              <a:prstGeom prst="rect">
                <a:avLst/>
              </a:prstGeom>
            </p:spPr>
            <p:txBody>
              <a:bodyPr wrap="square">
                <a:spAutoFit/>
              </a:bodyPr>
              <a:lstStyle/>
              <a:p>
                <a:pPr fontAlgn="base">
                  <a:spcBef>
                    <a:spcPct val="0"/>
                  </a:spcBef>
                  <a:spcAft>
                    <a:spcPct val="0"/>
                  </a:spcAft>
                </a:pPr>
                <a:r>
                  <a:rPr lang="en-US" altLang="ja-JP" sz="1477" b="1" dirty="0">
                    <a:solidFill>
                      <a:srgbClr val="376525"/>
                    </a:solidFill>
                    <a:latin typeface="+mn-lt"/>
                    <a:ea typeface="Meiryo UI" panose="020B0604030504040204" pitchFamily="50" charset="-128"/>
                    <a:cs typeface="Meiryo UI" panose="020B0604030504040204" pitchFamily="50" charset="-128"/>
                  </a:rPr>
                  <a:t>Eco-town </a:t>
                </a:r>
              </a:p>
              <a:p>
                <a:pPr fontAlgn="base">
                  <a:spcBef>
                    <a:spcPct val="0"/>
                  </a:spcBef>
                  <a:spcAft>
                    <a:spcPct val="0"/>
                  </a:spcAft>
                </a:pPr>
                <a:r>
                  <a:rPr lang="en-US" altLang="ja-JP" sz="1477" b="1" dirty="0">
                    <a:solidFill>
                      <a:srgbClr val="376525"/>
                    </a:solidFill>
                    <a:latin typeface="+mn-lt"/>
                    <a:ea typeface="Meiryo UI" panose="020B0604030504040204" pitchFamily="50" charset="-128"/>
                    <a:cs typeface="Meiryo UI" panose="020B0604030504040204" pitchFamily="50" charset="-128"/>
                  </a:rPr>
                  <a:t>utilizing ILC waste heat</a:t>
                </a:r>
              </a:p>
            </p:txBody>
          </p:sp>
          <p:sp>
            <p:nvSpPr>
              <p:cNvPr id="67" name="正方形/長方形 66"/>
              <p:cNvSpPr/>
              <p:nvPr/>
            </p:nvSpPr>
            <p:spPr>
              <a:xfrm>
                <a:off x="5625908" y="3592410"/>
                <a:ext cx="1539788" cy="250586"/>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lstStyle/>
              <a:p>
                <a:pPr algn="ctr"/>
                <a:r>
                  <a:rPr lang="en-US" altLang="ja-JP" sz="1662" dirty="0">
                    <a:ea typeface="Meiryo UI" panose="020B0604030504040204" pitchFamily="50" charset="-128"/>
                    <a:cs typeface="Meiryo UI" panose="020B0604030504040204" pitchFamily="50" charset="-128"/>
                  </a:rPr>
                  <a:t>Community Area</a:t>
                </a:r>
                <a:endParaRPr lang="ja-JP" altLang="en-US" sz="1662" dirty="0">
                  <a:ea typeface="Meiryo UI" panose="020B0604030504040204" pitchFamily="50" charset="-128"/>
                  <a:cs typeface="Meiryo UI" panose="020B0604030504040204" pitchFamily="50" charset="-128"/>
                </a:endParaRPr>
              </a:p>
            </p:txBody>
          </p:sp>
          <p:sp>
            <p:nvSpPr>
              <p:cNvPr id="17" name="正方形/長方形 16">
                <a:extLst>
                  <a:ext uri="{FF2B5EF4-FFF2-40B4-BE49-F238E27FC236}">
                    <a16:creationId xmlns:a16="http://schemas.microsoft.com/office/drawing/2014/main" id="{323D8E9B-E0F0-4616-BCFB-0E228EE50C5F}"/>
                  </a:ext>
                </a:extLst>
              </p:cNvPr>
              <p:cNvSpPr/>
              <p:nvPr/>
            </p:nvSpPr>
            <p:spPr>
              <a:xfrm>
                <a:off x="7387921" y="5276430"/>
                <a:ext cx="974947" cy="369332"/>
              </a:xfrm>
              <a:prstGeom prst="rect">
                <a:avLst/>
              </a:prstGeom>
              <a:solidFill>
                <a:schemeClr val="bg1"/>
              </a:solidFill>
            </p:spPr>
            <p:txBody>
              <a:bodyPr wrap="none">
                <a:spAutoFit/>
              </a:bodyPr>
              <a:lstStyle/>
              <a:p>
                <a:r>
                  <a:rPr lang="en-US" altLang="ja-JP" b="1" dirty="0">
                    <a:latin typeface="Segoe UI" panose="020B0502040204020203" pitchFamily="34" charset="0"/>
                    <a:cs typeface="Segoe UI" panose="020B0502040204020203" pitchFamily="34" charset="0"/>
                  </a:rPr>
                  <a:t>Sendai </a:t>
                </a:r>
              </a:p>
            </p:txBody>
          </p:sp>
          <p:sp>
            <p:nvSpPr>
              <p:cNvPr id="57" name="正方形/長方形 56">
                <a:extLst>
                  <a:ext uri="{FF2B5EF4-FFF2-40B4-BE49-F238E27FC236}">
                    <a16:creationId xmlns:a16="http://schemas.microsoft.com/office/drawing/2014/main" id="{C017198B-4FA9-4F1E-B4E4-7261A40B0ABB}"/>
                  </a:ext>
                </a:extLst>
              </p:cNvPr>
              <p:cNvSpPr/>
              <p:nvPr/>
            </p:nvSpPr>
            <p:spPr>
              <a:xfrm>
                <a:off x="7444399" y="838422"/>
                <a:ext cx="1099275" cy="369332"/>
              </a:xfrm>
              <a:prstGeom prst="rect">
                <a:avLst/>
              </a:prstGeom>
              <a:solidFill>
                <a:schemeClr val="bg1"/>
              </a:solidFill>
            </p:spPr>
            <p:txBody>
              <a:bodyPr wrap="none">
                <a:spAutoFit/>
              </a:bodyPr>
              <a:lstStyle/>
              <a:p>
                <a:r>
                  <a:rPr lang="en-US" altLang="ja-JP" b="1" dirty="0">
                    <a:latin typeface="Segoe UI" panose="020B0502040204020203" pitchFamily="34" charset="0"/>
                    <a:cs typeface="Segoe UI" panose="020B0502040204020203" pitchFamily="34" charset="0"/>
                  </a:rPr>
                  <a:t>Morioka</a:t>
                </a:r>
              </a:p>
            </p:txBody>
          </p:sp>
        </p:grpSp>
      </p:grpSp>
      <p:sp>
        <p:nvSpPr>
          <p:cNvPr id="26" name="正方形/長方形 25">
            <a:extLst>
              <a:ext uri="{FF2B5EF4-FFF2-40B4-BE49-F238E27FC236}">
                <a16:creationId xmlns:a16="http://schemas.microsoft.com/office/drawing/2014/main" id="{5AD86165-BE1A-4F1A-B7A8-15D11BECDB2E}"/>
              </a:ext>
            </a:extLst>
          </p:cNvPr>
          <p:cNvSpPr/>
          <p:nvPr/>
        </p:nvSpPr>
        <p:spPr>
          <a:xfrm>
            <a:off x="1146458" y="5168488"/>
            <a:ext cx="4144111" cy="1200329"/>
          </a:xfrm>
          <a:prstGeom prst="rect">
            <a:avLst/>
          </a:prstGeom>
        </p:spPr>
        <p:txBody>
          <a:bodyPr wrap="square">
            <a:spAutoFit/>
          </a:bodyPr>
          <a:lstStyle/>
          <a:p>
            <a:pPr marL="263776" indent="-263776">
              <a:buFont typeface="Wingdings" panose="05000000000000000000" pitchFamily="2" charset="2"/>
              <a:buChar char="l"/>
            </a:pPr>
            <a:r>
              <a:rPr lang="en-US" altLang="ja-JP" b="1" dirty="0"/>
              <a:t>Green</a:t>
            </a:r>
            <a:r>
              <a:rPr lang="ja-JP" altLang="en-US" b="1" dirty="0"/>
              <a:t> </a:t>
            </a:r>
            <a:r>
              <a:rPr lang="en-US" altLang="ja-JP" b="1" dirty="0"/>
              <a:t>ILC / Energy Sustainability</a:t>
            </a:r>
          </a:p>
          <a:p>
            <a:r>
              <a:rPr lang="en-US" altLang="ja-JP" dirty="0"/>
              <a:t>    Agricultural, forestry, fisheries bases </a:t>
            </a:r>
          </a:p>
          <a:p>
            <a:r>
              <a:rPr lang="en-US" altLang="ja-JP" dirty="0"/>
              <a:t>    utilizing waste heat and other </a:t>
            </a:r>
          </a:p>
          <a:p>
            <a:r>
              <a:rPr lang="en-US" altLang="ja-JP" dirty="0"/>
              <a:t>    sustainable energy sources</a:t>
            </a:r>
          </a:p>
        </p:txBody>
      </p:sp>
      <p:sp>
        <p:nvSpPr>
          <p:cNvPr id="28" name="正方形/長方形 27">
            <a:extLst>
              <a:ext uri="{FF2B5EF4-FFF2-40B4-BE49-F238E27FC236}">
                <a16:creationId xmlns:a16="http://schemas.microsoft.com/office/drawing/2014/main" id="{C502BDCB-B874-4DC1-96DB-E656F437A7D8}"/>
              </a:ext>
            </a:extLst>
          </p:cNvPr>
          <p:cNvSpPr/>
          <p:nvPr/>
        </p:nvSpPr>
        <p:spPr>
          <a:xfrm>
            <a:off x="1065209" y="3664486"/>
            <a:ext cx="4541949" cy="923330"/>
          </a:xfrm>
          <a:prstGeom prst="rect">
            <a:avLst/>
          </a:prstGeom>
        </p:spPr>
        <p:txBody>
          <a:bodyPr wrap="none">
            <a:spAutoFit/>
          </a:bodyPr>
          <a:lstStyle/>
          <a:p>
            <a:pPr marL="263776" indent="-263776">
              <a:buFont typeface="Wingdings" panose="05000000000000000000" pitchFamily="2" charset="2"/>
              <a:buChar char="l"/>
              <a:tabLst>
                <a:tab pos="329720" algn="l"/>
              </a:tabLst>
              <a:defRPr/>
            </a:pPr>
            <a:r>
              <a:rPr lang="en-US" altLang="ja-JP" b="1" dirty="0">
                <a:latin typeface="Segoe UI" panose="020B0502040204020203" pitchFamily="34" charset="0"/>
                <a:ea typeface="Meiryo UI" panose="020B0604030504040204" pitchFamily="50" charset="-128"/>
                <a:cs typeface="Segoe UI" panose="020B0502040204020203" pitchFamily="34" charset="0"/>
              </a:rPr>
              <a:t>Industry creation/Knowledge transfer</a:t>
            </a:r>
          </a:p>
          <a:p>
            <a:pPr marL="720976" lvl="1" indent="-263776">
              <a:buFont typeface="Wingdings" panose="05000000000000000000" pitchFamily="2" charset="2"/>
              <a:buChar char="l"/>
              <a:tabLst>
                <a:tab pos="329720" algn="l"/>
              </a:tabLst>
              <a:defRPr/>
            </a:pPr>
            <a:r>
              <a:rPr lang="en-US" altLang="ja-JP" dirty="0">
                <a:latin typeface="Segoe UI" panose="020B0502040204020203" pitchFamily="34" charset="0"/>
                <a:ea typeface="Meiryo UI" panose="020B0604030504040204" pitchFamily="50" charset="-128"/>
                <a:cs typeface="Segoe UI" panose="020B0502040204020203" pitchFamily="34" charset="0"/>
              </a:rPr>
              <a:t>management/center</a:t>
            </a:r>
          </a:p>
          <a:p>
            <a:pPr marL="720976" lvl="1" indent="-263776">
              <a:buFont typeface="Wingdings" panose="05000000000000000000" pitchFamily="2" charset="2"/>
              <a:buChar char="l"/>
              <a:tabLst>
                <a:tab pos="329720" algn="l"/>
              </a:tabLst>
              <a:defRPr/>
            </a:pPr>
            <a:r>
              <a:rPr lang="en-US" altLang="ja-JP" dirty="0">
                <a:latin typeface="Segoe UI" panose="020B0502040204020203" pitchFamily="34" charset="0"/>
                <a:ea typeface="Meiryo UI" panose="020B0604030504040204" pitchFamily="50" charset="-128"/>
                <a:cs typeface="Segoe UI" panose="020B0502040204020203" pitchFamily="34" charset="0"/>
              </a:rPr>
              <a:t>Tohoku ILC eco-system</a:t>
            </a:r>
          </a:p>
        </p:txBody>
      </p:sp>
      <p:sp>
        <p:nvSpPr>
          <p:cNvPr id="22" name="テキスト ボックス 21">
            <a:extLst>
              <a:ext uri="{FF2B5EF4-FFF2-40B4-BE49-F238E27FC236}">
                <a16:creationId xmlns:a16="http://schemas.microsoft.com/office/drawing/2014/main" id="{9606963A-3716-42B3-806A-C41AF1B511CE}"/>
              </a:ext>
            </a:extLst>
          </p:cNvPr>
          <p:cNvSpPr txBox="1"/>
          <p:nvPr/>
        </p:nvSpPr>
        <p:spPr>
          <a:xfrm>
            <a:off x="985722" y="1110883"/>
            <a:ext cx="2063385" cy="461665"/>
          </a:xfrm>
          <a:prstGeom prst="rect">
            <a:avLst/>
          </a:prstGeom>
          <a:noFill/>
        </p:spPr>
        <p:txBody>
          <a:bodyPr wrap="none" rtlCol="0">
            <a:spAutoFit/>
          </a:bodyPr>
          <a:lstStyle/>
          <a:p>
            <a:r>
              <a:rPr kumimoji="1" lang="en-US" altLang="ja-JP" sz="2400" b="1" dirty="0">
                <a:solidFill>
                  <a:schemeClr val="accent6">
                    <a:lumMod val="50000"/>
                  </a:schemeClr>
                </a:solidFill>
                <a:latin typeface="Segoe UI" panose="020B0502040204020203" pitchFamily="34" charset="0"/>
                <a:cs typeface="Segoe UI" panose="020B0502040204020203" pitchFamily="34" charset="0"/>
              </a:rPr>
              <a:t>Glocalization</a:t>
            </a:r>
            <a:endParaRPr kumimoji="1" lang="ja-JP" altLang="en-US" sz="2400" b="1" dirty="0">
              <a:solidFill>
                <a:schemeClr val="accent6">
                  <a:lumMod val="50000"/>
                </a:schemeClr>
              </a:solidFill>
              <a:latin typeface="Segoe UI" panose="020B0502040204020203" pitchFamily="34" charset="0"/>
              <a:cs typeface="Segoe UI" panose="020B0502040204020203" pitchFamily="34" charset="0"/>
            </a:endParaRPr>
          </a:p>
        </p:txBody>
      </p:sp>
      <p:sp>
        <p:nvSpPr>
          <p:cNvPr id="59" name="テキスト ボックス 58">
            <a:extLst>
              <a:ext uri="{FF2B5EF4-FFF2-40B4-BE49-F238E27FC236}">
                <a16:creationId xmlns:a16="http://schemas.microsoft.com/office/drawing/2014/main" id="{6142ECB5-75A8-4D65-9868-EDD0F65CEC78}"/>
              </a:ext>
            </a:extLst>
          </p:cNvPr>
          <p:cNvSpPr txBox="1"/>
          <p:nvPr/>
        </p:nvSpPr>
        <p:spPr>
          <a:xfrm>
            <a:off x="985722" y="3351466"/>
            <a:ext cx="1750929" cy="461665"/>
          </a:xfrm>
          <a:prstGeom prst="rect">
            <a:avLst/>
          </a:prstGeom>
          <a:noFill/>
        </p:spPr>
        <p:txBody>
          <a:bodyPr wrap="none" rtlCol="0">
            <a:spAutoFit/>
          </a:bodyPr>
          <a:lstStyle/>
          <a:p>
            <a:r>
              <a:rPr kumimoji="1" lang="en-US" altLang="ja-JP" sz="2400" b="1" dirty="0">
                <a:solidFill>
                  <a:schemeClr val="accent6">
                    <a:lumMod val="50000"/>
                  </a:schemeClr>
                </a:solidFill>
                <a:latin typeface="Segoe UI" panose="020B0502040204020203" pitchFamily="34" charset="0"/>
                <a:cs typeface="Segoe UI" panose="020B0502040204020203" pitchFamily="34" charset="0"/>
              </a:rPr>
              <a:t>Innovation</a:t>
            </a:r>
            <a:endParaRPr kumimoji="1" lang="ja-JP" altLang="en-US" sz="2400" b="1" dirty="0">
              <a:solidFill>
                <a:schemeClr val="accent6">
                  <a:lumMod val="50000"/>
                </a:schemeClr>
              </a:solidFill>
              <a:latin typeface="Segoe UI" panose="020B0502040204020203" pitchFamily="34" charset="0"/>
              <a:cs typeface="Segoe UI" panose="020B0502040204020203" pitchFamily="34" charset="0"/>
            </a:endParaRPr>
          </a:p>
        </p:txBody>
      </p:sp>
      <p:sp>
        <p:nvSpPr>
          <p:cNvPr id="66" name="テキスト ボックス 65">
            <a:extLst>
              <a:ext uri="{FF2B5EF4-FFF2-40B4-BE49-F238E27FC236}">
                <a16:creationId xmlns:a16="http://schemas.microsoft.com/office/drawing/2014/main" id="{2DD536BF-C092-456C-99C4-7AFDC32B5071}"/>
              </a:ext>
            </a:extLst>
          </p:cNvPr>
          <p:cNvSpPr txBox="1"/>
          <p:nvPr/>
        </p:nvSpPr>
        <p:spPr>
          <a:xfrm>
            <a:off x="985722" y="4738511"/>
            <a:ext cx="2143536" cy="461665"/>
          </a:xfrm>
          <a:prstGeom prst="rect">
            <a:avLst/>
          </a:prstGeom>
          <a:noFill/>
        </p:spPr>
        <p:txBody>
          <a:bodyPr wrap="none" rtlCol="0">
            <a:spAutoFit/>
          </a:bodyPr>
          <a:lstStyle/>
          <a:p>
            <a:r>
              <a:rPr kumimoji="1" lang="en-US" altLang="ja-JP" sz="2400" b="1" dirty="0">
                <a:solidFill>
                  <a:schemeClr val="accent6">
                    <a:lumMod val="50000"/>
                  </a:schemeClr>
                </a:solidFill>
                <a:latin typeface="Segoe UI" panose="020B0502040204020203" pitchFamily="34" charset="0"/>
                <a:cs typeface="Segoe UI" panose="020B0502040204020203" pitchFamily="34" charset="0"/>
              </a:rPr>
              <a:t>Sustainability</a:t>
            </a:r>
            <a:endParaRPr kumimoji="1" lang="ja-JP" altLang="en-US" sz="2400" b="1" dirty="0">
              <a:solidFill>
                <a:schemeClr val="accent6">
                  <a:lumMod val="5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42975484"/>
      </p:ext>
    </p:extLst>
  </p:cSld>
  <p:clrMapOvr>
    <a:masterClrMapping/>
  </p:clrMapOvr>
</p:sld>
</file>

<file path=ppt/theme/theme1.xml><?xml version="1.0" encoding="utf-8"?>
<a:theme xmlns:a="http://schemas.openxmlformats.org/drawingml/2006/main" name="MHI template A">
  <a:themeElements>
    <a:clrScheme name="MHI template A 1">
      <a:dk1>
        <a:srgbClr val="000000"/>
      </a:dk1>
      <a:lt1>
        <a:srgbClr val="FFFFFF"/>
      </a:lt1>
      <a:dk2>
        <a:srgbClr val="00192E"/>
      </a:dk2>
      <a:lt2>
        <a:srgbClr val="505150"/>
      </a:lt2>
      <a:accent1>
        <a:srgbClr val="C20D20"/>
      </a:accent1>
      <a:accent2>
        <a:srgbClr val="00192E"/>
      </a:accent2>
      <a:accent3>
        <a:srgbClr val="FFFFFF"/>
      </a:accent3>
      <a:accent4>
        <a:srgbClr val="000000"/>
      </a:accent4>
      <a:accent5>
        <a:srgbClr val="DDAAAB"/>
      </a:accent5>
      <a:accent6>
        <a:srgbClr val="001629"/>
      </a:accent6>
      <a:hlink>
        <a:srgbClr val="0092D2"/>
      </a:hlink>
      <a:folHlink>
        <a:srgbClr val="777877"/>
      </a:folHlink>
    </a:clrScheme>
    <a:fontScheme name="MHI template A">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HI template A 1">
        <a:dk1>
          <a:srgbClr val="000000"/>
        </a:dk1>
        <a:lt1>
          <a:srgbClr val="FFFFFF"/>
        </a:lt1>
        <a:dk2>
          <a:srgbClr val="00192E"/>
        </a:dk2>
        <a:lt2>
          <a:srgbClr val="505150"/>
        </a:lt2>
        <a:accent1>
          <a:srgbClr val="C20D20"/>
        </a:accent1>
        <a:accent2>
          <a:srgbClr val="00192E"/>
        </a:accent2>
        <a:accent3>
          <a:srgbClr val="FFFFFF"/>
        </a:accent3>
        <a:accent4>
          <a:srgbClr val="000000"/>
        </a:accent4>
        <a:accent5>
          <a:srgbClr val="DDAAAB"/>
        </a:accent5>
        <a:accent6>
          <a:srgbClr val="001629"/>
        </a:accent6>
        <a:hlink>
          <a:srgbClr val="0092D2"/>
        </a:hlink>
        <a:folHlink>
          <a:srgbClr val="7778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スマートビジネス部門2013">
  <a:themeElements>
    <a:clrScheme name="スマートビジネス部門2013">
      <a:dk1>
        <a:sysClr val="windowText" lastClr="000000"/>
      </a:dk1>
      <a:lt1>
        <a:sysClr val="window" lastClr="FFFFFF"/>
      </a:lt1>
      <a:dk2>
        <a:srgbClr val="1F497D"/>
      </a:dk2>
      <a:lt2>
        <a:srgbClr val="EEECE1"/>
      </a:lt2>
      <a:accent1>
        <a:srgbClr val="0077C0"/>
      </a:accent1>
      <a:accent2>
        <a:srgbClr val="DF2F2F"/>
      </a:accent2>
      <a:accent3>
        <a:srgbClr val="72C153"/>
      </a:accent3>
      <a:accent4>
        <a:srgbClr val="7C60A6"/>
      </a:accent4>
      <a:accent5>
        <a:srgbClr val="FEF919"/>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27258</TotalTime>
  <Words>1383</Words>
  <Application>Microsoft Office PowerPoint</Application>
  <PresentationFormat>ワイド画面</PresentationFormat>
  <Paragraphs>271</Paragraphs>
  <Slides>16</Slides>
  <Notes>13</Notes>
  <HiddenSlides>0</HiddenSlides>
  <MMClips>0</MMClips>
  <ScaleCrop>false</ScaleCrop>
  <HeadingPairs>
    <vt:vector size="6" baseType="variant">
      <vt:variant>
        <vt:lpstr>使用されているフォント</vt:lpstr>
      </vt:variant>
      <vt:variant>
        <vt:i4>16</vt:i4>
      </vt:variant>
      <vt:variant>
        <vt:lpstr>テーマ</vt:lpstr>
      </vt:variant>
      <vt:variant>
        <vt:i4>4</vt:i4>
      </vt:variant>
      <vt:variant>
        <vt:lpstr>スライド タイトル</vt:lpstr>
      </vt:variant>
      <vt:variant>
        <vt:i4>16</vt:i4>
      </vt:variant>
    </vt:vector>
  </HeadingPairs>
  <TitlesOfParts>
    <vt:vector size="36" baseType="lpstr">
      <vt:lpstr>HGP創英角ｺﾞｼｯｸUB</vt:lpstr>
      <vt:lpstr>Meiryo UI</vt:lpstr>
      <vt:lpstr>MS PGothic</vt:lpstr>
      <vt:lpstr>MS PGothic</vt:lpstr>
      <vt:lpstr>Söhne</vt:lpstr>
      <vt:lpstr>游ゴシック</vt:lpstr>
      <vt:lpstr>游ゴシック Light</vt:lpstr>
      <vt:lpstr>游明朝</vt:lpstr>
      <vt:lpstr>游明朝 Light</vt:lpstr>
      <vt:lpstr>Arial</vt:lpstr>
      <vt:lpstr>Arial Black</vt:lpstr>
      <vt:lpstr>Calibri</vt:lpstr>
      <vt:lpstr>Century</vt:lpstr>
      <vt:lpstr>Segoe UI</vt:lpstr>
      <vt:lpstr>Verdana</vt:lpstr>
      <vt:lpstr>Wingdings</vt:lpstr>
      <vt:lpstr>MHI template A</vt:lpstr>
      <vt:lpstr>デザインの設定</vt:lpstr>
      <vt:lpstr>4_スマートビジネス部門2013</vt:lpstr>
      <vt:lpstr>1_デザインの設定</vt:lpstr>
      <vt:lpstr>Overview of the AAA activities ~update since ILCX2021~</vt:lpstr>
      <vt:lpstr>PowerPoint プレゼンテーション</vt:lpstr>
      <vt:lpstr>PowerPoint プレゼンテーション</vt:lpstr>
      <vt:lpstr>PowerPoint プレゼンテーション</vt:lpstr>
      <vt:lpstr>PowerPoint プレゼンテーション</vt:lpstr>
      <vt:lpstr>Technology Study Group</vt:lpstr>
      <vt:lpstr>Seminars</vt:lpstr>
      <vt:lpstr>Project Promotion Study Group</vt:lpstr>
      <vt:lpstr>PowerPoint プレゼンテーション</vt:lpstr>
      <vt:lpstr>PowerPoint プレゼンテーション</vt:lpstr>
      <vt:lpstr>Outreach Working Group</vt:lpstr>
      <vt:lpstr>KEK-AAA-Tohoku meeting for social media(twitter) use</vt:lpstr>
      <vt:lpstr>PowerPoint プレゼンテーション</vt:lpstr>
      <vt:lpstr>PowerPoint プレゼンテーション</vt:lpstr>
      <vt:lpstr>Goods</vt:lpstr>
      <vt:lpstr>PowerPoint プレゼンテーション</vt:lpstr>
    </vt:vector>
  </TitlesOfParts>
  <Company>三菱重工業株式会社</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advanced accelerator science &amp; technology  with the Ｉndustry-Government-Academia collaboration</dc:title>
  <dc:creator>三菱重工業株式会社</dc:creator>
  <cp:lastModifiedBy>高橋 徹</cp:lastModifiedBy>
  <cp:revision>759</cp:revision>
  <cp:lastPrinted>2018-05-23T09:19:34Z</cp:lastPrinted>
  <dcterms:created xsi:type="dcterms:W3CDTF">2009-03-31T08:07:17Z</dcterms:created>
  <dcterms:modified xsi:type="dcterms:W3CDTF">2023-05-16T03:12:21Z</dcterms:modified>
</cp:coreProperties>
</file>