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4" r:id="rId9"/>
    <p:sldId id="277" r:id="rId10"/>
    <p:sldId id="265" r:id="rId11"/>
    <p:sldId id="278" r:id="rId12"/>
    <p:sldId id="262" r:id="rId13"/>
    <p:sldId id="263" r:id="rId14"/>
    <p:sldId id="264" r:id="rId15"/>
    <p:sldId id="270" r:id="rId16"/>
    <p:sldId id="273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896A2-3230-3444-A30A-E9F1DBB93AD6}" v="1154" dt="2023-05-17T17:38:09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8"/>
    <p:restoredTop sz="95179"/>
  </p:normalViewPr>
  <p:slideViewPr>
    <p:cSldViewPr snapToGrid="0" snapToObjects="1">
      <p:cViewPr>
        <p:scale>
          <a:sx n="123" d="100"/>
          <a:sy n="123" d="100"/>
        </p:scale>
        <p:origin x="10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栗木　雅夫" userId="f85bb9f1-b2a2-4c86-bcfd-7d58ef2903d3" providerId="ADAL" clId="{73E896A2-3230-3444-A30A-E9F1DBB93AD6}"/>
    <pc:docChg chg="undo custSel addSld delSld modSld sldOrd">
      <pc:chgData name="栗木　雅夫" userId="f85bb9f1-b2a2-4c86-bcfd-7d58ef2903d3" providerId="ADAL" clId="{73E896A2-3230-3444-A30A-E9F1DBB93AD6}" dt="2023-05-17T17:39:01.738" v="6099" actId="20577"/>
      <pc:docMkLst>
        <pc:docMk/>
      </pc:docMkLst>
      <pc:sldChg chg="modSp">
        <pc:chgData name="栗木　雅夫" userId="f85bb9f1-b2a2-4c86-bcfd-7d58ef2903d3" providerId="ADAL" clId="{73E896A2-3230-3444-A30A-E9F1DBB93AD6}" dt="2023-05-17T07:02:42.273" v="3982" actId="207"/>
        <pc:sldMkLst>
          <pc:docMk/>
          <pc:sldMk cId="952503307" sldId="256"/>
        </pc:sldMkLst>
        <pc:spChg chg="mod">
          <ac:chgData name="栗木　雅夫" userId="f85bb9f1-b2a2-4c86-bcfd-7d58ef2903d3" providerId="ADAL" clId="{73E896A2-3230-3444-A30A-E9F1DBB93AD6}" dt="2023-05-17T07:02:37.186" v="3981" actId="207"/>
          <ac:spMkLst>
            <pc:docMk/>
            <pc:sldMk cId="952503307" sldId="256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7:02:42.273" v="3982" actId="207"/>
          <ac:spMkLst>
            <pc:docMk/>
            <pc:sldMk cId="952503307" sldId="256"/>
            <ac:spMk id="3" creationId="{00000000-0000-0000-0000-000000000000}"/>
          </ac:spMkLst>
        </pc:spChg>
      </pc:sldChg>
      <pc:sldChg chg="delSp modSp">
        <pc:chgData name="栗木　雅夫" userId="f85bb9f1-b2a2-4c86-bcfd-7d58ef2903d3" providerId="ADAL" clId="{73E896A2-3230-3444-A30A-E9F1DBB93AD6}" dt="2023-05-16T23:17:23.891" v="407" actId="1076"/>
        <pc:sldMkLst>
          <pc:docMk/>
          <pc:sldMk cId="981674459" sldId="257"/>
        </pc:sldMkLst>
        <pc:spChg chg="mod">
          <ac:chgData name="栗木　雅夫" userId="f85bb9f1-b2a2-4c86-bcfd-7d58ef2903d3" providerId="ADAL" clId="{73E896A2-3230-3444-A30A-E9F1DBB93AD6}" dt="2023-05-16T23:17:20.793" v="406" actId="207"/>
          <ac:spMkLst>
            <pc:docMk/>
            <pc:sldMk cId="981674459" sldId="257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17:23.891" v="407" actId="1076"/>
          <ac:spMkLst>
            <pc:docMk/>
            <pc:sldMk cId="981674459" sldId="257"/>
            <ac:spMk id="3" creationId="{00000000-0000-0000-0000-000000000000}"/>
          </ac:spMkLst>
        </pc:spChg>
        <pc:spChg chg="del">
          <ac:chgData name="栗木　雅夫" userId="f85bb9f1-b2a2-4c86-bcfd-7d58ef2903d3" providerId="ADAL" clId="{73E896A2-3230-3444-A30A-E9F1DBB93AD6}" dt="2023-05-16T23:10:36.197" v="175" actId="478"/>
          <ac:spMkLst>
            <pc:docMk/>
            <pc:sldMk cId="981674459" sldId="257"/>
            <ac:spMk id="4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6T23:11:57.185" v="203"/>
          <ac:spMkLst>
            <pc:docMk/>
            <pc:sldMk cId="981674459" sldId="257"/>
            <ac:spMk id="5" creationId="{00000000-0000-0000-0000-000000000000}"/>
          </ac:spMkLst>
        </pc:spChg>
      </pc:sldChg>
      <pc:sldChg chg="modSp">
        <pc:chgData name="栗木　雅夫" userId="f85bb9f1-b2a2-4c86-bcfd-7d58ef2903d3" providerId="ADAL" clId="{73E896A2-3230-3444-A30A-E9F1DBB93AD6}" dt="2023-05-16T23:18:49.055" v="424" actId="1076"/>
        <pc:sldMkLst>
          <pc:docMk/>
          <pc:sldMk cId="2120812062" sldId="258"/>
        </pc:sldMkLst>
        <pc:spChg chg="mod">
          <ac:chgData name="栗木　雅夫" userId="f85bb9f1-b2a2-4c86-bcfd-7d58ef2903d3" providerId="ADAL" clId="{73E896A2-3230-3444-A30A-E9F1DBB93AD6}" dt="2023-05-16T23:18:17.846" v="420" actId="1076"/>
          <ac:spMkLst>
            <pc:docMk/>
            <pc:sldMk cId="2120812062" sldId="258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18:49.055" v="424" actId="1076"/>
          <ac:spMkLst>
            <pc:docMk/>
            <pc:sldMk cId="2120812062" sldId="258"/>
            <ac:spMk id="1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18:49.055" v="424" actId="1076"/>
          <ac:spMkLst>
            <pc:docMk/>
            <pc:sldMk cId="2120812062" sldId="258"/>
            <ac:spMk id="21" creationId="{00000000-0000-0000-0000-000000000000}"/>
          </ac:spMkLst>
        </pc:spChg>
        <pc:grpChg chg="mod">
          <ac:chgData name="栗木　雅夫" userId="f85bb9f1-b2a2-4c86-bcfd-7d58ef2903d3" providerId="ADAL" clId="{73E896A2-3230-3444-A30A-E9F1DBB93AD6}" dt="2023-05-16T23:18:25.266" v="421" actId="1076"/>
          <ac:grpSpMkLst>
            <pc:docMk/>
            <pc:sldMk cId="2120812062" sldId="258"/>
            <ac:grpSpMk id="11" creationId="{00000000-0000-0000-0000-000000000000}"/>
          </ac:grpSpMkLst>
        </pc:grpChg>
      </pc:sldChg>
      <pc:sldChg chg="addSp delSp modSp">
        <pc:chgData name="栗木　雅夫" userId="f85bb9f1-b2a2-4c86-bcfd-7d58ef2903d3" providerId="ADAL" clId="{73E896A2-3230-3444-A30A-E9F1DBB93AD6}" dt="2023-05-16T23:22:52.666" v="526" actId="1035"/>
        <pc:sldMkLst>
          <pc:docMk/>
          <pc:sldMk cId="837189254" sldId="259"/>
        </pc:sldMkLst>
        <pc:spChg chg="mod">
          <ac:chgData name="栗木　雅夫" userId="f85bb9f1-b2a2-4c86-bcfd-7d58ef2903d3" providerId="ADAL" clId="{73E896A2-3230-3444-A30A-E9F1DBB93AD6}" dt="2023-05-16T23:19:59.742" v="461" actId="1076"/>
          <ac:spMkLst>
            <pc:docMk/>
            <pc:sldMk cId="837189254" sldId="259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22:20.986" v="512" actId="14100"/>
          <ac:spMkLst>
            <pc:docMk/>
            <pc:sldMk cId="837189254" sldId="259"/>
            <ac:spMk id="3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21:53.038" v="507" actId="1076"/>
          <ac:spMkLst>
            <pc:docMk/>
            <pc:sldMk cId="837189254" sldId="259"/>
            <ac:spMk id="18" creationId="{00000000-0000-0000-0000-000000000000}"/>
          </ac:spMkLst>
        </pc:spChg>
        <pc:picChg chg="add del mod">
          <ac:chgData name="栗木　雅夫" userId="f85bb9f1-b2a2-4c86-bcfd-7d58ef2903d3" providerId="ADAL" clId="{73E896A2-3230-3444-A30A-E9F1DBB93AD6}" dt="2023-05-16T23:22:36.010" v="516" actId="478"/>
          <ac:picMkLst>
            <pc:docMk/>
            <pc:sldMk cId="837189254" sldId="259"/>
            <ac:picMk id="7" creationId="{3C526C70-03EE-9D47-93CF-237610CAFE08}"/>
          </ac:picMkLst>
        </pc:picChg>
        <pc:picChg chg="mod">
          <ac:chgData name="栗木　雅夫" userId="f85bb9f1-b2a2-4c86-bcfd-7d58ef2903d3" providerId="ADAL" clId="{73E896A2-3230-3444-A30A-E9F1DBB93AD6}" dt="2023-05-16T23:21:50.619" v="506" actId="1076"/>
          <ac:picMkLst>
            <pc:docMk/>
            <pc:sldMk cId="837189254" sldId="259"/>
            <ac:picMk id="17" creationId="{00000000-0000-0000-0000-000000000000}"/>
          </ac:picMkLst>
        </pc:picChg>
        <pc:picChg chg="mod">
          <ac:chgData name="栗木　雅夫" userId="f85bb9f1-b2a2-4c86-bcfd-7d58ef2903d3" providerId="ADAL" clId="{73E896A2-3230-3444-A30A-E9F1DBB93AD6}" dt="2023-05-16T23:22:52.666" v="526" actId="1035"/>
          <ac:picMkLst>
            <pc:docMk/>
            <pc:sldMk cId="837189254" sldId="259"/>
            <ac:picMk id="48" creationId="{00000000-0000-0000-0000-000000000000}"/>
          </ac:picMkLst>
        </pc:picChg>
      </pc:sldChg>
      <pc:sldChg chg="addSp modSp">
        <pc:chgData name="栗木　雅夫" userId="f85bb9f1-b2a2-4c86-bcfd-7d58ef2903d3" providerId="ADAL" clId="{73E896A2-3230-3444-A30A-E9F1DBB93AD6}" dt="2023-05-17T17:29:51.441" v="5787" actId="1076"/>
        <pc:sldMkLst>
          <pc:docMk/>
          <pc:sldMk cId="1564743028" sldId="260"/>
        </pc:sldMkLst>
        <pc:spChg chg="mod">
          <ac:chgData name="栗木　雅夫" userId="f85bb9f1-b2a2-4c86-bcfd-7d58ef2903d3" providerId="ADAL" clId="{73E896A2-3230-3444-A30A-E9F1DBB93AD6}" dt="2023-05-16T23:23:25.461" v="531" actId="255"/>
          <ac:spMkLst>
            <pc:docMk/>
            <pc:sldMk cId="1564743028" sldId="260"/>
            <ac:spMk id="2" creationId="{00000000-0000-0000-0000-000000000000}"/>
          </ac:spMkLst>
        </pc:spChg>
        <pc:spChg chg="add mod">
          <ac:chgData name="栗木　雅夫" userId="f85bb9f1-b2a2-4c86-bcfd-7d58ef2903d3" providerId="ADAL" clId="{73E896A2-3230-3444-A30A-E9F1DBB93AD6}" dt="2023-05-17T17:29:51.441" v="5787" actId="1076"/>
          <ac:spMkLst>
            <pc:docMk/>
            <pc:sldMk cId="1564743028" sldId="260"/>
            <ac:spMk id="3" creationId="{DB181DEF-49CB-BB43-9C1E-110EF73DEC5C}"/>
          </ac:spMkLst>
        </pc:spChg>
        <pc:spChg chg="mod">
          <ac:chgData name="栗木　雅夫" userId="f85bb9f1-b2a2-4c86-bcfd-7d58ef2903d3" providerId="ADAL" clId="{73E896A2-3230-3444-A30A-E9F1DBB93AD6}" dt="2023-05-17T17:28:59.052" v="5773" actId="1036"/>
          <ac:spMkLst>
            <pc:docMk/>
            <pc:sldMk cId="1564743028" sldId="260"/>
            <ac:spMk id="8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17:28:59.052" v="5773" actId="1036"/>
          <ac:spMkLst>
            <pc:docMk/>
            <pc:sldMk cId="1564743028" sldId="260"/>
            <ac:spMk id="9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29:37.022" v="886" actId="2711"/>
          <ac:spMkLst>
            <pc:docMk/>
            <pc:sldMk cId="1564743028" sldId="260"/>
            <ac:spMk id="11" creationId="{00000000-0000-0000-0000-000000000000}"/>
          </ac:spMkLst>
        </pc:spChg>
        <pc:picChg chg="mod">
          <ac:chgData name="栗木　雅夫" userId="f85bb9f1-b2a2-4c86-bcfd-7d58ef2903d3" providerId="ADAL" clId="{73E896A2-3230-3444-A30A-E9F1DBB93AD6}" dt="2023-05-17T17:28:59.052" v="5773" actId="1036"/>
          <ac:picMkLst>
            <pc:docMk/>
            <pc:sldMk cId="1564743028" sldId="260"/>
            <ac:picMk id="7" creationId="{00000000-0000-0000-0000-000000000000}"/>
          </ac:picMkLst>
        </pc:picChg>
        <pc:picChg chg="add mod">
          <ac:chgData name="栗木　雅夫" userId="f85bb9f1-b2a2-4c86-bcfd-7d58ef2903d3" providerId="ADAL" clId="{73E896A2-3230-3444-A30A-E9F1DBB93AD6}" dt="2023-05-17T17:29:26.164" v="5783" actId="1076"/>
          <ac:picMkLst>
            <pc:docMk/>
            <pc:sldMk cId="1564743028" sldId="260"/>
            <ac:picMk id="10" creationId="{FEEAFBB9-44BC-F24F-879B-983E5288AB3C}"/>
          </ac:picMkLst>
        </pc:picChg>
        <pc:picChg chg="mod">
          <ac:chgData name="栗木　雅夫" userId="f85bb9f1-b2a2-4c86-bcfd-7d58ef2903d3" providerId="ADAL" clId="{73E896A2-3230-3444-A30A-E9F1DBB93AD6}" dt="2023-05-17T17:28:46.028" v="5739" actId="1036"/>
          <ac:picMkLst>
            <pc:docMk/>
            <pc:sldMk cId="1564743028" sldId="260"/>
            <ac:picMk id="12" creationId="{00000000-0000-0000-0000-000000000000}"/>
          </ac:picMkLst>
        </pc:picChg>
      </pc:sldChg>
      <pc:sldChg chg="addSp delSp modSp">
        <pc:chgData name="栗木　雅夫" userId="f85bb9f1-b2a2-4c86-bcfd-7d58ef2903d3" providerId="ADAL" clId="{73E896A2-3230-3444-A30A-E9F1DBB93AD6}" dt="2023-05-16T23:59:50.956" v="1411" actId="207"/>
        <pc:sldMkLst>
          <pc:docMk/>
          <pc:sldMk cId="257069204" sldId="261"/>
        </pc:sldMkLst>
        <pc:spChg chg="mod">
          <ac:chgData name="栗木　雅夫" userId="f85bb9f1-b2a2-4c86-bcfd-7d58ef2903d3" providerId="ADAL" clId="{73E896A2-3230-3444-A30A-E9F1DBB93AD6}" dt="2023-05-16T23:30:03.118" v="890" actId="255"/>
          <ac:spMkLst>
            <pc:docMk/>
            <pc:sldMk cId="257069204" sldId="261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54:42.482" v="1285" actId="1076"/>
          <ac:spMkLst>
            <pc:docMk/>
            <pc:sldMk cId="257069204" sldId="261"/>
            <ac:spMk id="3" creationId="{00000000-0000-0000-0000-000000000000}"/>
          </ac:spMkLst>
        </pc:spChg>
        <pc:spChg chg="add del mod">
          <ac:chgData name="栗木　雅夫" userId="f85bb9f1-b2a2-4c86-bcfd-7d58ef2903d3" providerId="ADAL" clId="{73E896A2-3230-3444-A30A-E9F1DBB93AD6}" dt="2023-05-16T23:55:23.327" v="1294" actId="478"/>
          <ac:spMkLst>
            <pc:docMk/>
            <pc:sldMk cId="257069204" sldId="261"/>
            <ac:spMk id="8" creationId="{00000000-0000-0000-0000-000000000000}"/>
          </ac:spMkLst>
        </pc:spChg>
        <pc:spChg chg="add mod">
          <ac:chgData name="栗木　雅夫" userId="f85bb9f1-b2a2-4c86-bcfd-7d58ef2903d3" providerId="ADAL" clId="{73E896A2-3230-3444-A30A-E9F1DBB93AD6}" dt="2023-05-16T23:59:50.956" v="1411" actId="207"/>
          <ac:spMkLst>
            <pc:docMk/>
            <pc:sldMk cId="257069204" sldId="261"/>
            <ac:spMk id="9" creationId="{13EE8F14-8AB8-5D4F-BF58-3C354A72B410}"/>
          </ac:spMkLst>
        </pc:spChg>
        <pc:spChg chg="del mod">
          <ac:chgData name="栗木　雅夫" userId="f85bb9f1-b2a2-4c86-bcfd-7d58ef2903d3" providerId="ADAL" clId="{73E896A2-3230-3444-A30A-E9F1DBB93AD6}" dt="2023-05-16T23:55:23.327" v="1294" actId="478"/>
          <ac:spMkLst>
            <pc:docMk/>
            <pc:sldMk cId="257069204" sldId="261"/>
            <ac:spMk id="11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56:17.452" v="1305" actId="1076"/>
          <ac:spMkLst>
            <pc:docMk/>
            <pc:sldMk cId="257069204" sldId="261"/>
            <ac:spMk id="12" creationId="{00000000-0000-0000-0000-000000000000}"/>
          </ac:spMkLst>
        </pc:spChg>
        <pc:spChg chg="del">
          <ac:chgData name="栗木　雅夫" userId="f85bb9f1-b2a2-4c86-bcfd-7d58ef2903d3" providerId="ADAL" clId="{73E896A2-3230-3444-A30A-E9F1DBB93AD6}" dt="2023-05-16T23:54:31.042" v="1281" actId="478"/>
          <ac:spMkLst>
            <pc:docMk/>
            <pc:sldMk cId="257069204" sldId="261"/>
            <ac:spMk id="13" creationId="{00000000-0000-0000-0000-000000000000}"/>
          </ac:spMkLst>
        </pc:spChg>
        <pc:spChg chg="del">
          <ac:chgData name="栗木　雅夫" userId="f85bb9f1-b2a2-4c86-bcfd-7d58ef2903d3" providerId="ADAL" clId="{73E896A2-3230-3444-A30A-E9F1DBB93AD6}" dt="2023-05-16T23:54:25.152" v="1280" actId="478"/>
          <ac:spMkLst>
            <pc:docMk/>
            <pc:sldMk cId="257069204" sldId="261"/>
            <ac:spMk id="14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56:09.212" v="1303" actId="1076"/>
          <ac:spMkLst>
            <pc:docMk/>
            <pc:sldMk cId="257069204" sldId="261"/>
            <ac:spMk id="15" creationId="{00000000-0000-0000-0000-000000000000}"/>
          </ac:spMkLst>
        </pc:spChg>
        <pc:spChg chg="del">
          <ac:chgData name="栗木　雅夫" userId="f85bb9f1-b2a2-4c86-bcfd-7d58ef2903d3" providerId="ADAL" clId="{73E896A2-3230-3444-A30A-E9F1DBB93AD6}" dt="2023-05-16T23:54:25.152" v="1280" actId="478"/>
          <ac:spMkLst>
            <pc:docMk/>
            <pc:sldMk cId="257069204" sldId="261"/>
            <ac:spMk id="16" creationId="{00000000-0000-0000-0000-000000000000}"/>
          </ac:spMkLst>
        </pc:spChg>
        <pc:spChg chg="del">
          <ac:chgData name="栗木　雅夫" userId="f85bb9f1-b2a2-4c86-bcfd-7d58ef2903d3" providerId="ADAL" clId="{73E896A2-3230-3444-A30A-E9F1DBB93AD6}" dt="2023-05-16T23:54:25.152" v="1280" actId="478"/>
          <ac:spMkLst>
            <pc:docMk/>
            <pc:sldMk cId="257069204" sldId="261"/>
            <ac:spMk id="17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56:30.690" v="1307" actId="14100"/>
          <ac:spMkLst>
            <pc:docMk/>
            <pc:sldMk cId="257069204" sldId="261"/>
            <ac:spMk id="18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56:48.177" v="1310" actId="207"/>
          <ac:spMkLst>
            <pc:docMk/>
            <pc:sldMk cId="257069204" sldId="261"/>
            <ac:spMk id="19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58:19.431" v="1335" actId="1076"/>
          <ac:spMkLst>
            <pc:docMk/>
            <pc:sldMk cId="257069204" sldId="261"/>
            <ac:spMk id="20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6T23:57:28.912" v="1318" actId="208"/>
          <ac:spMkLst>
            <pc:docMk/>
            <pc:sldMk cId="257069204" sldId="261"/>
            <ac:spMk id="21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6T23:55:23.327" v="1294" actId="478"/>
          <ac:spMkLst>
            <pc:docMk/>
            <pc:sldMk cId="257069204" sldId="261"/>
            <ac:spMk id="22" creationId="{00000000-0000-0000-0000-000000000000}"/>
          </ac:spMkLst>
        </pc:spChg>
        <pc:spChg chg="del">
          <ac:chgData name="栗木　雅夫" userId="f85bb9f1-b2a2-4c86-bcfd-7d58ef2903d3" providerId="ADAL" clId="{73E896A2-3230-3444-A30A-E9F1DBB93AD6}" dt="2023-05-16T23:54:25.152" v="1280" actId="478"/>
          <ac:spMkLst>
            <pc:docMk/>
            <pc:sldMk cId="257069204" sldId="261"/>
            <ac:spMk id="25" creationId="{00000000-0000-0000-0000-000000000000}"/>
          </ac:spMkLst>
        </pc:spChg>
        <pc:spChg chg="del">
          <ac:chgData name="栗木　雅夫" userId="f85bb9f1-b2a2-4c86-bcfd-7d58ef2903d3" providerId="ADAL" clId="{73E896A2-3230-3444-A30A-E9F1DBB93AD6}" dt="2023-05-16T23:54:25.152" v="1280" actId="478"/>
          <ac:spMkLst>
            <pc:docMk/>
            <pc:sldMk cId="257069204" sldId="261"/>
            <ac:spMk id="26" creationId="{00000000-0000-0000-0000-000000000000}"/>
          </ac:spMkLst>
        </pc:spChg>
        <pc:spChg chg="del">
          <ac:chgData name="栗木　雅夫" userId="f85bb9f1-b2a2-4c86-bcfd-7d58ef2903d3" providerId="ADAL" clId="{73E896A2-3230-3444-A30A-E9F1DBB93AD6}" dt="2023-05-16T23:54:31.042" v="1281" actId="478"/>
          <ac:spMkLst>
            <pc:docMk/>
            <pc:sldMk cId="257069204" sldId="261"/>
            <ac:spMk id="27" creationId="{00000000-0000-0000-0000-000000000000}"/>
          </ac:spMkLst>
        </pc:spChg>
        <pc:spChg chg="del">
          <ac:chgData name="栗木　雅夫" userId="f85bb9f1-b2a2-4c86-bcfd-7d58ef2903d3" providerId="ADAL" clId="{73E896A2-3230-3444-A30A-E9F1DBB93AD6}" dt="2023-05-16T23:54:31.042" v="1281" actId="478"/>
          <ac:spMkLst>
            <pc:docMk/>
            <pc:sldMk cId="257069204" sldId="261"/>
            <ac:spMk id="28" creationId="{00000000-0000-0000-0000-000000000000}"/>
          </ac:spMkLst>
        </pc:spChg>
        <pc:spChg chg="del">
          <ac:chgData name="栗木　雅夫" userId="f85bb9f1-b2a2-4c86-bcfd-7d58ef2903d3" providerId="ADAL" clId="{73E896A2-3230-3444-A30A-E9F1DBB93AD6}" dt="2023-05-16T23:54:31.042" v="1281" actId="478"/>
          <ac:spMkLst>
            <pc:docMk/>
            <pc:sldMk cId="257069204" sldId="261"/>
            <ac:spMk id="29" creationId="{00000000-0000-0000-0000-000000000000}"/>
          </ac:spMkLst>
        </pc:spChg>
        <pc:spChg chg="add del">
          <ac:chgData name="栗木　雅夫" userId="f85bb9f1-b2a2-4c86-bcfd-7d58ef2903d3" providerId="ADAL" clId="{73E896A2-3230-3444-A30A-E9F1DBB93AD6}" dt="2023-05-16T23:57:32.538" v="1320"/>
          <ac:spMkLst>
            <pc:docMk/>
            <pc:sldMk cId="257069204" sldId="261"/>
            <ac:spMk id="31" creationId="{8C2BC2E3-A378-194F-8EDD-632146BF4E7B}"/>
          </ac:spMkLst>
        </pc:spChg>
        <pc:spChg chg="add mod">
          <ac:chgData name="栗木　雅夫" userId="f85bb9f1-b2a2-4c86-bcfd-7d58ef2903d3" providerId="ADAL" clId="{73E896A2-3230-3444-A30A-E9F1DBB93AD6}" dt="2023-05-16T23:58:08.560" v="1332" actId="1076"/>
          <ac:spMkLst>
            <pc:docMk/>
            <pc:sldMk cId="257069204" sldId="261"/>
            <ac:spMk id="32" creationId="{E3F882CF-21C5-6046-8D08-BFE12EFEA747}"/>
          </ac:spMkLst>
        </pc:spChg>
        <pc:spChg chg="add mod">
          <ac:chgData name="栗木　雅夫" userId="f85bb9f1-b2a2-4c86-bcfd-7d58ef2903d3" providerId="ADAL" clId="{73E896A2-3230-3444-A30A-E9F1DBB93AD6}" dt="2023-05-16T23:58:24.423" v="1349" actId="1037"/>
          <ac:spMkLst>
            <pc:docMk/>
            <pc:sldMk cId="257069204" sldId="261"/>
            <ac:spMk id="33" creationId="{0C9758B7-4F38-C84B-9971-C1D517461C47}"/>
          </ac:spMkLst>
        </pc:spChg>
        <pc:spChg chg="add mod">
          <ac:chgData name="栗木　雅夫" userId="f85bb9f1-b2a2-4c86-bcfd-7d58ef2903d3" providerId="ADAL" clId="{73E896A2-3230-3444-A30A-E9F1DBB93AD6}" dt="2023-05-16T23:57:47.967" v="1327" actId="1076"/>
          <ac:spMkLst>
            <pc:docMk/>
            <pc:sldMk cId="257069204" sldId="261"/>
            <ac:spMk id="34" creationId="{86DA31F3-A490-7B43-82F9-AE0A442714D1}"/>
          </ac:spMkLst>
        </pc:spChg>
        <pc:spChg chg="add mod">
          <ac:chgData name="栗木　雅夫" userId="f85bb9f1-b2a2-4c86-bcfd-7d58ef2903d3" providerId="ADAL" clId="{73E896A2-3230-3444-A30A-E9F1DBB93AD6}" dt="2023-05-16T23:57:51.118" v="1329" actId="1076"/>
          <ac:spMkLst>
            <pc:docMk/>
            <pc:sldMk cId="257069204" sldId="261"/>
            <ac:spMk id="35" creationId="{23CFE1EB-4A19-2C44-B487-F480E196117A}"/>
          </ac:spMkLst>
        </pc:spChg>
        <pc:spChg chg="add mod">
          <ac:chgData name="栗木　雅夫" userId="f85bb9f1-b2a2-4c86-bcfd-7d58ef2903d3" providerId="ADAL" clId="{73E896A2-3230-3444-A30A-E9F1DBB93AD6}" dt="2023-05-16T23:59:38.097" v="1410" actId="1076"/>
          <ac:spMkLst>
            <pc:docMk/>
            <pc:sldMk cId="257069204" sldId="261"/>
            <ac:spMk id="36" creationId="{9109BADA-F38C-834E-B396-592FE08A8B86}"/>
          </ac:spMkLst>
        </pc:spChg>
        <pc:picChg chg="add del mod">
          <ac:chgData name="栗木　雅夫" userId="f85bb9f1-b2a2-4c86-bcfd-7d58ef2903d3" providerId="ADAL" clId="{73E896A2-3230-3444-A30A-E9F1DBB93AD6}" dt="2023-05-16T23:58:02.103" v="1330" actId="14100"/>
          <ac:picMkLst>
            <pc:docMk/>
            <pc:sldMk cId="257069204" sldId="261"/>
            <ac:picMk id="4" creationId="{00000000-0000-0000-0000-000000000000}"/>
          </ac:picMkLst>
        </pc:picChg>
        <pc:picChg chg="del">
          <ac:chgData name="栗木　雅夫" userId="f85bb9f1-b2a2-4c86-bcfd-7d58ef2903d3" providerId="ADAL" clId="{73E896A2-3230-3444-A30A-E9F1DBB93AD6}" dt="2023-05-16T23:54:13.837" v="1278" actId="478"/>
          <ac:picMkLst>
            <pc:docMk/>
            <pc:sldMk cId="257069204" sldId="261"/>
            <ac:picMk id="5" creationId="{00000000-0000-0000-0000-000000000000}"/>
          </ac:picMkLst>
        </pc:picChg>
        <pc:picChg chg="del">
          <ac:chgData name="栗木　雅夫" userId="f85bb9f1-b2a2-4c86-bcfd-7d58ef2903d3" providerId="ADAL" clId="{73E896A2-3230-3444-A30A-E9F1DBB93AD6}" dt="2023-05-16T23:54:21.304" v="1279" actId="478"/>
          <ac:picMkLst>
            <pc:docMk/>
            <pc:sldMk cId="257069204" sldId="261"/>
            <ac:picMk id="6" creationId="{00000000-0000-0000-0000-000000000000}"/>
          </ac:picMkLst>
        </pc:picChg>
        <pc:picChg chg="mod">
          <ac:chgData name="栗木　雅夫" userId="f85bb9f1-b2a2-4c86-bcfd-7d58ef2903d3" providerId="ADAL" clId="{73E896A2-3230-3444-A30A-E9F1DBB93AD6}" dt="2023-05-16T23:58:11.089" v="1334" actId="1076"/>
          <ac:picMkLst>
            <pc:docMk/>
            <pc:sldMk cId="257069204" sldId="261"/>
            <ac:picMk id="7" creationId="{00000000-0000-0000-0000-000000000000}"/>
          </ac:picMkLst>
        </pc:picChg>
        <pc:picChg chg="add del">
          <ac:chgData name="栗木　雅夫" userId="f85bb9f1-b2a2-4c86-bcfd-7d58ef2903d3" providerId="ADAL" clId="{73E896A2-3230-3444-A30A-E9F1DBB93AD6}" dt="2023-05-16T23:57:32.538" v="1320"/>
          <ac:picMkLst>
            <pc:docMk/>
            <pc:sldMk cId="257069204" sldId="261"/>
            <ac:picMk id="30" creationId="{7181A202-F2F3-6D44-B2C5-D14D016A8A7C}"/>
          </ac:picMkLst>
        </pc:picChg>
        <pc:cxnChg chg="add del mod">
          <ac:chgData name="栗木　雅夫" userId="f85bb9f1-b2a2-4c86-bcfd-7d58ef2903d3" providerId="ADAL" clId="{73E896A2-3230-3444-A30A-E9F1DBB93AD6}" dt="2023-05-16T23:55:23.327" v="1294" actId="478"/>
          <ac:cxnSpMkLst>
            <pc:docMk/>
            <pc:sldMk cId="257069204" sldId="261"/>
            <ac:cxnSpMk id="24" creationId="{00000000-0000-0000-0000-000000000000}"/>
          </ac:cxnSpMkLst>
        </pc:cxnChg>
      </pc:sldChg>
      <pc:sldChg chg="addSp delSp modSp">
        <pc:chgData name="栗木　雅夫" userId="f85bb9f1-b2a2-4c86-bcfd-7d58ef2903d3" providerId="ADAL" clId="{73E896A2-3230-3444-A30A-E9F1DBB93AD6}" dt="2023-05-17T17:31:21.315" v="5803" actId="1076"/>
        <pc:sldMkLst>
          <pc:docMk/>
          <pc:sldMk cId="1333065576" sldId="262"/>
        </pc:sldMkLst>
        <pc:spChg chg="mod">
          <ac:chgData name="栗木　雅夫" userId="f85bb9f1-b2a2-4c86-bcfd-7d58ef2903d3" providerId="ADAL" clId="{73E896A2-3230-3444-A30A-E9F1DBB93AD6}" dt="2023-05-17T00:54:26.967" v="3347" actId="1076"/>
          <ac:spMkLst>
            <pc:docMk/>
            <pc:sldMk cId="1333065576" sldId="262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17:30:48.515" v="5798" actId="1076"/>
          <ac:spMkLst>
            <pc:docMk/>
            <pc:sldMk cId="1333065576" sldId="262"/>
            <ac:spMk id="3" creationId="{00000000-0000-0000-0000-000000000000}"/>
          </ac:spMkLst>
        </pc:spChg>
        <pc:spChg chg="add mod">
          <ac:chgData name="栗木　雅夫" userId="f85bb9f1-b2a2-4c86-bcfd-7d58ef2903d3" providerId="ADAL" clId="{73E896A2-3230-3444-A30A-E9F1DBB93AD6}" dt="2023-05-17T17:30:17.433" v="5790" actId="1076"/>
          <ac:spMkLst>
            <pc:docMk/>
            <pc:sldMk cId="1333065576" sldId="262"/>
            <ac:spMk id="5" creationId="{034BE531-32B5-BB40-85AD-F0117652E859}"/>
          </ac:spMkLst>
        </pc:spChg>
        <pc:spChg chg="add mod">
          <ac:chgData name="栗木　雅夫" userId="f85bb9f1-b2a2-4c86-bcfd-7d58ef2903d3" providerId="ADAL" clId="{73E896A2-3230-3444-A30A-E9F1DBB93AD6}" dt="2023-05-17T00:55:30.106" v="3364" actId="1037"/>
          <ac:spMkLst>
            <pc:docMk/>
            <pc:sldMk cId="1333065576" sldId="262"/>
            <ac:spMk id="15" creationId="{5F33319B-6A4B-CA4A-9BDF-4F1D1D6B1260}"/>
          </ac:spMkLst>
        </pc:spChg>
        <pc:spChg chg="add mod">
          <ac:chgData name="栗木　雅夫" userId="f85bb9f1-b2a2-4c86-bcfd-7d58ef2903d3" providerId="ADAL" clId="{73E896A2-3230-3444-A30A-E9F1DBB93AD6}" dt="2023-05-17T00:55:38.062" v="3366" actId="1076"/>
          <ac:spMkLst>
            <pc:docMk/>
            <pc:sldMk cId="1333065576" sldId="262"/>
            <ac:spMk id="16" creationId="{D68CFEE4-6DF3-1641-8A8E-A247C1D793AD}"/>
          </ac:spMkLst>
        </pc:spChg>
        <pc:spChg chg="add mod">
          <ac:chgData name="栗木　雅夫" userId="f85bb9f1-b2a2-4c86-bcfd-7d58ef2903d3" providerId="ADAL" clId="{73E896A2-3230-3444-A30A-E9F1DBB93AD6}" dt="2023-05-17T00:57:25.539" v="3433" actId="1076"/>
          <ac:spMkLst>
            <pc:docMk/>
            <pc:sldMk cId="1333065576" sldId="262"/>
            <ac:spMk id="17" creationId="{F089A562-519A-8242-997A-0585BEA704B8}"/>
          </ac:spMkLst>
        </pc:spChg>
        <pc:spChg chg="add del">
          <ac:chgData name="栗木　雅夫" userId="f85bb9f1-b2a2-4c86-bcfd-7d58ef2903d3" providerId="ADAL" clId="{73E896A2-3230-3444-A30A-E9F1DBB93AD6}" dt="2023-05-17T00:58:17.617" v="3436"/>
          <ac:spMkLst>
            <pc:docMk/>
            <pc:sldMk cId="1333065576" sldId="262"/>
            <ac:spMk id="18" creationId="{D4AEA2BE-8F21-3C4D-A4CA-C38AC1C2B35D}"/>
          </ac:spMkLst>
        </pc:spChg>
        <pc:spChg chg="add mod">
          <ac:chgData name="栗木　雅夫" userId="f85bb9f1-b2a2-4c86-bcfd-7d58ef2903d3" providerId="ADAL" clId="{73E896A2-3230-3444-A30A-E9F1DBB93AD6}" dt="2023-05-17T17:30:42.070" v="5797" actId="1076"/>
          <ac:spMkLst>
            <pc:docMk/>
            <pc:sldMk cId="1333065576" sldId="262"/>
            <ac:spMk id="20" creationId="{8D879CA3-D582-1A4C-A5B9-38B31C376745}"/>
          </ac:spMkLst>
        </pc:spChg>
        <pc:spChg chg="del mod">
          <ac:chgData name="栗木　雅夫" userId="f85bb9f1-b2a2-4c86-bcfd-7d58ef2903d3" providerId="ADAL" clId="{73E896A2-3230-3444-A30A-E9F1DBB93AD6}" dt="2023-05-17T00:52:26.991" v="3330" actId="478"/>
          <ac:spMkLst>
            <pc:docMk/>
            <pc:sldMk cId="1333065576" sldId="262"/>
            <ac:spMk id="41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7T00:53:02.005" v="3336" actId="478"/>
          <ac:spMkLst>
            <pc:docMk/>
            <pc:sldMk cId="1333065576" sldId="262"/>
            <ac:spMk id="4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17:31:17.704" v="5802" actId="1076"/>
          <ac:spMkLst>
            <pc:docMk/>
            <pc:sldMk cId="1333065576" sldId="262"/>
            <ac:spMk id="43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7T00:53:02.005" v="3336" actId="478"/>
          <ac:spMkLst>
            <pc:docMk/>
            <pc:sldMk cId="1333065576" sldId="262"/>
            <ac:spMk id="44" creationId="{00000000-0000-0000-0000-000000000000}"/>
          </ac:spMkLst>
        </pc:spChg>
        <pc:picChg chg="del">
          <ac:chgData name="栗木　雅夫" userId="f85bb9f1-b2a2-4c86-bcfd-7d58ef2903d3" providerId="ADAL" clId="{73E896A2-3230-3444-A30A-E9F1DBB93AD6}" dt="2023-05-17T00:52:21.961" v="3329" actId="478"/>
          <ac:picMkLst>
            <pc:docMk/>
            <pc:sldMk cId="1333065576" sldId="262"/>
            <ac:picMk id="4" creationId="{00000000-0000-0000-0000-000000000000}"/>
          </ac:picMkLst>
        </pc:picChg>
        <pc:picChg chg="add mod">
          <ac:chgData name="栗木　雅夫" userId="f85bb9f1-b2a2-4c86-bcfd-7d58ef2903d3" providerId="ADAL" clId="{73E896A2-3230-3444-A30A-E9F1DBB93AD6}" dt="2023-05-17T00:55:30.106" v="3364" actId="1037"/>
          <ac:picMkLst>
            <pc:docMk/>
            <pc:sldMk cId="1333065576" sldId="262"/>
            <ac:picMk id="11" creationId="{35425CCB-4023-524C-A4AC-C3455E7ADB5D}"/>
          </ac:picMkLst>
        </pc:picChg>
        <pc:picChg chg="add mod">
          <ac:chgData name="栗木　雅夫" userId="f85bb9f1-b2a2-4c86-bcfd-7d58ef2903d3" providerId="ADAL" clId="{73E896A2-3230-3444-A30A-E9F1DBB93AD6}" dt="2023-05-17T00:55:25.691" v="3354" actId="1076"/>
          <ac:picMkLst>
            <pc:docMk/>
            <pc:sldMk cId="1333065576" sldId="262"/>
            <ac:picMk id="12" creationId="{A57A597C-EA6A-3F4F-B5E0-1407F0AA2AA8}"/>
          </ac:picMkLst>
        </pc:picChg>
        <pc:picChg chg="add mod">
          <ac:chgData name="栗木　雅夫" userId="f85bb9f1-b2a2-4c86-bcfd-7d58ef2903d3" providerId="ADAL" clId="{73E896A2-3230-3444-A30A-E9F1DBB93AD6}" dt="2023-05-17T00:55:30.106" v="3364" actId="1037"/>
          <ac:picMkLst>
            <pc:docMk/>
            <pc:sldMk cId="1333065576" sldId="262"/>
            <ac:picMk id="13" creationId="{B07044D3-9ADD-FC4F-9021-D7BDCAA18957}"/>
          </ac:picMkLst>
        </pc:picChg>
        <pc:picChg chg="add mod">
          <ac:chgData name="栗木　雅夫" userId="f85bb9f1-b2a2-4c86-bcfd-7d58ef2903d3" providerId="ADAL" clId="{73E896A2-3230-3444-A30A-E9F1DBB93AD6}" dt="2023-05-17T00:55:23.417" v="3353" actId="1076"/>
          <ac:picMkLst>
            <pc:docMk/>
            <pc:sldMk cId="1333065576" sldId="262"/>
            <ac:picMk id="14" creationId="{39805481-6107-EA4C-B308-6867835A898B}"/>
          </ac:picMkLst>
        </pc:picChg>
        <pc:picChg chg="add mod">
          <ac:chgData name="栗木　雅夫" userId="f85bb9f1-b2a2-4c86-bcfd-7d58ef2903d3" providerId="ADAL" clId="{73E896A2-3230-3444-A30A-E9F1DBB93AD6}" dt="2023-05-17T17:30:26.359" v="5791" actId="1076"/>
          <ac:picMkLst>
            <pc:docMk/>
            <pc:sldMk cId="1333065576" sldId="262"/>
            <ac:picMk id="18" creationId="{CB607EE7-D0F4-5648-A121-C451145A909C}"/>
          </ac:picMkLst>
        </pc:picChg>
        <pc:picChg chg="add mod">
          <ac:chgData name="栗木　雅夫" userId="f85bb9f1-b2a2-4c86-bcfd-7d58ef2903d3" providerId="ADAL" clId="{73E896A2-3230-3444-A30A-E9F1DBB93AD6}" dt="2023-05-17T17:31:21.315" v="5803" actId="1076"/>
          <ac:picMkLst>
            <pc:docMk/>
            <pc:sldMk cId="1333065576" sldId="262"/>
            <ac:picMk id="19" creationId="{D8352C00-A5FA-9843-87A3-0CDD80CE5C75}"/>
          </ac:picMkLst>
        </pc:picChg>
        <pc:picChg chg="mod">
          <ac:chgData name="栗木　雅夫" userId="f85bb9f1-b2a2-4c86-bcfd-7d58ef2903d3" providerId="ADAL" clId="{73E896A2-3230-3444-A30A-E9F1DBB93AD6}" dt="2023-05-17T17:31:12.587" v="5801" actId="14100"/>
          <ac:picMkLst>
            <pc:docMk/>
            <pc:sldMk cId="1333065576" sldId="262"/>
            <ac:picMk id="39" creationId="{00000000-0000-0000-0000-000000000000}"/>
          </ac:picMkLst>
        </pc:picChg>
        <pc:picChg chg="del mod">
          <ac:chgData name="栗木　雅夫" userId="f85bb9f1-b2a2-4c86-bcfd-7d58ef2903d3" providerId="ADAL" clId="{73E896A2-3230-3444-A30A-E9F1DBB93AD6}" dt="2023-05-17T00:53:02.005" v="3336" actId="478"/>
          <ac:picMkLst>
            <pc:docMk/>
            <pc:sldMk cId="1333065576" sldId="262"/>
            <ac:picMk id="40" creationId="{00000000-0000-0000-0000-000000000000}"/>
          </ac:picMkLst>
        </pc:picChg>
      </pc:sldChg>
      <pc:sldChg chg="addSp delSp modSp">
        <pc:chgData name="栗木　雅夫" userId="f85bb9f1-b2a2-4c86-bcfd-7d58ef2903d3" providerId="ADAL" clId="{73E896A2-3230-3444-A30A-E9F1DBB93AD6}" dt="2023-05-17T17:31:47.189" v="5808" actId="14100"/>
        <pc:sldMkLst>
          <pc:docMk/>
          <pc:sldMk cId="1454743425" sldId="263"/>
        </pc:sldMkLst>
        <pc:spChg chg="mod">
          <ac:chgData name="栗木　雅夫" userId="f85bb9f1-b2a2-4c86-bcfd-7d58ef2903d3" providerId="ADAL" clId="{73E896A2-3230-3444-A30A-E9F1DBB93AD6}" dt="2023-05-17T00:03:26.015" v="1712" actId="207"/>
          <ac:spMkLst>
            <pc:docMk/>
            <pc:sldMk cId="1454743425" sldId="263"/>
            <ac:spMk id="2" creationId="{00000000-0000-0000-0000-000000000000}"/>
          </ac:spMkLst>
        </pc:spChg>
        <pc:spChg chg="add del mod">
          <ac:chgData name="栗木　雅夫" userId="f85bb9f1-b2a2-4c86-bcfd-7d58ef2903d3" providerId="ADAL" clId="{73E896A2-3230-3444-A30A-E9F1DBB93AD6}" dt="2023-05-17T00:05:04.315" v="1739" actId="478"/>
          <ac:spMkLst>
            <pc:docMk/>
            <pc:sldMk cId="1454743425" sldId="263"/>
            <ac:spMk id="3" creationId="{CE570A81-52ED-F84F-83FE-568E9A8C1D83}"/>
          </ac:spMkLst>
        </pc:spChg>
        <pc:spChg chg="add mod">
          <ac:chgData name="栗木　雅夫" userId="f85bb9f1-b2a2-4c86-bcfd-7d58ef2903d3" providerId="ADAL" clId="{73E896A2-3230-3444-A30A-E9F1DBB93AD6}" dt="2023-05-17T17:31:47.189" v="5808" actId="14100"/>
          <ac:spMkLst>
            <pc:docMk/>
            <pc:sldMk cId="1454743425" sldId="263"/>
            <ac:spMk id="10" creationId="{47BB6DEC-625A-6740-B6D5-9D04C569DC17}"/>
          </ac:spMkLst>
        </pc:spChg>
        <pc:spChg chg="mod">
          <ac:chgData name="栗木　雅夫" userId="f85bb9f1-b2a2-4c86-bcfd-7d58ef2903d3" providerId="ADAL" clId="{73E896A2-3230-3444-A30A-E9F1DBB93AD6}" dt="2023-05-17T00:50:53.670" v="3319" actId="27636"/>
          <ac:spMkLst>
            <pc:docMk/>
            <pc:sldMk cId="1454743425" sldId="263"/>
            <ac:spMk id="53" creationId="{00000000-0000-0000-0000-000000000000}"/>
          </ac:spMkLst>
        </pc:spChg>
        <pc:picChg chg="del mod">
          <ac:chgData name="栗木　雅夫" userId="f85bb9f1-b2a2-4c86-bcfd-7d58ef2903d3" providerId="ADAL" clId="{73E896A2-3230-3444-A30A-E9F1DBB93AD6}" dt="2023-05-17T16:45:41.455" v="5330"/>
          <ac:picMkLst>
            <pc:docMk/>
            <pc:sldMk cId="1454743425" sldId="263"/>
            <ac:picMk id="7" creationId="{1F6CCB34-8F0B-9D44-9A25-54B8BF011462}"/>
          </ac:picMkLst>
        </pc:picChg>
        <pc:picChg chg="del mod">
          <ac:chgData name="栗木　雅夫" userId="f85bb9f1-b2a2-4c86-bcfd-7d58ef2903d3" providerId="ADAL" clId="{73E896A2-3230-3444-A30A-E9F1DBB93AD6}" dt="2023-05-17T16:45:41.455" v="5330"/>
          <ac:picMkLst>
            <pc:docMk/>
            <pc:sldMk cId="1454743425" sldId="263"/>
            <ac:picMk id="8" creationId="{14026C07-F588-7F44-B59D-EF332851B61B}"/>
          </ac:picMkLst>
        </pc:picChg>
        <pc:picChg chg="add mod">
          <ac:chgData name="栗木　雅夫" userId="f85bb9f1-b2a2-4c86-bcfd-7d58ef2903d3" providerId="ADAL" clId="{73E896A2-3230-3444-A30A-E9F1DBB93AD6}" dt="2023-05-17T17:31:38.759" v="5805" actId="1076"/>
          <ac:picMkLst>
            <pc:docMk/>
            <pc:sldMk cId="1454743425" sldId="263"/>
            <ac:picMk id="9" creationId="{F7ACAF6E-1D52-0841-94E9-9F5FDB5BD7EA}"/>
          </ac:picMkLst>
        </pc:picChg>
      </pc:sldChg>
      <pc:sldChg chg="addSp delSp modSp">
        <pc:chgData name="栗木　雅夫" userId="f85bb9f1-b2a2-4c86-bcfd-7d58ef2903d3" providerId="ADAL" clId="{73E896A2-3230-3444-A30A-E9F1DBB93AD6}" dt="2023-05-17T17:32:22.442" v="5814" actId="1076"/>
        <pc:sldMkLst>
          <pc:docMk/>
          <pc:sldMk cId="183280394" sldId="264"/>
        </pc:sldMkLst>
        <pc:spChg chg="mod">
          <ac:chgData name="栗木　雅夫" userId="f85bb9f1-b2a2-4c86-bcfd-7d58ef2903d3" providerId="ADAL" clId="{73E896A2-3230-3444-A30A-E9F1DBB93AD6}" dt="2023-05-17T00:05:24.887" v="1744" actId="113"/>
          <ac:spMkLst>
            <pc:docMk/>
            <pc:sldMk cId="183280394" sldId="264"/>
            <ac:spMk id="2" creationId="{00000000-0000-0000-0000-000000000000}"/>
          </ac:spMkLst>
        </pc:spChg>
        <pc:spChg chg="add mod">
          <ac:chgData name="栗木　雅夫" userId="f85bb9f1-b2a2-4c86-bcfd-7d58ef2903d3" providerId="ADAL" clId="{73E896A2-3230-3444-A30A-E9F1DBB93AD6}" dt="2023-05-17T00:09:41.151" v="1966" actId="167"/>
          <ac:spMkLst>
            <pc:docMk/>
            <pc:sldMk cId="183280394" sldId="264"/>
            <ac:spMk id="3" creationId="{C5A74682-E85B-4248-91FA-78AF6B37970C}"/>
          </ac:spMkLst>
        </pc:spChg>
        <pc:spChg chg="add mod">
          <ac:chgData name="栗木　雅夫" userId="f85bb9f1-b2a2-4c86-bcfd-7d58ef2903d3" providerId="ADAL" clId="{73E896A2-3230-3444-A30A-E9F1DBB93AD6}" dt="2023-05-17T17:32:18.387" v="5813" actId="14100"/>
          <ac:spMkLst>
            <pc:docMk/>
            <pc:sldMk cId="183280394" sldId="264"/>
            <ac:spMk id="48" creationId="{7A4E5FC4-D9AD-1149-88A0-54CCC8EC9AE7}"/>
          </ac:spMkLst>
        </pc:spChg>
        <pc:spChg chg="mod">
          <ac:chgData name="栗木　雅夫" userId="f85bb9f1-b2a2-4c86-bcfd-7d58ef2903d3" providerId="ADAL" clId="{73E896A2-3230-3444-A30A-E9F1DBB93AD6}" dt="2023-05-17T00:08:30.146" v="1951" actId="14100"/>
          <ac:spMkLst>
            <pc:docMk/>
            <pc:sldMk cId="183280394" sldId="264"/>
            <ac:spMk id="49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54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55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56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57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58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59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60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61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65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67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70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9:00.254" v="1957" actId="13822"/>
          <ac:spMkLst>
            <pc:docMk/>
            <pc:sldMk cId="183280394" sldId="264"/>
            <ac:spMk id="73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9:00.254" v="1957" actId="13822"/>
          <ac:spMkLst>
            <pc:docMk/>
            <pc:sldMk cId="183280394" sldId="264"/>
            <ac:spMk id="74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9:00.254" v="1957" actId="13822"/>
          <ac:spMkLst>
            <pc:docMk/>
            <pc:sldMk cId="183280394" sldId="264"/>
            <ac:spMk id="76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9:00.254" v="1957" actId="13822"/>
          <ac:spMkLst>
            <pc:docMk/>
            <pc:sldMk cId="183280394" sldId="264"/>
            <ac:spMk id="78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9:00.254" v="1957" actId="13822"/>
          <ac:spMkLst>
            <pc:docMk/>
            <pc:sldMk cId="183280394" sldId="264"/>
            <ac:spMk id="81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84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85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86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88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90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05:18.138" v="1741" actId="2711"/>
          <ac:spMkLst>
            <pc:docMk/>
            <pc:sldMk cId="183280394" sldId="264"/>
            <ac:spMk id="93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7T00:08:17.063" v="1948" actId="478"/>
          <ac:spMkLst>
            <pc:docMk/>
            <pc:sldMk cId="183280394" sldId="264"/>
            <ac:spMk id="94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7T00:08:19.471" v="1949" actId="478"/>
          <ac:spMkLst>
            <pc:docMk/>
            <pc:sldMk cId="183280394" sldId="264"/>
            <ac:spMk id="95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7T00:08:21.889" v="1950" actId="478"/>
          <ac:spMkLst>
            <pc:docMk/>
            <pc:sldMk cId="183280394" sldId="264"/>
            <ac:spMk id="96" creationId="{00000000-0000-0000-0000-000000000000}"/>
          </ac:spMkLst>
        </pc:spChg>
        <pc:grpChg chg="mod">
          <ac:chgData name="栗木　雅夫" userId="f85bb9f1-b2a2-4c86-bcfd-7d58ef2903d3" providerId="ADAL" clId="{73E896A2-3230-3444-A30A-E9F1DBB93AD6}" dt="2023-05-17T00:09:20.545" v="1962" actId="1076"/>
          <ac:grpSpMkLst>
            <pc:docMk/>
            <pc:sldMk cId="183280394" sldId="264"/>
            <ac:grpSpMk id="62" creationId="{00000000-0000-0000-0000-000000000000}"/>
          </ac:grpSpMkLst>
        </pc:grpChg>
        <pc:grpChg chg="mod topLvl">
          <ac:chgData name="栗木　雅夫" userId="f85bb9f1-b2a2-4c86-bcfd-7d58ef2903d3" providerId="ADAL" clId="{73E896A2-3230-3444-A30A-E9F1DBB93AD6}" dt="2023-05-17T00:09:10.636" v="1959" actId="1076"/>
          <ac:grpSpMkLst>
            <pc:docMk/>
            <pc:sldMk cId="183280394" sldId="264"/>
            <ac:grpSpMk id="63" creationId="{00000000-0000-0000-0000-000000000000}"/>
          </ac:grpSpMkLst>
        </pc:grpChg>
        <pc:grpChg chg="mod topLvl">
          <ac:chgData name="栗木　雅夫" userId="f85bb9f1-b2a2-4c86-bcfd-7d58ef2903d3" providerId="ADAL" clId="{73E896A2-3230-3444-A30A-E9F1DBB93AD6}" dt="2023-05-17T00:08:54.422" v="1955" actId="1076"/>
          <ac:grpSpMkLst>
            <pc:docMk/>
            <pc:sldMk cId="183280394" sldId="264"/>
            <ac:grpSpMk id="71" creationId="{00000000-0000-0000-0000-000000000000}"/>
          </ac:grpSpMkLst>
        </pc:grpChg>
        <pc:grpChg chg="mod topLvl">
          <ac:chgData name="栗木　雅夫" userId="f85bb9f1-b2a2-4c86-bcfd-7d58ef2903d3" providerId="ADAL" clId="{73E896A2-3230-3444-A30A-E9F1DBB93AD6}" dt="2023-05-17T00:09:05.704" v="1958" actId="1076"/>
          <ac:grpSpMkLst>
            <pc:docMk/>
            <pc:sldMk cId="183280394" sldId="264"/>
            <ac:grpSpMk id="82" creationId="{00000000-0000-0000-0000-000000000000}"/>
          </ac:grpSpMkLst>
        </pc:grpChg>
        <pc:grpChg chg="del mod">
          <ac:chgData name="栗木　雅夫" userId="f85bb9f1-b2a2-4c86-bcfd-7d58ef2903d3" providerId="ADAL" clId="{73E896A2-3230-3444-A30A-E9F1DBB93AD6}" dt="2023-05-17T00:08:40.182" v="1952" actId="165"/>
          <ac:grpSpMkLst>
            <pc:docMk/>
            <pc:sldMk cId="183280394" sldId="264"/>
            <ac:grpSpMk id="97" creationId="{00000000-0000-0000-0000-000000000000}"/>
          </ac:grpSpMkLst>
        </pc:grpChg>
        <pc:picChg chg="add mod">
          <ac:chgData name="栗木　雅夫" userId="f85bb9f1-b2a2-4c86-bcfd-7d58ef2903d3" providerId="ADAL" clId="{73E896A2-3230-3444-A30A-E9F1DBB93AD6}" dt="2023-05-17T17:32:22.442" v="5814" actId="1076"/>
          <ac:picMkLst>
            <pc:docMk/>
            <pc:sldMk cId="183280394" sldId="264"/>
            <ac:picMk id="47" creationId="{F6D642D8-3D2E-1849-B8B1-D20730A6F69C}"/>
          </ac:picMkLst>
        </pc:picChg>
        <pc:picChg chg="mod">
          <ac:chgData name="栗木　雅夫" userId="f85bb9f1-b2a2-4c86-bcfd-7d58ef2903d3" providerId="ADAL" clId="{73E896A2-3230-3444-A30A-E9F1DBB93AD6}" dt="2023-05-17T00:09:23.059" v="1963" actId="1076"/>
          <ac:picMkLst>
            <pc:docMk/>
            <pc:sldMk cId="183280394" sldId="264"/>
            <ac:picMk id="52" creationId="{00000000-0000-0000-0000-000000000000}"/>
          </ac:picMkLst>
        </pc:picChg>
        <pc:cxnChg chg="mod">
          <ac:chgData name="栗木　雅夫" userId="f85bb9f1-b2a2-4c86-bcfd-7d58ef2903d3" providerId="ADAL" clId="{73E896A2-3230-3444-A30A-E9F1DBB93AD6}" dt="2023-05-17T00:09:00.254" v="1957" actId="13822"/>
          <ac:cxnSpMkLst>
            <pc:docMk/>
            <pc:sldMk cId="183280394" sldId="264"/>
            <ac:cxnSpMk id="79" creationId="{00000000-0000-0000-0000-000000000000}"/>
          </ac:cxnSpMkLst>
        </pc:cxnChg>
        <pc:cxnChg chg="mod">
          <ac:chgData name="栗木　雅夫" userId="f85bb9f1-b2a2-4c86-bcfd-7d58ef2903d3" providerId="ADAL" clId="{73E896A2-3230-3444-A30A-E9F1DBB93AD6}" dt="2023-05-17T00:09:00.254" v="1957" actId="13822"/>
          <ac:cxnSpMkLst>
            <pc:docMk/>
            <pc:sldMk cId="183280394" sldId="264"/>
            <ac:cxnSpMk id="80" creationId="{00000000-0000-0000-0000-000000000000}"/>
          </ac:cxnSpMkLst>
        </pc:cxnChg>
      </pc:sldChg>
      <pc:sldChg chg="addSp delSp modSp ord">
        <pc:chgData name="栗木　雅夫" userId="f85bb9f1-b2a2-4c86-bcfd-7d58ef2903d3" providerId="ADAL" clId="{73E896A2-3230-3444-A30A-E9F1DBB93AD6}" dt="2023-05-17T17:22:27.948" v="5715" actId="20577"/>
        <pc:sldMkLst>
          <pc:docMk/>
          <pc:sldMk cId="1024733764" sldId="265"/>
        </pc:sldMkLst>
        <pc:spChg chg="mod">
          <ac:chgData name="栗木　雅夫" userId="f85bb9f1-b2a2-4c86-bcfd-7d58ef2903d3" providerId="ADAL" clId="{73E896A2-3230-3444-A30A-E9F1DBB93AD6}" dt="2023-05-17T16:33:15.353" v="5080" actId="1076"/>
          <ac:spMkLst>
            <pc:docMk/>
            <pc:sldMk cId="1024733764" sldId="265"/>
            <ac:spMk id="2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7T16:28:15.381" v="4975" actId="478"/>
          <ac:spMkLst>
            <pc:docMk/>
            <pc:sldMk cId="1024733764" sldId="265"/>
            <ac:spMk id="3" creationId="{00000000-0000-0000-0000-000000000000}"/>
          </ac:spMkLst>
        </pc:spChg>
        <pc:spChg chg="add del mod">
          <ac:chgData name="栗木　雅夫" userId="f85bb9f1-b2a2-4c86-bcfd-7d58ef2903d3" providerId="ADAL" clId="{73E896A2-3230-3444-A30A-E9F1DBB93AD6}" dt="2023-05-17T16:22:54.332" v="4879"/>
          <ac:spMkLst>
            <pc:docMk/>
            <pc:sldMk cId="1024733764" sldId="265"/>
            <ac:spMk id="8" creationId="{872E2501-0B08-1A4A-A09C-B0D04EB9CE3B}"/>
          </ac:spMkLst>
        </pc:spChg>
        <pc:spChg chg="add del mod">
          <ac:chgData name="栗木　雅夫" userId="f85bb9f1-b2a2-4c86-bcfd-7d58ef2903d3" providerId="ADAL" clId="{73E896A2-3230-3444-A30A-E9F1DBB93AD6}" dt="2023-05-17T16:30:40.085" v="4982" actId="478"/>
          <ac:spMkLst>
            <pc:docMk/>
            <pc:sldMk cId="1024733764" sldId="265"/>
            <ac:spMk id="9" creationId="{666001C5-8194-A449-9196-CFAE88EDAF51}"/>
          </ac:spMkLst>
        </pc:spChg>
        <pc:spChg chg="add mod">
          <ac:chgData name="栗木　雅夫" userId="f85bb9f1-b2a2-4c86-bcfd-7d58ef2903d3" providerId="ADAL" clId="{73E896A2-3230-3444-A30A-E9F1DBB93AD6}" dt="2023-05-17T16:32:39.913" v="5052" actId="1076"/>
          <ac:spMkLst>
            <pc:docMk/>
            <pc:sldMk cId="1024733764" sldId="265"/>
            <ac:spMk id="13" creationId="{70A18FA7-0697-6842-9F13-53F7C238F49B}"/>
          </ac:spMkLst>
        </pc:spChg>
        <pc:spChg chg="add del mod">
          <ac:chgData name="栗木　雅夫" userId="f85bb9f1-b2a2-4c86-bcfd-7d58ef2903d3" providerId="ADAL" clId="{73E896A2-3230-3444-A30A-E9F1DBB93AD6}" dt="2023-05-17T16:32:56.399" v="5060"/>
          <ac:spMkLst>
            <pc:docMk/>
            <pc:sldMk cId="1024733764" sldId="265"/>
            <ac:spMk id="14" creationId="{E5DCF3D5-B066-1044-9321-CF878CB2ADCB}"/>
          </ac:spMkLst>
        </pc:spChg>
        <pc:spChg chg="add mod">
          <ac:chgData name="栗木　雅夫" userId="f85bb9f1-b2a2-4c86-bcfd-7d58ef2903d3" providerId="ADAL" clId="{73E896A2-3230-3444-A30A-E9F1DBB93AD6}" dt="2023-05-17T16:32:45.908" v="5055" actId="20577"/>
          <ac:spMkLst>
            <pc:docMk/>
            <pc:sldMk cId="1024733764" sldId="265"/>
            <ac:spMk id="15" creationId="{1D112D8A-B9A8-C940-9CA2-A9DC63428BFA}"/>
          </ac:spMkLst>
        </pc:spChg>
        <pc:spChg chg="add mod">
          <ac:chgData name="栗木　雅夫" userId="f85bb9f1-b2a2-4c86-bcfd-7d58ef2903d3" providerId="ADAL" clId="{73E896A2-3230-3444-A30A-E9F1DBB93AD6}" dt="2023-05-17T16:32:53.408" v="5058" actId="20577"/>
          <ac:spMkLst>
            <pc:docMk/>
            <pc:sldMk cId="1024733764" sldId="265"/>
            <ac:spMk id="16" creationId="{8820792C-7908-CE45-8980-0CEEB46B8F30}"/>
          </ac:spMkLst>
        </pc:spChg>
        <pc:spChg chg="add mod">
          <ac:chgData name="栗木　雅夫" userId="f85bb9f1-b2a2-4c86-bcfd-7d58ef2903d3" providerId="ADAL" clId="{73E896A2-3230-3444-A30A-E9F1DBB93AD6}" dt="2023-05-17T16:33:10.279" v="5079" actId="1076"/>
          <ac:spMkLst>
            <pc:docMk/>
            <pc:sldMk cId="1024733764" sldId="265"/>
            <ac:spMk id="17" creationId="{1B9BC3F1-B8D8-2B48-9362-4183D7C99566}"/>
          </ac:spMkLst>
        </pc:spChg>
        <pc:spChg chg="add mod">
          <ac:chgData name="栗木　雅夫" userId="f85bb9f1-b2a2-4c86-bcfd-7d58ef2903d3" providerId="ADAL" clId="{73E896A2-3230-3444-A30A-E9F1DBB93AD6}" dt="2023-05-17T16:35:31.859" v="5140" actId="1038"/>
          <ac:spMkLst>
            <pc:docMk/>
            <pc:sldMk cId="1024733764" sldId="265"/>
            <ac:spMk id="21" creationId="{353907AF-8A83-7B48-A880-4B5D3FC55804}"/>
          </ac:spMkLst>
        </pc:spChg>
        <pc:spChg chg="add mod">
          <ac:chgData name="栗木　雅夫" userId="f85bb9f1-b2a2-4c86-bcfd-7d58ef2903d3" providerId="ADAL" clId="{73E896A2-3230-3444-A30A-E9F1DBB93AD6}" dt="2023-05-17T16:35:31.859" v="5140" actId="1038"/>
          <ac:spMkLst>
            <pc:docMk/>
            <pc:sldMk cId="1024733764" sldId="265"/>
            <ac:spMk id="22" creationId="{138A2F48-6C77-0349-91C3-A16C5288CF5C}"/>
          </ac:spMkLst>
        </pc:spChg>
        <pc:spChg chg="add mod">
          <ac:chgData name="栗木　雅夫" userId="f85bb9f1-b2a2-4c86-bcfd-7d58ef2903d3" providerId="ADAL" clId="{73E896A2-3230-3444-A30A-E9F1DBB93AD6}" dt="2023-05-17T16:35:31.859" v="5140" actId="1038"/>
          <ac:spMkLst>
            <pc:docMk/>
            <pc:sldMk cId="1024733764" sldId="265"/>
            <ac:spMk id="23" creationId="{856F5304-A4B8-4545-93E4-5DC766650715}"/>
          </ac:spMkLst>
        </pc:spChg>
        <pc:spChg chg="add mod">
          <ac:chgData name="栗木　雅夫" userId="f85bb9f1-b2a2-4c86-bcfd-7d58ef2903d3" providerId="ADAL" clId="{73E896A2-3230-3444-A30A-E9F1DBB93AD6}" dt="2023-05-17T16:35:18.334" v="5113" actId="20577"/>
          <ac:spMkLst>
            <pc:docMk/>
            <pc:sldMk cId="1024733764" sldId="265"/>
            <ac:spMk id="24" creationId="{0F9EBEE6-3AEF-304A-8D46-4DF36299CE49}"/>
          </ac:spMkLst>
        </pc:spChg>
        <pc:spChg chg="add mod">
          <ac:chgData name="栗木　雅夫" userId="f85bb9f1-b2a2-4c86-bcfd-7d58ef2903d3" providerId="ADAL" clId="{73E896A2-3230-3444-A30A-E9F1DBB93AD6}" dt="2023-05-17T16:51:53.412" v="5374" actId="1076"/>
          <ac:spMkLst>
            <pc:docMk/>
            <pc:sldMk cId="1024733764" sldId="265"/>
            <ac:spMk id="25" creationId="{D400E98A-B149-3845-A47A-973A54DB5115}"/>
          </ac:spMkLst>
        </pc:spChg>
        <pc:spChg chg="add mod">
          <ac:chgData name="栗木　雅夫" userId="f85bb9f1-b2a2-4c86-bcfd-7d58ef2903d3" providerId="ADAL" clId="{73E896A2-3230-3444-A30A-E9F1DBB93AD6}" dt="2023-05-17T16:51:02.490" v="5349" actId="1076"/>
          <ac:spMkLst>
            <pc:docMk/>
            <pc:sldMk cId="1024733764" sldId="265"/>
            <ac:spMk id="27" creationId="{5593750E-BCD5-0D48-AAC1-29ECA0ED4157}"/>
          </ac:spMkLst>
        </pc:spChg>
        <pc:spChg chg="add del mod">
          <ac:chgData name="栗木　雅夫" userId="f85bb9f1-b2a2-4c86-bcfd-7d58ef2903d3" providerId="ADAL" clId="{73E896A2-3230-3444-A30A-E9F1DBB93AD6}" dt="2023-05-17T16:44:15.543" v="5293" actId="478"/>
          <ac:spMkLst>
            <pc:docMk/>
            <pc:sldMk cId="1024733764" sldId="265"/>
            <ac:spMk id="28" creationId="{5A71F309-8D4F-444B-8428-BB8F94FCC518}"/>
          </ac:spMkLst>
        </pc:spChg>
        <pc:spChg chg="add mod">
          <ac:chgData name="栗木　雅夫" userId="f85bb9f1-b2a2-4c86-bcfd-7d58ef2903d3" providerId="ADAL" clId="{73E896A2-3230-3444-A30A-E9F1DBB93AD6}" dt="2023-05-17T17:22:27.948" v="5715" actId="20577"/>
          <ac:spMkLst>
            <pc:docMk/>
            <pc:sldMk cId="1024733764" sldId="265"/>
            <ac:spMk id="30" creationId="{41E84651-80C9-C14B-8138-95B084F70A26}"/>
          </ac:spMkLst>
        </pc:spChg>
        <pc:picChg chg="add del mod">
          <ac:chgData name="栗木　雅夫" userId="f85bb9f1-b2a2-4c86-bcfd-7d58ef2903d3" providerId="ADAL" clId="{73E896A2-3230-3444-A30A-E9F1DBB93AD6}" dt="2023-05-17T16:28:10.519" v="4973" actId="478"/>
          <ac:picMkLst>
            <pc:docMk/>
            <pc:sldMk cId="1024733764" sldId="265"/>
            <ac:picMk id="4" creationId="{4DDF2810-A3E3-F843-84B5-8437D50A309E}"/>
          </ac:picMkLst>
        </pc:picChg>
        <pc:picChg chg="add del mod">
          <ac:chgData name="栗木　雅夫" userId="f85bb9f1-b2a2-4c86-bcfd-7d58ef2903d3" providerId="ADAL" clId="{73E896A2-3230-3444-A30A-E9F1DBB93AD6}" dt="2023-05-17T16:28:10.519" v="4973" actId="478"/>
          <ac:picMkLst>
            <pc:docMk/>
            <pc:sldMk cId="1024733764" sldId="265"/>
            <ac:picMk id="5" creationId="{B7C2F0F9-DE58-A04F-84CE-028616B5B6F0}"/>
          </ac:picMkLst>
        </pc:picChg>
        <pc:picChg chg="add del mod">
          <ac:chgData name="栗木　雅夫" userId="f85bb9f1-b2a2-4c86-bcfd-7d58ef2903d3" providerId="ADAL" clId="{73E896A2-3230-3444-A30A-E9F1DBB93AD6}" dt="2023-05-17T16:44:43.874" v="5325"/>
          <ac:picMkLst>
            <pc:docMk/>
            <pc:sldMk cId="1024733764" sldId="265"/>
            <ac:picMk id="6" creationId="{D9200DB4-DB21-E442-9F8B-53168928953C}"/>
          </ac:picMkLst>
        </pc:picChg>
        <pc:picChg chg="add del mod">
          <ac:chgData name="栗木　雅夫" userId="f85bb9f1-b2a2-4c86-bcfd-7d58ef2903d3" providerId="ADAL" clId="{73E896A2-3230-3444-A30A-E9F1DBB93AD6}" dt="2023-05-17T00:42:47.135" v="3170" actId="478"/>
          <ac:picMkLst>
            <pc:docMk/>
            <pc:sldMk cId="1024733764" sldId="265"/>
            <ac:picMk id="7" creationId="{4AEB9960-95FE-3042-BC75-3C346FCF4249}"/>
          </ac:picMkLst>
        </pc:picChg>
        <pc:picChg chg="mod">
          <ac:chgData name="栗木　雅夫" userId="f85bb9f1-b2a2-4c86-bcfd-7d58ef2903d3" providerId="ADAL" clId="{73E896A2-3230-3444-A30A-E9F1DBB93AD6}" dt="2023-05-17T16:31:57.590" v="5040" actId="12788"/>
          <ac:picMkLst>
            <pc:docMk/>
            <pc:sldMk cId="1024733764" sldId="265"/>
            <ac:picMk id="10" creationId="{CE3CE0BE-6D8C-6C4E-9147-177FF4BABE2B}"/>
          </ac:picMkLst>
        </pc:picChg>
        <pc:picChg chg="mod">
          <ac:chgData name="栗木　雅夫" userId="f85bb9f1-b2a2-4c86-bcfd-7d58ef2903d3" providerId="ADAL" clId="{73E896A2-3230-3444-A30A-E9F1DBB93AD6}" dt="2023-05-17T16:31:57.590" v="5040" actId="12788"/>
          <ac:picMkLst>
            <pc:docMk/>
            <pc:sldMk cId="1024733764" sldId="265"/>
            <ac:picMk id="11" creationId="{660FC74D-09A7-404D-A3CB-C5937A8CE2C4}"/>
          </ac:picMkLst>
        </pc:picChg>
        <pc:picChg chg="mod">
          <ac:chgData name="栗木　雅夫" userId="f85bb9f1-b2a2-4c86-bcfd-7d58ef2903d3" providerId="ADAL" clId="{73E896A2-3230-3444-A30A-E9F1DBB93AD6}" dt="2023-05-17T16:31:57.590" v="5040" actId="12788"/>
          <ac:picMkLst>
            <pc:docMk/>
            <pc:sldMk cId="1024733764" sldId="265"/>
            <ac:picMk id="12" creationId="{7B795CE0-65C8-604D-B6A9-B3290BBCDCA8}"/>
          </ac:picMkLst>
        </pc:picChg>
        <pc:picChg chg="mod">
          <ac:chgData name="栗木　雅夫" userId="f85bb9f1-b2a2-4c86-bcfd-7d58ef2903d3" providerId="ADAL" clId="{73E896A2-3230-3444-A30A-E9F1DBB93AD6}" dt="2023-05-17T16:35:01.254" v="5097" actId="12788"/>
          <ac:picMkLst>
            <pc:docMk/>
            <pc:sldMk cId="1024733764" sldId="265"/>
            <ac:picMk id="18" creationId="{1087BA19-8B49-2E44-8C9C-3C242169A891}"/>
          </ac:picMkLst>
        </pc:picChg>
        <pc:picChg chg="mod">
          <ac:chgData name="栗木　雅夫" userId="f85bb9f1-b2a2-4c86-bcfd-7d58ef2903d3" providerId="ADAL" clId="{73E896A2-3230-3444-A30A-E9F1DBB93AD6}" dt="2023-05-17T16:35:01.254" v="5097" actId="12788"/>
          <ac:picMkLst>
            <pc:docMk/>
            <pc:sldMk cId="1024733764" sldId="265"/>
            <ac:picMk id="19" creationId="{49AC920B-E5F8-F74D-B897-5D7883D82C49}"/>
          </ac:picMkLst>
        </pc:picChg>
        <pc:picChg chg="mod">
          <ac:chgData name="栗木　雅夫" userId="f85bb9f1-b2a2-4c86-bcfd-7d58ef2903d3" providerId="ADAL" clId="{73E896A2-3230-3444-A30A-E9F1DBB93AD6}" dt="2023-05-17T16:35:01.254" v="5097" actId="12788"/>
          <ac:picMkLst>
            <pc:docMk/>
            <pc:sldMk cId="1024733764" sldId="265"/>
            <ac:picMk id="20" creationId="{F1B2B846-876E-CC45-B9D8-41C1CB144FCB}"/>
          </ac:picMkLst>
        </pc:picChg>
        <pc:picChg chg="add mod">
          <ac:chgData name="栗木　雅夫" userId="f85bb9f1-b2a2-4c86-bcfd-7d58ef2903d3" providerId="ADAL" clId="{73E896A2-3230-3444-A30A-E9F1DBB93AD6}" dt="2023-05-17T16:51:16.613" v="5354" actId="14100"/>
          <ac:picMkLst>
            <pc:docMk/>
            <pc:sldMk cId="1024733764" sldId="265"/>
            <ac:picMk id="26" creationId="{6685FAFA-B827-534E-8CFD-4279C34145E6}"/>
          </ac:picMkLst>
        </pc:picChg>
        <pc:picChg chg="add mod">
          <ac:chgData name="栗木　雅夫" userId="f85bb9f1-b2a2-4c86-bcfd-7d58ef2903d3" providerId="ADAL" clId="{73E896A2-3230-3444-A30A-E9F1DBB93AD6}" dt="2023-05-17T16:51:18.402" v="5355" actId="1076"/>
          <ac:picMkLst>
            <pc:docMk/>
            <pc:sldMk cId="1024733764" sldId="265"/>
            <ac:picMk id="29" creationId="{BBF46EB9-7C7F-A54E-8120-12B0739D2922}"/>
          </ac:picMkLst>
        </pc:picChg>
      </pc:sldChg>
      <pc:sldChg chg="addSp delSp modSp del ord">
        <pc:chgData name="栗木　雅夫" userId="f85bb9f1-b2a2-4c86-bcfd-7d58ef2903d3" providerId="ADAL" clId="{73E896A2-3230-3444-A30A-E9F1DBB93AD6}" dt="2023-05-17T00:34:03.214" v="3044" actId="2696"/>
        <pc:sldMkLst>
          <pc:docMk/>
          <pc:sldMk cId="458226765" sldId="266"/>
        </pc:sldMkLst>
        <pc:spChg chg="add mod">
          <ac:chgData name="栗木　雅夫" userId="f85bb9f1-b2a2-4c86-bcfd-7d58ef2903d3" providerId="ADAL" clId="{73E896A2-3230-3444-A30A-E9F1DBB93AD6}" dt="2023-05-17T00:33:45.925" v="3037"/>
          <ac:spMkLst>
            <pc:docMk/>
            <pc:sldMk cId="458226765" sldId="266"/>
            <ac:spMk id="2" creationId="{8E04E1E5-59BA-7E4F-8FEE-34F358B2F874}"/>
          </ac:spMkLst>
        </pc:spChg>
        <pc:spChg chg="del">
          <ac:chgData name="栗木　雅夫" userId="f85bb9f1-b2a2-4c86-bcfd-7d58ef2903d3" providerId="ADAL" clId="{73E896A2-3230-3444-A30A-E9F1DBB93AD6}" dt="2023-05-17T00:24:42.723" v="2768" actId="478"/>
          <ac:spMkLst>
            <pc:docMk/>
            <pc:sldMk cId="458226765" sldId="266"/>
            <ac:spMk id="10" creationId="{00000000-0000-0000-0000-000000000000}"/>
          </ac:spMkLst>
        </pc:spChg>
        <pc:spChg chg="del">
          <ac:chgData name="栗木　雅夫" userId="f85bb9f1-b2a2-4c86-bcfd-7d58ef2903d3" providerId="ADAL" clId="{73E896A2-3230-3444-A30A-E9F1DBB93AD6}" dt="2023-05-17T00:24:46.911" v="2769" actId="478"/>
          <ac:spMkLst>
            <pc:docMk/>
            <pc:sldMk cId="458226765" sldId="266"/>
            <ac:spMk id="11" creationId="{00000000-0000-0000-0000-000000000000}"/>
          </ac:spMkLst>
        </pc:spChg>
        <pc:picChg chg="del">
          <ac:chgData name="栗木　雅夫" userId="f85bb9f1-b2a2-4c86-bcfd-7d58ef2903d3" providerId="ADAL" clId="{73E896A2-3230-3444-A30A-E9F1DBB93AD6}" dt="2023-05-17T00:33:45.925" v="3037"/>
          <ac:picMkLst>
            <pc:docMk/>
            <pc:sldMk cId="458226765" sldId="266"/>
            <ac:picMk id="4" creationId="{00000000-0000-0000-0000-000000000000}"/>
          </ac:picMkLst>
        </pc:picChg>
        <pc:picChg chg="del">
          <ac:chgData name="栗木　雅夫" userId="f85bb9f1-b2a2-4c86-bcfd-7d58ef2903d3" providerId="ADAL" clId="{73E896A2-3230-3444-A30A-E9F1DBB93AD6}" dt="2023-05-17T00:33:45.925" v="3037"/>
          <ac:picMkLst>
            <pc:docMk/>
            <pc:sldMk cId="458226765" sldId="266"/>
            <ac:picMk id="5" creationId="{00000000-0000-0000-0000-000000000000}"/>
          </ac:picMkLst>
        </pc:picChg>
      </pc:sldChg>
      <pc:sldChg chg="delSp modSp del ord">
        <pc:chgData name="栗木　雅夫" userId="f85bb9f1-b2a2-4c86-bcfd-7d58ef2903d3" providerId="ADAL" clId="{73E896A2-3230-3444-A30A-E9F1DBB93AD6}" dt="2023-05-17T00:54:21.585" v="3346" actId="2696"/>
        <pc:sldMkLst>
          <pc:docMk/>
          <pc:sldMk cId="328944017" sldId="268"/>
        </pc:sldMkLst>
        <pc:spChg chg="mod">
          <ac:chgData name="栗木　雅夫" userId="f85bb9f1-b2a2-4c86-bcfd-7d58ef2903d3" providerId="ADAL" clId="{73E896A2-3230-3444-A30A-E9F1DBB93AD6}" dt="2023-05-17T00:51:26.835" v="3325" actId="1076"/>
          <ac:spMkLst>
            <pc:docMk/>
            <pc:sldMk cId="328944017" sldId="268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00:51:41.551" v="3326" actId="1076"/>
          <ac:spMkLst>
            <pc:docMk/>
            <pc:sldMk cId="328944017" sldId="268"/>
            <ac:spMk id="3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7T00:53:31.577" v="3337"/>
          <ac:spMkLst>
            <pc:docMk/>
            <pc:sldMk cId="328944017" sldId="268"/>
            <ac:spMk id="8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7T00:53:31.577" v="3337"/>
          <ac:spMkLst>
            <pc:docMk/>
            <pc:sldMk cId="328944017" sldId="268"/>
            <ac:spMk id="9" creationId="{00000000-0000-0000-0000-000000000000}"/>
          </ac:spMkLst>
        </pc:spChg>
        <pc:picChg chg="del mod">
          <ac:chgData name="栗木　雅夫" userId="f85bb9f1-b2a2-4c86-bcfd-7d58ef2903d3" providerId="ADAL" clId="{73E896A2-3230-3444-A30A-E9F1DBB93AD6}" dt="2023-05-17T00:53:31.577" v="3337"/>
          <ac:picMkLst>
            <pc:docMk/>
            <pc:sldMk cId="328944017" sldId="268"/>
            <ac:picMk id="4" creationId="{00000000-0000-0000-0000-000000000000}"/>
          </ac:picMkLst>
        </pc:picChg>
        <pc:picChg chg="del mod">
          <ac:chgData name="栗木　雅夫" userId="f85bb9f1-b2a2-4c86-bcfd-7d58ef2903d3" providerId="ADAL" clId="{73E896A2-3230-3444-A30A-E9F1DBB93AD6}" dt="2023-05-17T00:53:31.577" v="3337"/>
          <ac:picMkLst>
            <pc:docMk/>
            <pc:sldMk cId="328944017" sldId="268"/>
            <ac:picMk id="5" creationId="{00000000-0000-0000-0000-000000000000}"/>
          </ac:picMkLst>
        </pc:picChg>
        <pc:picChg chg="del mod">
          <ac:chgData name="栗木　雅夫" userId="f85bb9f1-b2a2-4c86-bcfd-7d58ef2903d3" providerId="ADAL" clId="{73E896A2-3230-3444-A30A-E9F1DBB93AD6}" dt="2023-05-17T00:53:31.577" v="3337"/>
          <ac:picMkLst>
            <pc:docMk/>
            <pc:sldMk cId="328944017" sldId="268"/>
            <ac:picMk id="6" creationId="{00000000-0000-0000-0000-000000000000}"/>
          </ac:picMkLst>
        </pc:picChg>
        <pc:picChg chg="del mod">
          <ac:chgData name="栗木　雅夫" userId="f85bb9f1-b2a2-4c86-bcfd-7d58ef2903d3" providerId="ADAL" clId="{73E896A2-3230-3444-A30A-E9F1DBB93AD6}" dt="2023-05-17T00:53:31.577" v="3337"/>
          <ac:picMkLst>
            <pc:docMk/>
            <pc:sldMk cId="328944017" sldId="268"/>
            <ac:picMk id="7" creationId="{00000000-0000-0000-0000-000000000000}"/>
          </ac:picMkLst>
        </pc:picChg>
      </pc:sldChg>
      <pc:sldChg chg="addSp delSp modSp del">
        <pc:chgData name="栗木　雅夫" userId="f85bb9f1-b2a2-4c86-bcfd-7d58ef2903d3" providerId="ADAL" clId="{73E896A2-3230-3444-A30A-E9F1DBB93AD6}" dt="2023-05-17T01:00:52.477" v="3467" actId="2696"/>
        <pc:sldMkLst>
          <pc:docMk/>
          <pc:sldMk cId="323872882" sldId="269"/>
        </pc:sldMkLst>
        <pc:spChg chg="add del mod">
          <ac:chgData name="栗木　雅夫" userId="f85bb9f1-b2a2-4c86-bcfd-7d58ef2903d3" providerId="ADAL" clId="{73E896A2-3230-3444-A30A-E9F1DBB93AD6}" dt="2023-05-17T00:58:18.322" v="3437" actId="478"/>
          <ac:spMkLst>
            <pc:docMk/>
            <pc:sldMk cId="323872882" sldId="269"/>
            <ac:spMk id="4" creationId="{25759C16-F0FB-7046-B63B-0E9296060436}"/>
          </ac:spMkLst>
        </pc:spChg>
        <pc:spChg chg="add mod">
          <ac:chgData name="栗木　雅夫" userId="f85bb9f1-b2a2-4c86-bcfd-7d58ef2903d3" providerId="ADAL" clId="{73E896A2-3230-3444-A30A-E9F1DBB93AD6}" dt="2023-05-17T00:58:40.921" v="3438"/>
          <ac:spMkLst>
            <pc:docMk/>
            <pc:sldMk cId="323872882" sldId="269"/>
            <ac:spMk id="5" creationId="{8E7FAB0F-3243-1A4A-B23C-C901A2416100}"/>
          </ac:spMkLst>
        </pc:spChg>
        <pc:picChg chg="add del">
          <ac:chgData name="栗木　雅夫" userId="f85bb9f1-b2a2-4c86-bcfd-7d58ef2903d3" providerId="ADAL" clId="{73E896A2-3230-3444-A30A-E9F1DBB93AD6}" dt="2023-05-17T00:58:40.921" v="3438"/>
          <ac:picMkLst>
            <pc:docMk/>
            <pc:sldMk cId="323872882" sldId="269"/>
            <ac:picMk id="15" creationId="{00000000-0000-0000-0000-000000000000}"/>
          </ac:picMkLst>
        </pc:picChg>
      </pc:sldChg>
      <pc:sldChg chg="addSp modSp">
        <pc:chgData name="栗木　雅夫" userId="f85bb9f1-b2a2-4c86-bcfd-7d58ef2903d3" providerId="ADAL" clId="{73E896A2-3230-3444-A30A-E9F1DBB93AD6}" dt="2023-05-17T17:34:15.469" v="5847" actId="1076"/>
        <pc:sldMkLst>
          <pc:docMk/>
          <pc:sldMk cId="664065925" sldId="270"/>
        </pc:sldMkLst>
        <pc:spChg chg="mod">
          <ac:chgData name="栗木　雅夫" userId="f85bb9f1-b2a2-4c86-bcfd-7d58ef2903d3" providerId="ADAL" clId="{73E896A2-3230-3444-A30A-E9F1DBB93AD6}" dt="2023-05-17T17:32:37.658" v="5815" actId="1076"/>
          <ac:spMkLst>
            <pc:docMk/>
            <pc:sldMk cId="664065925" sldId="270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17:32:54.013" v="5840" actId="114"/>
          <ac:spMkLst>
            <pc:docMk/>
            <pc:sldMk cId="664065925" sldId="270"/>
            <ac:spMk id="3" creationId="{00000000-0000-0000-0000-000000000000}"/>
          </ac:spMkLst>
        </pc:spChg>
        <pc:spChg chg="add mod">
          <ac:chgData name="栗木　雅夫" userId="f85bb9f1-b2a2-4c86-bcfd-7d58ef2903d3" providerId="ADAL" clId="{73E896A2-3230-3444-A30A-E9F1DBB93AD6}" dt="2023-05-17T07:05:00.911" v="4092" actId="1076"/>
          <ac:spMkLst>
            <pc:docMk/>
            <pc:sldMk cId="664065925" sldId="270"/>
            <ac:spMk id="5" creationId="{E1CB2A41-E153-4645-BA13-F2760E766B19}"/>
          </ac:spMkLst>
        </pc:spChg>
        <pc:spChg chg="add mod">
          <ac:chgData name="栗木　雅夫" userId="f85bb9f1-b2a2-4c86-bcfd-7d58ef2903d3" providerId="ADAL" clId="{73E896A2-3230-3444-A30A-E9F1DBB93AD6}" dt="2023-05-17T17:33:34.506" v="5842"/>
          <ac:spMkLst>
            <pc:docMk/>
            <pc:sldMk cId="664065925" sldId="270"/>
            <ac:spMk id="7" creationId="{D9D00A14-A691-8C4B-87B0-D7AA71661637}"/>
          </ac:spMkLst>
        </pc:spChg>
        <pc:spChg chg="add mod">
          <ac:chgData name="栗木　雅夫" userId="f85bb9f1-b2a2-4c86-bcfd-7d58ef2903d3" providerId="ADAL" clId="{73E896A2-3230-3444-A30A-E9F1DBB93AD6}" dt="2023-05-17T17:34:15.469" v="5847" actId="1076"/>
          <ac:spMkLst>
            <pc:docMk/>
            <pc:sldMk cId="664065925" sldId="270"/>
            <ac:spMk id="8" creationId="{1F0715B3-E249-A445-8E3D-7A21581B49AD}"/>
          </ac:spMkLst>
        </pc:spChg>
        <pc:picChg chg="add mod">
          <ac:chgData name="栗木　雅夫" userId="f85bb9f1-b2a2-4c86-bcfd-7d58ef2903d3" providerId="ADAL" clId="{73E896A2-3230-3444-A30A-E9F1DBB93AD6}" dt="2023-05-17T07:04:57.827" v="4091" actId="14100"/>
          <ac:picMkLst>
            <pc:docMk/>
            <pc:sldMk cId="664065925" sldId="270"/>
            <ac:picMk id="4" creationId="{5B2C3BAD-0E5B-5A44-9550-F57C4E4F57DF}"/>
          </ac:picMkLst>
        </pc:picChg>
        <pc:picChg chg="add mod">
          <ac:chgData name="栗木　雅夫" userId="f85bb9f1-b2a2-4c86-bcfd-7d58ef2903d3" providerId="ADAL" clId="{73E896A2-3230-3444-A30A-E9F1DBB93AD6}" dt="2023-05-17T07:05:06.761" v="4094" actId="14100"/>
          <ac:picMkLst>
            <pc:docMk/>
            <pc:sldMk cId="664065925" sldId="270"/>
            <ac:picMk id="6" creationId="{357F0EFF-F272-DF48-931D-7EAE0877998C}"/>
          </ac:picMkLst>
        </pc:picChg>
      </pc:sldChg>
      <pc:sldChg chg="addSp delSp modSp del">
        <pc:chgData name="栗木　雅夫" userId="f85bb9f1-b2a2-4c86-bcfd-7d58ef2903d3" providerId="ADAL" clId="{73E896A2-3230-3444-A30A-E9F1DBB93AD6}" dt="2023-05-17T06:58:21.350" v="3709" actId="2696"/>
        <pc:sldMkLst>
          <pc:docMk/>
          <pc:sldMk cId="483488016" sldId="271"/>
        </pc:sldMkLst>
        <pc:spChg chg="add mod">
          <ac:chgData name="栗木　雅夫" userId="f85bb9f1-b2a2-4c86-bcfd-7d58ef2903d3" providerId="ADAL" clId="{73E896A2-3230-3444-A30A-E9F1DBB93AD6}" dt="2023-05-17T06:57:27.994" v="3697" actId="1076"/>
          <ac:spMkLst>
            <pc:docMk/>
            <pc:sldMk cId="483488016" sldId="271"/>
            <ac:spMk id="3" creationId="{A8A8C11A-FA42-3E44-8931-3D04707DC409}"/>
          </ac:spMkLst>
        </pc:spChg>
        <pc:picChg chg="del">
          <ac:chgData name="栗木　雅夫" userId="f85bb9f1-b2a2-4c86-bcfd-7d58ef2903d3" providerId="ADAL" clId="{73E896A2-3230-3444-A30A-E9F1DBB93AD6}" dt="2023-05-17T06:56:56.207" v="3690"/>
          <ac:picMkLst>
            <pc:docMk/>
            <pc:sldMk cId="483488016" sldId="271"/>
            <ac:picMk id="4" creationId="{00000000-0000-0000-0000-000000000000}"/>
          </ac:picMkLst>
        </pc:picChg>
      </pc:sldChg>
      <pc:sldChg chg="addSp delSp modSp add del">
        <pc:chgData name="栗木　雅夫" userId="f85bb9f1-b2a2-4c86-bcfd-7d58ef2903d3" providerId="ADAL" clId="{73E896A2-3230-3444-A30A-E9F1DBB93AD6}" dt="2023-05-17T06:59:45.177" v="3714" actId="2696"/>
        <pc:sldMkLst>
          <pc:docMk/>
          <pc:sldMk cId="2052448311" sldId="272"/>
        </pc:sldMkLst>
        <pc:spChg chg="add del mod">
          <ac:chgData name="栗木　雅夫" userId="f85bb9f1-b2a2-4c86-bcfd-7d58ef2903d3" providerId="ADAL" clId="{73E896A2-3230-3444-A30A-E9F1DBB93AD6}" dt="2023-05-17T06:57:58.480" v="3704" actId="478"/>
          <ac:spMkLst>
            <pc:docMk/>
            <pc:sldMk cId="2052448311" sldId="272"/>
            <ac:spMk id="2" creationId="{42149E3E-2EE3-3A42-873B-E6771559BFC2}"/>
          </ac:spMkLst>
        </pc:spChg>
        <pc:spChg chg="mod">
          <ac:chgData name="栗木　雅夫" userId="f85bb9f1-b2a2-4c86-bcfd-7d58ef2903d3" providerId="ADAL" clId="{73E896A2-3230-3444-A30A-E9F1DBB93AD6}" dt="2023-05-17T06:58:05.423" v="3705"/>
          <ac:spMkLst>
            <pc:docMk/>
            <pc:sldMk cId="2052448311" sldId="272"/>
            <ac:spMk id="6" creationId="{00000000-0000-0000-0000-000000000000}"/>
          </ac:spMkLst>
        </pc:spChg>
        <pc:picChg chg="del">
          <ac:chgData name="栗木　雅夫" userId="f85bb9f1-b2a2-4c86-bcfd-7d58ef2903d3" providerId="ADAL" clId="{73E896A2-3230-3444-A30A-E9F1DBB93AD6}" dt="2023-05-17T06:57:32.760" v="3698"/>
          <ac:picMkLst>
            <pc:docMk/>
            <pc:sldMk cId="2052448311" sldId="272"/>
            <ac:picMk id="5" creationId="{00000000-0000-0000-0000-000000000000}"/>
          </ac:picMkLst>
        </pc:picChg>
      </pc:sldChg>
      <pc:sldChg chg="modSp">
        <pc:chgData name="栗木　雅夫" userId="f85bb9f1-b2a2-4c86-bcfd-7d58ef2903d3" providerId="ADAL" clId="{73E896A2-3230-3444-A30A-E9F1DBB93AD6}" dt="2023-05-17T17:39:01.738" v="6099" actId="20577"/>
        <pc:sldMkLst>
          <pc:docMk/>
          <pc:sldMk cId="468941216" sldId="273"/>
        </pc:sldMkLst>
        <pc:spChg chg="mod">
          <ac:chgData name="栗木　雅夫" userId="f85bb9f1-b2a2-4c86-bcfd-7d58ef2903d3" providerId="ADAL" clId="{73E896A2-3230-3444-A30A-E9F1DBB93AD6}" dt="2023-05-17T07:00:04.389" v="3719" actId="207"/>
          <ac:spMkLst>
            <pc:docMk/>
            <pc:sldMk cId="468941216" sldId="273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17:39:01.738" v="6099" actId="20577"/>
          <ac:spMkLst>
            <pc:docMk/>
            <pc:sldMk cId="468941216" sldId="273"/>
            <ac:spMk id="3" creationId="{00000000-0000-0000-0000-000000000000}"/>
          </ac:spMkLst>
        </pc:spChg>
      </pc:sldChg>
      <pc:sldChg chg="addSp delSp modSp ord">
        <pc:chgData name="栗木　雅夫" userId="f85bb9f1-b2a2-4c86-bcfd-7d58ef2903d3" providerId="ADAL" clId="{73E896A2-3230-3444-A30A-E9F1DBB93AD6}" dt="2023-05-17T16:22:10.255" v="4814" actId="20577"/>
        <pc:sldMkLst>
          <pc:docMk/>
          <pc:sldMk cId="1624063863" sldId="274"/>
        </pc:sldMkLst>
        <pc:spChg chg="mod">
          <ac:chgData name="栗木　雅夫" userId="f85bb9f1-b2a2-4c86-bcfd-7d58ef2903d3" providerId="ADAL" clId="{73E896A2-3230-3444-A30A-E9F1DBB93AD6}" dt="2023-05-17T16:22:10.255" v="4814" actId="20577"/>
          <ac:spMkLst>
            <pc:docMk/>
            <pc:sldMk cId="1624063863" sldId="274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16:19:02.494" v="4783" actId="1076"/>
          <ac:spMkLst>
            <pc:docMk/>
            <pc:sldMk cId="1624063863" sldId="274"/>
            <ac:spMk id="3" creationId="{00000000-0000-0000-0000-000000000000}"/>
          </ac:spMkLst>
        </pc:spChg>
        <pc:spChg chg="add del mod">
          <ac:chgData name="栗木　雅夫" userId="f85bb9f1-b2a2-4c86-bcfd-7d58ef2903d3" providerId="ADAL" clId="{73E896A2-3230-3444-A30A-E9F1DBB93AD6}" dt="2023-05-17T16:16:49.675" v="4585" actId="478"/>
          <ac:spMkLst>
            <pc:docMk/>
            <pc:sldMk cId="1624063863" sldId="274"/>
            <ac:spMk id="4" creationId="{66397012-4CD9-A543-813A-939921A9F829}"/>
          </ac:spMkLst>
        </pc:spChg>
        <pc:spChg chg="add mod">
          <ac:chgData name="栗木　雅夫" userId="f85bb9f1-b2a2-4c86-bcfd-7d58ef2903d3" providerId="ADAL" clId="{73E896A2-3230-3444-A30A-E9F1DBB93AD6}" dt="2023-05-17T16:20:50.228" v="4791" actId="14100"/>
          <ac:spMkLst>
            <pc:docMk/>
            <pc:sldMk cId="1624063863" sldId="274"/>
            <ac:spMk id="7" creationId="{BAC29FCA-854E-D249-8B3A-721C904C2FDA}"/>
          </ac:spMkLst>
        </pc:spChg>
        <pc:spChg chg="del mod">
          <ac:chgData name="栗木　雅夫" userId="f85bb9f1-b2a2-4c86-bcfd-7d58ef2903d3" providerId="ADAL" clId="{73E896A2-3230-3444-A30A-E9F1DBB93AD6}" dt="2023-05-17T00:19:13.829" v="2513" actId="478"/>
          <ac:spMkLst>
            <pc:docMk/>
            <pc:sldMk cId="1624063863" sldId="274"/>
            <ac:spMk id="70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7T00:19:23.131" v="2515" actId="478"/>
          <ac:spMkLst>
            <pc:docMk/>
            <pc:sldMk cId="1624063863" sldId="274"/>
            <ac:spMk id="71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7T00:18:14.837" v="2397" actId="478"/>
          <ac:spMkLst>
            <pc:docMk/>
            <pc:sldMk cId="1624063863" sldId="274"/>
            <ac:spMk id="72" creationId="{00000000-0000-0000-0000-000000000000}"/>
          </ac:spMkLst>
        </pc:spChg>
        <pc:spChg chg="del mod">
          <ac:chgData name="栗木　雅夫" userId="f85bb9f1-b2a2-4c86-bcfd-7d58ef2903d3" providerId="ADAL" clId="{73E896A2-3230-3444-A30A-E9F1DBB93AD6}" dt="2023-05-17T00:18:17.253" v="2398" actId="478"/>
          <ac:spMkLst>
            <pc:docMk/>
            <pc:sldMk cId="1624063863" sldId="274"/>
            <ac:spMk id="74" creationId="{00000000-0000-0000-0000-000000000000}"/>
          </ac:spMkLst>
        </pc:spChg>
        <pc:picChg chg="del">
          <ac:chgData name="栗木　雅夫" userId="f85bb9f1-b2a2-4c86-bcfd-7d58ef2903d3" providerId="ADAL" clId="{73E896A2-3230-3444-A30A-E9F1DBB93AD6}" dt="2023-05-17T00:18:47.980" v="2461" actId="478"/>
          <ac:picMkLst>
            <pc:docMk/>
            <pc:sldMk cId="1624063863" sldId="274"/>
            <ac:picMk id="5" creationId="{00000000-0000-0000-0000-000000000000}"/>
          </ac:picMkLst>
        </pc:picChg>
        <pc:picChg chg="add mod">
          <ac:chgData name="栗木　雅夫" userId="f85bb9f1-b2a2-4c86-bcfd-7d58ef2903d3" providerId="ADAL" clId="{73E896A2-3230-3444-A30A-E9F1DBB93AD6}" dt="2023-05-17T16:20:53.349" v="4802" actId="1035"/>
          <ac:picMkLst>
            <pc:docMk/>
            <pc:sldMk cId="1624063863" sldId="274"/>
            <ac:picMk id="6" creationId="{03B2D7BB-AF58-C447-96BD-4970001A98E2}"/>
          </ac:picMkLst>
        </pc:picChg>
        <pc:picChg chg="add del">
          <ac:chgData name="栗木　雅夫" userId="f85bb9f1-b2a2-4c86-bcfd-7d58ef2903d3" providerId="ADAL" clId="{73E896A2-3230-3444-A30A-E9F1DBB93AD6}" dt="2023-05-17T16:19:20.035" v="4785" actId="478"/>
          <ac:picMkLst>
            <pc:docMk/>
            <pc:sldMk cId="1624063863" sldId="274"/>
            <ac:picMk id="8" creationId="{25A1467C-0C1C-E545-AA60-4ADE24FFC491}"/>
          </ac:picMkLst>
        </pc:picChg>
        <pc:picChg chg="add mod">
          <ac:chgData name="栗木　雅夫" userId="f85bb9f1-b2a2-4c86-bcfd-7d58ef2903d3" providerId="ADAL" clId="{73E896A2-3230-3444-A30A-E9F1DBB93AD6}" dt="2023-05-17T16:20:50.228" v="4791" actId="14100"/>
          <ac:picMkLst>
            <pc:docMk/>
            <pc:sldMk cId="1624063863" sldId="274"/>
            <ac:picMk id="9" creationId="{14758332-8CA8-FD4E-9E42-A563F48CE840}"/>
          </ac:picMkLst>
        </pc:picChg>
        <pc:picChg chg="del mod">
          <ac:chgData name="栗木　雅夫" userId="f85bb9f1-b2a2-4c86-bcfd-7d58ef2903d3" providerId="ADAL" clId="{73E896A2-3230-3444-A30A-E9F1DBB93AD6}" dt="2023-05-17T16:16:49.675" v="4585" actId="478"/>
          <ac:picMkLst>
            <pc:docMk/>
            <pc:sldMk cId="1624063863" sldId="274"/>
            <ac:picMk id="68" creationId="{00000000-0000-0000-0000-000000000000}"/>
          </ac:picMkLst>
        </pc:picChg>
        <pc:picChg chg="del mod">
          <ac:chgData name="栗木　雅夫" userId="f85bb9f1-b2a2-4c86-bcfd-7d58ef2903d3" providerId="ADAL" clId="{73E896A2-3230-3444-A30A-E9F1DBB93AD6}" dt="2023-05-17T16:16:49.675" v="4585" actId="478"/>
          <ac:picMkLst>
            <pc:docMk/>
            <pc:sldMk cId="1624063863" sldId="274"/>
            <ac:picMk id="69" creationId="{00000000-0000-0000-0000-000000000000}"/>
          </ac:picMkLst>
        </pc:picChg>
      </pc:sldChg>
      <pc:sldChg chg="delSp modSp del ord">
        <pc:chgData name="栗木　雅夫" userId="f85bb9f1-b2a2-4c86-bcfd-7d58ef2903d3" providerId="ADAL" clId="{73E896A2-3230-3444-A30A-E9F1DBB93AD6}" dt="2023-05-17T00:49:13.215" v="3244" actId="2696"/>
        <pc:sldMkLst>
          <pc:docMk/>
          <pc:sldMk cId="1124192071" sldId="275"/>
        </pc:sldMkLst>
        <pc:spChg chg="mod">
          <ac:chgData name="栗木　雅夫" userId="f85bb9f1-b2a2-4c86-bcfd-7d58ef2903d3" providerId="ADAL" clId="{73E896A2-3230-3444-A30A-E9F1DBB93AD6}" dt="2023-05-17T00:34:28.512" v="3045"/>
          <ac:spMkLst>
            <pc:docMk/>
            <pc:sldMk cId="1124192071" sldId="275"/>
            <ac:spMk id="5" creationId="{00000000-0000-0000-0000-000000000000}"/>
          </ac:spMkLst>
        </pc:spChg>
        <pc:picChg chg="del">
          <ac:chgData name="栗木　雅夫" userId="f85bb9f1-b2a2-4c86-bcfd-7d58ef2903d3" providerId="ADAL" clId="{73E896A2-3230-3444-A30A-E9F1DBB93AD6}" dt="2023-05-17T00:42:21.447" v="3162"/>
          <ac:picMkLst>
            <pc:docMk/>
            <pc:sldMk cId="1124192071" sldId="275"/>
            <ac:picMk id="4" creationId="{00000000-0000-0000-0000-000000000000}"/>
          </ac:picMkLst>
        </pc:picChg>
      </pc:sldChg>
      <pc:sldChg chg="add del">
        <pc:chgData name="栗木　雅夫" userId="f85bb9f1-b2a2-4c86-bcfd-7d58ef2903d3" providerId="ADAL" clId="{73E896A2-3230-3444-A30A-E9F1DBB93AD6}" dt="2023-05-17T16:16:12.283" v="4583" actId="2696"/>
        <pc:sldMkLst>
          <pc:docMk/>
          <pc:sldMk cId="2110068007" sldId="275"/>
        </pc:sldMkLst>
      </pc:sldChg>
      <pc:sldChg chg="addSp delSp modSp add">
        <pc:chgData name="栗木　雅夫" userId="f85bb9f1-b2a2-4c86-bcfd-7d58ef2903d3" providerId="ADAL" clId="{73E896A2-3230-3444-A30A-E9F1DBB93AD6}" dt="2023-05-17T16:15:57.087" v="4582" actId="1076"/>
        <pc:sldMkLst>
          <pc:docMk/>
          <pc:sldMk cId="2633012593" sldId="276"/>
        </pc:sldMkLst>
        <pc:spChg chg="mod">
          <ac:chgData name="栗木　雅夫" userId="f85bb9f1-b2a2-4c86-bcfd-7d58ef2903d3" providerId="ADAL" clId="{73E896A2-3230-3444-A30A-E9F1DBB93AD6}" dt="2023-05-17T16:13:42.339" v="4465" actId="20577"/>
          <ac:spMkLst>
            <pc:docMk/>
            <pc:sldMk cId="2633012593" sldId="276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16:15:57.087" v="4582" actId="1076"/>
          <ac:spMkLst>
            <pc:docMk/>
            <pc:sldMk cId="2633012593" sldId="276"/>
            <ac:spMk id="3" creationId="{00000000-0000-0000-0000-000000000000}"/>
          </ac:spMkLst>
        </pc:spChg>
        <pc:spChg chg="add del mod">
          <ac:chgData name="栗木　雅夫" userId="f85bb9f1-b2a2-4c86-bcfd-7d58ef2903d3" providerId="ADAL" clId="{73E896A2-3230-3444-A30A-E9F1DBB93AD6}" dt="2023-05-17T16:13:16.549" v="4431" actId="478"/>
          <ac:spMkLst>
            <pc:docMk/>
            <pc:sldMk cId="2633012593" sldId="276"/>
            <ac:spMk id="7" creationId="{818195AA-CE10-9141-AF2D-A7D9758554BA}"/>
          </ac:spMkLst>
        </pc:spChg>
        <pc:spChg chg="del">
          <ac:chgData name="栗木　雅夫" userId="f85bb9f1-b2a2-4c86-bcfd-7d58ef2903d3" providerId="ADAL" clId="{73E896A2-3230-3444-A30A-E9F1DBB93AD6}" dt="2023-05-17T16:07:15.460" v="4203" actId="478"/>
          <ac:spMkLst>
            <pc:docMk/>
            <pc:sldMk cId="2633012593" sldId="276"/>
            <ac:spMk id="8" creationId="{872E2501-0B08-1A4A-A09C-B0D04EB9CE3B}"/>
          </ac:spMkLst>
        </pc:spChg>
        <pc:picChg chg="del">
          <ac:chgData name="栗木　雅夫" userId="f85bb9f1-b2a2-4c86-bcfd-7d58ef2903d3" providerId="ADAL" clId="{73E896A2-3230-3444-A30A-E9F1DBB93AD6}" dt="2023-05-17T16:13:24.414" v="4432" actId="478"/>
          <ac:picMkLst>
            <pc:docMk/>
            <pc:sldMk cId="2633012593" sldId="276"/>
            <ac:picMk id="4" creationId="{4DDF2810-A3E3-F843-84B5-8437D50A309E}"/>
          </ac:picMkLst>
        </pc:picChg>
        <pc:picChg chg="del">
          <ac:chgData name="栗木　雅夫" userId="f85bb9f1-b2a2-4c86-bcfd-7d58ef2903d3" providerId="ADAL" clId="{73E896A2-3230-3444-A30A-E9F1DBB93AD6}" dt="2023-05-17T16:13:25.857" v="4433" actId="478"/>
          <ac:picMkLst>
            <pc:docMk/>
            <pc:sldMk cId="2633012593" sldId="276"/>
            <ac:picMk id="5" creationId="{B7C2F0F9-DE58-A04F-84CE-028616B5B6F0}"/>
          </ac:picMkLst>
        </pc:picChg>
        <pc:picChg chg="del">
          <ac:chgData name="栗木　雅夫" userId="f85bb9f1-b2a2-4c86-bcfd-7d58ef2903d3" providerId="ADAL" clId="{73E896A2-3230-3444-A30A-E9F1DBB93AD6}" dt="2023-05-17T16:07:16.886" v="4204" actId="478"/>
          <ac:picMkLst>
            <pc:docMk/>
            <pc:sldMk cId="2633012593" sldId="276"/>
            <ac:picMk id="6" creationId="{D9200DB4-DB21-E442-9F8B-53168928953C}"/>
          </ac:picMkLst>
        </pc:picChg>
      </pc:sldChg>
      <pc:sldChg chg="addSp delSp modSp add">
        <pc:chgData name="栗木　雅夫" userId="f85bb9f1-b2a2-4c86-bcfd-7d58ef2903d3" providerId="ADAL" clId="{73E896A2-3230-3444-A30A-E9F1DBB93AD6}" dt="2023-05-17T17:19:29.100" v="5662" actId="20577"/>
        <pc:sldMkLst>
          <pc:docMk/>
          <pc:sldMk cId="2006254673" sldId="277"/>
        </pc:sldMkLst>
        <pc:spChg chg="mod">
          <ac:chgData name="栗木　雅夫" userId="f85bb9f1-b2a2-4c86-bcfd-7d58ef2903d3" providerId="ADAL" clId="{73E896A2-3230-3444-A30A-E9F1DBB93AD6}" dt="2023-05-17T16:22:14.522" v="4818" actId="20577"/>
          <ac:spMkLst>
            <pc:docMk/>
            <pc:sldMk cId="2006254673" sldId="277"/>
            <ac:spMk id="2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17:19:29.100" v="5662" actId="20577"/>
          <ac:spMkLst>
            <pc:docMk/>
            <pc:sldMk cId="2006254673" sldId="277"/>
            <ac:spMk id="3" creationId="{00000000-0000-0000-0000-000000000000}"/>
          </ac:spMkLst>
        </pc:spChg>
        <pc:spChg chg="mod">
          <ac:chgData name="栗木　雅夫" userId="f85bb9f1-b2a2-4c86-bcfd-7d58ef2903d3" providerId="ADAL" clId="{73E896A2-3230-3444-A30A-E9F1DBB93AD6}" dt="2023-05-17T16:27:39.554" v="4969" actId="1076"/>
          <ac:spMkLst>
            <pc:docMk/>
            <pc:sldMk cId="2006254673" sldId="277"/>
            <ac:spMk id="4" creationId="{66397012-4CD9-A543-813A-939921A9F829}"/>
          </ac:spMkLst>
        </pc:spChg>
        <pc:spChg chg="add del mod">
          <ac:chgData name="栗木　雅夫" userId="f85bb9f1-b2a2-4c86-bcfd-7d58ef2903d3" providerId="ADAL" clId="{73E896A2-3230-3444-A30A-E9F1DBB93AD6}" dt="2023-05-17T16:25:54.300" v="4937"/>
          <ac:spMkLst>
            <pc:docMk/>
            <pc:sldMk cId="2006254673" sldId="277"/>
            <ac:spMk id="7" creationId="{C86B7F5C-62D1-0F45-868B-F807B935C15B}"/>
          </ac:spMkLst>
        </pc:spChg>
        <pc:picChg chg="mod">
          <ac:chgData name="栗木　雅夫" userId="f85bb9f1-b2a2-4c86-bcfd-7d58ef2903d3" providerId="ADAL" clId="{73E896A2-3230-3444-A30A-E9F1DBB93AD6}" dt="2023-05-17T16:27:39.554" v="4969" actId="1076"/>
          <ac:picMkLst>
            <pc:docMk/>
            <pc:sldMk cId="2006254673" sldId="277"/>
            <ac:picMk id="68" creationId="{00000000-0000-0000-0000-000000000000}"/>
          </ac:picMkLst>
        </pc:picChg>
        <pc:picChg chg="del">
          <ac:chgData name="栗木　雅夫" userId="f85bb9f1-b2a2-4c86-bcfd-7d58ef2903d3" providerId="ADAL" clId="{73E896A2-3230-3444-A30A-E9F1DBB93AD6}" dt="2023-05-17T16:21:40.846" v="4804" actId="478"/>
          <ac:picMkLst>
            <pc:docMk/>
            <pc:sldMk cId="2006254673" sldId="277"/>
            <ac:picMk id="69" creationId="{00000000-0000-0000-0000-000000000000}"/>
          </ac:picMkLst>
        </pc:picChg>
      </pc:sldChg>
      <pc:sldChg chg="addSp delSp modSp add">
        <pc:chgData name="栗木　雅夫" userId="f85bb9f1-b2a2-4c86-bcfd-7d58ef2903d3" providerId="ADAL" clId="{73E896A2-3230-3444-A30A-E9F1DBB93AD6}" dt="2023-05-17T17:21:57.193" v="5714" actId="1076"/>
        <pc:sldMkLst>
          <pc:docMk/>
          <pc:sldMk cId="606707435" sldId="278"/>
        </pc:sldMkLst>
        <pc:spChg chg="mod">
          <ac:chgData name="栗木　雅夫" userId="f85bb9f1-b2a2-4c86-bcfd-7d58ef2903d3" providerId="ADAL" clId="{73E896A2-3230-3444-A30A-E9F1DBB93AD6}" dt="2023-05-17T16:44:39.286" v="5324" actId="113"/>
          <ac:spMkLst>
            <pc:docMk/>
            <pc:sldMk cId="606707435" sldId="278"/>
            <ac:spMk id="2" creationId="{6504D6E0-6F8F-FA43-9095-6E33B67D5D3F}"/>
          </ac:spMkLst>
        </pc:spChg>
        <pc:spChg chg="mod">
          <ac:chgData name="栗木　雅夫" userId="f85bb9f1-b2a2-4c86-bcfd-7d58ef2903d3" providerId="ADAL" clId="{73E896A2-3230-3444-A30A-E9F1DBB93AD6}" dt="2023-05-17T17:20:04.370" v="5669" actId="14100"/>
          <ac:spMkLst>
            <pc:docMk/>
            <pc:sldMk cId="606707435" sldId="278"/>
            <ac:spMk id="3" creationId="{181AD594-3E18-904C-B17C-02D7DF29F8BE}"/>
          </ac:spMkLst>
        </pc:spChg>
        <pc:spChg chg="add del mod">
          <ac:chgData name="栗木　雅夫" userId="f85bb9f1-b2a2-4c86-bcfd-7d58ef2903d3" providerId="ADAL" clId="{73E896A2-3230-3444-A30A-E9F1DBB93AD6}" dt="2023-05-17T16:49:18.315" v="5338"/>
          <ac:spMkLst>
            <pc:docMk/>
            <pc:sldMk cId="606707435" sldId="278"/>
            <ac:spMk id="7" creationId="{BCF7171E-C5F0-F14C-A2EB-693796144FE9}"/>
          </ac:spMkLst>
        </pc:spChg>
        <pc:spChg chg="add mod">
          <ac:chgData name="栗木　雅夫" userId="f85bb9f1-b2a2-4c86-bcfd-7d58ef2903d3" providerId="ADAL" clId="{73E896A2-3230-3444-A30A-E9F1DBB93AD6}" dt="2023-05-17T17:21:11.106" v="5686" actId="1076"/>
          <ac:spMkLst>
            <pc:docMk/>
            <pc:sldMk cId="606707435" sldId="278"/>
            <ac:spMk id="8" creationId="{100A697D-0EBB-4341-AD37-6FC027EC2AD1}"/>
          </ac:spMkLst>
        </pc:spChg>
        <pc:spChg chg="add mod">
          <ac:chgData name="栗木　雅夫" userId="f85bb9f1-b2a2-4c86-bcfd-7d58ef2903d3" providerId="ADAL" clId="{73E896A2-3230-3444-A30A-E9F1DBB93AD6}" dt="2023-05-17T17:21:37.067" v="5700" actId="1076"/>
          <ac:spMkLst>
            <pc:docMk/>
            <pc:sldMk cId="606707435" sldId="278"/>
            <ac:spMk id="9" creationId="{61CC6B40-A41F-2645-9B3B-F39D76FDBCA8}"/>
          </ac:spMkLst>
        </pc:spChg>
        <pc:spChg chg="add mod">
          <ac:chgData name="栗木　雅夫" userId="f85bb9f1-b2a2-4c86-bcfd-7d58ef2903d3" providerId="ADAL" clId="{73E896A2-3230-3444-A30A-E9F1DBB93AD6}" dt="2023-05-17T17:21:57.193" v="5714" actId="1076"/>
          <ac:spMkLst>
            <pc:docMk/>
            <pc:sldMk cId="606707435" sldId="278"/>
            <ac:spMk id="10" creationId="{CA3C9E59-2D90-9949-9361-07053C144663}"/>
          </ac:spMkLst>
        </pc:spChg>
        <pc:picChg chg="add mod modCrop">
          <ac:chgData name="栗木　雅夫" userId="f85bb9f1-b2a2-4c86-bcfd-7d58ef2903d3" providerId="ADAL" clId="{73E896A2-3230-3444-A30A-E9F1DBB93AD6}" dt="2023-05-17T17:20:31.072" v="5676" actId="1076"/>
          <ac:picMkLst>
            <pc:docMk/>
            <pc:sldMk cId="606707435" sldId="278"/>
            <ac:picMk id="4" creationId="{4FD28DF8-252B-D94C-A5C3-7430B8FC3B98}"/>
          </ac:picMkLst>
        </pc:picChg>
        <pc:picChg chg="add del mod">
          <ac:chgData name="栗木　雅夫" userId="f85bb9f1-b2a2-4c86-bcfd-7d58ef2903d3" providerId="ADAL" clId="{73E896A2-3230-3444-A30A-E9F1DBB93AD6}" dt="2023-05-17T16:50:22.412" v="5340"/>
          <ac:picMkLst>
            <pc:docMk/>
            <pc:sldMk cId="606707435" sldId="278"/>
            <ac:picMk id="5" creationId="{76D56A79-EA88-834B-8FD9-7F44A8FE7125}"/>
          </ac:picMkLst>
        </pc:picChg>
        <pc:picChg chg="add mod">
          <ac:chgData name="栗木　雅夫" userId="f85bb9f1-b2a2-4c86-bcfd-7d58ef2903d3" providerId="ADAL" clId="{73E896A2-3230-3444-A30A-E9F1DBB93AD6}" dt="2023-05-17T17:20:32.783" v="5677" actId="1076"/>
          <ac:picMkLst>
            <pc:docMk/>
            <pc:sldMk cId="606707435" sldId="278"/>
            <ac:picMk id="6" creationId="{53ED00B4-F109-1248-96EE-F4CAC5D3E6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6725-5550-BF43-8BAB-1479D8335B6E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68F0E3-ABAB-0943-B19B-2DCB9B478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42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4.png"/><Relationship Id="rId7" Type="http://schemas.openxmlformats.org/officeDocument/2006/relationships/image" Target="../media/image41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9437" y="2159207"/>
            <a:ext cx="7766936" cy="1646302"/>
          </a:xfrm>
        </p:spPr>
        <p:txBody>
          <a:bodyPr/>
          <a:lstStyle/>
          <a:p>
            <a:r>
              <a:rPr lang="en-US" altLang="ja-JP" sz="3600" dirty="0">
                <a:solidFill>
                  <a:schemeClr val="tx1"/>
                </a:solidFill>
              </a:rPr>
              <a:t>Positron Capture Simulation in ILC  E- Drive Positron Source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Hiroshima University </a:t>
            </a:r>
          </a:p>
          <a:p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Masao KURIKI on behalf of Hiroki </a:t>
            </a:r>
            <a:r>
              <a:rPr kumimoji="1" lang="en-US" altLang="ja-JP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Tajino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0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8965" y="207917"/>
            <a:ext cx="9771359" cy="728546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tx1"/>
                </a:solidFill>
                <a:latin typeface="+mj-ea"/>
              </a:rPr>
              <a:t>Beam loading current</a:t>
            </a:r>
            <a:endParaRPr kumimoji="1" lang="ja-JP" altLang="en-US" sz="32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E3CE0BE-6D8C-6C4E-9147-177FF4BABE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7506" y="1100443"/>
            <a:ext cx="2262891" cy="192722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0FC74D-09A7-404D-A3CB-C5937A8CE2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37506" y="3022750"/>
            <a:ext cx="2262891" cy="185928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B795CE0-65C8-604D-B6A9-B3290BBCDCA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0287" y="4882030"/>
            <a:ext cx="2377329" cy="190119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0A18FA7-0697-6842-9F13-53F7C238F49B}"/>
              </a:ext>
            </a:extLst>
          </p:cNvPr>
          <p:cNvSpPr/>
          <p:nvPr/>
        </p:nvSpPr>
        <p:spPr>
          <a:xfrm>
            <a:off x="1271922" y="1346954"/>
            <a:ext cx="60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10ns</a:t>
            </a:r>
            <a:endParaRPr lang="ja-JP" altLang="en-US" sz="140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D112D8A-B9A8-C940-9CA2-A9DC63428BFA}"/>
              </a:ext>
            </a:extLst>
          </p:cNvPr>
          <p:cNvSpPr/>
          <p:nvPr/>
        </p:nvSpPr>
        <p:spPr>
          <a:xfrm>
            <a:off x="1233066" y="3269261"/>
            <a:ext cx="60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50ns</a:t>
            </a:r>
            <a:endParaRPr lang="ja-JP" altLang="en-US" sz="14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820792C-7908-CE45-8980-0CEEB46B8F30}"/>
              </a:ext>
            </a:extLst>
          </p:cNvPr>
          <p:cNvSpPr/>
          <p:nvPr/>
        </p:nvSpPr>
        <p:spPr>
          <a:xfrm>
            <a:off x="1233066" y="5123623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100ns</a:t>
            </a:r>
            <a:endParaRPr lang="ja-JP" altLang="en-US" sz="140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B9BC3F1-B8D8-2B48-9362-4183D7C99566}"/>
              </a:ext>
            </a:extLst>
          </p:cNvPr>
          <p:cNvSpPr/>
          <p:nvPr/>
        </p:nvSpPr>
        <p:spPr>
          <a:xfrm>
            <a:off x="1093348" y="813783"/>
            <a:ext cx="8888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Positron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087BA19-8B49-2E44-8C9C-3C242169A89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43462" y="1010419"/>
            <a:ext cx="2201972" cy="193312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9AC920B-E5F8-F74D-B897-5D7883D82C4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621971" y="2911609"/>
            <a:ext cx="2244955" cy="197042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1B2B846-876E-CC45-B9D8-41C1CB144FC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609372" y="4790563"/>
            <a:ext cx="2270152" cy="1992657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53907AF-8A83-7B48-A880-4B5D3FC55804}"/>
              </a:ext>
            </a:extLst>
          </p:cNvPr>
          <p:cNvSpPr/>
          <p:nvPr/>
        </p:nvSpPr>
        <p:spPr>
          <a:xfrm>
            <a:off x="4526270" y="1350035"/>
            <a:ext cx="60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10ns</a:t>
            </a:r>
            <a:endParaRPr lang="ja-JP" altLang="en-US" sz="140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38A2F48-6C77-0349-91C3-A16C5288CF5C}"/>
              </a:ext>
            </a:extLst>
          </p:cNvPr>
          <p:cNvSpPr/>
          <p:nvPr/>
        </p:nvSpPr>
        <p:spPr>
          <a:xfrm>
            <a:off x="4487414" y="3272342"/>
            <a:ext cx="60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50ns</a:t>
            </a:r>
            <a:endParaRPr lang="ja-JP" altLang="en-US" sz="140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56F5304-A4B8-4545-93E4-5DC766650715}"/>
              </a:ext>
            </a:extLst>
          </p:cNvPr>
          <p:cNvSpPr/>
          <p:nvPr/>
        </p:nvSpPr>
        <p:spPr>
          <a:xfrm>
            <a:off x="4487414" y="5126704"/>
            <a:ext cx="721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100ns</a:t>
            </a:r>
            <a:endParaRPr lang="ja-JP" altLang="en-US" sz="140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F9EBEE6-3AEF-304A-8D46-4DF36299CE49}"/>
              </a:ext>
            </a:extLst>
          </p:cNvPr>
          <p:cNvSpPr/>
          <p:nvPr/>
        </p:nvSpPr>
        <p:spPr>
          <a:xfrm>
            <a:off x="3901926" y="782574"/>
            <a:ext cx="894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Electron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D400E98A-B149-3845-A47A-973A54DB5115}"/>
                  </a:ext>
                </a:extLst>
              </p:cNvPr>
              <p:cNvSpPr/>
              <p:nvPr/>
            </p:nvSpPr>
            <p:spPr>
              <a:xfrm>
                <a:off x="6507110" y="1797230"/>
                <a:ext cx="5198643" cy="927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>
                    <a:latin typeface="+mn-ea"/>
                  </a:rPr>
                  <a:t>The beam loading current by particles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sz="2000" i="1" smtClean="0">
                              <a:latin typeface="+mn-ea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+mn-ea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+mn-ea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+mn-ea"/>
                                </a:rPr>
                                <m:t>𝐵</m:t>
                              </m:r>
                              <m:r>
                                <a:rPr lang="en-US" altLang="ja-JP" sz="2000" b="0" i="1" smtClean="0">
                                  <a:latin typeface="+mn-ea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ja-JP" sz="2000" i="1">
                          <a:latin typeface="+mn-ea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i="1">
                                  <a:latin typeface="+mn-ea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+mn-ea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+mn-ea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000" i="1">
                              <a:latin typeface="+mn-ea"/>
                              <a:cs typeface="Cambria Math" charset="0"/>
                            </a:rPr>
                            <m:t>∆</m:t>
                          </m:r>
                          <m:r>
                            <a:rPr lang="en-US" altLang="ja-JP" sz="2000" i="1">
                              <a:latin typeface="+mn-ea"/>
                              <a:cs typeface="Cambria Math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2000" i="1">
                          <a:latin typeface="+mn-ea"/>
                        </a:rPr>
                        <m:t> </m:t>
                      </m:r>
                      <m:sSup>
                        <m:sSupPr>
                          <m:ctrlPr>
                            <a:rPr lang="en-US" altLang="ja-JP" sz="2000" i="1">
                              <a:latin typeface="+mn-ea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+mn-ea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+mn-ea"/>
                            </a:rPr>
                            <m:t>𝑖</m:t>
                          </m:r>
                          <m:r>
                            <a:rPr lang="en-US" altLang="ja-JP" sz="2000" i="1">
                              <a:latin typeface="+mn-ea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ja-JP" altLang="en-US" sz="2000">
                  <a:latin typeface="+mn-ea"/>
                </a:endParaRPr>
              </a:p>
            </p:txBody>
          </p:sp>
        </mc:Choice>
        <mc:Fallback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D400E98A-B149-3845-A47A-973A54DB51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110" y="1797230"/>
                <a:ext cx="5198643" cy="927177"/>
              </a:xfrm>
              <a:prstGeom prst="rect">
                <a:avLst/>
              </a:prstGeom>
              <a:blipFill>
                <a:blip r:embed="rId8"/>
                <a:stretch>
                  <a:fillRect l="-973" t="-4054"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図 25">
            <a:extLst>
              <a:ext uri="{FF2B5EF4-FFF2-40B4-BE49-F238E27FC236}">
                <a16:creationId xmlns:a16="http://schemas.microsoft.com/office/drawing/2014/main" id="{6685FAFA-B827-534E-8CFD-4279C34145E6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087128" y="3296739"/>
            <a:ext cx="2865416" cy="3170581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593750E-BCD5-0D48-AAC1-29ECA0ED4157}"/>
              </a:ext>
            </a:extLst>
          </p:cNvPr>
          <p:cNvSpPr/>
          <p:nvPr/>
        </p:nvSpPr>
        <p:spPr>
          <a:xfrm rot="16200000">
            <a:off x="5109970" y="4657448"/>
            <a:ext cx="197560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Average phase (rad)</a:t>
            </a:r>
            <a:endParaRPr lang="ja-JP" altLang="en-US" sz="140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BF46EB9-7C7F-A54E-8120-12B0739D2922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9036513" y="3296739"/>
            <a:ext cx="3094676" cy="3035894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1E84651-80C9-C14B-8138-95B084F70A26}"/>
              </a:ext>
            </a:extLst>
          </p:cNvPr>
          <p:cNvSpPr/>
          <p:nvPr/>
        </p:nvSpPr>
        <p:spPr>
          <a:xfrm rot="16200000">
            <a:off x="8569266" y="4659073"/>
            <a:ext cx="107433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Abs(I) (A)</a:t>
            </a: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102473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04D6E0-6F8F-FA43-9095-6E33B67D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Beam loaded cavity voltage</a:t>
            </a:r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1AD594-3E18-904C-B17C-02D7DF29F8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9815" y="1514768"/>
                <a:ext cx="10261257" cy="388077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>
                    <a:latin typeface="+mn-ea"/>
                  </a:rPr>
                  <a:t>We evaluated the total beam loading current as a vector sum of the positron and electron currents. </a:t>
                </a:r>
              </a:p>
              <a:p>
                <a:r>
                  <a:rPr lang="en-US" altLang="ja-JP" sz="2400" dirty="0">
                    <a:latin typeface="+mn-ea"/>
                  </a:rPr>
                  <a:t>The cavity voltage is determined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func>
                        <m:func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b>
                      </m:sSub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2400" i="1" dirty="0">
                  <a:latin typeface="+mn-e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𝑐𝑎𝑣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b>
                      </m:sSub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ja-JP" sz="2400" i="1" dirty="0">
                  <a:latin typeface="+mn-ea"/>
                </a:endParaRP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1AD594-3E18-904C-B17C-02D7DF29F8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815" y="1514768"/>
                <a:ext cx="10261257" cy="3880773"/>
              </a:xfrm>
              <a:blipFill>
                <a:blip r:embed="rId2"/>
                <a:stretch>
                  <a:fillRect l="-371" t="-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4FD28DF8-252B-D94C-A5C3-7430B8FC3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/>
          <a:stretch/>
        </p:blipFill>
        <p:spPr>
          <a:xfrm>
            <a:off x="6162557" y="3727570"/>
            <a:ext cx="4947846" cy="31304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3ED00B4-F109-1248-96EE-F4CAC5D3E69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80319" y="3727570"/>
            <a:ext cx="4552950" cy="275272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0A697D-0EBB-4341-AD37-6FC027EC2AD1}"/>
              </a:ext>
            </a:extLst>
          </p:cNvPr>
          <p:cNvSpPr/>
          <p:nvPr/>
        </p:nvSpPr>
        <p:spPr>
          <a:xfrm rot="16200000">
            <a:off x="612456" y="4871034"/>
            <a:ext cx="535724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I(A)</a:t>
            </a:r>
            <a:endParaRPr lang="ja-JP" altLang="en-US" sz="140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1CC6B40-A41F-2645-9B3B-F39D76FDBCA8}"/>
              </a:ext>
            </a:extLst>
          </p:cNvPr>
          <p:cNvSpPr/>
          <p:nvPr/>
        </p:nvSpPr>
        <p:spPr>
          <a:xfrm rot="16200000">
            <a:off x="5704740" y="4871033"/>
            <a:ext cx="122341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Acc. V (MV)</a:t>
            </a:r>
            <a:endParaRPr lang="ja-JP" altLang="en-US" sz="140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A3C9E59-2D90-9949-9361-07053C144663}"/>
              </a:ext>
            </a:extLst>
          </p:cNvPr>
          <p:cNvSpPr/>
          <p:nvPr/>
        </p:nvSpPr>
        <p:spPr>
          <a:xfrm>
            <a:off x="8322316" y="6480295"/>
            <a:ext cx="108074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+mn-ea"/>
              </a:rPr>
              <a:t>Acc. index</a:t>
            </a: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60670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31970" y="220035"/>
            <a:ext cx="8596668" cy="567559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chemeClr val="tx1"/>
                </a:solidFill>
                <a:latin typeface="+mj-ea"/>
              </a:rPr>
              <a:t>Chicane</a:t>
            </a:r>
            <a:br>
              <a:rPr lang="en-US" altLang="ja-JP" sz="3200" b="1" dirty="0">
                <a:solidFill>
                  <a:schemeClr val="tx1"/>
                </a:solidFill>
                <a:latin typeface="+mj-ea"/>
              </a:rPr>
            </a:br>
            <a:endParaRPr kumimoji="1" lang="ja-JP" altLang="en-US" sz="3200" b="1" dirty="0">
              <a:solidFill>
                <a:schemeClr val="tx1"/>
              </a:solidFill>
              <a:latin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01697" y="877413"/>
                <a:ext cx="4367975" cy="3191797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2400" dirty="0">
                    <a:latin typeface="+mn-ea"/>
                  </a:rPr>
                  <a:t>Electrons are removed.</a:t>
                </a:r>
              </a:p>
              <a:p>
                <a:r>
                  <a:rPr lang="en-US" altLang="ja-JP" sz="2400" dirty="0">
                    <a:latin typeface="+mn-ea"/>
                  </a:rPr>
                  <a:t>As a sub effect, positrons are further bunched by the momentum compaction.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=0.0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6~0.07</m:t>
                    </m:r>
                  </m:oMath>
                </a14:m>
                <a:r>
                  <a:rPr lang="en-US" altLang="ja-JP" sz="2400" dirty="0">
                    <a:latin typeface="+mn-ea"/>
                  </a:rPr>
                  <a:t> gives the minimum bunch length. </a:t>
                </a:r>
              </a:p>
              <a:p>
                <a:endParaRPr kumimoji="1" lang="en-US" altLang="ja-JP" sz="2400" dirty="0">
                  <a:latin typeface="+mn-ea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697" y="877413"/>
                <a:ext cx="4367975" cy="3191797"/>
              </a:xfrm>
              <a:blipFill>
                <a:blip r:embed="rId2"/>
                <a:stretch>
                  <a:fillRect l="-1453" t="-1190" r="-26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図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60" y="1138309"/>
            <a:ext cx="3050604" cy="2166000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5248658" y="874908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n-ea"/>
              </a:rPr>
              <a:t>Capture </a:t>
            </a:r>
            <a:r>
              <a:rPr kumimoji="1" lang="en-US" altLang="ja-JP" sz="2000" dirty="0" err="1">
                <a:latin typeface="+mn-ea"/>
              </a:rPr>
              <a:t>linac</a:t>
            </a:r>
            <a:r>
              <a:rPr kumimoji="1" lang="en-US" altLang="ja-JP" sz="2000" dirty="0">
                <a:latin typeface="+mn-ea"/>
              </a:rPr>
              <a:t> exit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5425CCB-4023-524C-A4AC-C3455E7AD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54" y="4517858"/>
            <a:ext cx="2875447" cy="215658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57A597C-EA6A-3F4F-B5E0-1407F0AA2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75" y="4517858"/>
            <a:ext cx="2875447" cy="215658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07044D3-9ADD-FC4F-9021-D7BDCAA18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5" y="4454638"/>
            <a:ext cx="2875279" cy="215645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9805481-6107-EA4C-B308-6867835A89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3" y="4517984"/>
            <a:ext cx="2875279" cy="2156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33319B-6A4B-CA4A-9BDF-4F1D1D6B1260}"/>
                  </a:ext>
                </a:extLst>
              </p:cNvPr>
              <p:cNvSpPr txBox="1"/>
              <p:nvPr/>
            </p:nvSpPr>
            <p:spPr>
              <a:xfrm>
                <a:off x="2691738" y="4148526"/>
                <a:ext cx="1464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=0.018</m:t>
                      </m:r>
                    </m:oMath>
                  </m:oMathPara>
                </a14:m>
                <a:endParaRPr kumimoji="1" lang="en-US" altLang="ja-JP" b="0" dirty="0">
                  <a:latin typeface="+mn-ea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F33319B-6A4B-CA4A-9BDF-4F1D1D6B1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738" y="4148526"/>
                <a:ext cx="14646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68CFEE4-6DF3-1641-8A8E-A247C1D793AD}"/>
                  </a:ext>
                </a:extLst>
              </p:cNvPr>
              <p:cNvSpPr txBox="1"/>
              <p:nvPr/>
            </p:nvSpPr>
            <p:spPr>
              <a:xfrm>
                <a:off x="8683096" y="4122120"/>
                <a:ext cx="1464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=0.045</m:t>
                      </m:r>
                    </m:oMath>
                  </m:oMathPara>
                </a14:m>
                <a:endParaRPr kumimoji="1"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D68CFEE4-6DF3-1641-8A8E-A247C1D79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096" y="4122120"/>
                <a:ext cx="14646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089A562-519A-8242-997A-0585BEA704B8}"/>
              </a:ext>
            </a:extLst>
          </p:cNvPr>
          <p:cNvSpPr txBox="1"/>
          <p:nvPr/>
        </p:nvSpPr>
        <p:spPr>
          <a:xfrm>
            <a:off x="5386230" y="4054528"/>
            <a:ext cx="1826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n-ea"/>
              </a:rPr>
              <a:t>After chicane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19" name="コンテンツ プレースホルダー 14">
            <a:extLst>
              <a:ext uri="{FF2B5EF4-FFF2-40B4-BE49-F238E27FC236}">
                <a16:creationId xmlns:a16="http://schemas.microsoft.com/office/drawing/2014/main" id="{D8352C00-A5FA-9843-87A3-0CDD80CE5C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52" y="1216623"/>
            <a:ext cx="4162772" cy="28044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34BE531-32B5-BB40-85AD-F0117652E859}"/>
                  </a:ext>
                </a:extLst>
              </p:cNvPr>
              <p:cNvSpPr/>
              <p:nvPr/>
            </p:nvSpPr>
            <p:spPr>
              <a:xfrm>
                <a:off x="166709" y="3784398"/>
                <a:ext cx="46950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+mn-ea"/>
                  </a:rPr>
                  <a:t>BM length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>
                        <a:latin typeface="Cambria Math" panose="02040503050406030204" pitchFamily="18" charset="0"/>
                      </a:rPr>
                      <m:t>=0.36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ja-JP" altLang="en-US" dirty="0">
                    <a:latin typeface="+mn-ea"/>
                  </a:rPr>
                  <a:t>、</a:t>
                </a:r>
                <a:r>
                  <a:rPr lang="en-US" altLang="ja-JP" dirty="0">
                    <a:latin typeface="+mn-ea"/>
                  </a:rPr>
                  <a:t>spacing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=0.15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altLang="ja-JP" dirty="0">
                  <a:latin typeface="+mn-ea"/>
                </a:endParaRPr>
              </a:p>
            </p:txBody>
          </p:sp>
        </mc:Choice>
        <mc:Fallback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034BE531-32B5-BB40-85AD-F0117652E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09" y="3784398"/>
                <a:ext cx="4695068" cy="369332"/>
              </a:xfrm>
              <a:prstGeom prst="rect">
                <a:avLst/>
              </a:prstGeom>
              <a:blipFill>
                <a:blip r:embed="rId11"/>
                <a:stretch>
                  <a:fillRect l="-809" t="-3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>
            <a:extLst>
              <a:ext uri="{FF2B5EF4-FFF2-40B4-BE49-F238E27FC236}">
                <a16:creationId xmlns:a16="http://schemas.microsoft.com/office/drawing/2014/main" id="{CB607EE7-D0F4-5648-A121-C451145A909C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38" y="87730"/>
            <a:ext cx="3077742" cy="9216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円/楕円 19">
            <a:extLst>
              <a:ext uri="{FF2B5EF4-FFF2-40B4-BE49-F238E27FC236}">
                <a16:creationId xmlns:a16="http://schemas.microsoft.com/office/drawing/2014/main" id="{8D879CA3-D582-1A4C-A5B9-38B31C376745}"/>
              </a:ext>
            </a:extLst>
          </p:cNvPr>
          <p:cNvSpPr/>
          <p:nvPr/>
        </p:nvSpPr>
        <p:spPr>
          <a:xfrm>
            <a:off x="9745512" y="294938"/>
            <a:ext cx="402216" cy="608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06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8485" y="563707"/>
            <a:ext cx="8596668" cy="472068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chemeClr val="tx1"/>
                </a:solidFill>
                <a:latin typeface="+mj-ea"/>
              </a:rPr>
              <a:t>Booster </a:t>
            </a:r>
            <a:r>
              <a:rPr lang="en-US" altLang="ja-JP" sz="3200" b="1" dirty="0" err="1">
                <a:solidFill>
                  <a:schemeClr val="tx1"/>
                </a:solidFill>
                <a:latin typeface="+mj-ea"/>
              </a:rPr>
              <a:t>Linac</a:t>
            </a:r>
            <a:r>
              <a:rPr lang="en-US" altLang="ja-JP" sz="3200" b="1" dirty="0">
                <a:solidFill>
                  <a:schemeClr val="tx1"/>
                </a:solidFill>
                <a:latin typeface="+mj-ea"/>
              </a:rPr>
              <a:t> </a:t>
            </a:r>
            <a:endParaRPr kumimoji="1" lang="ja-JP" altLang="en-US" sz="32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2" y="3202499"/>
            <a:ext cx="5100754" cy="1770585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70" y="5333070"/>
            <a:ext cx="10058400" cy="1112226"/>
          </a:xfrm>
          <a:prstGeom prst="rect">
            <a:avLst/>
          </a:prstGeom>
        </p:spPr>
      </p:pic>
      <p:pic>
        <p:nvPicPr>
          <p:cNvPr id="52" name="コンテンツ プレースホルダー 5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02" y="1159727"/>
            <a:ext cx="5100754" cy="1964867"/>
          </a:xfrm>
        </p:spPr>
      </p:pic>
      <p:sp>
        <p:nvSpPr>
          <p:cNvPr id="53" name="コンテンツ プレースホルダー 2"/>
          <p:cNvSpPr txBox="1">
            <a:spLocks/>
          </p:cNvSpPr>
          <p:nvPr/>
        </p:nvSpPr>
        <p:spPr>
          <a:xfrm>
            <a:off x="688485" y="1363711"/>
            <a:ext cx="5791199" cy="33282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+mn-ea"/>
              </a:rPr>
              <a:t>Positron is accelerated up to 5 GeV.</a:t>
            </a:r>
          </a:p>
          <a:p>
            <a:r>
              <a:rPr lang="en-US" altLang="ja-JP" sz="2400" dirty="0">
                <a:latin typeface="+mn-ea"/>
              </a:rPr>
              <a:t>L-band cavities with large aperture in the first half.</a:t>
            </a:r>
          </a:p>
          <a:p>
            <a:r>
              <a:rPr lang="en-US" altLang="ja-JP" sz="2400" dirty="0">
                <a:latin typeface="+mn-ea"/>
              </a:rPr>
              <a:t>S-band cavity with high acceleration efficiency in the second half.</a:t>
            </a:r>
          </a:p>
          <a:p>
            <a:r>
              <a:rPr lang="en-US" altLang="ja-JP" sz="2400" dirty="0">
                <a:latin typeface="+mn-ea"/>
              </a:rPr>
              <a:t>Beam loading compensation will be discussed by </a:t>
            </a:r>
            <a:r>
              <a:rPr lang="en-US" altLang="ja-JP" sz="2400" dirty="0" err="1">
                <a:latin typeface="+mn-ea"/>
              </a:rPr>
              <a:t>Kuroguchi</a:t>
            </a:r>
            <a:r>
              <a:rPr lang="en-US" altLang="ja-JP" sz="2400" dirty="0">
                <a:latin typeface="+mn-ea"/>
              </a:rPr>
              <a:t>.</a:t>
            </a:r>
            <a:endParaRPr lang="ja-JP" altLang="en-US" sz="2400" dirty="0"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7ACAF6E-1D52-0841-94E9-9F5FDB5BD7E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02" y="102864"/>
            <a:ext cx="3077742" cy="9216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円/楕円 9">
            <a:extLst>
              <a:ext uri="{FF2B5EF4-FFF2-40B4-BE49-F238E27FC236}">
                <a16:creationId xmlns:a16="http://schemas.microsoft.com/office/drawing/2014/main" id="{47BB6DEC-625A-6740-B6D5-9D04C569DC17}"/>
              </a:ext>
            </a:extLst>
          </p:cNvPr>
          <p:cNvSpPr/>
          <p:nvPr/>
        </p:nvSpPr>
        <p:spPr>
          <a:xfrm>
            <a:off x="9942939" y="292320"/>
            <a:ext cx="832433" cy="507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74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5A74682-E85B-4248-91FA-78AF6B37970C}"/>
              </a:ext>
            </a:extLst>
          </p:cNvPr>
          <p:cNvSpPr/>
          <p:nvPr/>
        </p:nvSpPr>
        <p:spPr>
          <a:xfrm>
            <a:off x="8823960" y="335280"/>
            <a:ext cx="3169920" cy="6410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2349" y="521940"/>
            <a:ext cx="4961239" cy="572429"/>
          </a:xfrm>
        </p:spPr>
        <p:txBody>
          <a:bodyPr>
            <a:noAutofit/>
          </a:bodyPr>
          <a:lstStyle/>
          <a:p>
            <a:r>
              <a:rPr kumimoji="1" lang="en-US" altLang="ja-JP" sz="3200" b="1" dirty="0">
                <a:solidFill>
                  <a:schemeClr val="tx1"/>
                </a:solidFill>
                <a:latin typeface="+mj-ea"/>
              </a:rPr>
              <a:t>ECS </a:t>
            </a:r>
            <a:endParaRPr kumimoji="1" lang="ja-JP" altLang="en-US" sz="3200" b="1" dirty="0">
              <a:solidFill>
                <a:schemeClr val="tx1"/>
              </a:solidFill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コンテンツ プレースホルダー 2"/>
              <p:cNvSpPr txBox="1">
                <a:spLocks/>
              </p:cNvSpPr>
              <p:nvPr/>
            </p:nvSpPr>
            <p:spPr>
              <a:xfrm>
                <a:off x="429486" y="1446877"/>
                <a:ext cx="8247548" cy="19973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kumimoji="1"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2000" dirty="0"/>
                  <a:t>Suppresses the energy spread by rotating the bunch in the longitudinal phase space to fit the DR acceptance.</a:t>
                </a:r>
              </a:p>
              <a:p>
                <a:r>
                  <a:rPr lang="en-US" altLang="ja-JP" sz="2000" dirty="0"/>
                  <a:t>It composed from three chicane and 4 L-band TW cavities. One for beam loading compensation.</a:t>
                </a:r>
              </a:p>
              <a:p>
                <a:r>
                  <a:rPr lang="en-US" altLang="ja-JP" sz="2000" dirty="0"/>
                  <a:t>BM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altLang="ja-JP" sz="2000" i="1">
                        <a:latin typeface="Cambria Math" charset="0"/>
                      </a:rPr>
                      <m:t>=2.0</m:t>
                    </m:r>
                    <m:r>
                      <a:rPr lang="en-US" altLang="ja-JP" sz="2000" i="1">
                        <a:latin typeface="Cambria Math" charset="0"/>
                      </a:rPr>
                      <m:t>𝑚</m:t>
                    </m:r>
                    <m:r>
                      <a:rPr lang="en-US" altLang="ja-JP" sz="2000" i="1">
                        <a:latin typeface="Cambria Math" charset="0"/>
                      </a:rPr>
                      <m:t>,</m:t>
                    </m:r>
                    <m:r>
                      <a:rPr lang="en-US" altLang="ja-JP" sz="2000" b="0" i="0" smtClean="0">
                        <a:latin typeface="Cambria Math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charset="0"/>
                      </a:rPr>
                      <m:t>length</m:t>
                    </m:r>
                    <m:r>
                      <a:rPr lang="en-US" altLang="ja-JP" sz="20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charset="0"/>
                      </a:rPr>
                      <m:t>between</m:t>
                    </m:r>
                    <m:r>
                      <a:rPr lang="en-US" altLang="ja-JP" sz="20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charset="0"/>
                      </a:rPr>
                      <m:t>BM</m:t>
                    </m:r>
                    <m:r>
                      <a:rPr lang="en-US" altLang="ja-JP" sz="2000" b="0" i="0" smtClean="0">
                        <a:latin typeface="Cambria Math" charset="0"/>
                      </a:rPr>
                      <m:t> </m:t>
                    </m:r>
                    <m:r>
                      <a:rPr lang="en-US" altLang="ja-JP" sz="2000" i="1">
                        <a:latin typeface="Cambria Math" charset="0"/>
                      </a:rPr>
                      <m:t>𝐿</m:t>
                    </m:r>
                    <m:r>
                      <a:rPr lang="en-US" altLang="ja-JP" sz="2000" i="1">
                        <a:latin typeface="Cambria Math" charset="0"/>
                      </a:rPr>
                      <m:t>=3.05</m:t>
                    </m:r>
                    <m:r>
                      <a:rPr lang="en-US" altLang="ja-JP" sz="2000" i="1">
                        <a:latin typeface="Cambria Math" charset="0"/>
                      </a:rPr>
                      <m:t>𝑚</m:t>
                    </m:r>
                  </m:oMath>
                </a14:m>
                <a:endParaRPr lang="en-US" altLang="ja-JP" sz="2000" dirty="0"/>
              </a:p>
              <a:p>
                <a:endParaRPr lang="en-US" altLang="ja-JP" sz="2400" dirty="0"/>
              </a:p>
              <a:p>
                <a:endParaRPr lang="en-US" altLang="ja-JP" sz="2400" dirty="0"/>
              </a:p>
              <a:p>
                <a:endParaRPr lang="en-US" altLang="ja-JP" sz="2400" dirty="0"/>
              </a:p>
              <a:p>
                <a:endParaRPr lang="en-US" altLang="ja-JP" sz="2400" dirty="0"/>
              </a:p>
              <a:p>
                <a:endParaRPr lang="en-US" altLang="ja-JP" sz="2400" dirty="0"/>
              </a:p>
              <a:p>
                <a:endParaRPr lang="en-US" altLang="ja-JP" sz="2400" dirty="0"/>
              </a:p>
            </p:txBody>
          </p:sp>
        </mc:Choice>
        <mc:Fallback xmlns="">
          <p:sp>
            <p:nvSpPr>
              <p:cNvPr id="49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86" y="1446877"/>
                <a:ext cx="8247548" cy="1997363"/>
              </a:xfrm>
              <a:prstGeom prst="rect">
                <a:avLst/>
              </a:prstGeom>
              <a:blipFill>
                <a:blip r:embed="rId2"/>
                <a:stretch>
                  <a:fillRect l="-308" t="-1266" r="-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図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03" y="5271014"/>
            <a:ext cx="3441771" cy="1476640"/>
          </a:xfrm>
          <a:prstGeom prst="rect">
            <a:avLst/>
          </a:prstGeom>
        </p:spPr>
      </p:pic>
      <p:grpSp>
        <p:nvGrpSpPr>
          <p:cNvPr id="62" name="図形グループ 61"/>
          <p:cNvGrpSpPr/>
          <p:nvPr/>
        </p:nvGrpSpPr>
        <p:grpSpPr>
          <a:xfrm>
            <a:off x="485602" y="3746519"/>
            <a:ext cx="7409688" cy="1235840"/>
            <a:chOff x="920904" y="4646501"/>
            <a:chExt cx="10396748" cy="1551689"/>
          </a:xfrm>
        </p:grpSpPr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04" y="4919708"/>
              <a:ext cx="10375786" cy="988170"/>
            </a:xfrm>
            <a:prstGeom prst="rect">
              <a:avLst/>
            </a:prstGeom>
          </p:spPr>
        </p:pic>
        <p:sp>
          <p:nvSpPr>
            <p:cNvPr id="54" name="テキスト ボックス 53"/>
            <p:cNvSpPr txBox="1"/>
            <p:nvPr/>
          </p:nvSpPr>
          <p:spPr>
            <a:xfrm>
              <a:off x="1188888" y="5807309"/>
              <a:ext cx="659471" cy="386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+mn-ea"/>
                </a:rPr>
                <a:t>QM</a:t>
              </a:r>
              <a:endParaRPr kumimoji="1" lang="ja-JP" altLang="en-US" sz="1400" dirty="0">
                <a:latin typeface="+mn-ea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3735371" y="5811753"/>
              <a:ext cx="659471" cy="386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+mn-ea"/>
                </a:rPr>
                <a:t>QM</a:t>
              </a:r>
              <a:endParaRPr kumimoji="1" lang="ja-JP" altLang="en-US" sz="1400" dirty="0">
                <a:latin typeface="+mn-ea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281854" y="5807310"/>
              <a:ext cx="659471" cy="386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+mn-ea"/>
                </a:rPr>
                <a:t>QM</a:t>
              </a:r>
              <a:endParaRPr kumimoji="1" lang="ja-JP" altLang="en-US" sz="1400" dirty="0">
                <a:latin typeface="+mn-ea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8828338" y="5811079"/>
              <a:ext cx="659471" cy="386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+mn-ea"/>
                </a:rPr>
                <a:t>QM</a:t>
              </a:r>
              <a:endParaRPr kumimoji="1" lang="ja-JP" altLang="en-US" sz="1400" dirty="0">
                <a:latin typeface="+mn-ea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949837" y="4646501"/>
              <a:ext cx="1807923" cy="386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+mn-ea"/>
                </a:rPr>
                <a:t>Chicane part</a:t>
              </a:r>
              <a:endParaRPr kumimoji="1" lang="ja-JP" altLang="en-US" sz="1400" dirty="0">
                <a:latin typeface="+mn-ea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4503136" y="4646501"/>
              <a:ext cx="1807923" cy="386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+mn-ea"/>
                </a:rPr>
                <a:t>Chicane part</a:t>
              </a:r>
              <a:endParaRPr kumimoji="1" lang="ja-JP" altLang="en-US" sz="1400" dirty="0">
                <a:latin typeface="+mn-ea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036225" y="4650638"/>
              <a:ext cx="1807923" cy="386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+mn-ea"/>
                </a:rPr>
                <a:t>Chicane part</a:t>
              </a:r>
              <a:endParaRPr kumimoji="1" lang="ja-JP" altLang="en-US" sz="1400" dirty="0">
                <a:latin typeface="+mn-ea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9382784" y="4646501"/>
              <a:ext cx="1934868" cy="386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latin typeface="+mn-ea"/>
                </a:rPr>
                <a:t>L-band Cavity</a:t>
              </a:r>
              <a:endParaRPr kumimoji="1" lang="ja-JP" altLang="en-US" sz="1400" dirty="0">
                <a:latin typeface="+mn-ea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9267924" y="4898422"/>
            <a:ext cx="2478620" cy="1847853"/>
            <a:chOff x="7919546" y="3975560"/>
            <a:chExt cx="2931890" cy="2482676"/>
          </a:xfrm>
        </p:grpSpPr>
        <p:grpSp>
          <p:nvGrpSpPr>
            <p:cNvPr id="64" name="図形グループ 63"/>
            <p:cNvGrpSpPr/>
            <p:nvPr/>
          </p:nvGrpSpPr>
          <p:grpSpPr>
            <a:xfrm>
              <a:off x="7919546" y="3975560"/>
              <a:ext cx="2931890" cy="2482676"/>
              <a:chOff x="1313794" y="4341166"/>
              <a:chExt cx="2931890" cy="2482676"/>
            </a:xfrm>
          </p:grpSpPr>
          <p:grpSp>
            <p:nvGrpSpPr>
              <p:cNvPr id="66" name="図形グループ 65"/>
              <p:cNvGrpSpPr/>
              <p:nvPr/>
            </p:nvGrpSpPr>
            <p:grpSpPr>
              <a:xfrm>
                <a:off x="1313794" y="4674476"/>
                <a:ext cx="2931890" cy="2149366"/>
                <a:chOff x="1313794" y="4674476"/>
                <a:chExt cx="2931890" cy="2149366"/>
              </a:xfrm>
            </p:grpSpPr>
            <p:cxnSp>
              <p:nvCxnSpPr>
                <p:cNvPr id="68" name="直線矢印コネクタ 67"/>
                <p:cNvCxnSpPr/>
                <p:nvPr/>
              </p:nvCxnSpPr>
              <p:spPr>
                <a:xfrm>
                  <a:off x="1313794" y="5770180"/>
                  <a:ext cx="257503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矢印コネクタ 68"/>
                <p:cNvCxnSpPr/>
                <p:nvPr/>
              </p:nvCxnSpPr>
              <p:spPr>
                <a:xfrm flipV="1">
                  <a:off x="2601311" y="4674476"/>
                  <a:ext cx="0" cy="214936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3888828" y="5616291"/>
                  <a:ext cx="356856" cy="41351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Z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テキスト ボックス 66"/>
                  <p:cNvSpPr txBox="1"/>
                  <p:nvPr/>
                </p:nvSpPr>
                <p:spPr>
                  <a:xfrm>
                    <a:off x="2431745" y="4341166"/>
                    <a:ext cx="412527" cy="4135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ja-JP" altLang="en-US" sz="1400" i="1" smtClean="0">
                              <a:latin typeface="Cambria Math" panose="02040503050406030204" pitchFamily="18" charset="0"/>
                              <a:cs typeface="Cambria Math" charset="0"/>
                            </a:rPr>
                            <m:t>𝛿</m:t>
                          </m:r>
                        </m:oMath>
                      </m:oMathPara>
                    </a14:m>
                    <a:endParaRPr kumimoji="1" lang="ja-JP" altLang="en-US" dirty="0">
                      <a:latin typeface="+mn-ea"/>
                    </a:endParaRPr>
                  </a:p>
                </p:txBody>
              </p:sp>
            </mc:Choice>
            <mc:Fallback xmlns="">
              <p:sp>
                <p:nvSpPr>
                  <p:cNvPr id="67" name="テキスト ボックス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1745" y="4341166"/>
                    <a:ext cx="412527" cy="41351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円/楕円 64"/>
            <p:cNvSpPr/>
            <p:nvPr/>
          </p:nvSpPr>
          <p:spPr>
            <a:xfrm rot="10800000">
              <a:off x="8424043" y="5090378"/>
              <a:ext cx="1566040" cy="5608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grpSp>
        <p:nvGrpSpPr>
          <p:cNvPr id="71" name="図形グループ 70"/>
          <p:cNvGrpSpPr/>
          <p:nvPr/>
        </p:nvGrpSpPr>
        <p:grpSpPr>
          <a:xfrm>
            <a:off x="9247025" y="552713"/>
            <a:ext cx="2486907" cy="1847853"/>
            <a:chOff x="1541109" y="4365701"/>
            <a:chExt cx="2814184" cy="2174899"/>
          </a:xfrm>
        </p:grpSpPr>
        <p:grpSp>
          <p:nvGrpSpPr>
            <p:cNvPr id="72" name="図形グループ 71"/>
            <p:cNvGrpSpPr/>
            <p:nvPr/>
          </p:nvGrpSpPr>
          <p:grpSpPr>
            <a:xfrm>
              <a:off x="1541109" y="4365701"/>
              <a:ext cx="2814184" cy="2174899"/>
              <a:chOff x="1742903" y="3974050"/>
              <a:chExt cx="2930537" cy="2482676"/>
            </a:xfrm>
          </p:grpSpPr>
          <p:grpSp>
            <p:nvGrpSpPr>
              <p:cNvPr id="75" name="図形グループ 74"/>
              <p:cNvGrpSpPr/>
              <p:nvPr/>
            </p:nvGrpSpPr>
            <p:grpSpPr>
              <a:xfrm>
                <a:off x="1742903" y="3974050"/>
                <a:ext cx="2930537" cy="2482676"/>
                <a:chOff x="1313794" y="4341166"/>
                <a:chExt cx="2930537" cy="2482676"/>
              </a:xfrm>
            </p:grpSpPr>
            <p:grpSp>
              <p:nvGrpSpPr>
                <p:cNvPr id="77" name="図形グループ 76"/>
                <p:cNvGrpSpPr/>
                <p:nvPr/>
              </p:nvGrpSpPr>
              <p:grpSpPr>
                <a:xfrm>
                  <a:off x="1313794" y="4674476"/>
                  <a:ext cx="2930537" cy="2149366"/>
                  <a:chOff x="1313794" y="4674476"/>
                  <a:chExt cx="2930537" cy="2149366"/>
                </a:xfrm>
              </p:grpSpPr>
              <p:cxnSp>
                <p:nvCxnSpPr>
                  <p:cNvPr id="79" name="直線矢印コネクタ 78"/>
                  <p:cNvCxnSpPr/>
                  <p:nvPr/>
                </p:nvCxnSpPr>
                <p:spPr>
                  <a:xfrm>
                    <a:off x="1313794" y="5770180"/>
                    <a:ext cx="2575034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線矢印コネクタ 79"/>
                  <p:cNvCxnSpPr/>
                  <p:nvPr/>
                </p:nvCxnSpPr>
                <p:spPr>
                  <a:xfrm flipV="1">
                    <a:off x="2601311" y="4674476"/>
                    <a:ext cx="0" cy="21493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テキスト ボックス 80"/>
                  <p:cNvSpPr txBox="1"/>
                  <p:nvPr/>
                </p:nvSpPr>
                <p:spPr>
                  <a:xfrm>
                    <a:off x="3888828" y="5616292"/>
                    <a:ext cx="355503" cy="4135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400" dirty="0">
                        <a:latin typeface="+mn-ea"/>
                      </a:rPr>
                      <a:t>Z</a:t>
                    </a:r>
                    <a:endParaRPr kumimoji="1" lang="ja-JP" altLang="en-US" sz="1400" dirty="0">
                      <a:latin typeface="+mn-ea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テキスト ボックス 77"/>
                    <p:cNvSpPr txBox="1"/>
                    <p:nvPr/>
                  </p:nvSpPr>
                  <p:spPr>
                    <a:xfrm>
                      <a:off x="2431746" y="4341166"/>
                      <a:ext cx="410962" cy="4135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ja-JP" altLang="en-US" sz="1400" i="1" smtClean="0">
                                <a:latin typeface="Cambria Math" panose="02040503050406030204" pitchFamily="18" charset="0"/>
                                <a:cs typeface="Cambria Math" charset="0"/>
                              </a:rPr>
                              <m:t>𝛿</m:t>
                            </m:r>
                          </m:oMath>
                        </m:oMathPara>
                      </a14:m>
                      <a:endParaRPr kumimoji="1" lang="ja-JP" altLang="en-US" dirty="0">
                        <a:latin typeface="+mn-ea"/>
                      </a:endParaRPr>
                    </a:p>
                  </p:txBody>
                </p:sp>
              </mc:Choice>
              <mc:Fallback xmlns="">
                <p:sp>
                  <p:nvSpPr>
                    <p:cNvPr id="78" name="テキスト ボックス 7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31746" y="4341166"/>
                      <a:ext cx="410962" cy="41351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6" name="円/楕円 75"/>
              <p:cNvSpPr/>
              <p:nvPr/>
            </p:nvSpPr>
            <p:spPr>
              <a:xfrm rot="5400000">
                <a:off x="2247399" y="5090379"/>
                <a:ext cx="1566040" cy="5608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n-ea"/>
                </a:endParaRPr>
              </a:p>
            </p:txBody>
          </p:sp>
        </p:grpSp>
        <p:sp>
          <p:nvSpPr>
            <p:cNvPr id="73" name="右矢印 72"/>
            <p:cNvSpPr/>
            <p:nvPr/>
          </p:nvSpPr>
          <p:spPr>
            <a:xfrm>
              <a:off x="3215844" y="4727107"/>
              <a:ext cx="410952" cy="4876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74" name="右矢印 73"/>
            <p:cNvSpPr/>
            <p:nvPr/>
          </p:nvSpPr>
          <p:spPr>
            <a:xfrm flipH="1" flipV="1">
              <a:off x="1878940" y="5958616"/>
              <a:ext cx="410400" cy="486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9132177" y="2586127"/>
            <a:ext cx="2612286" cy="1856471"/>
            <a:chOff x="4767636" y="4334031"/>
            <a:chExt cx="2956063" cy="2185043"/>
          </a:xfrm>
        </p:grpSpPr>
        <p:grpSp>
          <p:nvGrpSpPr>
            <p:cNvPr id="83" name="図形グループ 82"/>
            <p:cNvGrpSpPr/>
            <p:nvPr/>
          </p:nvGrpSpPr>
          <p:grpSpPr>
            <a:xfrm>
              <a:off x="4918892" y="4334031"/>
              <a:ext cx="2804807" cy="2174900"/>
              <a:chOff x="4806933" y="3941773"/>
              <a:chExt cx="2931890" cy="2482676"/>
            </a:xfrm>
          </p:grpSpPr>
          <p:grpSp>
            <p:nvGrpSpPr>
              <p:cNvPr id="87" name="図形グループ 86"/>
              <p:cNvGrpSpPr/>
              <p:nvPr/>
            </p:nvGrpSpPr>
            <p:grpSpPr>
              <a:xfrm>
                <a:off x="4806933" y="3941773"/>
                <a:ext cx="2931890" cy="2482676"/>
                <a:chOff x="1313794" y="4341166"/>
                <a:chExt cx="2931890" cy="2482676"/>
              </a:xfrm>
            </p:grpSpPr>
            <p:grpSp>
              <p:nvGrpSpPr>
                <p:cNvPr id="89" name="図形グループ 88"/>
                <p:cNvGrpSpPr/>
                <p:nvPr/>
              </p:nvGrpSpPr>
              <p:grpSpPr>
                <a:xfrm>
                  <a:off x="1313794" y="4674476"/>
                  <a:ext cx="2931890" cy="2149366"/>
                  <a:chOff x="1313794" y="4674476"/>
                  <a:chExt cx="2931890" cy="2149366"/>
                </a:xfrm>
              </p:grpSpPr>
              <p:cxnSp>
                <p:nvCxnSpPr>
                  <p:cNvPr id="91" name="直線矢印コネクタ 90"/>
                  <p:cNvCxnSpPr/>
                  <p:nvPr/>
                </p:nvCxnSpPr>
                <p:spPr>
                  <a:xfrm>
                    <a:off x="1313794" y="5770180"/>
                    <a:ext cx="2575034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矢印コネクタ 91"/>
                  <p:cNvCxnSpPr/>
                  <p:nvPr/>
                </p:nvCxnSpPr>
                <p:spPr>
                  <a:xfrm flipV="1">
                    <a:off x="2601311" y="4674476"/>
                    <a:ext cx="0" cy="214936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" name="テキスト ボックス 92"/>
                  <p:cNvSpPr txBox="1"/>
                  <p:nvPr/>
                </p:nvSpPr>
                <p:spPr>
                  <a:xfrm>
                    <a:off x="3888828" y="5616291"/>
                    <a:ext cx="356856" cy="41351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400" dirty="0">
                        <a:latin typeface="+mn-ea"/>
                      </a:rPr>
                      <a:t>Z</a:t>
                    </a:r>
                    <a:endParaRPr kumimoji="1" lang="ja-JP" altLang="en-US" sz="1400" dirty="0">
                      <a:latin typeface="+mn-ea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テキスト ボックス 89"/>
                    <p:cNvSpPr txBox="1"/>
                    <p:nvPr/>
                  </p:nvSpPr>
                  <p:spPr>
                    <a:xfrm>
                      <a:off x="2431745" y="4341166"/>
                      <a:ext cx="412527" cy="41351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ja-JP" altLang="en-US" sz="1400" i="1" smtClean="0">
                                <a:latin typeface="Cambria Math" panose="02040503050406030204" pitchFamily="18" charset="0"/>
                                <a:cs typeface="Cambria Math" charset="0"/>
                              </a:rPr>
                              <m:t>𝛿</m:t>
                            </m:r>
                          </m:oMath>
                        </m:oMathPara>
                      </a14:m>
                      <a:endParaRPr kumimoji="1" lang="ja-JP" altLang="en-US" dirty="0">
                        <a:latin typeface="+mn-ea"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テキスト ボックス 8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31745" y="4341166"/>
                      <a:ext cx="412527" cy="41351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8" name="円/楕円 87"/>
              <p:cNvSpPr/>
              <p:nvPr/>
            </p:nvSpPr>
            <p:spPr>
              <a:xfrm rot="7999193">
                <a:off x="5311429" y="5090379"/>
                <a:ext cx="1566040" cy="56081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+mn-ea"/>
                </a:endParaRPr>
              </a:p>
            </p:txBody>
          </p:sp>
        </p:grpSp>
        <p:sp>
          <p:nvSpPr>
            <p:cNvPr id="84" name="フリーフォーム 83"/>
            <p:cNvSpPr/>
            <p:nvPr/>
          </p:nvSpPr>
          <p:spPr>
            <a:xfrm>
              <a:off x="4980956" y="4983912"/>
              <a:ext cx="2385506" cy="1291322"/>
            </a:xfrm>
            <a:custGeom>
              <a:avLst/>
              <a:gdLst>
                <a:gd name="connsiteX0" fmla="*/ 0 w 2865120"/>
                <a:gd name="connsiteY0" fmla="*/ 1564711 h 2665381"/>
                <a:gd name="connsiteX1" fmla="*/ 670560 w 2865120"/>
                <a:gd name="connsiteY1" fmla="*/ 71 h 2665381"/>
                <a:gd name="connsiteX2" fmla="*/ 1524000 w 2865120"/>
                <a:gd name="connsiteY2" fmla="*/ 1503751 h 2665381"/>
                <a:gd name="connsiteX3" fmla="*/ 2133600 w 2865120"/>
                <a:gd name="connsiteY3" fmla="*/ 2661991 h 2665381"/>
                <a:gd name="connsiteX4" fmla="*/ 2865120 w 2865120"/>
                <a:gd name="connsiteY4" fmla="*/ 1137991 h 26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5120" h="2665381">
                  <a:moveTo>
                    <a:pt x="0" y="1564711"/>
                  </a:moveTo>
                  <a:cubicBezTo>
                    <a:pt x="208280" y="787471"/>
                    <a:pt x="416560" y="10231"/>
                    <a:pt x="670560" y="71"/>
                  </a:cubicBezTo>
                  <a:cubicBezTo>
                    <a:pt x="924560" y="-10089"/>
                    <a:pt x="1280160" y="1060098"/>
                    <a:pt x="1524000" y="1503751"/>
                  </a:cubicBezTo>
                  <a:cubicBezTo>
                    <a:pt x="1767840" y="1947404"/>
                    <a:pt x="1910080" y="2722951"/>
                    <a:pt x="2133600" y="2661991"/>
                  </a:cubicBezTo>
                  <a:cubicBezTo>
                    <a:pt x="2357120" y="2601031"/>
                    <a:pt x="2865120" y="1137991"/>
                    <a:pt x="2865120" y="1137991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5" name="下矢印 84"/>
            <p:cNvSpPr/>
            <p:nvPr/>
          </p:nvSpPr>
          <p:spPr>
            <a:xfrm>
              <a:off x="6687115" y="4470813"/>
              <a:ext cx="662904" cy="48768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86" name="下矢印 85"/>
            <p:cNvSpPr/>
            <p:nvPr/>
          </p:nvSpPr>
          <p:spPr>
            <a:xfrm rot="10800000">
              <a:off x="4767636" y="6031394"/>
              <a:ext cx="662904" cy="48768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pic>
        <p:nvPicPr>
          <p:cNvPr id="47" name="図 46">
            <a:extLst>
              <a:ext uri="{FF2B5EF4-FFF2-40B4-BE49-F238E27FC236}">
                <a16:creationId xmlns:a16="http://schemas.microsoft.com/office/drawing/2014/main" id="{F6D642D8-3D2E-1849-B8B1-D20730A6F69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25" y="129525"/>
            <a:ext cx="3077742" cy="9216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円/楕円 47">
            <a:extLst>
              <a:ext uri="{FF2B5EF4-FFF2-40B4-BE49-F238E27FC236}">
                <a16:creationId xmlns:a16="http://schemas.microsoft.com/office/drawing/2014/main" id="{7A4E5FC4-D9AD-1149-88A0-54CCC8EC9AE7}"/>
              </a:ext>
            </a:extLst>
          </p:cNvPr>
          <p:cNvSpPr/>
          <p:nvPr/>
        </p:nvSpPr>
        <p:spPr>
          <a:xfrm>
            <a:off x="7661858" y="360069"/>
            <a:ext cx="650869" cy="507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8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1242" y="181293"/>
            <a:ext cx="8596668" cy="505522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chemeClr val="tx1"/>
                </a:solidFill>
                <a:latin typeface="+mj-ea"/>
              </a:rPr>
              <a:t>Optimization of R</a:t>
            </a:r>
            <a:r>
              <a:rPr lang="en-US" altLang="ja-JP" sz="3200" b="1" baseline="-25000" dirty="0">
                <a:solidFill>
                  <a:schemeClr val="tx1"/>
                </a:solidFill>
                <a:latin typeface="+mj-ea"/>
              </a:rPr>
              <a:t>56</a:t>
            </a:r>
            <a:r>
              <a:rPr lang="en-US" altLang="ja-JP" sz="3200" b="1" dirty="0">
                <a:solidFill>
                  <a:schemeClr val="tx1"/>
                </a:solidFill>
                <a:latin typeface="+mj-ea"/>
              </a:rPr>
              <a:t> and R</a:t>
            </a:r>
            <a:r>
              <a:rPr lang="en-US" altLang="ja-JP" sz="3200" b="1" baseline="-25000" dirty="0">
                <a:solidFill>
                  <a:schemeClr val="tx1"/>
                </a:solidFill>
                <a:latin typeface="+mj-ea"/>
              </a:rPr>
              <a:t>65</a:t>
            </a:r>
            <a:r>
              <a:rPr lang="en-US" altLang="ja-JP" sz="3200" b="1" dirty="0">
                <a:solidFill>
                  <a:schemeClr val="tx1"/>
                </a:solidFill>
                <a:latin typeface="+mj-ea"/>
              </a:rPr>
              <a:t> in ECS</a:t>
            </a:r>
            <a:endParaRPr kumimoji="1" lang="ja-JP" altLang="en-US" sz="3200" b="1" dirty="0">
              <a:solidFill>
                <a:schemeClr val="tx1"/>
              </a:solidFill>
              <a:latin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903249"/>
                <a:ext cx="11355340" cy="458315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>
                    <a:latin typeface="+mn-ea"/>
                    <a:cs typeface="HGPGothicE" charset="-128"/>
                  </a:rPr>
                  <a:t>Optimization of ECS is performed in two steps.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  <m:t>𝑅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+mn-ea"/>
                    <a:cs typeface="HGPGothicE" charset="-128"/>
                  </a:rPr>
                  <a:t> and </a:t>
                </a:r>
                <a:r>
                  <a:rPr lang="en-US" altLang="ja-JP" sz="2000" i="1" dirty="0">
                    <a:latin typeface="+mn-ea"/>
                    <a:cs typeface="HGPGothicE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  <m:t>𝑅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  <m:t>65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+mn-ea"/>
                    <a:cs typeface="HGPGothicE" charset="-128"/>
                  </a:rPr>
                  <a:t> are optimized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  <m:t>𝑅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  <m:t>56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  <m:t>𝑅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HGPGothicE" charset="-128"/>
                          </a:rPr>
                          <m:t>65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  <a:cs typeface="HGPGothicE" charset="-128"/>
                      </a:rPr>
                      <m:t>+1=0</m:t>
                    </m:r>
                  </m:oMath>
                </a14:m>
                <a:r>
                  <a:rPr lang="en-US" altLang="ja-JP" sz="2000" i="1" dirty="0">
                    <a:latin typeface="+mn-ea"/>
                    <a:cs typeface="HGPGothicE" charset="-128"/>
                  </a:rPr>
                  <a:t> </a:t>
                </a:r>
                <a:r>
                  <a:rPr lang="en-US" altLang="ja-JP" sz="2000" dirty="0">
                    <a:latin typeface="+mn-ea"/>
                    <a:cs typeface="HGPGothicE" charset="-128"/>
                  </a:rPr>
                  <a:t>(linear regime).</a:t>
                </a:r>
                <a:endParaRPr lang="en-US" altLang="ja-JP" sz="2000" dirty="0">
                  <a:latin typeface="HGPGothicE" charset="-128"/>
                  <a:ea typeface="HGPGothicE" charset="-128"/>
                  <a:cs typeface="HGPGothicE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HGPGothicE" charset="-128"/>
                            <a:cs typeface="HGPGothicE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HGPGothicE" charset="-128"/>
                            <a:cs typeface="HGPGothicE" charset="-128"/>
                          </a:rPr>
                          <m:t>𝑅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HGPGothicE" charset="-128"/>
                            <a:cs typeface="HGPGothicE" charset="-128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altLang="ja-JP" sz="2000" i="1" dirty="0">
                    <a:latin typeface="Cambria Math" panose="02040503050406030204" pitchFamily="18" charset="0"/>
                    <a:ea typeface="HGPGothicE" charset="-128"/>
                    <a:cs typeface="HGPGothicE" charset="-128"/>
                  </a:rPr>
                  <a:t> </a:t>
                </a:r>
                <a:r>
                  <a:rPr lang="en-US" altLang="ja-JP" sz="2000" dirty="0">
                    <a:latin typeface="+mn-ea"/>
                    <a:cs typeface="HGPGothicE" charset="-128"/>
                  </a:rPr>
                  <a:t>is optimized with a fixed</a:t>
                </a:r>
                <a:r>
                  <a:rPr lang="en-US" altLang="ja-JP" sz="2000" i="1" dirty="0">
                    <a:latin typeface="Cambria Math" panose="02040503050406030204" pitchFamily="18" charset="0"/>
                    <a:ea typeface="HGPGothicE" charset="-128"/>
                    <a:cs typeface="HGPGothicE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HGPGothicE" charset="-128"/>
                            <a:cs typeface="HGPGothicE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charset="0"/>
                            <a:ea typeface="HGPGothicE" charset="-128"/>
                            <a:cs typeface="HGPGothicE" charset="-128"/>
                          </a:rPr>
                          <m:t>𝑅</m:t>
                        </m:r>
                      </m:e>
                      <m:sub>
                        <m:r>
                          <a:rPr lang="en-US" altLang="ja-JP" sz="2000" i="1">
                            <a:latin typeface="Cambria Math" charset="0"/>
                            <a:ea typeface="HGPGothicE" charset="-128"/>
                            <a:cs typeface="HGPGothicE" charset="-128"/>
                          </a:rPr>
                          <m:t>65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+mn-ea"/>
                    <a:cs typeface="HGPGothicE" charset="-128"/>
                  </a:rPr>
                  <a:t>.</a:t>
                </a:r>
              </a:p>
              <a:p>
                <a:r>
                  <a:rPr lang="en-US" altLang="ja-JP" sz="2000" dirty="0">
                    <a:latin typeface="+mn-ea"/>
                    <a:ea typeface="HGPGothicE" charset="-128"/>
                    <a:cs typeface="HGPGothicE" charset="-128"/>
                  </a:rPr>
                  <a:t>The maximum yield was 1.09 giving 35.3 J/g on Target.</a:t>
                </a:r>
              </a:p>
              <a:p>
                <a:r>
                  <a:rPr lang="en-US" altLang="ja-JP" sz="2000" dirty="0">
                    <a:latin typeface="+mn-ea"/>
                    <a:ea typeface="HGPGothicE" charset="-128"/>
                    <a:cs typeface="HGPGothicE" charset="-128"/>
                  </a:rPr>
                  <a:t>PEDD is on the practical limit where the system can be operated safely. </a:t>
                </a:r>
                <a:endParaRPr lang="en-US" altLang="ja-JP" sz="2000" dirty="0">
                  <a:latin typeface="HGPGothicE" charset="-128"/>
                  <a:ea typeface="HGPGothicE" charset="-128"/>
                  <a:cs typeface="HGPGothicE" charset="-128"/>
                </a:endParaRPr>
              </a:p>
              <a:p>
                <a:pPr marL="0" indent="0">
                  <a:buNone/>
                </a:pPr>
                <a:endParaRPr lang="en-US" altLang="ja-JP" sz="2400" dirty="0">
                  <a:latin typeface="HGPGothicE" charset="-128"/>
                  <a:ea typeface="HGPGothicE" charset="-128"/>
                  <a:cs typeface="HGPGothicE" charset="-128"/>
                </a:endParaRPr>
              </a:p>
              <a:p>
                <a:endParaRPr lang="en-US" altLang="ja-JP" sz="2400" dirty="0">
                  <a:latin typeface="HGPGothicE" charset="-128"/>
                  <a:ea typeface="HGPGothicE" charset="-128"/>
                  <a:cs typeface="HGPGothicE" charset="-128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903249"/>
                <a:ext cx="11355340" cy="4583151"/>
              </a:xfrm>
              <a:blipFill>
                <a:blip r:embed="rId2"/>
                <a:stretch>
                  <a:fillRect l="-112" t="-5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B2C3BAD-0E5B-5A44-9550-F57C4E4F5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0" y="3296199"/>
            <a:ext cx="5519036" cy="3401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E1CB2A41-E153-4645-BA13-F2760E766B19}"/>
                  </a:ext>
                </a:extLst>
              </p:cNvPr>
              <p:cNvSpPr/>
              <p:nvPr/>
            </p:nvSpPr>
            <p:spPr>
              <a:xfrm>
                <a:off x="2610504" y="3444111"/>
                <a:ext cx="1784398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HGPGothicE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HGPGothicE" charset="-128"/>
                            </a:rPr>
                            <m:t>𝑅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cs typeface="HGPGothicE" charset="-128"/>
                            </a:rPr>
                            <m:t>56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HGPGothicE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HGPGothicE" charset="-128"/>
                            </a:rPr>
                            <m:t>𝑅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cs typeface="HGPGothicE" charset="-128"/>
                            </a:rPr>
                            <m:t>65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cs typeface="HGPGothicE" charset="-128"/>
                        </a:rPr>
                        <m:t>+1=0</m:t>
                      </m:r>
                    </m:oMath>
                  </m:oMathPara>
                </a14:m>
                <a:endParaRPr lang="ja-JP" altLang="en-US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E1CB2A41-E153-4645-BA13-F2760E766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504" y="3444111"/>
                <a:ext cx="178439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id="{357F0EFF-F272-DF48-931D-7EAE08779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72" y="3296199"/>
            <a:ext cx="5704602" cy="34013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9D00A14-A691-8C4B-87B0-D7AA71661637}"/>
                  </a:ext>
                </a:extLst>
              </p:cNvPr>
              <p:cNvSpPr/>
              <p:nvPr/>
            </p:nvSpPr>
            <p:spPr>
              <a:xfrm>
                <a:off x="8943547" y="3296199"/>
                <a:ext cx="1196161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i="1" baseline="-25000" dirty="0">
                        <a:latin typeface="Cambria Math" panose="02040503050406030204" pitchFamily="18" charset="0"/>
                      </a:rPr>
                      <m:t>56</m:t>
                    </m:r>
                  </m:oMath>
                </a14:m>
                <a:r>
                  <a:rPr lang="en-US" altLang="ja-JP" dirty="0"/>
                  <a:t>=0.987</a:t>
                </a:r>
                <a:endParaRPr lang="ja-JP" altLang="en-US"/>
              </a:p>
            </p:txBody>
          </p:sp>
        </mc:Choice>
        <mc:Fallback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D9D00A14-A691-8C4B-87B0-D7AA71661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547" y="3296199"/>
                <a:ext cx="1196161" cy="369332"/>
              </a:xfrm>
              <a:prstGeom prst="rect">
                <a:avLst/>
              </a:prstGeom>
              <a:blipFill>
                <a:blip r:embed="rId6"/>
                <a:stretch>
                  <a:fillRect t="-3125" r="-2062" b="-156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F0715B3-E249-A445-8E3D-7A21581B49AD}"/>
                  </a:ext>
                </a:extLst>
              </p:cNvPr>
              <p:cNvSpPr/>
              <p:nvPr/>
            </p:nvSpPr>
            <p:spPr>
              <a:xfrm>
                <a:off x="3191578" y="6328240"/>
                <a:ext cx="6022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HGPGothicE" charset="-128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HGPGothicE" charset="-128"/>
                            </a:rPr>
                            <m:t>𝑅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cs typeface="HGPGothicE" charset="-128"/>
                            </a:rPr>
                            <m:t>56</m:t>
                          </m:r>
                        </m:sub>
                      </m:sSub>
                    </m:oMath>
                  </m:oMathPara>
                </a14:m>
                <a:endParaRPr lang="ja-JP" altLang="en-US"/>
              </a:p>
            </p:txBody>
          </p:sp>
        </mc:Choice>
        <mc:Fallback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F0715B3-E249-A445-8E3D-7A21581B4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578" y="6328240"/>
                <a:ext cx="60221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06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83220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solidFill>
                  <a:schemeClr val="tx1"/>
                </a:solidFill>
                <a:latin typeface="+mj-ea"/>
              </a:rPr>
              <a:t>Summary</a:t>
            </a:r>
            <a:endParaRPr kumimoji="1" lang="ja-JP" altLang="en-US" sz="4000" b="1" dirty="0">
              <a:solidFill>
                <a:schemeClr val="tx1"/>
              </a:solidFill>
              <a:latin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28079"/>
                <a:ext cx="10663456" cy="441328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/>
                  <a:t>ILC E-Driven positron source is simulated from the start (GEANT) to end (SAD). </a:t>
                </a:r>
              </a:p>
              <a:p>
                <a:r>
                  <a:rPr lang="en-US" altLang="ja-JP" sz="2400" dirty="0"/>
                  <a:t>The yield is evaluated with the simulation with single bunch. </a:t>
                </a:r>
              </a:p>
              <a:p>
                <a:r>
                  <a:rPr lang="en-US" altLang="ja-JP" sz="2400" dirty="0"/>
                  <a:t>The effect of the beam loading effect was taken into account; The cavity field is determined including the beam loading. </a:t>
                </a:r>
              </a:p>
              <a:p>
                <a:r>
                  <a:rPr lang="en-US" altLang="ja-JP" sz="2400" dirty="0"/>
                  <a:t>The beam loading current at the capture </a:t>
                </a:r>
                <a:r>
                  <a:rPr lang="en-US" altLang="ja-JP" sz="2400" dirty="0" err="1"/>
                  <a:t>linac</a:t>
                </a:r>
                <a:r>
                  <a:rPr lang="en-US" altLang="ja-JP" sz="2400" dirty="0"/>
                  <a:t> could be obtained from the particle distribution at GPT by obtaining the phase of each particle.</a:t>
                </a:r>
              </a:p>
              <a:p>
                <a:r>
                  <a:rPr lang="en-US" altLang="ja-JP" sz="2400" dirty="0"/>
                  <a:t>Optimization was performed for chicane (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2400" i="1" baseline="-25000" dirty="0">
                        <a:latin typeface="Cambria Math" panose="02040503050406030204" pitchFamily="18" charset="0"/>
                      </a:rPr>
                      <m:t>56</m:t>
                    </m:r>
                  </m:oMath>
                </a14:m>
                <a:r>
                  <a:rPr lang="en-US" altLang="ja-JP" sz="2400" dirty="0"/>
                  <a:t>) and ECS (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2400" i="1" baseline="-25000" dirty="0">
                        <a:latin typeface="Cambria Math" panose="02040503050406030204" pitchFamily="18" charset="0"/>
                      </a:rPr>
                      <m:t>56</m:t>
                    </m:r>
                  </m:oMath>
                </a14:m>
                <a:r>
                  <a:rPr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2400" i="1" baseline="-25000" dirty="0">
                        <a:latin typeface="Cambria Math" panose="02040503050406030204" pitchFamily="18" charset="0"/>
                      </a:rPr>
                      <m:t>56</m:t>
                    </m:r>
                  </m:oMath>
                </a14:m>
                <a:r>
                  <a:rPr lang="en-US" altLang="ja-JP" sz="2400" dirty="0"/>
                  <a:t>).</a:t>
                </a:r>
              </a:p>
              <a:p>
                <a:r>
                  <a:rPr lang="en-US" altLang="ja-JP" sz="2400" dirty="0"/>
                  <a:t>The maximum yield was 1.09 giving 35.3 J/g as PEDD on target which </a:t>
                </a:r>
                <a:r>
                  <a:rPr lang="en-US" altLang="ja-JP" sz="2400"/>
                  <a:t>is acceptable. </a:t>
                </a:r>
                <a:endParaRPr kumimoji="1" lang="en-US" altLang="ja-JP" sz="2400" dirty="0"/>
              </a:p>
              <a:p>
                <a:endParaRPr kumimoji="1" lang="ja-JP" altLang="en-US" sz="24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28079"/>
                <a:ext cx="10663456" cy="4413284"/>
              </a:xfrm>
              <a:blipFill>
                <a:blip r:embed="rId2"/>
                <a:stretch>
                  <a:fillRect l="-357" t="-860" r="-1070" b="-2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94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25120"/>
            <a:ext cx="8596668" cy="87376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>
                <a:solidFill>
                  <a:schemeClr val="tx1"/>
                </a:solidFill>
                <a:latin typeface="+mn-ea"/>
                <a:ea typeface="+mn-ea"/>
              </a:rPr>
              <a:t>Research purpose</a:t>
            </a:r>
            <a:endParaRPr kumimoji="1" lang="ja-JP" altLang="en-US" sz="4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441768"/>
                <a:ext cx="11128586" cy="510032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>
                    <a:latin typeface="+mn-ea"/>
                  </a:rPr>
                  <a:t>ILC requires a large amount of charge because the beams is not recycled. </a:t>
                </a:r>
              </a:p>
              <a:p>
                <a:r>
                  <a:rPr lang="en-US" altLang="ja-JP" sz="2400" dirty="0">
                    <a:latin typeface="+mn-ea"/>
                  </a:rPr>
                  <a:t>Target damage is concerned. </a:t>
                </a:r>
              </a:p>
              <a:p>
                <a:r>
                  <a:rPr lang="en-US" altLang="ja-JP" sz="2400" dirty="0">
                    <a:latin typeface="+mn-ea"/>
                  </a:rPr>
                  <a:t>To avoid the problem, positrons must be generated efficiently. Positron yield Ne+/Ne- must be around 1.1 or better.</a:t>
                </a:r>
              </a:p>
              <a:p>
                <a:pPr lvl="1"/>
                <a:r>
                  <a:rPr lang="en-US" altLang="ja-JP" sz="2400" dirty="0">
                    <a:latin typeface="+mn-ea"/>
                  </a:rPr>
                  <a:t>W-Re Target practical Limit = 35(J/g), half of the damage threshold.</a:t>
                </a:r>
              </a:p>
              <a:p>
                <a:pPr lvl="1"/>
                <a:r>
                  <a:rPr lang="en-US" altLang="ja-JP" sz="2400" dirty="0">
                    <a:latin typeface="+mn-ea"/>
                  </a:rPr>
                  <a:t>1nc 3GeV e-beam gives 8.0(J/g) PEDD.</a:t>
                </a:r>
              </a:p>
              <a:p>
                <a:pPr lvl="1"/>
                <a:r>
                  <a:rPr lang="en-US" altLang="ja-JP" sz="2400" dirty="0">
                    <a:latin typeface="+mn-ea"/>
                  </a:rPr>
                  <a:t>ILC requires 4.8 </a:t>
                </a:r>
                <a:r>
                  <a:rPr lang="en-US" altLang="ja-JP" sz="2400" dirty="0" err="1">
                    <a:latin typeface="+mn-ea"/>
                  </a:rPr>
                  <a:t>nC</a:t>
                </a:r>
                <a:r>
                  <a:rPr lang="en-US" altLang="ja-JP" sz="2400" dirty="0">
                    <a:latin typeface="+mn-ea"/>
                  </a:rPr>
                  <a:t> at DR.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4.8×8.0×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≤35</m:t>
                    </m:r>
                  </m:oMath>
                </a14:m>
                <a:r>
                  <a:rPr lang="en-US" altLang="ja-JP" sz="2400" dirty="0">
                    <a:latin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1.1</m:t>
                    </m:r>
                  </m:oMath>
                </a14:m>
                <a:r>
                  <a:rPr lang="en-US" altLang="ja-JP" sz="2400" dirty="0">
                    <a:latin typeface="+mn-ea"/>
                  </a:rPr>
                  <a:t>            </a:t>
                </a:r>
              </a:p>
              <a:p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441768"/>
                <a:ext cx="11128586" cy="5100320"/>
              </a:xfrm>
              <a:blipFill>
                <a:blip r:embed="rId2"/>
                <a:stretch>
                  <a:fillRect l="-342" t="-995" r="-1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67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5844" y="278855"/>
            <a:ext cx="9868092" cy="651641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 Electron Drive ILC Positron Source</a:t>
            </a:r>
            <a:endParaRPr kumimoji="1" lang="ja-JP" altLang="en-US" sz="32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1459509" y="1172102"/>
            <a:ext cx="6909175" cy="2900855"/>
            <a:chOff x="2262747" y="724803"/>
            <a:chExt cx="7501363" cy="3227086"/>
          </a:xfrm>
        </p:grpSpPr>
        <p:pic>
          <p:nvPicPr>
            <p:cNvPr id="4" name="図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747" y="1650124"/>
              <a:ext cx="7501363" cy="2301765"/>
            </a:xfrm>
            <a:prstGeom prst="rect">
              <a:avLst/>
            </a:prstGeom>
          </p:spPr>
        </p:pic>
        <p:sp>
          <p:nvSpPr>
            <p:cNvPr id="5" name="右中かっこ 4"/>
            <p:cNvSpPr/>
            <p:nvPr/>
          </p:nvSpPr>
          <p:spPr>
            <a:xfrm rot="16200000">
              <a:off x="3371194" y="749514"/>
              <a:ext cx="336333" cy="1014253"/>
            </a:xfrm>
            <a:prstGeom prst="rightBrace">
              <a:avLst>
                <a:gd name="adj1" fmla="val 8333"/>
                <a:gd name="adj2" fmla="val 50939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右中かっこ 5"/>
            <p:cNvSpPr/>
            <p:nvPr/>
          </p:nvSpPr>
          <p:spPr>
            <a:xfrm rot="16200000">
              <a:off x="4580291" y="555486"/>
              <a:ext cx="335518" cy="1403126"/>
            </a:xfrm>
            <a:prstGeom prst="rightBrace">
              <a:avLst>
                <a:gd name="adj1" fmla="val 8333"/>
                <a:gd name="adj2" fmla="val 50939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右中かっこ 6"/>
            <p:cNvSpPr/>
            <p:nvPr/>
          </p:nvSpPr>
          <p:spPr>
            <a:xfrm rot="16200000">
              <a:off x="6960475" y="-422386"/>
              <a:ext cx="336332" cy="3358056"/>
            </a:xfrm>
            <a:prstGeom prst="rightBrace">
              <a:avLst>
                <a:gd name="adj1" fmla="val 8333"/>
                <a:gd name="adj2" fmla="val 50939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852739" y="730715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SAD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453571" y="724803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GPT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114526" y="742711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/>
                <a:t>GEANT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8770135" y="3250077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phase space distribution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" y="4620588"/>
            <a:ext cx="2222886" cy="157830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36" y="4620588"/>
            <a:ext cx="2222886" cy="1578301"/>
          </a:xfrm>
          <a:prstGeom prst="rect">
            <a:avLst/>
          </a:prstGeom>
        </p:spPr>
      </p:pic>
      <p:pic>
        <p:nvPicPr>
          <p:cNvPr id="15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07" y="4620589"/>
            <a:ext cx="2222886" cy="1578301"/>
          </a:xfr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378" y="4620590"/>
            <a:ext cx="2410296" cy="157830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275327" y="6231518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Capture </a:t>
            </a:r>
            <a:r>
              <a:rPr lang="en-US" altLang="ja-JP" sz="1600" dirty="0" err="1"/>
              <a:t>linac</a:t>
            </a:r>
            <a:r>
              <a:rPr lang="en-US" altLang="ja-JP" sz="1600" dirty="0"/>
              <a:t> exit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29076" y="6272906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Chicane exit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25040" y="6270869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Booster </a:t>
            </a:r>
            <a:r>
              <a:rPr kumimoji="1" lang="en-US" altLang="ja-JP" sz="1600" dirty="0" err="1"/>
              <a:t>linac</a:t>
            </a:r>
            <a:r>
              <a:rPr kumimoji="1" lang="en-US" altLang="ja-JP" sz="1600" dirty="0"/>
              <a:t> exit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564415" y="6270869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ECS</a:t>
            </a:r>
            <a:r>
              <a:rPr lang="en-US" altLang="ja-JP" sz="1600" dirty="0"/>
              <a:t> exit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8652378" y="3671125"/>
                <a:ext cx="2933687" cy="613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charset="0"/>
                        </a:rPr>
                        <m:t>𝑧</m:t>
                      </m:r>
                      <m:r>
                        <a:rPr kumimoji="1" lang="en-US" altLang="ja-JP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charset="0"/>
                            </a:rPr>
                            <m:t>𝑎𝑣𝑒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charset="0"/>
                        </a:rPr>
                        <m:t> , </m:t>
                      </m:r>
                      <m:r>
                        <a:rPr kumimoji="1" lang="en-US" altLang="ja-JP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𝛿</m:t>
                      </m:r>
                      <m:r>
                        <a:rPr kumimoji="1" lang="en-US" altLang="ja-JP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  <m:r>
                            <a:rPr kumimoji="1" lang="en-US" altLang="ja-JP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𝑎𝑣𝑒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𝑎𝑣𝑒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378" y="3671125"/>
                <a:ext cx="2933687" cy="613438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81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530772"/>
            <a:ext cx="8596668" cy="557048"/>
          </a:xfrm>
        </p:spPr>
        <p:txBody>
          <a:bodyPr>
            <a:noAutofit/>
          </a:bodyPr>
          <a:lstStyle/>
          <a:p>
            <a:r>
              <a:rPr kumimoji="1" lang="en-US" altLang="ja-JP" sz="4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Target</a:t>
            </a:r>
            <a:r>
              <a:rPr kumimoji="1" lang="ja-JP" altLang="en-US" sz="4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・</a:t>
            </a:r>
            <a:r>
              <a:rPr kumimoji="1" lang="en-US" altLang="ja-JP" sz="4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AMD</a:t>
            </a:r>
            <a:endParaRPr kumimoji="1" lang="ja-JP" altLang="en-US" sz="4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7334" y="1517289"/>
            <a:ext cx="6363546" cy="502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latin typeface="+mn-ea"/>
              </a:rPr>
              <a:t>Target</a:t>
            </a:r>
          </a:p>
          <a:p>
            <a:r>
              <a:rPr lang="en-US" altLang="ja-JP" sz="2400" dirty="0">
                <a:latin typeface="+mn-ea"/>
              </a:rPr>
              <a:t>W-Re alloy (26% of Re) for large tensile strength</a:t>
            </a:r>
          </a:p>
          <a:p>
            <a:pPr marL="0" indent="0">
              <a:buNone/>
            </a:pP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r>
              <a:rPr kumimoji="1" lang="en-US" altLang="ja-JP" sz="2400" b="1" dirty="0">
                <a:latin typeface="+mn-ea"/>
              </a:rPr>
              <a:t>AMD (Adiabatic Matching Device</a:t>
            </a:r>
            <a:r>
              <a:rPr kumimoji="1" lang="en-US" altLang="ja-JP" sz="2400" dirty="0">
                <a:latin typeface="+mn-ea"/>
              </a:rPr>
              <a:t>)</a:t>
            </a:r>
          </a:p>
          <a:p>
            <a:r>
              <a:rPr lang="en-US" altLang="ja-JP" sz="2400" dirty="0">
                <a:latin typeface="+mn-ea"/>
              </a:rPr>
              <a:t>Suppresses transverse momentum</a:t>
            </a:r>
          </a:p>
          <a:p>
            <a:r>
              <a:rPr lang="en-US" altLang="ja-JP" sz="2400" dirty="0">
                <a:latin typeface="+mn-ea"/>
              </a:rPr>
              <a:t>5 T </a:t>
            </a:r>
            <a:r>
              <a:rPr lang="en-US" altLang="ja-JP" sz="2400" dirty="0" err="1">
                <a:latin typeface="+mn-ea"/>
              </a:rPr>
              <a:t>B</a:t>
            </a:r>
            <a:r>
              <a:rPr lang="en-US" altLang="ja-JP" sz="2400" baseline="-25000" dirty="0" err="1">
                <a:latin typeface="+mn-ea"/>
              </a:rPr>
              <a:t>z</a:t>
            </a:r>
            <a:r>
              <a:rPr lang="en-US" altLang="ja-JP" sz="2400" dirty="0">
                <a:latin typeface="+mn-ea"/>
              </a:rPr>
              <a:t> peak field smoothly connected to 0.5 T solenoid field.</a:t>
            </a:r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>
              <a:latin typeface="+mn-ea"/>
            </a:endParaRPr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3275188"/>
            <a:ext cx="4984987" cy="339694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572622" y="3658886"/>
            <a:ext cx="294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AMD magnetic field profile</a:t>
            </a:r>
            <a:endParaRPr kumimoji="1" lang="ja-JP" altLang="en-US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28" y="210893"/>
            <a:ext cx="3110941" cy="30011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3718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0836" y="233395"/>
            <a:ext cx="8596668" cy="815742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solidFill>
                  <a:schemeClr val="accent2">
                    <a:lumMod val="50000"/>
                  </a:schemeClr>
                </a:solidFill>
                <a:latin typeface="+mj-ea"/>
              </a:rPr>
              <a:t>Capture </a:t>
            </a:r>
            <a:r>
              <a:rPr lang="en-US" altLang="ja-JP" sz="4000" b="1" dirty="0" err="1">
                <a:solidFill>
                  <a:schemeClr val="accent2">
                    <a:lumMod val="50000"/>
                  </a:schemeClr>
                </a:solidFill>
                <a:latin typeface="+mj-ea"/>
              </a:rPr>
              <a:t>Linac</a:t>
            </a:r>
            <a:endParaRPr kumimoji="1" lang="ja-JP" altLang="en-US" sz="4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17" y="4807040"/>
            <a:ext cx="5508698" cy="2050960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93" y="1040960"/>
            <a:ext cx="5647022" cy="1785248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6703073" y="1065965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(a)Accelerating cell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526584" y="1046825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(b)Coupling cell</a:t>
            </a:r>
            <a:endParaRPr kumimoji="1" lang="ja-JP" altLang="en-US" sz="1600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1471" y="1009852"/>
            <a:ext cx="6232522" cy="523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+mn-ea"/>
              </a:rPr>
              <a:t>The capture </a:t>
            </a:r>
            <a:r>
              <a:rPr lang="en-US" altLang="ja-JP" sz="2400" dirty="0" err="1">
                <a:latin typeface="+mn-ea"/>
              </a:rPr>
              <a:t>linac</a:t>
            </a:r>
            <a:r>
              <a:rPr lang="en-US" altLang="ja-JP" sz="2400" dirty="0">
                <a:latin typeface="+mn-ea"/>
              </a:rPr>
              <a:t> “captures” the generated positron in a RF bucket by bunching and acceleration. </a:t>
            </a:r>
          </a:p>
          <a:p>
            <a:r>
              <a:rPr lang="en-US" altLang="ja-JP" sz="2400" dirty="0">
                <a:latin typeface="+mn-ea"/>
              </a:rPr>
              <a:t>The capture </a:t>
            </a:r>
            <a:r>
              <a:rPr lang="en-US" altLang="ja-JP" sz="2400" dirty="0" err="1">
                <a:latin typeface="+mn-ea"/>
              </a:rPr>
              <a:t>linac</a:t>
            </a:r>
            <a:r>
              <a:rPr lang="en-US" altLang="ja-JP" sz="2400" dirty="0">
                <a:latin typeface="+mn-ea"/>
              </a:rPr>
              <a:t> is composed from 36 APS (Alternate Periodic Structure) cavities for the large aperture 2a=60mm.</a:t>
            </a:r>
          </a:p>
          <a:p>
            <a:r>
              <a:rPr lang="en-US" altLang="ja-JP" sz="2400" dirty="0">
                <a:latin typeface="+mn-ea"/>
              </a:rPr>
              <a:t>APS is a standing wave cavity operated in </a:t>
            </a:r>
            <a:r>
              <a:rPr lang="en-US" altLang="ja-JP" sz="2400" dirty="0">
                <a:latin typeface="Symbol" pitchFamily="2" charset="2"/>
              </a:rPr>
              <a:t>p</a:t>
            </a:r>
            <a:r>
              <a:rPr lang="en-US" altLang="ja-JP" sz="2400" dirty="0">
                <a:latin typeface="+mn-ea"/>
              </a:rPr>
              <a:t>/2 mode.</a:t>
            </a:r>
          </a:p>
          <a:p>
            <a:r>
              <a:rPr lang="en-US" altLang="ja-JP" sz="2400" dirty="0">
                <a:latin typeface="+mn-ea"/>
              </a:rPr>
              <a:t>Cells with field (acceleration cells) and without field (coupling cells)  are alternated.</a:t>
            </a:r>
          </a:p>
          <a:p>
            <a:r>
              <a:rPr lang="en-US" altLang="ja-JP" sz="2400" dirty="0">
                <a:latin typeface="+mn-ea"/>
              </a:rPr>
              <a:t>Acceleration cell is longer for better shunt impedance. 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984" y="2689482"/>
            <a:ext cx="3859363" cy="216240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EEAFBB9-44BC-F24F-879B-983E5288AB3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411" y="88167"/>
            <a:ext cx="3077742" cy="9216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円/楕円 2">
            <a:extLst>
              <a:ext uri="{FF2B5EF4-FFF2-40B4-BE49-F238E27FC236}">
                <a16:creationId xmlns:a16="http://schemas.microsoft.com/office/drawing/2014/main" id="{DB181DEF-49CB-BB43-9C1E-110EF73DEC5C}"/>
              </a:ext>
            </a:extLst>
          </p:cNvPr>
          <p:cNvSpPr/>
          <p:nvPr/>
        </p:nvSpPr>
        <p:spPr>
          <a:xfrm>
            <a:off x="8891667" y="88167"/>
            <a:ext cx="890755" cy="758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74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086619"/>
            <a:ext cx="5932770" cy="2585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03465"/>
            <a:ext cx="10515600" cy="766989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chemeClr val="accent2">
                    <a:lumMod val="50000"/>
                  </a:schemeClr>
                </a:solidFill>
                <a:latin typeface="+mj-ea"/>
                <a:cs typeface="HGPSoeiKakugothicUB" charset="-128"/>
              </a:rPr>
              <a:t>Deceleration capture method</a:t>
            </a:r>
            <a:endParaRPr kumimoji="1" lang="ja-JP" altLang="en-US" sz="4000" b="1" dirty="0">
              <a:solidFill>
                <a:schemeClr val="accent2">
                  <a:lumMod val="50000"/>
                </a:schemeClr>
              </a:solidFill>
              <a:latin typeface="+mj-ea"/>
              <a:cs typeface="HGPSoeiKakugothicUB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683" y="1479892"/>
            <a:ext cx="5429643" cy="5122861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+mn-ea"/>
                <a:cs typeface="HGPGothicE" charset="-128"/>
              </a:rPr>
              <a:t>If positrons are placed at the deceleration phase initially, the positrons are bunched at the acceleration phase by phase slipping: Deceleration capture.  </a:t>
            </a:r>
          </a:p>
          <a:p>
            <a:r>
              <a:rPr lang="en-US" altLang="ja-JP" sz="2400" dirty="0">
                <a:latin typeface="+mn-ea"/>
                <a:cs typeface="HGPGothicE" charset="-128"/>
              </a:rPr>
              <a:t>In case of acceleration phase, positrons that fall into the deceleration phase due to phase slippage caused by the large transverse momentum will overflow into the next RF bucket.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87793"/>
            <a:ext cx="5964209" cy="270444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テキスト ボックス 11"/>
          <p:cNvSpPr txBox="1"/>
          <p:nvPr/>
        </p:nvSpPr>
        <p:spPr>
          <a:xfrm>
            <a:off x="6486211" y="4323236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t=198nsec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07180" y="1381249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t=5nsec</a:t>
            </a:r>
            <a:endParaRPr kumimoji="1" lang="ja-JP" altLang="en-US" sz="2400" dirty="0"/>
          </a:p>
        </p:txBody>
      </p:sp>
      <p:sp>
        <p:nvSpPr>
          <p:cNvPr id="18" name="楕円 17"/>
          <p:cNvSpPr/>
          <p:nvPr/>
        </p:nvSpPr>
        <p:spPr>
          <a:xfrm>
            <a:off x="10914185" y="4595707"/>
            <a:ext cx="439615" cy="13008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10660205" y="4267288"/>
                <a:ext cx="622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205" y="4267288"/>
                <a:ext cx="62267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9078104" y="4151120"/>
                <a:ext cx="6226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104" y="4151120"/>
                <a:ext cx="62267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楕円 20"/>
          <p:cNvSpPr/>
          <p:nvPr/>
        </p:nvSpPr>
        <p:spPr>
          <a:xfrm rot="636073">
            <a:off x="11308514" y="4993511"/>
            <a:ext cx="312644" cy="1182229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20">
            <a:extLst>
              <a:ext uri="{FF2B5EF4-FFF2-40B4-BE49-F238E27FC236}">
                <a16:creationId xmlns:a16="http://schemas.microsoft.com/office/drawing/2014/main" id="{E3F882CF-21C5-6046-8D08-BFE12EFEA747}"/>
              </a:ext>
            </a:extLst>
          </p:cNvPr>
          <p:cNvSpPr/>
          <p:nvPr/>
        </p:nvSpPr>
        <p:spPr>
          <a:xfrm rot="636073">
            <a:off x="10318707" y="4442451"/>
            <a:ext cx="366085" cy="153199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20">
            <a:extLst>
              <a:ext uri="{FF2B5EF4-FFF2-40B4-BE49-F238E27FC236}">
                <a16:creationId xmlns:a16="http://schemas.microsoft.com/office/drawing/2014/main" id="{0C9758B7-4F38-C84B-9971-C1D517461C47}"/>
              </a:ext>
            </a:extLst>
          </p:cNvPr>
          <p:cNvSpPr/>
          <p:nvPr/>
        </p:nvSpPr>
        <p:spPr>
          <a:xfrm rot="636073">
            <a:off x="9253517" y="4520952"/>
            <a:ext cx="366085" cy="153199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20">
            <a:extLst>
              <a:ext uri="{FF2B5EF4-FFF2-40B4-BE49-F238E27FC236}">
                <a16:creationId xmlns:a16="http://schemas.microsoft.com/office/drawing/2014/main" id="{86DA31F3-A490-7B43-82F9-AE0A442714D1}"/>
              </a:ext>
            </a:extLst>
          </p:cNvPr>
          <p:cNvSpPr/>
          <p:nvPr/>
        </p:nvSpPr>
        <p:spPr>
          <a:xfrm rot="636073">
            <a:off x="8200780" y="4712760"/>
            <a:ext cx="366085" cy="153199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20">
            <a:extLst>
              <a:ext uri="{FF2B5EF4-FFF2-40B4-BE49-F238E27FC236}">
                <a16:creationId xmlns:a16="http://schemas.microsoft.com/office/drawing/2014/main" id="{23CFE1EB-4A19-2C44-B487-F480E196117A}"/>
              </a:ext>
            </a:extLst>
          </p:cNvPr>
          <p:cNvSpPr/>
          <p:nvPr/>
        </p:nvSpPr>
        <p:spPr>
          <a:xfrm rot="636073">
            <a:off x="7166070" y="4871065"/>
            <a:ext cx="366085" cy="153199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>
            <a:extLst>
              <a:ext uri="{FF2B5EF4-FFF2-40B4-BE49-F238E27FC236}">
                <a16:creationId xmlns:a16="http://schemas.microsoft.com/office/drawing/2014/main" id="{13EE8F14-8AB8-5D4F-BF58-3C354A72B410}"/>
              </a:ext>
            </a:extLst>
          </p:cNvPr>
          <p:cNvSpPr/>
          <p:nvPr/>
        </p:nvSpPr>
        <p:spPr>
          <a:xfrm>
            <a:off x="11464836" y="2210704"/>
            <a:ext cx="278889" cy="7915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109BADA-F38C-834E-B396-592FE08A8B86}"/>
              </a:ext>
            </a:extLst>
          </p:cNvPr>
          <p:cNvSpPr txBox="1"/>
          <p:nvPr/>
        </p:nvSpPr>
        <p:spPr>
          <a:xfrm>
            <a:off x="8298852" y="2055957"/>
            <a:ext cx="311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Deceleratio</a:t>
            </a:r>
            <a:r>
              <a:rPr lang="en-US" altLang="ja-JP" dirty="0">
                <a:latin typeface="+mn-ea"/>
              </a:rPr>
              <a:t>n phase for e+</a:t>
            </a:r>
          </a:p>
          <a:p>
            <a:r>
              <a:rPr kumimoji="1" lang="en-US" altLang="ja-JP" dirty="0">
                <a:latin typeface="+mn-ea"/>
              </a:rPr>
              <a:t>Acceleration phase for e-</a:t>
            </a:r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06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7535" y="372683"/>
            <a:ext cx="9771359" cy="728546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tx1"/>
                </a:solidFill>
                <a:latin typeface="+mj-ea"/>
              </a:rPr>
              <a:t>Beam field and the beam loading current</a:t>
            </a:r>
            <a:endParaRPr kumimoji="1" lang="ja-JP" altLang="en-US" sz="3200" b="1" dirty="0">
              <a:solidFill>
                <a:schemeClr val="tx1"/>
              </a:solidFill>
              <a:latin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871310" y="1333579"/>
                <a:ext cx="9968645" cy="498199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ja-JP" sz="2600" dirty="0">
                    <a:latin typeface="+mn-ea"/>
                  </a:rPr>
                  <a:t>Particle induces the field as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sz="2600" i="1">
                              <a:latin typeface="+mn-ea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sz="2600" i="1">
                                  <a:latin typeface="+mn-ea"/>
                                </a:rPr>
                              </m:ctrlPr>
                            </m:sSubPr>
                            <m:e>
                              <m:r>
                                <a:rPr lang="en-US" altLang="ja-JP" sz="2600" b="0" i="1" smtClean="0">
                                  <a:latin typeface="+mn-ea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600" i="1">
                                  <a:latin typeface="+mn-ea"/>
                                </a:rPr>
                                <m:t>𝐵</m:t>
                              </m:r>
                              <m:r>
                                <a:rPr lang="en-US" altLang="ja-JP" sz="2600" b="0" i="1" smtClean="0">
                                  <a:latin typeface="+mn-ea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ja-JP" sz="2600" i="1">
                          <a:latin typeface="+mn-ea"/>
                        </a:rPr>
                        <m:t>=</m:t>
                      </m:r>
                      <m:f>
                        <m:fPr>
                          <m:ctrlPr>
                            <a:rPr lang="ja-JP" altLang="ja-JP" sz="2600" i="1">
                              <a:latin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ja-JP" sz="2600" i="1">
                                  <a:latin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600">
                                  <a:latin typeface="+mn-ea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600">
                                  <a:latin typeface="+mn-ea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600" i="1">
                              <a:latin typeface="+mn-ea"/>
                            </a:rPr>
                            <m:t>1+</m:t>
                          </m:r>
                          <m:r>
                            <a:rPr lang="en-US" altLang="ja-JP" sz="2600" i="1">
                              <a:latin typeface="+mn-ea"/>
                            </a:rPr>
                            <m:t>𝛽</m:t>
                          </m:r>
                        </m:den>
                      </m:f>
                      <m:f>
                        <m:fPr>
                          <m:ctrlPr>
                            <a:rPr lang="en-US" altLang="ja-JP" sz="2600" i="1">
                              <a:latin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600" i="1">
                                  <a:latin typeface="+mn-ea"/>
                                </a:rPr>
                              </m:ctrlPr>
                            </m:sSubPr>
                            <m:e>
                              <m:r>
                                <a:rPr lang="en-US" altLang="ja-JP" sz="2600" i="1">
                                  <a:latin typeface="+mn-ea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600" i="1">
                                  <a:latin typeface="+mn-ea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600" i="1">
                              <a:latin typeface="+mn-ea"/>
                              <a:cs typeface="Cambria Math" charset="0"/>
                            </a:rPr>
                            <m:t>∆</m:t>
                          </m:r>
                          <m:r>
                            <a:rPr lang="en-US" altLang="ja-JP" sz="2600" i="1">
                              <a:latin typeface="+mn-ea"/>
                              <a:cs typeface="Cambria Math" charset="0"/>
                            </a:rPr>
                            <m:t>𝑡</m:t>
                          </m:r>
                        </m:den>
                      </m:f>
                      <m:sSup>
                        <m:sSupPr>
                          <m:ctrlPr>
                            <a:rPr lang="en-US" altLang="ja-JP" sz="2600" i="1">
                              <a:latin typeface="+mn-ea"/>
                            </a:rPr>
                          </m:ctrlPr>
                        </m:sSupPr>
                        <m:e>
                          <m:r>
                            <a:rPr lang="en-US" altLang="ja-JP" sz="2600" i="1">
                              <a:latin typeface="+mn-ea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600" i="1">
                              <a:latin typeface="+mn-ea"/>
                            </a:rPr>
                            <m:t>𝑖</m:t>
                          </m:r>
                          <m:r>
                            <a:rPr lang="en-US" altLang="ja-JP" sz="2600" i="1">
                              <a:latin typeface="+mn-ea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ja-JP" sz="2600" i="1">
                                  <a:latin typeface="+mn-ea"/>
                                </a:rPr>
                              </m:ctrlPr>
                            </m:dPr>
                            <m:e>
                              <m:r>
                                <a:rPr lang="en-US" altLang="ja-JP" sz="2600" i="1">
                                  <a:latin typeface="+mn-ea"/>
                                </a:rPr>
                                <m:t>𝑡</m:t>
                              </m:r>
                              <m:r>
                                <a:rPr lang="en-US" altLang="ja-JP" sz="2600" i="1">
                                  <a:latin typeface="+mn-ea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600" i="1">
                                      <a:latin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600" i="1">
                                      <a:latin typeface="+mn-ea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2600" i="1">
                                      <a:latin typeface="+mn-ea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ja-JP" sz="26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ja-JP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600" dirty="0">
                  <a:latin typeface="+mn-ea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ja-JP" sz="2600" dirty="0">
                    <a:latin typeface="+mn-ea"/>
                  </a:rPr>
                  <a:t>where</a:t>
                </a:r>
                <a14:m>
                  <m:oMath xmlns:m="http://schemas.openxmlformats.org/officeDocument/2006/math">
                    <m:r>
                      <a:rPr lang="en-US" altLang="ja-JP" sz="2600" dirty="0">
                        <a:latin typeface="+mn-ea"/>
                      </a:rPr>
                      <m:t> </m:t>
                    </m:r>
                    <m:r>
                      <a:rPr lang="en-US" altLang="ja-JP" sz="2600" i="1" dirty="0">
                        <a:latin typeface="+mn-ea"/>
                      </a:rPr>
                      <m:t>𝑞</m:t>
                    </m:r>
                    <m:r>
                      <a:rPr lang="en-US" altLang="ja-JP" sz="2600" i="1" baseline="-25000" dirty="0">
                        <a:latin typeface="+mn-ea"/>
                      </a:rPr>
                      <m:t>𝑖</m:t>
                    </m:r>
                  </m:oMath>
                </a14:m>
                <a:r>
                  <a:rPr lang="en-US" altLang="ja-JP" sz="2600" dirty="0">
                    <a:latin typeface="+mn-ea"/>
                    <a:cs typeface="Cambria Math" charset="0"/>
                  </a:rPr>
                  <a:t> is particle charge, 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+mn-ea"/>
                        <a:cs typeface="Cambria Math" charset="0"/>
                      </a:rPr>
                      <m:t>∆</m:t>
                    </m:r>
                    <m:r>
                      <a:rPr lang="en-US" altLang="ja-JP" sz="2600" i="1">
                        <a:latin typeface="+mn-ea"/>
                        <a:cs typeface="Cambria Math" charset="0"/>
                      </a:rPr>
                      <m:t>𝑡</m:t>
                    </m:r>
                    <m:r>
                      <a:rPr lang="en-US" altLang="ja-JP" sz="2600">
                        <a:latin typeface="+mn-ea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altLang="ja-JP" sz="2600" dirty="0">
                    <a:latin typeface="+mn-ea"/>
                    <a:cs typeface="Cambria Math" charset="0"/>
                  </a:rPr>
                  <a:t>is bunch spacing,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i="1">
                            <a:latin typeface="+mn-ea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+mn-ea"/>
                          </a:rPr>
                          <m:t>𝑡</m:t>
                        </m:r>
                      </m:e>
                      <m:sub>
                        <m:r>
                          <a:rPr lang="en-US" altLang="ja-JP" sz="2600" i="1">
                            <a:latin typeface="+mn-ea"/>
                          </a:rPr>
                          <m:t>𝑖</m:t>
                        </m:r>
                      </m:sub>
                    </m:sSub>
                    <m:r>
                      <a:rPr lang="en-US" altLang="ja-JP" sz="2600">
                        <a:latin typeface="+mn-ea"/>
                      </a:rPr>
                      <m:t> </m:t>
                    </m:r>
                  </m:oMath>
                </a14:m>
                <a:r>
                  <a:rPr lang="en-US" altLang="ja-JP" sz="2600" dirty="0">
                    <a:latin typeface="+mn-ea"/>
                    <a:cs typeface="Cambria Math" charset="0"/>
                  </a:rPr>
                  <a:t>is timing the particle passing at the cavity center, u(t) is Heaviside step function. The total voltage of the bunch can be expressed with a current, the beam loading current as</a:t>
                </a:r>
                <a:endParaRPr kumimoji="1" lang="en-US" altLang="ja-JP" sz="2600" b="0" i="1" dirty="0">
                  <a:latin typeface="+mn-ea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600" b="0" i="1" smtClean="0">
                              <a:latin typeface="+mn-ea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sz="2600" i="1">
                                  <a:latin typeface="+mn-ea"/>
                                </a:rPr>
                              </m:ctrlPr>
                            </m:sSubPr>
                            <m:e>
                              <m:r>
                                <a:rPr lang="en-US" altLang="ja-JP" sz="2600" i="1">
                                  <a:latin typeface="+mn-ea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600" i="1">
                                  <a:latin typeface="+mn-ea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  <m:r>
                        <a:rPr kumimoji="1" lang="en-US" altLang="ja-JP" sz="2600" b="0" i="1" smtClean="0">
                          <a:latin typeface="+mn-ea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ja-JP" sz="2600" b="0" i="1" smtClean="0">
                              <a:latin typeface="+mn-ea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1" lang="en-US" altLang="ja-JP" sz="2600" b="0" i="1" smtClean="0">
                                  <a:latin typeface="+mn-ea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600" b="0" i="1" smtClean="0">
                                      <a:latin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600" b="0" i="1" smtClean="0">
                                      <a:latin typeface="+mn-ea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kumimoji="1" lang="en-US" altLang="ja-JP" sz="2600" b="0" i="1" smtClean="0">
                                      <a:latin typeface="+mn-ea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600" b="0" i="1" smtClean="0">
                                  <a:latin typeface="+mn-ea"/>
                                  <a:cs typeface="Cambria Math" charset="0"/>
                                </a:rPr>
                                <m:t>∆</m:t>
                              </m:r>
                              <m:r>
                                <a:rPr kumimoji="1" lang="en-US" altLang="ja-JP" sz="2600" b="0" i="1" smtClean="0">
                                  <a:latin typeface="+mn-ea"/>
                                  <a:cs typeface="Cambria Math" charset="0"/>
                                </a:rPr>
                                <m:t>𝑡</m:t>
                              </m:r>
                            </m:den>
                          </m:f>
                          <m:r>
                            <a:rPr kumimoji="1" lang="en-US" altLang="ja-JP" sz="2600" b="0" i="1" smtClean="0">
                              <a:latin typeface="+mn-ea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1" lang="en-US" altLang="ja-JP" sz="2600" b="0" i="1" smtClean="0">
                                  <a:latin typeface="+mn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600" b="0" i="1" smtClean="0">
                                  <a:latin typeface="+mn-ea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600" i="1">
                                  <a:latin typeface="+mn-ea"/>
                                </a:rPr>
                                <m:t>𝑖</m:t>
                              </m:r>
                              <m:r>
                                <a:rPr lang="en-US" altLang="ja-JP" sz="2600" i="1" smtClean="0">
                                  <a:latin typeface="+mn-ea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US" altLang="ja-JP" sz="2600" i="1">
                                      <a:latin typeface="+mn-e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600" i="1">
                                      <a:latin typeface="+mn-ea"/>
                                    </a:rPr>
                                    <m:t>𝑡</m:t>
                                  </m:r>
                                  <m:r>
                                    <a:rPr lang="en-US" altLang="ja-JP" sz="2600" i="1">
                                      <a:latin typeface="+mn-ea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600" i="1">
                                          <a:latin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600" i="1">
                                          <a:latin typeface="+mn-ea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2600" i="1">
                                          <a:latin typeface="+mn-ea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altLang="ja-JP" sz="26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ja-JP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ja-JP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en-US" altLang="ja-JP" sz="2600" b="0" i="1" dirty="0">
                  <a:latin typeface="+mn-ea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2600" i="1">
                            <a:latin typeface="+mn-ea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600" i="1"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ja-JP" sz="2600" b="0" i="1" smtClean="0">
                                <a:latin typeface="+mn-ea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2600" i="1">
                                <a:latin typeface="+mn-ea"/>
                              </a:rPr>
                              <m:t>𝐵</m:t>
                            </m:r>
                          </m:sub>
                        </m:sSub>
                      </m:e>
                    </m:acc>
                    <m:r>
                      <a:rPr lang="en-US" altLang="ja-JP" sz="2600" i="1">
                        <a:latin typeface="+mn-ea"/>
                      </a:rPr>
                      <m:t>=</m:t>
                    </m:r>
                  </m:oMath>
                </a14:m>
                <a:r>
                  <a:rPr lang="en-US" altLang="ja-JP" sz="26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600" i="1">
                            <a:latin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2600" i="1">
                                <a:latin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600">
                                <a:latin typeface="+mn-ea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600">
                                <a:latin typeface="+mn-ea"/>
                              </a:rPr>
                              <m:t>s</m:t>
                            </m:r>
                          </m:sub>
                        </m:sSub>
                        <m:r>
                          <a:rPr lang="en-US" altLang="ja-JP" sz="2600" i="1">
                            <a:latin typeface="+mn-ea"/>
                          </a:rPr>
                          <m:t>𝐿𝐼</m:t>
                        </m:r>
                      </m:num>
                      <m:den>
                        <m:r>
                          <a:rPr lang="en-US" altLang="ja-JP" sz="2600" i="1">
                            <a:latin typeface="+mn-ea"/>
                          </a:rPr>
                          <m:t>1+</m:t>
                        </m:r>
                        <m:r>
                          <a:rPr lang="en-US" altLang="ja-JP" sz="2600" i="1">
                            <a:latin typeface="+mn-ea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altLang="ja-JP" sz="26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2600" i="1">
                            <a:latin typeface="+mn-ea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600" i="1"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ja-JP" sz="2600" i="1">
                                <a:latin typeface="+mn-ea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600" i="1">
                                <a:latin typeface="+mn-ea"/>
                              </a:rPr>
                              <m:t>𝐵</m:t>
                            </m:r>
                          </m:sub>
                        </m:sSub>
                      </m:e>
                    </m:acc>
                  </m:oMath>
                </a14:m>
                <a:endParaRPr lang="en-US" altLang="ja-JP" sz="2600" b="0" dirty="0">
                  <a:latin typeface="+mn-ea"/>
                  <a:cs typeface="Cambria Math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en-US" altLang="ja-JP" sz="2600" dirty="0">
                    <a:latin typeface="+mn-ea"/>
                    <a:cs typeface="Cambria Math" charset="0"/>
                  </a:rPr>
                  <a:t>The beam loading current is given as a complex number.</a:t>
                </a:r>
                <a:endParaRPr lang="en-US" altLang="ja-JP" sz="2600" b="0" dirty="0">
                  <a:latin typeface="+mn-ea"/>
                  <a:cs typeface="Cambria Math" charset="0"/>
                </a:endParaRPr>
              </a:p>
              <a:p>
                <a:pPr marL="0" indent="0">
                  <a:buNone/>
                </a:pPr>
                <a:endParaRPr kumimoji="1" lang="en-US" altLang="ja-JP" sz="2400" dirty="0">
                  <a:latin typeface="+mn-ea"/>
                </a:endParaRPr>
              </a:p>
              <a:p>
                <a:endParaRPr kumimoji="1" lang="en-US" altLang="ja-JP" sz="2400" dirty="0">
                  <a:latin typeface="+mn-ea"/>
                </a:endParaRPr>
              </a:p>
              <a:p>
                <a:pPr marL="0" indent="0">
                  <a:buNone/>
                </a:pPr>
                <a:endParaRPr kumimoji="1" lang="ja-JP" altLang="en-US" sz="2400" dirty="0">
                  <a:latin typeface="+mn-ea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1310" y="1333579"/>
                <a:ext cx="9968645" cy="4981996"/>
              </a:xfrm>
              <a:blipFill>
                <a:blip r:embed="rId2"/>
                <a:stretch>
                  <a:fillRect l="-1018" t="-763" r="-127" b="-12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01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29589"/>
            <a:ext cx="8596668" cy="66106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tx1"/>
                </a:solidFill>
                <a:latin typeface="+mj-ea"/>
              </a:rPr>
              <a:t>Beam loading compensation (1)</a:t>
            </a:r>
            <a:endParaRPr kumimoji="1" lang="ja-JP" altLang="en-US" sz="32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0474" y="1133470"/>
            <a:ext cx="7539769" cy="5561919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+mn-ea"/>
              </a:rPr>
              <a:t>When a beam passes through the cavity, field is induced. In the multi-bunch acceleration, the cavity field is varied in time causing the non-uniform acceleration in the pulse.</a:t>
            </a:r>
          </a:p>
          <a:p>
            <a:r>
              <a:rPr lang="en-US" altLang="ja-JP" sz="2400" dirty="0">
                <a:latin typeface="+mn-ea"/>
              </a:rPr>
              <a:t>A conventional beam loading compensation for SW cavity is delta-T method; The electric field of the RF, which increases with time, cancels out the electric field due to the beam.</a:t>
            </a:r>
          </a:p>
          <a:p>
            <a:r>
              <a:rPr lang="en-US" altLang="ja-JP" sz="2400" dirty="0">
                <a:latin typeface="+mn-ea"/>
              </a:rPr>
              <a:t>It works well if we can treat the beam loading current as a real number. </a:t>
            </a:r>
          </a:p>
          <a:p>
            <a:r>
              <a:rPr lang="en-US" altLang="ja-JP" sz="2400" dirty="0">
                <a:latin typeface="+mn-ea"/>
              </a:rPr>
              <a:t>Unfortunately, it does not work if the beam is off-crest, because the beam loading current becomes a complex number. </a:t>
            </a:r>
          </a:p>
          <a:p>
            <a:endParaRPr kumimoji="1" lang="en-US" altLang="ja-JP" sz="2000" dirty="0">
              <a:latin typeface="+mn-ea"/>
            </a:endParaRPr>
          </a:p>
          <a:p>
            <a:endParaRPr kumimoji="1" lang="ja-JP" altLang="en-US" sz="2000" dirty="0"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AC29FCA-854E-D249-8B3A-721C904C2FDA}"/>
              </a:ext>
            </a:extLst>
          </p:cNvPr>
          <p:cNvSpPr/>
          <p:nvPr/>
        </p:nvSpPr>
        <p:spPr>
          <a:xfrm>
            <a:off x="8057323" y="3701498"/>
            <a:ext cx="3974726" cy="295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4758332-8CA8-FD4E-9E42-A563F48CE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89" y="3795502"/>
            <a:ext cx="3546161" cy="274253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3B2D7BB-AF58-C447-96BD-4970001A9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864" y="652110"/>
            <a:ext cx="4139183" cy="28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6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397012-4CD9-A543-813A-939921A9F829}"/>
              </a:ext>
            </a:extLst>
          </p:cNvPr>
          <p:cNvSpPr/>
          <p:nvPr/>
        </p:nvSpPr>
        <p:spPr>
          <a:xfrm>
            <a:off x="8290213" y="2127383"/>
            <a:ext cx="3622565" cy="32100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229589"/>
            <a:ext cx="8596668" cy="66106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tx1"/>
                </a:solidFill>
                <a:latin typeface="+mj-ea"/>
              </a:rPr>
              <a:t>Beam loading compensation (2)</a:t>
            </a:r>
            <a:endParaRPr kumimoji="1" lang="ja-JP" altLang="en-US" sz="3200" b="1" dirty="0">
              <a:solidFill>
                <a:schemeClr val="tx1"/>
              </a:solidFill>
              <a:latin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49988" y="1093713"/>
                <a:ext cx="7539769" cy="55619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>
                    <a:latin typeface="+mn-ea"/>
                  </a:rPr>
                  <a:t>We apply phase-modulation (PM) on the input RF for the beam loading compensation in off-crest case. </a:t>
                </a:r>
              </a:p>
              <a:p>
                <a:pPr/>
                <a:r>
                  <a:rPr lang="en-US" altLang="ja-JP" sz="2400" dirty="0">
                    <a:latin typeface="+mn-ea"/>
                  </a:rPr>
                  <a:t>If we set the vector sum of the input RF (after PM) and the beam is equal to the cavity field, the cavity field is kept as a constant. </a:t>
                </a:r>
              </a:p>
              <a:p>
                <a:pPr marL="0" indent="0">
                  <a:buNone/>
                </a:pPr>
                <a:endParaRPr lang="en-US" altLang="ja-JP" sz="2400" dirty="0">
                  <a:latin typeface="+mn-ea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+mn-ea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i="1" smtClean="0">
                                  <a:latin typeface="+mn-ea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+mn-ea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b="0" i="1" smtClean="0">
                              <a:latin typeface="+mn-ea"/>
                            </a:rPr>
                            <m:t>𝑐𝑎𝑣</m:t>
                          </m:r>
                        </m:sub>
                      </m:sSub>
                      <m:r>
                        <a:rPr lang="en-US" altLang="ja-JP" sz="2400" b="0" i="1" smtClean="0">
                          <a:latin typeface="+mn-ea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>
                              <a:latin typeface="+mn-ea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i="1" smtClean="0">
                                  <a:latin typeface="+mn-ea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+mn-ea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altLang="ja-JP" sz="2400" i="1">
                          <a:latin typeface="+mn-ea"/>
                        </a:rPr>
                        <m:t>         </m:t>
                      </m:r>
                      <m:r>
                        <a:rPr lang="en-US" altLang="ja-JP" sz="2400" i="1">
                          <a:latin typeface="+mn-ea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latin typeface="+mn-e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400" i="1">
                                  <a:latin typeface="+mn-ea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+mn-ea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+mn-ea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+mn-ea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+mn-ea"/>
                                </a:rPr>
                                <m:t>𝑖</m:t>
                              </m:r>
                              <m:r>
                                <a:rPr lang="en-US" altLang="ja-JP" sz="2400" i="1">
                                  <a:latin typeface="+mn-ea"/>
                                </a:rPr>
                                <m:t>𝜑</m:t>
                              </m:r>
                            </m:sup>
                          </m:sSup>
                          <m:r>
                            <a:rPr lang="en-US" altLang="ja-JP" sz="2400" i="1">
                              <a:latin typeface="+mn-ea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+mn-ea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+mn-ea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+mn-ea"/>
                                </a:rPr>
                                <m:t>𝑅𝐹</m:t>
                              </m:r>
                              <m:r>
                                <a:rPr lang="en-US" altLang="ja-JP" sz="2400" i="1">
                                  <a:latin typeface="+mn-ea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ja-JP" sz="2400" i="1">
                              <a:latin typeface="+mn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+mn-ea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+mn-ea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+mn-ea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+mn-ea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ja-JP" sz="2400" i="1">
                                      <a:latin typeface="+mn-e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+mn-ea"/>
                                    </a:rPr>
                                    <m:t>𝑡</m:t>
                                  </m:r>
                                  <m:r>
                                    <a:rPr lang="en-US" altLang="ja-JP" sz="2400" i="1">
                                      <a:latin typeface="+mn-ea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+mn-ea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+mn-ea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400" i="1">
                                  <a:latin typeface="+mn-ea"/>
                                </a:rPr>
                                <m:t>/</m:t>
                              </m:r>
                              <m:r>
                                <a:rPr lang="en-US" altLang="ja-JP" sz="2400" i="1">
                                  <a:latin typeface="+mn-ea"/>
                                </a:rPr>
                                <m:t>𝜏</m:t>
                              </m:r>
                            </m:sup>
                          </m:sSup>
                        </m:e>
                      </m:d>
                      <m:r>
                        <a:rPr lang="en-US" altLang="ja-JP" sz="2400" i="1">
                          <a:latin typeface="+mn-ea"/>
                        </a:rPr>
                        <m:t>𝑢</m:t>
                      </m:r>
                      <m:d>
                        <m:dPr>
                          <m:ctrlPr>
                            <a:rPr lang="en-US" altLang="ja-JP" sz="2400" i="1">
                              <a:latin typeface="+mn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+mn-ea"/>
                            </a:rPr>
                            <m:t>𝑡</m:t>
                          </m:r>
                          <m:r>
                            <a:rPr lang="en-US" altLang="ja-JP" sz="2400" i="1">
                              <a:latin typeface="+mn-ea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+mn-ea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+mn-ea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+mn-ea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2400" i="1" dirty="0">
                  <a:latin typeface="+mn-ea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+mn-ea"/>
                      </a:rPr>
                      <m:t>+</m:t>
                    </m:r>
                    <m:sSub>
                      <m:sSubPr>
                        <m:ctrlPr>
                          <a:rPr lang="en-US" altLang="ja-JP" sz="2400" i="1">
                            <a:latin typeface="+mn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+mn-ea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latin typeface="+mn-ea"/>
                          </a:rPr>
                          <m:t>𝑏𝑒𝑎𝑚</m:t>
                        </m:r>
                      </m:sub>
                    </m:sSub>
                    <m:sSup>
                      <m:sSupPr>
                        <m:ctrlPr>
                          <a:rPr lang="ja-JP" altLang="ja-JP" sz="2400" i="1">
                            <a:latin typeface="+mn-ea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+mn-ea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+mn-ea"/>
                          </a:rPr>
                          <m:t>𝑖</m:t>
                        </m:r>
                        <m:r>
                          <a:rPr lang="en-US" altLang="ja-JP" sz="2400" i="1">
                            <a:latin typeface="+mn-ea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latin typeface="+mn-ea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+mn-ea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+mn-ea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+mn-ea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i="1">
                                <a:latin typeface="+mn-ea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latin typeface="+mn-ea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+mn-ea"/>
                                  </a:rPr>
                                  <m:t>𝑡</m:t>
                                </m:r>
                                <m:r>
                                  <a:rPr lang="en-US" altLang="ja-JP" sz="2400" i="1">
                                    <a:latin typeface="+mn-ea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+mn-ea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+mn-ea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sz="2400" i="1">
                                <a:latin typeface="+mn-ea"/>
                              </a:rPr>
                              <m:t>/</m:t>
                            </m:r>
                            <m:r>
                              <a:rPr lang="en-US" altLang="ja-JP" sz="2400" i="1">
                                <a:latin typeface="+mn-ea"/>
                              </a:rPr>
                              <m:t>𝜏</m:t>
                            </m:r>
                          </m:sup>
                        </m:sSup>
                      </m:e>
                    </m:d>
                    <m:r>
                      <a:rPr lang="en-US" altLang="ja-JP" sz="2400" b="0" i="1" smtClean="0">
                        <a:latin typeface="+mn-ea"/>
                      </a:rPr>
                      <m:t>𝑢</m:t>
                    </m:r>
                    <m:d>
                      <m:dPr>
                        <m:ctrlPr>
                          <a:rPr lang="en-US" altLang="ja-JP" sz="2400" b="0" i="1" smtClean="0">
                            <a:latin typeface="+mn-ea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+mn-ea"/>
                          </a:rPr>
                          <m:t>𝑡</m:t>
                        </m:r>
                        <m:r>
                          <a:rPr lang="en-US" altLang="ja-JP" sz="2400" b="0" i="1" smtClean="0">
                            <a:latin typeface="+mn-ea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400" i="1">
                                <a:latin typeface="+mn-ea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400" dirty="0">
                  <a:latin typeface="+mn-ea"/>
                </a:endParaRPr>
              </a:p>
              <a:p>
                <a:pPr marL="0" indent="0" algn="ctr">
                  <a:buNone/>
                </a:pPr>
                <a:endParaRPr lang="en-US" altLang="ja-JP" sz="2400" dirty="0">
                  <a:latin typeface="+mn-ea"/>
                </a:endParaRPr>
              </a:p>
              <a:p>
                <a:pPr marL="0" indent="0" algn="ctr">
                  <a:buNone/>
                </a:pPr>
                <a:r>
                  <a:rPr lang="en-US" altLang="ja-JP" sz="2400" dirty="0">
                    <a:latin typeface="+mn-ea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i="1">
                            <a:latin typeface="+mn-e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400" i="1">
                                <a:latin typeface="+mn-ea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+mn-ea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+mn-ea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+mn-ea"/>
                                  </a:rPr>
                                  <m:t>𝑅𝐹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+mn-ea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2400" i="1">
                                <a:latin typeface="+mn-ea"/>
                              </a:rPr>
                              <m:t>𝑖</m:t>
                            </m:r>
                            <m:r>
                              <a:rPr lang="en-US" altLang="ja-JP" sz="2400" i="1">
                                <a:latin typeface="+mn-ea"/>
                              </a:rPr>
                              <m:t>𝜑</m:t>
                            </m:r>
                          </m:sup>
                        </m:sSup>
                        <m:r>
                          <a:rPr lang="en-US" altLang="ja-JP" sz="2400" i="1">
                            <a:latin typeface="+mn-ea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+mn-ea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+mn-ea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𝑐𝑎𝑣</m:t>
                            </m:r>
                            <m:r>
                              <a:rPr lang="en-US" altLang="ja-JP" sz="2400" i="1">
                                <a:latin typeface="+mn-ea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i="1">
                            <a:latin typeface="+mn-ea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+mn-ea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latin typeface="+mn-ea"/>
                          </a:rPr>
                          <m:t>𝑏𝑒𝑎𝑚</m:t>
                        </m:r>
                      </m:sub>
                    </m:sSub>
                    <m:sSup>
                      <m:sSupPr>
                        <m:ctrlPr>
                          <a:rPr lang="ja-JP" altLang="ja-JP" sz="2400" i="1">
                            <a:latin typeface="+mn-ea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+mn-ea"/>
                          </a:rPr>
                          <m:t>𝑒</m:t>
                        </m:r>
                      </m:e>
                      <m:sup>
                        <m:r>
                          <a:rPr lang="en-US" altLang="ja-JP" sz="2400" i="1">
                            <a:latin typeface="+mn-ea"/>
                          </a:rPr>
                          <m:t>𝑖</m:t>
                        </m:r>
                        <m:r>
                          <a:rPr lang="en-US" altLang="ja-JP" sz="2400" i="1">
                            <a:latin typeface="+mn-ea"/>
                          </a:rPr>
                          <m:t>𝜃</m:t>
                        </m:r>
                      </m:sup>
                    </m:sSup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400" dirty="0">
                    <a:latin typeface="+mn-ea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+mn-ea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400" i="1">
                                <a:latin typeface="+mn-ea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+mn-ea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sz="2400" i="1">
                            <a:latin typeface="+mn-ea"/>
                          </a:rPr>
                          <m:t>𝑐𝑎𝑣𝑖𝑡𝑦</m:t>
                        </m:r>
                      </m:sub>
                    </m:sSub>
                    <m:r>
                      <a:rPr lang="en-US" altLang="ja-JP" sz="2400" i="1">
                        <a:latin typeface="+mn-ea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+mn-ea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sz="2400" i="1">
                                <a:latin typeface="+mn-ea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+mn-ea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𝑐𝑎𝑣</m:t>
                        </m:r>
                        <m:r>
                          <a:rPr lang="en-US" altLang="ja-JP" sz="2400" i="1">
                            <a:latin typeface="+mn-ea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+mn-ea"/>
                  </a:rPr>
                  <a:t>.</a:t>
                </a:r>
              </a:p>
              <a:p>
                <a:endParaRPr lang="en-US" altLang="ja-JP" sz="2400" dirty="0">
                  <a:latin typeface="+mn-ea"/>
                </a:endParaRPr>
              </a:p>
              <a:p>
                <a:endParaRPr kumimoji="1" lang="en-US" altLang="ja-JP" sz="2000" dirty="0">
                  <a:latin typeface="+mn-ea"/>
                </a:endParaRPr>
              </a:p>
              <a:p>
                <a:endParaRPr kumimoji="1" lang="ja-JP" altLang="en-US" sz="2000" dirty="0">
                  <a:latin typeface="+mn-ea"/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88" y="1093713"/>
                <a:ext cx="7539769" cy="5561919"/>
              </a:xfrm>
              <a:blipFill>
                <a:blip r:embed="rId2"/>
                <a:stretch>
                  <a:fillRect l="-504" t="-683" r="-1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図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37" y="2552012"/>
            <a:ext cx="3216526" cy="24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54673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4519</TotalTime>
  <Words>1032</Words>
  <Application>Microsoft Macintosh PowerPoint</Application>
  <PresentationFormat>ワイド画面</PresentationFormat>
  <Paragraphs>144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HGPGothicE</vt:lpstr>
      <vt:lpstr>HGPSoeiKakugothicUB</vt:lpstr>
      <vt:lpstr>メイリオ</vt:lpstr>
      <vt:lpstr>Arial</vt:lpstr>
      <vt:lpstr>Cambria Math</vt:lpstr>
      <vt:lpstr>Symbol</vt:lpstr>
      <vt:lpstr>Trebuchet MS</vt:lpstr>
      <vt:lpstr>Wingdings 3</vt:lpstr>
      <vt:lpstr>ファセット</vt:lpstr>
      <vt:lpstr>Positron Capture Simulation in ILC  E- Drive Positron Source</vt:lpstr>
      <vt:lpstr>Research purpose</vt:lpstr>
      <vt:lpstr> Electron Drive ILC Positron Source</vt:lpstr>
      <vt:lpstr>Target・AMD</vt:lpstr>
      <vt:lpstr>Capture Linac</vt:lpstr>
      <vt:lpstr>Deceleration capture method</vt:lpstr>
      <vt:lpstr>Beam field and the beam loading current</vt:lpstr>
      <vt:lpstr>Beam loading compensation (1)</vt:lpstr>
      <vt:lpstr>Beam loading compensation (2)</vt:lpstr>
      <vt:lpstr>Beam loading current</vt:lpstr>
      <vt:lpstr>Beam loaded cavity voltage</vt:lpstr>
      <vt:lpstr>Chicane </vt:lpstr>
      <vt:lpstr>Booster Linac </vt:lpstr>
      <vt:lpstr>ECS </vt:lpstr>
      <vt:lpstr>Optimization of R56 and R65 in ECS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田地野　浩希</dc:creator>
  <cp:lastModifiedBy>栗木　雅夫</cp:lastModifiedBy>
  <cp:revision>12</cp:revision>
  <dcterms:created xsi:type="dcterms:W3CDTF">2023-05-12T10:13:42Z</dcterms:created>
  <dcterms:modified xsi:type="dcterms:W3CDTF">2023-05-17T17:39:09Z</dcterms:modified>
</cp:coreProperties>
</file>