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5" r:id="rId3"/>
    <p:sldMasterId id="2147483697" r:id="rId4"/>
    <p:sldMasterId id="2147483828" r:id="rId5"/>
    <p:sldMasterId id="2147483836" r:id="rId6"/>
    <p:sldMasterId id="2147483865" r:id="rId7"/>
    <p:sldMasterId id="2147483900" r:id="rId8"/>
    <p:sldMasterId id="2147483914" r:id="rId9"/>
    <p:sldMasterId id="2147483921" r:id="rId10"/>
    <p:sldMasterId id="2147483936" r:id="rId11"/>
  </p:sldMasterIdLst>
  <p:notesMasterIdLst>
    <p:notesMasterId r:id="rId39"/>
  </p:notesMasterIdLst>
  <p:sldIdLst>
    <p:sldId id="256" r:id="rId12"/>
    <p:sldId id="2754" r:id="rId13"/>
    <p:sldId id="2893" r:id="rId14"/>
    <p:sldId id="2935" r:id="rId15"/>
    <p:sldId id="2953" r:id="rId16"/>
    <p:sldId id="4480" r:id="rId17"/>
    <p:sldId id="4479" r:id="rId18"/>
    <p:sldId id="4458" r:id="rId19"/>
    <p:sldId id="4472" r:id="rId20"/>
    <p:sldId id="260" r:id="rId21"/>
    <p:sldId id="1352" r:id="rId22"/>
    <p:sldId id="2940" r:id="rId23"/>
    <p:sldId id="2965" r:id="rId24"/>
    <p:sldId id="4469" r:id="rId25"/>
    <p:sldId id="4462" r:id="rId26"/>
    <p:sldId id="1326" r:id="rId27"/>
    <p:sldId id="2917" r:id="rId28"/>
    <p:sldId id="2967" r:id="rId29"/>
    <p:sldId id="4471" r:id="rId30"/>
    <p:sldId id="2944" r:id="rId31"/>
    <p:sldId id="2839" r:id="rId32"/>
    <p:sldId id="483" r:id="rId33"/>
    <p:sldId id="4476" r:id="rId34"/>
    <p:sldId id="4466" r:id="rId35"/>
    <p:sldId id="4454" r:id="rId36"/>
    <p:sldId id="4467" r:id="rId37"/>
    <p:sldId id="286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377B"/>
    <a:srgbClr val="00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58" autoAdjust="0"/>
    <p:restoredTop sz="94660"/>
  </p:normalViewPr>
  <p:slideViewPr>
    <p:cSldViewPr snapToGrid="0" showGuides="1">
      <p:cViewPr varScale="1">
        <p:scale>
          <a:sx n="93" d="100"/>
          <a:sy n="93" d="100"/>
        </p:scale>
        <p:origin x="168" y="72"/>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notesMaster" Target="notesMasters/notesMaster1.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9D1701-1E59-43E9-85A3-9D6E83D98888}" type="doc">
      <dgm:prSet loTypeId="urn:microsoft.com/office/officeart/2005/8/layout/hierarchy3" loCatId="hierarchy" qsTypeId="urn:microsoft.com/office/officeart/2005/8/quickstyle/simple3" qsCatId="simple" csTypeId="urn:microsoft.com/office/officeart/2005/8/colors/colorful5" csCatId="colorful" phldr="1"/>
      <dgm:spPr/>
      <dgm:t>
        <a:bodyPr/>
        <a:lstStyle/>
        <a:p>
          <a:endParaRPr lang="en-GB"/>
        </a:p>
      </dgm:t>
    </dgm:pt>
    <dgm:pt modelId="{0AD607E0-162F-40E4-B3A2-CA30A1E10B7E}">
      <dgm:prSet phldrT="[Text]" custT="1"/>
      <dgm:spPr/>
      <dgm:t>
        <a:bodyPr/>
        <a:lstStyle/>
        <a:p>
          <a:pPr marL="0" lvl="0" algn="ctr" defTabSz="533400">
            <a:lnSpc>
              <a:spcPct val="100000"/>
            </a:lnSpc>
            <a:spcBef>
              <a:spcPct val="0"/>
            </a:spcBef>
            <a:spcAft>
              <a:spcPts val="0"/>
            </a:spcAft>
            <a:buNone/>
          </a:pPr>
          <a:r>
            <a:rPr lang="fr-CH" sz="1200" b="1" kern="1200" dirty="0">
              <a:latin typeface="Arial Narrow" panose="020B0606020202030204" pitchFamily="34" charset="0"/>
            </a:rPr>
            <a:t>Physics, </a:t>
          </a:r>
          <a:r>
            <a:rPr lang="fr-CH" sz="1200" b="1" kern="1200" dirty="0" err="1">
              <a:latin typeface="Arial Narrow" panose="020B0606020202030204" pitchFamily="34" charset="0"/>
            </a:rPr>
            <a:t>Experiments</a:t>
          </a:r>
          <a:r>
            <a:rPr lang="fr-CH" sz="1200" b="1" kern="1200" dirty="0">
              <a:latin typeface="Arial Narrow" panose="020B0606020202030204" pitchFamily="34" charset="0"/>
            </a:rPr>
            <a:t> and Detectors</a:t>
          </a:r>
          <a:br>
            <a:rPr lang="fr-CH" sz="1200" b="1" kern="1200" dirty="0">
              <a:latin typeface="Arial Narrow" panose="020B0606020202030204" pitchFamily="34" charset="0"/>
            </a:rPr>
          </a:br>
          <a:r>
            <a:rPr lang="fr-CH" sz="1000" b="0" kern="1200" dirty="0">
              <a:solidFill>
                <a:prstClr val="black"/>
              </a:solidFill>
              <a:latin typeface="Arial Narrow" panose="020B0606020202030204" pitchFamily="34" charset="0"/>
              <a:ea typeface="+mn-ea"/>
              <a:cs typeface="+mn-cs"/>
            </a:rPr>
            <a:t>Patrick Janot, Christophe Grojean</a:t>
          </a:r>
          <a:endParaRPr lang="en-GB" sz="1000" b="0" kern="1200" dirty="0">
            <a:solidFill>
              <a:prstClr val="black"/>
            </a:solidFill>
            <a:latin typeface="Arial Narrow" panose="020B0606020202030204" pitchFamily="34" charset="0"/>
            <a:ea typeface="+mn-ea"/>
            <a:cs typeface="+mn-cs"/>
          </a:endParaRPr>
        </a:p>
      </dgm:t>
    </dgm:pt>
    <dgm:pt modelId="{C740FFED-7D1C-47FE-8AAE-92E2B33F01DF}" type="parTrans" cxnId="{C9C543AF-E94B-47C9-9FC7-DE0DBDB900A8}">
      <dgm:prSet/>
      <dgm:spPr/>
      <dgm:t>
        <a:bodyPr/>
        <a:lstStyle/>
        <a:p>
          <a:endParaRPr lang="en-GB"/>
        </a:p>
      </dgm:t>
    </dgm:pt>
    <dgm:pt modelId="{89DD05DE-4F5D-4E4A-BD73-2B2F83375E6D}" type="sibTrans" cxnId="{C9C543AF-E94B-47C9-9FC7-DE0DBDB900A8}">
      <dgm:prSet/>
      <dgm:spPr/>
      <dgm:t>
        <a:bodyPr/>
        <a:lstStyle/>
        <a:p>
          <a:endParaRPr lang="en-US"/>
        </a:p>
      </dgm:t>
    </dgm:pt>
    <dgm:pt modelId="{04B9474B-0DE3-4020-8991-3FC6735182F6}">
      <dgm:prSet phldrT="[Text]" custT="1"/>
      <dgm:spPr/>
      <dgm:t>
        <a:bodyPr/>
        <a:lstStyle/>
        <a:p>
          <a:r>
            <a:rPr lang="fr-CH" sz="1000" b="1" dirty="0" err="1">
              <a:latin typeface="Arial Narrow" panose="020B0606020202030204" pitchFamily="34" charset="0"/>
            </a:rPr>
            <a:t>Physics</a:t>
          </a:r>
          <a:r>
            <a:rPr lang="fr-CH" sz="1000" b="1" dirty="0">
              <a:latin typeface="Arial Narrow" panose="020B0606020202030204" pitchFamily="34" charset="0"/>
            </a:rPr>
            <a:t> programme</a:t>
          </a:r>
        </a:p>
        <a:p>
          <a:r>
            <a:rPr lang="fr-CH" sz="1000" b="0" dirty="0">
              <a:latin typeface="Arial Narrow" panose="020B0606020202030204" pitchFamily="34" charset="0"/>
            </a:rPr>
            <a:t>Matthew </a:t>
          </a:r>
          <a:r>
            <a:rPr lang="fr-CH" sz="1000" b="0" dirty="0" err="1">
              <a:latin typeface="Arial Narrow" panose="020B0606020202030204" pitchFamily="34" charset="0"/>
            </a:rPr>
            <a:t>McCullough</a:t>
          </a:r>
          <a:r>
            <a:rPr lang="fr-CH" sz="1000" b="0" dirty="0">
              <a:latin typeface="Arial Narrow" panose="020B0606020202030204" pitchFamily="34" charset="0"/>
            </a:rPr>
            <a:t>, Frank Simon</a:t>
          </a:r>
          <a:endParaRPr lang="en-GB" sz="1000" b="0" dirty="0">
            <a:latin typeface="Arial Narrow" panose="020B0606020202030204" pitchFamily="34" charset="0"/>
          </a:endParaRPr>
        </a:p>
      </dgm:t>
    </dgm:pt>
    <dgm:pt modelId="{683C1EF2-D028-412C-A003-41159C074487}" type="parTrans" cxnId="{65A198D2-D5C8-433B-BD66-C93C7064ECE8}">
      <dgm:prSet/>
      <dgm:spPr/>
      <dgm:t>
        <a:bodyPr/>
        <a:lstStyle/>
        <a:p>
          <a:endParaRPr lang="en-GB"/>
        </a:p>
      </dgm:t>
    </dgm:pt>
    <dgm:pt modelId="{5C4835B3-250E-44EE-BE6D-F3ECEA5FE8B3}" type="sibTrans" cxnId="{65A198D2-D5C8-433B-BD66-C93C7064ECE8}">
      <dgm:prSet/>
      <dgm:spPr/>
      <dgm:t>
        <a:bodyPr/>
        <a:lstStyle/>
        <a:p>
          <a:endParaRPr lang="en-GB"/>
        </a:p>
      </dgm:t>
    </dgm:pt>
    <dgm:pt modelId="{BCDC02AD-1057-4955-9A4E-C71E0E336E86}">
      <dgm:prSet phldrT="[Text]" custT="1"/>
      <dgm:spPr/>
      <dgm:t>
        <a:bodyPr/>
        <a:lstStyle/>
        <a:p>
          <a:pPr>
            <a:lnSpc>
              <a:spcPct val="90000"/>
            </a:lnSpc>
          </a:pPr>
          <a:r>
            <a:rPr lang="fr-CH" sz="1200" b="1" dirty="0" err="1">
              <a:latin typeface="Arial Narrow" panose="020B0606020202030204" pitchFamily="34" charset="0"/>
            </a:rPr>
            <a:t>Accelerators</a:t>
          </a:r>
          <a:endParaRPr lang="fr-CH" sz="1200" b="1" dirty="0">
            <a:latin typeface="Arial Narrow" panose="020B0606020202030204" pitchFamily="34" charset="0"/>
          </a:endParaRPr>
        </a:p>
        <a:p>
          <a:pPr>
            <a:lnSpc>
              <a:spcPct val="100000"/>
            </a:lnSpc>
          </a:pPr>
          <a:r>
            <a:rPr lang="fr-CH" sz="1000" b="0" dirty="0">
              <a:latin typeface="Arial Narrow" panose="020B0606020202030204" pitchFamily="34" charset="0"/>
            </a:rPr>
            <a:t>Tor Raubenheimer</a:t>
          </a:r>
          <a:br>
            <a:rPr lang="fr-CH" sz="1000" b="0" dirty="0">
              <a:latin typeface="Arial Narrow" panose="020B0606020202030204" pitchFamily="34" charset="0"/>
            </a:rPr>
          </a:br>
          <a:r>
            <a:rPr lang="fr-CH" sz="1000" b="0" dirty="0">
              <a:latin typeface="Arial Narrow" panose="020B0606020202030204" pitchFamily="34" charset="0"/>
            </a:rPr>
            <a:t>Frank Zimmermann</a:t>
          </a:r>
          <a:endParaRPr lang="en-GB" sz="1000" b="0" dirty="0">
            <a:latin typeface="Arial Narrow" panose="020B0606020202030204" pitchFamily="34" charset="0"/>
          </a:endParaRPr>
        </a:p>
      </dgm:t>
    </dgm:pt>
    <dgm:pt modelId="{3A17677B-566D-4198-A23A-C7CDEDDE7A22}" type="parTrans" cxnId="{3C96C010-0DD2-4432-9D70-57A13B4C6BA4}">
      <dgm:prSet/>
      <dgm:spPr/>
      <dgm:t>
        <a:bodyPr/>
        <a:lstStyle/>
        <a:p>
          <a:endParaRPr lang="en-GB"/>
        </a:p>
      </dgm:t>
    </dgm:pt>
    <dgm:pt modelId="{16CE5DEC-BC0B-4FC9-BDD7-520BBB48918A}" type="sibTrans" cxnId="{3C96C010-0DD2-4432-9D70-57A13B4C6BA4}">
      <dgm:prSet/>
      <dgm:spPr/>
      <dgm:t>
        <a:bodyPr/>
        <a:lstStyle/>
        <a:p>
          <a:endParaRPr lang="en-US"/>
        </a:p>
      </dgm:t>
    </dgm:pt>
    <dgm:pt modelId="{916B0471-ECB1-4B96-BE91-6B40900960EE}">
      <dgm:prSet phldrT="[Text]" custT="1"/>
      <dgm:spPr/>
      <dgm:t>
        <a:bodyPr/>
        <a:lstStyle/>
        <a:p>
          <a:r>
            <a:rPr lang="fr-CH" sz="1000" b="1" dirty="0">
              <a:latin typeface="Arial Narrow" panose="020B0606020202030204" pitchFamily="34" charset="0"/>
            </a:rPr>
            <a:t>Project organisation model</a:t>
          </a:r>
        </a:p>
        <a:p>
          <a:r>
            <a:rPr lang="fr-CH" sz="1000" b="0" dirty="0">
              <a:latin typeface="Arial Narrow" panose="020B0606020202030204" pitchFamily="34" charset="0"/>
            </a:rPr>
            <a:t>NN</a:t>
          </a:r>
          <a:endParaRPr lang="en-GB" sz="1000" b="0" dirty="0">
            <a:latin typeface="Arial Narrow" panose="020B0606020202030204" pitchFamily="34" charset="0"/>
          </a:endParaRPr>
        </a:p>
      </dgm:t>
    </dgm:pt>
    <dgm:pt modelId="{DA6F557D-82D3-4AC0-9F43-514BA5E765EB}" type="parTrans" cxnId="{0EA3BFD4-3E3A-49AC-B144-2C9B1A20AC7B}">
      <dgm:prSet/>
      <dgm:spPr/>
      <dgm:t>
        <a:bodyPr/>
        <a:lstStyle/>
        <a:p>
          <a:endParaRPr lang="en-GB"/>
        </a:p>
      </dgm:t>
    </dgm:pt>
    <dgm:pt modelId="{B1EB2BDC-3156-4494-8CA7-CF3621E856F9}" type="sibTrans" cxnId="{0EA3BFD4-3E3A-49AC-B144-2C9B1A20AC7B}">
      <dgm:prSet/>
      <dgm:spPr/>
      <dgm:t>
        <a:bodyPr/>
        <a:lstStyle/>
        <a:p>
          <a:endParaRPr lang="en-GB"/>
        </a:p>
      </dgm:t>
    </dgm:pt>
    <dgm:pt modelId="{D2BA2B12-318D-4358-94A9-777AFD9BEA68}">
      <dgm:prSet phldrT="[Text]" custT="1"/>
      <dgm:spPr/>
      <dgm:t>
        <a:bodyPr/>
        <a:lstStyle/>
        <a:p>
          <a:r>
            <a:rPr lang="fr-CH" sz="1200" b="1" dirty="0">
              <a:latin typeface="Arial Narrow" panose="020B0606020202030204" pitchFamily="34" charset="0"/>
            </a:rPr>
            <a:t>Technical Infrastructures</a:t>
          </a:r>
        </a:p>
        <a:p>
          <a:r>
            <a:rPr lang="fr-CH" sz="1000" b="0" dirty="0">
              <a:latin typeface="Arial Narrow" panose="020B0606020202030204" pitchFamily="34" charset="0"/>
            </a:rPr>
            <a:t>Jean-Paul Burnet, Klaus Hanke</a:t>
          </a:r>
          <a:endParaRPr lang="en-GB" sz="1000" b="0" dirty="0">
            <a:latin typeface="Arial Narrow" panose="020B0606020202030204" pitchFamily="34" charset="0"/>
          </a:endParaRPr>
        </a:p>
      </dgm:t>
    </dgm:pt>
    <dgm:pt modelId="{9F8AA1F6-DFFA-4CEF-8547-B69F18AADD74}" type="parTrans" cxnId="{FCDA1E4E-6A6E-4980-BFA5-EF3579906E60}">
      <dgm:prSet/>
      <dgm:spPr/>
      <dgm:t>
        <a:bodyPr/>
        <a:lstStyle/>
        <a:p>
          <a:endParaRPr lang="en-GB"/>
        </a:p>
      </dgm:t>
    </dgm:pt>
    <dgm:pt modelId="{78CFA68D-569A-44EC-9E3E-9F8F3B46C9F8}" type="sibTrans" cxnId="{FCDA1E4E-6A6E-4980-BFA5-EF3579906E60}">
      <dgm:prSet/>
      <dgm:spPr/>
      <dgm:t>
        <a:bodyPr/>
        <a:lstStyle/>
        <a:p>
          <a:endParaRPr lang="en-US"/>
        </a:p>
      </dgm:t>
    </dgm:pt>
    <dgm:pt modelId="{60D42176-B5EC-462F-A49C-805DFA1FF0A9}">
      <dgm:prSet phldrT="[Text]" custT="1"/>
      <dgm:spPr/>
      <dgm:t>
        <a:bodyPr/>
        <a:lstStyle/>
        <a:p>
          <a:r>
            <a:rPr lang="fr-CH" sz="1200" b="1" dirty="0">
              <a:latin typeface="Arial Narrow" panose="020B0606020202030204" pitchFamily="34" charset="0"/>
            </a:rPr>
            <a:t>Host State </a:t>
          </a:r>
          <a:r>
            <a:rPr lang="fr-CH" sz="1200" b="1" dirty="0" err="1">
              <a:latin typeface="Arial Narrow" panose="020B0606020202030204" pitchFamily="34" charset="0"/>
            </a:rPr>
            <a:t>processes</a:t>
          </a:r>
          <a:r>
            <a:rPr lang="fr-CH" sz="1200" b="1" dirty="0">
              <a:latin typeface="Arial Narrow" panose="020B0606020202030204" pitchFamily="34" charset="0"/>
            </a:rPr>
            <a:t> and civil engineering</a:t>
          </a:r>
        </a:p>
        <a:p>
          <a:r>
            <a:rPr lang="fr-CH" sz="1000" b="0" dirty="0">
              <a:latin typeface="Arial Narrow" panose="020B0606020202030204" pitchFamily="34" charset="0"/>
            </a:rPr>
            <a:t>Timothy Watson</a:t>
          </a:r>
          <a:endParaRPr lang="en-GB" sz="1000" b="0" dirty="0">
            <a:latin typeface="Arial Narrow" panose="020B0606020202030204" pitchFamily="34" charset="0"/>
          </a:endParaRPr>
        </a:p>
      </dgm:t>
    </dgm:pt>
    <dgm:pt modelId="{6672196C-465B-456E-AC14-6751408813AF}" type="parTrans" cxnId="{3A596355-D153-42EF-9B5F-2DE8EE167021}">
      <dgm:prSet/>
      <dgm:spPr/>
      <dgm:t>
        <a:bodyPr/>
        <a:lstStyle/>
        <a:p>
          <a:endParaRPr lang="en-GB"/>
        </a:p>
      </dgm:t>
    </dgm:pt>
    <dgm:pt modelId="{9555440F-5F5C-421B-A430-35B4A3EABAB7}" type="sibTrans" cxnId="{3A596355-D153-42EF-9B5F-2DE8EE167021}">
      <dgm:prSet/>
      <dgm:spPr/>
      <dgm:t>
        <a:bodyPr/>
        <a:lstStyle/>
        <a:p>
          <a:endParaRPr lang="en-US"/>
        </a:p>
      </dgm:t>
    </dgm:pt>
    <dgm:pt modelId="{981DE575-891F-4779-A80E-50F0EEDEB373}">
      <dgm:prSet phldrT="[Text]" custT="1"/>
      <dgm:spPr/>
      <dgm:t>
        <a:bodyPr/>
        <a:lstStyle/>
        <a:p>
          <a:r>
            <a:rPr lang="fr-CH" sz="1200" b="1" dirty="0">
              <a:latin typeface="Arial Narrow" panose="020B0606020202030204" pitchFamily="34" charset="0"/>
            </a:rPr>
            <a:t>Organisation and </a:t>
          </a:r>
          <a:r>
            <a:rPr lang="fr-CH" sz="1200" b="1" dirty="0" err="1">
              <a:latin typeface="Arial Narrow" panose="020B0606020202030204" pitchFamily="34" charset="0"/>
            </a:rPr>
            <a:t>financing</a:t>
          </a:r>
          <a:r>
            <a:rPr lang="fr-CH" sz="1200" b="1" dirty="0">
              <a:latin typeface="Arial Narrow" panose="020B0606020202030204" pitchFamily="34" charset="0"/>
            </a:rPr>
            <a:t> </a:t>
          </a:r>
          <a:r>
            <a:rPr lang="fr-CH" sz="1200" b="1" dirty="0" err="1">
              <a:latin typeface="Arial Narrow" panose="020B0606020202030204" pitchFamily="34" charset="0"/>
            </a:rPr>
            <a:t>models</a:t>
          </a:r>
          <a:endParaRPr lang="fr-CH" sz="1200" b="1" dirty="0">
            <a:latin typeface="Arial Narrow" panose="020B0606020202030204" pitchFamily="34" charset="0"/>
          </a:endParaRPr>
        </a:p>
        <a:p>
          <a:r>
            <a:rPr lang="fr-CH" sz="1000" b="0" dirty="0">
              <a:latin typeface="Arial Narrow" panose="020B0606020202030204" pitchFamily="34" charset="0"/>
            </a:rPr>
            <a:t>Florian Sonnemann</a:t>
          </a:r>
          <a:endParaRPr lang="en-GB" sz="1000" b="0" dirty="0">
            <a:latin typeface="Arial Narrow" panose="020B0606020202030204" pitchFamily="34" charset="0"/>
          </a:endParaRPr>
        </a:p>
      </dgm:t>
    </dgm:pt>
    <dgm:pt modelId="{075F0E05-3A99-4BAC-93E0-B3C6501EA08D}" type="parTrans" cxnId="{CFB2FBEB-3F19-49BB-907A-8E686572020E}">
      <dgm:prSet/>
      <dgm:spPr/>
      <dgm:t>
        <a:bodyPr/>
        <a:lstStyle/>
        <a:p>
          <a:endParaRPr lang="en-GB"/>
        </a:p>
      </dgm:t>
    </dgm:pt>
    <dgm:pt modelId="{C4F65E80-9D2A-47E5-9A40-165D098BA13B}" type="sibTrans" cxnId="{CFB2FBEB-3F19-49BB-907A-8E686572020E}">
      <dgm:prSet/>
      <dgm:spPr/>
      <dgm:t>
        <a:bodyPr/>
        <a:lstStyle/>
        <a:p>
          <a:endParaRPr lang="en-US"/>
        </a:p>
      </dgm:t>
    </dgm:pt>
    <dgm:pt modelId="{C4EC2BD6-362C-40AE-B544-09DAEE30BDA5}">
      <dgm:prSet phldrT="[Text]" custT="1"/>
      <dgm:spPr/>
      <dgm:t>
        <a:bodyPr/>
        <a:lstStyle/>
        <a:p>
          <a:r>
            <a:rPr lang="en-GB" sz="1000" b="1" dirty="0">
              <a:latin typeface="Arial Narrow" panose="020B0606020202030204" pitchFamily="34" charset="0"/>
            </a:rPr>
            <a:t>FCC-ee collider design</a:t>
          </a:r>
        </a:p>
        <a:p>
          <a:r>
            <a:rPr lang="en-GB" sz="1000" b="0" dirty="0">
              <a:latin typeface="Arial Narrow" panose="020B0606020202030204" pitchFamily="34" charset="0"/>
            </a:rPr>
            <a:t>Katsunobu Oide </a:t>
          </a:r>
        </a:p>
      </dgm:t>
    </dgm:pt>
    <dgm:pt modelId="{E2B5B9A7-B106-4DF2-96D3-A4FCC5A51824}" type="parTrans" cxnId="{C381F0D3-18C6-4198-B938-77DD9C7B245F}">
      <dgm:prSet/>
      <dgm:spPr/>
      <dgm:t>
        <a:bodyPr/>
        <a:lstStyle/>
        <a:p>
          <a:endParaRPr lang="en-GB"/>
        </a:p>
      </dgm:t>
    </dgm:pt>
    <dgm:pt modelId="{70006FBC-E506-4ADF-92F0-6FF6FB9F12E1}" type="sibTrans" cxnId="{C381F0D3-18C6-4198-B938-77DD9C7B245F}">
      <dgm:prSet/>
      <dgm:spPr/>
      <dgm:t>
        <a:bodyPr/>
        <a:lstStyle/>
        <a:p>
          <a:endParaRPr lang="en-GB"/>
        </a:p>
      </dgm:t>
    </dgm:pt>
    <dgm:pt modelId="{9F053164-D350-4235-B865-24DDB0D8EBC9}">
      <dgm:prSet phldrT="[Text]" custT="1"/>
      <dgm:spPr/>
      <dgm:t>
        <a:bodyPr/>
        <a:lstStyle/>
        <a:p>
          <a:r>
            <a:rPr lang="en-GB" sz="1000" b="1" dirty="0">
              <a:latin typeface="Arial Narrow" panose="020B0606020202030204" pitchFamily="34" charset="0"/>
            </a:rPr>
            <a:t>FCC-hh design</a:t>
          </a:r>
        </a:p>
        <a:p>
          <a:r>
            <a:rPr lang="en-GB" sz="1000" b="0" dirty="0">
              <a:latin typeface="Arial Narrow" panose="020B0606020202030204" pitchFamily="34" charset="0"/>
            </a:rPr>
            <a:t>Massimo Giovannozzi</a:t>
          </a:r>
        </a:p>
      </dgm:t>
    </dgm:pt>
    <dgm:pt modelId="{F2FED24D-DCDF-4F58-8330-22DDC8DB0CD7}" type="parTrans" cxnId="{5837E184-628A-466C-87CD-12FC1B84E7DB}">
      <dgm:prSet/>
      <dgm:spPr/>
      <dgm:t>
        <a:bodyPr/>
        <a:lstStyle/>
        <a:p>
          <a:endParaRPr lang="en-GB"/>
        </a:p>
      </dgm:t>
    </dgm:pt>
    <dgm:pt modelId="{8BA4ACCE-9F16-44A9-9669-23752CC7F7C8}" type="sibTrans" cxnId="{5837E184-628A-466C-87CD-12FC1B84E7DB}">
      <dgm:prSet/>
      <dgm:spPr/>
      <dgm:t>
        <a:bodyPr/>
        <a:lstStyle/>
        <a:p>
          <a:endParaRPr lang="en-GB"/>
        </a:p>
      </dgm:t>
    </dgm:pt>
    <dgm:pt modelId="{1EF12FB3-DBAA-4488-BE5C-EA024F87ED8C}">
      <dgm:prSet phldrT="[Text]" custT="1"/>
      <dgm:spPr/>
      <dgm:t>
        <a:bodyPr/>
        <a:lstStyle/>
        <a:p>
          <a:r>
            <a:rPr lang="en-GB" sz="1000" b="1" dirty="0">
              <a:latin typeface="Arial Narrow" panose="020B0606020202030204" pitchFamily="34" charset="0"/>
            </a:rPr>
            <a:t>Technology R&amp;D</a:t>
          </a:r>
        </a:p>
        <a:p>
          <a:r>
            <a:rPr lang="en-GB" sz="1000" b="0" dirty="0">
              <a:latin typeface="Arial Narrow" panose="020B0606020202030204" pitchFamily="34" charset="0"/>
            </a:rPr>
            <a:t>Roberto Losito</a:t>
          </a:r>
        </a:p>
      </dgm:t>
    </dgm:pt>
    <dgm:pt modelId="{4B36FC1A-D3C9-486F-93BE-AB463F2FBF6A}" type="parTrans" cxnId="{52930121-76FB-445C-A119-7E95D3ADA89D}">
      <dgm:prSet/>
      <dgm:spPr/>
      <dgm:t>
        <a:bodyPr/>
        <a:lstStyle/>
        <a:p>
          <a:endParaRPr lang="en-GB"/>
        </a:p>
      </dgm:t>
    </dgm:pt>
    <dgm:pt modelId="{3C3DA88B-D23D-4735-94F0-5781854EF7AA}" type="sibTrans" cxnId="{52930121-76FB-445C-A119-7E95D3ADA89D}">
      <dgm:prSet/>
      <dgm:spPr/>
      <dgm:t>
        <a:bodyPr/>
        <a:lstStyle/>
        <a:p>
          <a:endParaRPr lang="en-GB"/>
        </a:p>
      </dgm:t>
    </dgm:pt>
    <dgm:pt modelId="{864290A5-5BA5-4C7F-B405-4729EEBD6B6B}">
      <dgm:prSet phldrT="[Text]" custT="1"/>
      <dgm:spPr/>
      <dgm:t>
        <a:bodyPr/>
        <a:lstStyle/>
        <a:p>
          <a:r>
            <a:rPr lang="en-GB" sz="1000" b="1" dirty="0">
              <a:latin typeface="Arial Narrow" panose="020B0606020202030204" pitchFamily="34" charset="0"/>
            </a:rPr>
            <a:t>FCC-</a:t>
          </a:r>
          <a:r>
            <a:rPr lang="en-GB" sz="1000" b="1" dirty="0" err="1">
              <a:latin typeface="Arial Narrow" panose="020B0606020202030204" pitchFamily="34" charset="0"/>
            </a:rPr>
            <a:t>ee</a:t>
          </a:r>
          <a:r>
            <a:rPr lang="en-GB" sz="1000" b="1" dirty="0">
              <a:latin typeface="Arial Narrow" panose="020B0606020202030204" pitchFamily="34" charset="0"/>
            </a:rPr>
            <a:t> booster design</a:t>
          </a:r>
        </a:p>
        <a:p>
          <a:r>
            <a:rPr lang="en-GB" sz="1000" b="0" dirty="0">
              <a:latin typeface="Arial Narrow" panose="020B0606020202030204" pitchFamily="34" charset="0"/>
            </a:rPr>
            <a:t>Antoine </a:t>
          </a:r>
          <a:r>
            <a:rPr lang="en-GB" sz="1000" b="0" dirty="0" err="1">
              <a:latin typeface="Arial Narrow" panose="020B0606020202030204" pitchFamily="34" charset="0"/>
            </a:rPr>
            <a:t>Chancé</a:t>
          </a:r>
          <a:endParaRPr lang="en-GB" sz="1000" b="0" dirty="0">
            <a:latin typeface="Arial Narrow" panose="020B0606020202030204" pitchFamily="34" charset="0"/>
          </a:endParaRPr>
        </a:p>
      </dgm:t>
    </dgm:pt>
    <dgm:pt modelId="{1644F5A3-6AFE-4CFC-9E2F-6FD715E5E3E9}" type="parTrans" cxnId="{D10F20F8-BF9E-4F81-84A8-49A781D3C1BF}">
      <dgm:prSet/>
      <dgm:spPr/>
      <dgm:t>
        <a:bodyPr/>
        <a:lstStyle/>
        <a:p>
          <a:endParaRPr lang="en-GB"/>
        </a:p>
      </dgm:t>
    </dgm:pt>
    <dgm:pt modelId="{AA788E5F-BAF3-44DC-AF7E-6BF4CD225AF9}" type="sibTrans" cxnId="{D10F20F8-BF9E-4F81-84A8-49A781D3C1BF}">
      <dgm:prSet/>
      <dgm:spPr/>
      <dgm:t>
        <a:bodyPr/>
        <a:lstStyle/>
        <a:p>
          <a:endParaRPr lang="en-GB"/>
        </a:p>
      </dgm:t>
    </dgm:pt>
    <dgm:pt modelId="{DB84F1F5-894D-4EA8-9100-3AFB6CFDF179}">
      <dgm:prSet phldrT="[Text]" custT="1"/>
      <dgm:spPr/>
      <dgm:t>
        <a:bodyPr/>
        <a:lstStyle/>
        <a:p>
          <a:r>
            <a:rPr lang="en-GB" sz="1000" b="1" dirty="0">
              <a:latin typeface="Arial Narrow" panose="020B0606020202030204" pitchFamily="34" charset="0"/>
            </a:rPr>
            <a:t>FCC-</a:t>
          </a:r>
          <a:r>
            <a:rPr lang="en-GB" sz="1000" b="1" dirty="0" err="1">
              <a:latin typeface="Arial Narrow" panose="020B0606020202030204" pitchFamily="34" charset="0"/>
            </a:rPr>
            <a:t>ee</a:t>
          </a:r>
          <a:r>
            <a:rPr lang="en-GB" sz="1000" b="1" dirty="0">
              <a:latin typeface="Arial Narrow" panose="020B0606020202030204" pitchFamily="34" charset="0"/>
            </a:rPr>
            <a:t> injector</a:t>
          </a:r>
        </a:p>
        <a:p>
          <a:r>
            <a:rPr lang="en-GB" sz="1000" b="0" dirty="0">
              <a:latin typeface="Arial Narrow" panose="020B0606020202030204" pitchFamily="34" charset="0"/>
            </a:rPr>
            <a:t>Paolo Craievich, Alexej Grudiev</a:t>
          </a:r>
        </a:p>
      </dgm:t>
    </dgm:pt>
    <dgm:pt modelId="{8CA4E8D1-0483-4EC7-AA9B-1ED0DF9A0684}" type="parTrans" cxnId="{AF022EE6-FC97-4CE0-B497-E8AD768C2DB6}">
      <dgm:prSet/>
      <dgm:spPr/>
      <dgm:t>
        <a:bodyPr/>
        <a:lstStyle/>
        <a:p>
          <a:endParaRPr lang="en-GB"/>
        </a:p>
      </dgm:t>
    </dgm:pt>
    <dgm:pt modelId="{845B2DFF-2567-4C10-9248-1336BCC03842}" type="sibTrans" cxnId="{AF022EE6-FC97-4CE0-B497-E8AD768C2DB6}">
      <dgm:prSet/>
      <dgm:spPr/>
      <dgm:t>
        <a:bodyPr/>
        <a:lstStyle/>
        <a:p>
          <a:endParaRPr lang="en-GB"/>
        </a:p>
      </dgm:t>
    </dgm:pt>
    <dgm:pt modelId="{ACE229B5-4145-420A-96C2-EAAEC67B60D4}">
      <dgm:prSet phldrT="[Text]" custT="1"/>
      <dgm:spPr/>
      <dgm:t>
        <a:bodyPr/>
        <a:lstStyle/>
        <a:p>
          <a:r>
            <a:rPr lang="en-GB" sz="900" b="1" dirty="0">
              <a:latin typeface="Arial Narrow" panose="020B0606020202030204" pitchFamily="34" charset="0"/>
            </a:rPr>
            <a:t>FCC-ee energy calibration  polarization</a:t>
          </a:r>
        </a:p>
        <a:p>
          <a:r>
            <a:rPr lang="en-GB" sz="1000" b="0" dirty="0">
              <a:latin typeface="Arial Narrow" panose="020B0606020202030204" pitchFamily="34" charset="0"/>
            </a:rPr>
            <a:t>Alain Blondel, Jorg Wenninger</a:t>
          </a:r>
        </a:p>
      </dgm:t>
    </dgm:pt>
    <dgm:pt modelId="{7FBBFB9E-FBD6-4E83-B0F4-071BA7B27B66}" type="parTrans" cxnId="{3F6CFD9F-3EB9-4FA9-8BA8-379BCFE8E10A}">
      <dgm:prSet/>
      <dgm:spPr/>
      <dgm:t>
        <a:bodyPr/>
        <a:lstStyle/>
        <a:p>
          <a:endParaRPr lang="en-GB"/>
        </a:p>
      </dgm:t>
    </dgm:pt>
    <dgm:pt modelId="{CD205E92-B581-432D-82D8-0B029D0CF57D}" type="sibTrans" cxnId="{3F6CFD9F-3EB9-4FA9-8BA8-379BCFE8E10A}">
      <dgm:prSet/>
      <dgm:spPr/>
      <dgm:t>
        <a:bodyPr/>
        <a:lstStyle/>
        <a:p>
          <a:endParaRPr lang="en-GB"/>
        </a:p>
      </dgm:t>
    </dgm:pt>
    <dgm:pt modelId="{5A1B5F4E-5A9F-4398-BE40-74D84846C67D}">
      <dgm:prSet phldrT="[Text]" custT="1"/>
      <dgm:spPr/>
      <dgm:t>
        <a:bodyPr/>
        <a:lstStyle/>
        <a:p>
          <a:r>
            <a:rPr lang="en-GB" sz="1000" b="1" dirty="0">
              <a:latin typeface="Arial Narrow" panose="020B0606020202030204" pitchFamily="34" charset="0"/>
            </a:rPr>
            <a:t>FCC-ee MDI</a:t>
          </a:r>
          <a:br>
            <a:rPr lang="en-GB" sz="1000" b="1" dirty="0">
              <a:latin typeface="Arial Narrow" panose="020B0606020202030204" pitchFamily="34" charset="0"/>
            </a:rPr>
          </a:br>
          <a:r>
            <a:rPr lang="en-GB" sz="1000" b="0" dirty="0">
              <a:latin typeface="Arial Narrow" panose="020B0606020202030204" pitchFamily="34" charset="0"/>
            </a:rPr>
            <a:t>Manuela Boscolo, Mike Sullivan</a:t>
          </a:r>
        </a:p>
      </dgm:t>
    </dgm:pt>
    <dgm:pt modelId="{CAB41AAA-C381-4140-908F-A9B74EC91AD9}" type="parTrans" cxnId="{9AB29169-45D0-4247-A06B-C423FE9F39A9}">
      <dgm:prSet/>
      <dgm:spPr/>
      <dgm:t>
        <a:bodyPr/>
        <a:lstStyle/>
        <a:p>
          <a:endParaRPr lang="en-GB"/>
        </a:p>
      </dgm:t>
    </dgm:pt>
    <dgm:pt modelId="{E71C7DDF-055B-4E84-A95B-7ACA30533A81}" type="sibTrans" cxnId="{9AB29169-45D0-4247-A06B-C423FE9F39A9}">
      <dgm:prSet/>
      <dgm:spPr/>
      <dgm:t>
        <a:bodyPr/>
        <a:lstStyle/>
        <a:p>
          <a:endParaRPr lang="en-GB"/>
        </a:p>
      </dgm:t>
    </dgm:pt>
    <dgm:pt modelId="{74FBC27C-806E-45D1-BC82-17AA2D8D0F32}">
      <dgm:prSet phldrT="[Text]" custT="1"/>
      <dgm:spPr/>
      <dgm:t>
        <a:bodyPr/>
        <a:lstStyle/>
        <a:p>
          <a:r>
            <a:rPr lang="en-GB" sz="1000" b="1" dirty="0">
              <a:latin typeface="Arial Narrow" panose="020B0606020202030204" pitchFamily="34" charset="0"/>
            </a:rPr>
            <a:t>Integration</a:t>
          </a:r>
        </a:p>
        <a:p>
          <a:r>
            <a:rPr lang="en-GB" sz="1000" b="0" dirty="0">
              <a:latin typeface="Arial Narrow" panose="020B0606020202030204" pitchFamily="34" charset="0"/>
            </a:rPr>
            <a:t>Jean-Pierre Corso</a:t>
          </a:r>
        </a:p>
      </dgm:t>
    </dgm:pt>
    <dgm:pt modelId="{CA643E4A-7B75-4255-BED5-353EF82BA8D6}" type="parTrans" cxnId="{A2C369C2-224A-449B-83B2-5F1CEBA036D5}">
      <dgm:prSet/>
      <dgm:spPr/>
      <dgm:t>
        <a:bodyPr/>
        <a:lstStyle/>
        <a:p>
          <a:endParaRPr lang="en-GB"/>
        </a:p>
      </dgm:t>
    </dgm:pt>
    <dgm:pt modelId="{2F2B27D8-34AC-4984-849B-D2FB48CC02EF}" type="sibTrans" cxnId="{A2C369C2-224A-449B-83B2-5F1CEBA036D5}">
      <dgm:prSet/>
      <dgm:spPr/>
      <dgm:t>
        <a:bodyPr/>
        <a:lstStyle/>
        <a:p>
          <a:endParaRPr lang="en-GB"/>
        </a:p>
      </dgm:t>
    </dgm:pt>
    <dgm:pt modelId="{4C3A2EC1-70EC-4C39-AD91-C6F10F6903E4}">
      <dgm:prSet phldrT="[Text]" custT="1"/>
      <dgm:spPr/>
      <dgm:t>
        <a:bodyPr/>
        <a:lstStyle/>
        <a:p>
          <a:r>
            <a:rPr lang="en-GB" sz="1000" b="1" dirty="0">
              <a:latin typeface="Arial Narrow" panose="020B0606020202030204" pitchFamily="34" charset="0"/>
            </a:rPr>
            <a:t>Geodesy &amp; survey</a:t>
          </a:r>
        </a:p>
        <a:p>
          <a:r>
            <a:rPr lang="en-GB" sz="1000" b="0" dirty="0">
              <a:latin typeface="Arial Narrow" panose="020B0606020202030204" pitchFamily="34" charset="0"/>
            </a:rPr>
            <a:t>Hélène Mainaud Durand</a:t>
          </a:r>
        </a:p>
      </dgm:t>
    </dgm:pt>
    <dgm:pt modelId="{875B0ED4-E783-4367-8C04-1AC0697725D1}" type="parTrans" cxnId="{01B26E75-37C0-44E4-8FD8-FD1BD708FC43}">
      <dgm:prSet/>
      <dgm:spPr/>
      <dgm:t>
        <a:bodyPr/>
        <a:lstStyle/>
        <a:p>
          <a:endParaRPr lang="en-GB"/>
        </a:p>
      </dgm:t>
    </dgm:pt>
    <dgm:pt modelId="{53775FC3-8A4F-4999-9339-1D7273AEF035}" type="sibTrans" cxnId="{01B26E75-37C0-44E4-8FD8-FD1BD708FC43}">
      <dgm:prSet/>
      <dgm:spPr/>
      <dgm:t>
        <a:bodyPr/>
        <a:lstStyle/>
        <a:p>
          <a:endParaRPr lang="en-GB"/>
        </a:p>
      </dgm:t>
    </dgm:pt>
    <dgm:pt modelId="{B9D75E0E-6922-4DA6-83AA-C11CCD107095}">
      <dgm:prSet phldrT="[Text]" custT="1"/>
      <dgm:spPr/>
      <dgm:t>
        <a:bodyPr/>
        <a:lstStyle/>
        <a:p>
          <a:r>
            <a:rPr lang="en-GB" sz="1000" b="1" dirty="0">
              <a:latin typeface="Arial Narrow" panose="020B0606020202030204" pitchFamily="34" charset="0"/>
            </a:rPr>
            <a:t>Electricity and energy management</a:t>
          </a:r>
        </a:p>
        <a:p>
          <a:r>
            <a:rPr lang="en-GB" sz="1000" b="0" dirty="0">
              <a:latin typeface="Arial Narrow" panose="020B0606020202030204" pitchFamily="34" charset="0"/>
            </a:rPr>
            <a:t>Jean-Paul Burnet</a:t>
          </a:r>
        </a:p>
      </dgm:t>
    </dgm:pt>
    <dgm:pt modelId="{410E67EA-0B91-47D5-A541-36B89BF97D69}" type="parTrans" cxnId="{CF61D25D-30C6-4E7C-9DEB-DA6344B5596A}">
      <dgm:prSet/>
      <dgm:spPr/>
      <dgm:t>
        <a:bodyPr/>
        <a:lstStyle/>
        <a:p>
          <a:endParaRPr lang="en-GB"/>
        </a:p>
      </dgm:t>
    </dgm:pt>
    <dgm:pt modelId="{7099E7B5-8C6E-4C3C-B05A-5798DFD69EA0}" type="sibTrans" cxnId="{CF61D25D-30C6-4E7C-9DEB-DA6344B5596A}">
      <dgm:prSet/>
      <dgm:spPr/>
      <dgm:t>
        <a:bodyPr/>
        <a:lstStyle/>
        <a:p>
          <a:endParaRPr lang="en-GB"/>
        </a:p>
      </dgm:t>
    </dgm:pt>
    <dgm:pt modelId="{47460C77-1168-4D62-B47A-E3D5C136FF90}">
      <dgm:prSet phldrT="[Text]" custT="1"/>
      <dgm:spPr/>
      <dgm:t>
        <a:bodyPr/>
        <a:lstStyle/>
        <a:p>
          <a:r>
            <a:rPr lang="en-GB" sz="1000" b="1" dirty="0">
              <a:latin typeface="Arial Narrow" panose="020B0606020202030204" pitchFamily="34" charset="0"/>
            </a:rPr>
            <a:t>Cooling and ventilation</a:t>
          </a:r>
        </a:p>
        <a:p>
          <a:r>
            <a:rPr lang="en-GB" sz="1000" b="0" dirty="0">
              <a:latin typeface="Arial Narrow" panose="020B0606020202030204" pitchFamily="34" charset="0"/>
            </a:rPr>
            <a:t>Guillermo Peon</a:t>
          </a:r>
        </a:p>
      </dgm:t>
    </dgm:pt>
    <dgm:pt modelId="{0526B7CE-9F06-43A8-BAB7-EA1FF6091568}" type="parTrans" cxnId="{04DA0EEC-EC4F-4655-A7E8-3FA1434B786F}">
      <dgm:prSet/>
      <dgm:spPr/>
      <dgm:t>
        <a:bodyPr/>
        <a:lstStyle/>
        <a:p>
          <a:endParaRPr lang="en-GB"/>
        </a:p>
      </dgm:t>
    </dgm:pt>
    <dgm:pt modelId="{51705DD9-CC83-44FE-A63D-5B935E9C0BE0}" type="sibTrans" cxnId="{04DA0EEC-EC4F-4655-A7E8-3FA1434B786F}">
      <dgm:prSet/>
      <dgm:spPr/>
      <dgm:t>
        <a:bodyPr/>
        <a:lstStyle/>
        <a:p>
          <a:endParaRPr lang="en-GB"/>
        </a:p>
      </dgm:t>
    </dgm:pt>
    <dgm:pt modelId="{F56FFDF8-85AC-4F56-B64B-3EE013A5E12B}">
      <dgm:prSet phldrT="[Text]" custT="1"/>
      <dgm:spPr/>
      <dgm:t>
        <a:bodyPr/>
        <a:lstStyle/>
        <a:p>
          <a:r>
            <a:rPr lang="en-GB" sz="1000" b="1" dirty="0">
              <a:latin typeface="Arial Narrow" panose="020B0606020202030204" pitchFamily="34" charset="0"/>
            </a:rPr>
            <a:t>Cryogenics systems</a:t>
          </a:r>
        </a:p>
        <a:p>
          <a:r>
            <a:rPr lang="en-GB" sz="1000" b="0" dirty="0">
              <a:latin typeface="Arial Narrow" panose="020B0606020202030204" pitchFamily="34" charset="0"/>
            </a:rPr>
            <a:t>Laurent Delprat</a:t>
          </a:r>
        </a:p>
      </dgm:t>
    </dgm:pt>
    <dgm:pt modelId="{213585A8-030B-49D4-9F5E-CA6EAAF9759C}" type="parTrans" cxnId="{13CE18BD-7674-45C1-B49A-5F0F2E73E3F0}">
      <dgm:prSet/>
      <dgm:spPr/>
      <dgm:t>
        <a:bodyPr/>
        <a:lstStyle/>
        <a:p>
          <a:endParaRPr lang="en-GB"/>
        </a:p>
      </dgm:t>
    </dgm:pt>
    <dgm:pt modelId="{ED2DF689-DA4B-4E1C-A217-4169C6EE970B}" type="sibTrans" cxnId="{13CE18BD-7674-45C1-B49A-5F0F2E73E3F0}">
      <dgm:prSet/>
      <dgm:spPr/>
      <dgm:t>
        <a:bodyPr/>
        <a:lstStyle/>
        <a:p>
          <a:endParaRPr lang="en-GB"/>
        </a:p>
      </dgm:t>
    </dgm:pt>
    <dgm:pt modelId="{8F51F2FF-B39E-43DA-8CD6-F43752862275}">
      <dgm:prSet phldrT="[Text]" custT="1"/>
      <dgm:spPr/>
      <dgm:t>
        <a:bodyPr/>
        <a:lstStyle/>
        <a:p>
          <a:r>
            <a:rPr lang="en-GB" sz="900" b="1" dirty="0">
              <a:latin typeface="Arial Narrow" panose="020B0606020202030204" pitchFamily="34" charset="0"/>
            </a:rPr>
            <a:t>Computing and controls infrastructure, communication and network</a:t>
          </a:r>
        </a:p>
        <a:p>
          <a:r>
            <a:rPr lang="en-GB" sz="1000" b="0" dirty="0">
              <a:latin typeface="Arial Narrow" panose="020B0606020202030204" pitchFamily="34" charset="0"/>
            </a:rPr>
            <a:t>Pablo </a:t>
          </a:r>
          <a:r>
            <a:rPr lang="en-GB" sz="1000" b="0" dirty="0" err="1">
              <a:latin typeface="Arial Narrow" panose="020B0606020202030204" pitchFamily="34" charset="0"/>
            </a:rPr>
            <a:t>Saiz</a:t>
          </a:r>
          <a:endParaRPr lang="en-GB" sz="1000" b="0" dirty="0">
            <a:latin typeface="Arial Narrow" panose="020B0606020202030204" pitchFamily="34" charset="0"/>
          </a:endParaRPr>
        </a:p>
      </dgm:t>
    </dgm:pt>
    <dgm:pt modelId="{2F21F213-A3BF-42FD-9966-6FA93A91F993}" type="parTrans" cxnId="{8B53C416-D308-4D00-8488-7EA2E3A991F9}">
      <dgm:prSet/>
      <dgm:spPr/>
      <dgm:t>
        <a:bodyPr/>
        <a:lstStyle/>
        <a:p>
          <a:endParaRPr lang="en-GB"/>
        </a:p>
      </dgm:t>
    </dgm:pt>
    <dgm:pt modelId="{668508C5-36FD-4914-90D5-142A301988A9}" type="sibTrans" cxnId="{8B53C416-D308-4D00-8488-7EA2E3A991F9}">
      <dgm:prSet/>
      <dgm:spPr/>
      <dgm:t>
        <a:bodyPr/>
        <a:lstStyle/>
        <a:p>
          <a:endParaRPr lang="en-GB"/>
        </a:p>
      </dgm:t>
    </dgm:pt>
    <dgm:pt modelId="{9C30D336-3C45-41F5-A7D9-650C29DC66B8}">
      <dgm:prSet phldrT="[Text]" custT="1"/>
      <dgm:spPr/>
      <dgm:t>
        <a:bodyPr/>
        <a:lstStyle/>
        <a:p>
          <a:r>
            <a:rPr lang="en-GB" sz="1000" b="1" dirty="0">
              <a:latin typeface="Arial Narrow" panose="020B0606020202030204" pitchFamily="34" charset="0"/>
            </a:rPr>
            <a:t>Safety</a:t>
          </a:r>
        </a:p>
        <a:p>
          <a:r>
            <a:rPr lang="en-GB" sz="1000" b="0" dirty="0">
              <a:latin typeface="Arial Narrow" panose="020B0606020202030204" pitchFamily="34" charset="0"/>
            </a:rPr>
            <a:t>Thomas Otto</a:t>
          </a:r>
        </a:p>
      </dgm:t>
    </dgm:pt>
    <dgm:pt modelId="{8A6BABDB-1781-4F0B-9373-EA754E1705BE}" type="parTrans" cxnId="{6C3D0B23-AC36-4751-883E-89E76F521EC4}">
      <dgm:prSet/>
      <dgm:spPr/>
      <dgm:t>
        <a:bodyPr/>
        <a:lstStyle/>
        <a:p>
          <a:endParaRPr lang="en-GB"/>
        </a:p>
      </dgm:t>
    </dgm:pt>
    <dgm:pt modelId="{5B59FF52-FB5F-4643-B07A-C6231F7B9489}" type="sibTrans" cxnId="{6C3D0B23-AC36-4751-883E-89E76F521EC4}">
      <dgm:prSet/>
      <dgm:spPr/>
      <dgm:t>
        <a:bodyPr/>
        <a:lstStyle/>
        <a:p>
          <a:endParaRPr lang="en-GB"/>
        </a:p>
      </dgm:t>
    </dgm:pt>
    <dgm:pt modelId="{4C38C383-9714-43D7-BF45-57F634EC90E8}">
      <dgm:prSet phldrT="[Text]" custT="1"/>
      <dgm:spPr/>
      <dgm:t>
        <a:bodyPr/>
        <a:lstStyle/>
        <a:p>
          <a:r>
            <a:rPr lang="en-GB" sz="900" b="1" dirty="0">
              <a:latin typeface="Arial Narrow" panose="020B0606020202030204" pitchFamily="34" charset="0"/>
            </a:rPr>
            <a:t>Operation, maintenance, availability, reliability</a:t>
          </a:r>
        </a:p>
        <a:p>
          <a:r>
            <a:rPr lang="en-GB" sz="1000" b="0" dirty="0">
              <a:latin typeface="Arial Narrow" panose="020B0606020202030204" pitchFamily="34" charset="0"/>
            </a:rPr>
            <a:t>Jesper Nielsen</a:t>
          </a:r>
        </a:p>
      </dgm:t>
    </dgm:pt>
    <dgm:pt modelId="{0A2E4F3B-52EC-4741-A081-F39CCD9127EF}" type="parTrans" cxnId="{0F0D7E47-15A6-4636-9F46-C93FB1C3242E}">
      <dgm:prSet/>
      <dgm:spPr/>
      <dgm:t>
        <a:bodyPr/>
        <a:lstStyle/>
        <a:p>
          <a:endParaRPr lang="en-GB"/>
        </a:p>
      </dgm:t>
    </dgm:pt>
    <dgm:pt modelId="{79B8C91B-BB52-45A7-B32F-32ABB0A21B46}" type="sibTrans" cxnId="{0F0D7E47-15A6-4636-9F46-C93FB1C3242E}">
      <dgm:prSet/>
      <dgm:spPr/>
      <dgm:t>
        <a:bodyPr/>
        <a:lstStyle/>
        <a:p>
          <a:endParaRPr lang="en-GB"/>
        </a:p>
      </dgm:t>
    </dgm:pt>
    <dgm:pt modelId="{42298260-1522-4932-B0A8-573C02CFCD53}">
      <dgm:prSet phldrT="[Text]" custT="1"/>
      <dgm:spPr/>
      <dgm:t>
        <a:bodyPr/>
        <a:lstStyle/>
        <a:p>
          <a:r>
            <a:rPr lang="en-GB" sz="1000" b="1" dirty="0">
              <a:latin typeface="Arial Narrow" panose="020B0606020202030204" pitchFamily="34" charset="0"/>
            </a:rPr>
            <a:t>Transport, installation concepts</a:t>
          </a:r>
        </a:p>
        <a:p>
          <a:r>
            <a:rPr lang="en-GB" sz="1000" dirty="0"/>
            <a:t>Roberto </a:t>
          </a:r>
          <a:r>
            <a:rPr lang="en-GB" sz="1000" dirty="0" err="1"/>
            <a:t>Rinaldesi</a:t>
          </a:r>
          <a:endParaRPr lang="en-GB" sz="1000" b="0" dirty="0">
            <a:latin typeface="Arial Narrow" panose="020B0606020202030204" pitchFamily="34" charset="0"/>
          </a:endParaRPr>
        </a:p>
      </dgm:t>
    </dgm:pt>
    <dgm:pt modelId="{4CD472AC-06CC-429C-887F-10BD3A86E94A}" type="parTrans" cxnId="{3F37E856-422C-4FE8-8E9E-A61FE1C155A5}">
      <dgm:prSet/>
      <dgm:spPr/>
      <dgm:t>
        <a:bodyPr/>
        <a:lstStyle/>
        <a:p>
          <a:endParaRPr lang="en-GB"/>
        </a:p>
      </dgm:t>
    </dgm:pt>
    <dgm:pt modelId="{7084E2E1-2EE9-4399-96D3-000293C27805}" type="sibTrans" cxnId="{3F37E856-422C-4FE8-8E9E-A61FE1C155A5}">
      <dgm:prSet/>
      <dgm:spPr/>
      <dgm:t>
        <a:bodyPr/>
        <a:lstStyle/>
        <a:p>
          <a:endParaRPr lang="en-GB"/>
        </a:p>
      </dgm:t>
    </dgm:pt>
    <dgm:pt modelId="{10CD4B3C-BB06-468D-AE7A-A326A234D56E}">
      <dgm:prSet phldrT="[Text]" custT="1"/>
      <dgm:spPr/>
      <dgm:t>
        <a:bodyPr/>
        <a:lstStyle/>
        <a:p>
          <a:r>
            <a:rPr lang="en-GB" sz="1000" b="1" dirty="0">
              <a:latin typeface="Arial Narrow" panose="020B0606020202030204" pitchFamily="34" charset="0"/>
            </a:rPr>
            <a:t>Administrative processes</a:t>
          </a:r>
        </a:p>
        <a:p>
          <a:r>
            <a:rPr lang="en-GB" sz="1000" b="0" dirty="0">
              <a:latin typeface="Arial Narrow" panose="020B0606020202030204" pitchFamily="34" charset="0"/>
            </a:rPr>
            <a:t>Friedemann Eder</a:t>
          </a:r>
        </a:p>
      </dgm:t>
    </dgm:pt>
    <dgm:pt modelId="{13F6DB5B-5735-46C2-B624-16C384BCDDD4}" type="parTrans" cxnId="{84092A9F-633A-48E7-9FEE-9C9711B95414}">
      <dgm:prSet/>
      <dgm:spPr/>
      <dgm:t>
        <a:bodyPr/>
        <a:lstStyle/>
        <a:p>
          <a:endParaRPr lang="en-GB"/>
        </a:p>
      </dgm:t>
    </dgm:pt>
    <dgm:pt modelId="{AE1EEAFA-C9B6-41DD-8A2C-F4287498DFB8}" type="sibTrans" cxnId="{84092A9F-633A-48E7-9FEE-9C9711B95414}">
      <dgm:prSet/>
      <dgm:spPr/>
      <dgm:t>
        <a:bodyPr/>
        <a:lstStyle/>
        <a:p>
          <a:endParaRPr lang="en-GB"/>
        </a:p>
      </dgm:t>
    </dgm:pt>
    <dgm:pt modelId="{1CB3DF85-3CCE-432D-8F97-29122EF1A6A7}">
      <dgm:prSet phldrT="[Text]" custT="1"/>
      <dgm:spPr/>
      <dgm:t>
        <a:bodyPr/>
        <a:lstStyle/>
        <a:p>
          <a:r>
            <a:rPr lang="en-GB" sz="1000" b="1" dirty="0">
              <a:latin typeface="Arial Narrow" panose="020B0606020202030204" pitchFamily="34" charset="0"/>
            </a:rPr>
            <a:t>Placement studies</a:t>
          </a:r>
        </a:p>
        <a:p>
          <a:r>
            <a:rPr lang="en-GB" sz="1000" b="0" dirty="0">
              <a:latin typeface="Arial Narrow" panose="020B0606020202030204" pitchFamily="34" charset="0"/>
            </a:rPr>
            <a:t>Johannes Gutleber, Volker Mertens</a:t>
          </a:r>
        </a:p>
      </dgm:t>
    </dgm:pt>
    <dgm:pt modelId="{4C0E4C23-BB6A-4EBA-9330-676D943F1161}" type="parTrans" cxnId="{01B51F10-1B65-4F93-BE32-D33F384784CC}">
      <dgm:prSet/>
      <dgm:spPr/>
      <dgm:t>
        <a:bodyPr/>
        <a:lstStyle/>
        <a:p>
          <a:endParaRPr lang="en-GB"/>
        </a:p>
      </dgm:t>
    </dgm:pt>
    <dgm:pt modelId="{4BD38496-DAE5-4694-B5D7-85F750A72AC4}" type="sibTrans" cxnId="{01B51F10-1B65-4F93-BE32-D33F384784CC}">
      <dgm:prSet/>
      <dgm:spPr/>
      <dgm:t>
        <a:bodyPr/>
        <a:lstStyle/>
        <a:p>
          <a:endParaRPr lang="en-GB"/>
        </a:p>
      </dgm:t>
    </dgm:pt>
    <dgm:pt modelId="{5F8A2308-0C30-41D5-A311-CC3B25C24265}">
      <dgm:prSet phldrT="[Text]" custT="1"/>
      <dgm:spPr/>
      <dgm:t>
        <a:bodyPr/>
        <a:lstStyle/>
        <a:p>
          <a:r>
            <a:rPr lang="en-GB" sz="1000" b="1" dirty="0">
              <a:latin typeface="Arial Narrow" panose="020B0606020202030204" pitchFamily="34" charset="0"/>
            </a:rPr>
            <a:t>Environmental evaluation</a:t>
          </a:r>
        </a:p>
        <a:p>
          <a:r>
            <a:rPr lang="en-GB" sz="1000" b="0" dirty="0">
              <a:latin typeface="Arial Narrow" panose="020B0606020202030204" pitchFamily="34" charset="0"/>
            </a:rPr>
            <a:t>Johannes Gutleber</a:t>
          </a:r>
        </a:p>
      </dgm:t>
    </dgm:pt>
    <dgm:pt modelId="{76C49677-4040-4EAE-AED5-B44531469B8F}" type="parTrans" cxnId="{DB39283A-07CD-4615-B21F-CED6A28712FD}">
      <dgm:prSet/>
      <dgm:spPr/>
      <dgm:t>
        <a:bodyPr/>
        <a:lstStyle/>
        <a:p>
          <a:endParaRPr lang="en-GB"/>
        </a:p>
      </dgm:t>
    </dgm:pt>
    <dgm:pt modelId="{96D2CC92-0C04-43E2-95C9-7ADB7BB8D284}" type="sibTrans" cxnId="{DB39283A-07CD-4615-B21F-CED6A28712FD}">
      <dgm:prSet/>
      <dgm:spPr/>
      <dgm:t>
        <a:bodyPr/>
        <a:lstStyle/>
        <a:p>
          <a:endParaRPr lang="en-GB"/>
        </a:p>
      </dgm:t>
    </dgm:pt>
    <dgm:pt modelId="{A0DEBF49-346A-472E-A329-EF86BBFB68EA}">
      <dgm:prSet phldrT="[Text]" custT="1"/>
      <dgm:spPr/>
      <dgm:t>
        <a:bodyPr/>
        <a:lstStyle/>
        <a:p>
          <a:r>
            <a:rPr lang="en-GB" sz="1000" b="1" dirty="0">
              <a:latin typeface="Arial Narrow" panose="020B0606020202030204" pitchFamily="34" charset="0"/>
            </a:rPr>
            <a:t>Tunnel, subsurface design</a:t>
          </a:r>
        </a:p>
        <a:p>
          <a:r>
            <a:rPr lang="en-GB" sz="1000" b="0" dirty="0">
              <a:latin typeface="Arial Narrow" panose="020B0606020202030204" pitchFamily="34" charset="0"/>
            </a:rPr>
            <a:t>John Osborne</a:t>
          </a:r>
        </a:p>
      </dgm:t>
    </dgm:pt>
    <dgm:pt modelId="{4D176164-2A02-4B9B-BF5C-704E4FCCF9C1}" type="parTrans" cxnId="{EECA3D30-534F-4256-A782-A6C466283DB2}">
      <dgm:prSet/>
      <dgm:spPr/>
      <dgm:t>
        <a:bodyPr/>
        <a:lstStyle/>
        <a:p>
          <a:endParaRPr lang="en-GB"/>
        </a:p>
      </dgm:t>
    </dgm:pt>
    <dgm:pt modelId="{73D669D1-E040-4B3B-BE86-FBA11E38C86E}" type="sibTrans" cxnId="{EECA3D30-534F-4256-A782-A6C466283DB2}">
      <dgm:prSet/>
      <dgm:spPr/>
      <dgm:t>
        <a:bodyPr/>
        <a:lstStyle/>
        <a:p>
          <a:endParaRPr lang="en-GB"/>
        </a:p>
      </dgm:t>
    </dgm:pt>
    <dgm:pt modelId="{EFE902A7-7A5F-4CAF-9658-6DCA7D1F3994}">
      <dgm:prSet phldrT="[Text]" custT="1"/>
      <dgm:spPr/>
      <dgm:t>
        <a:bodyPr/>
        <a:lstStyle/>
        <a:p>
          <a:pPr marL="0" lvl="0" indent="0" algn="ctr" defTabSz="444500">
            <a:lnSpc>
              <a:spcPct val="90000"/>
            </a:lnSpc>
            <a:spcBef>
              <a:spcPct val="0"/>
            </a:spcBef>
            <a:spcAft>
              <a:spcPct val="35000"/>
            </a:spcAft>
            <a:buNone/>
          </a:pPr>
          <a:r>
            <a:rPr lang="en-GB" sz="1000" b="1" kern="1200" dirty="0">
              <a:solidFill>
                <a:prstClr val="black">
                  <a:hueOff val="0"/>
                  <a:satOff val="0"/>
                  <a:lumOff val="0"/>
                  <a:alphaOff val="0"/>
                </a:prstClr>
              </a:solidFill>
              <a:latin typeface="Arial Narrow" panose="020B0606020202030204" pitchFamily="34" charset="0"/>
              <a:ea typeface="+mn-ea"/>
              <a:cs typeface="+mn-cs"/>
            </a:rPr>
            <a:t>Surface sites layout, access and building design</a:t>
          </a:r>
        </a:p>
        <a:p>
          <a:pPr marL="0" lvl="0" algn="ctr" defTabSz="444500">
            <a:lnSpc>
              <a:spcPct val="90000"/>
            </a:lnSpc>
            <a:spcBef>
              <a:spcPct val="0"/>
            </a:spcBef>
            <a:spcAft>
              <a:spcPct val="35000"/>
            </a:spcAft>
            <a:buNone/>
          </a:pPr>
          <a:r>
            <a:rPr lang="en-GB" sz="1000" b="0" kern="1200" dirty="0">
              <a:latin typeface="Arial Narrow" panose="020B0606020202030204" pitchFamily="34" charset="0"/>
            </a:rPr>
            <a:t>A. </a:t>
          </a:r>
          <a:r>
            <a:rPr lang="en-GB" sz="1000" b="0" kern="1200" dirty="0" err="1">
              <a:latin typeface="Arial Narrow" panose="020B0606020202030204" pitchFamily="34" charset="0"/>
            </a:rPr>
            <a:t>Mayoux</a:t>
          </a:r>
          <a:endParaRPr lang="en-GB" sz="1000" b="0" kern="1200" dirty="0">
            <a:latin typeface="Arial Narrow" panose="020B0606020202030204" pitchFamily="34" charset="0"/>
          </a:endParaRPr>
        </a:p>
      </dgm:t>
    </dgm:pt>
    <dgm:pt modelId="{34BDDC05-178E-437C-8ED9-EB57189029C5}" type="parTrans" cxnId="{7A2B04DA-7F69-4486-BD9B-9E4A3DD366B9}">
      <dgm:prSet/>
      <dgm:spPr/>
      <dgm:t>
        <a:bodyPr/>
        <a:lstStyle/>
        <a:p>
          <a:endParaRPr lang="en-GB"/>
        </a:p>
      </dgm:t>
    </dgm:pt>
    <dgm:pt modelId="{95739633-4A26-49B8-AA05-719D9DACB920}" type="sibTrans" cxnId="{7A2B04DA-7F69-4486-BD9B-9E4A3DD366B9}">
      <dgm:prSet/>
      <dgm:spPr/>
      <dgm:t>
        <a:bodyPr/>
        <a:lstStyle/>
        <a:p>
          <a:endParaRPr lang="en-GB"/>
        </a:p>
      </dgm:t>
    </dgm:pt>
    <dgm:pt modelId="{9BA24F66-2E99-48FA-A543-208054E28EF4}">
      <dgm:prSet phldrT="[Text]" custT="1"/>
      <dgm:spPr/>
      <dgm:t>
        <a:bodyPr/>
        <a:lstStyle/>
        <a:p>
          <a:r>
            <a:rPr lang="fr-CH" sz="1000" b="1" dirty="0">
              <a:latin typeface="Arial Narrow" panose="020B0606020202030204" pitchFamily="34" charset="0"/>
            </a:rPr>
            <a:t>Detector concept</a:t>
          </a:r>
        </a:p>
        <a:p>
          <a:r>
            <a:rPr lang="fr-CH" sz="1000" b="0" dirty="0">
              <a:latin typeface="Arial Narrow" panose="020B0606020202030204" pitchFamily="34" charset="0"/>
            </a:rPr>
            <a:t>Mogens Dam</a:t>
          </a:r>
          <a:endParaRPr lang="en-GB" sz="1000" b="0" dirty="0">
            <a:latin typeface="Arial Narrow" panose="020B0606020202030204" pitchFamily="34" charset="0"/>
          </a:endParaRPr>
        </a:p>
      </dgm:t>
    </dgm:pt>
    <dgm:pt modelId="{5EC2735F-32EE-4395-9289-80EC1272FCCB}" type="parTrans" cxnId="{11E529E3-F861-491E-B5D6-ED356D7CEA56}">
      <dgm:prSet/>
      <dgm:spPr/>
      <dgm:t>
        <a:bodyPr/>
        <a:lstStyle/>
        <a:p>
          <a:endParaRPr lang="en-GB"/>
        </a:p>
      </dgm:t>
    </dgm:pt>
    <dgm:pt modelId="{BD62F5D3-5E5D-4468-8911-BF8FFFB98817}" type="sibTrans" cxnId="{11E529E3-F861-491E-B5D6-ED356D7CEA56}">
      <dgm:prSet/>
      <dgm:spPr/>
      <dgm:t>
        <a:bodyPr/>
        <a:lstStyle/>
        <a:p>
          <a:endParaRPr lang="en-GB"/>
        </a:p>
      </dgm:t>
    </dgm:pt>
    <dgm:pt modelId="{50EF01B2-63E9-4CCB-B806-27773B32A418}">
      <dgm:prSet phldrT="[Text]" custT="1"/>
      <dgm:spPr/>
      <dgm:t>
        <a:bodyPr/>
        <a:lstStyle/>
        <a:p>
          <a:r>
            <a:rPr lang="fr-CH" sz="1000" b="1" dirty="0" err="1">
              <a:latin typeface="Arial Narrow" panose="020B0606020202030204" pitchFamily="34" charset="0"/>
            </a:rPr>
            <a:t>Physics</a:t>
          </a:r>
          <a:r>
            <a:rPr lang="fr-CH" sz="1000" b="1" dirty="0">
              <a:latin typeface="Arial Narrow" panose="020B0606020202030204" pitchFamily="34" charset="0"/>
            </a:rPr>
            <a:t> performance</a:t>
          </a:r>
        </a:p>
        <a:p>
          <a:r>
            <a:rPr lang="fr-CH" sz="1000" b="0" dirty="0">
              <a:latin typeface="Arial Narrow" panose="020B0606020202030204" pitchFamily="34" charset="0"/>
            </a:rPr>
            <a:t>Patrizia Azzi, Emmanuel Perez</a:t>
          </a:r>
          <a:endParaRPr lang="en-GB" sz="1000" b="0" dirty="0">
            <a:latin typeface="Arial Narrow" panose="020B0606020202030204" pitchFamily="34" charset="0"/>
          </a:endParaRPr>
        </a:p>
      </dgm:t>
    </dgm:pt>
    <dgm:pt modelId="{932EE39B-F98E-49E1-874D-BAABDBE439E7}" type="parTrans" cxnId="{71ACDA14-0EE9-400E-A10D-CA5766941C19}">
      <dgm:prSet/>
      <dgm:spPr/>
      <dgm:t>
        <a:bodyPr/>
        <a:lstStyle/>
        <a:p>
          <a:endParaRPr lang="en-GB"/>
        </a:p>
      </dgm:t>
    </dgm:pt>
    <dgm:pt modelId="{5545D937-B9AB-4F07-87F7-0C9A8168F480}" type="sibTrans" cxnId="{71ACDA14-0EE9-400E-A10D-CA5766941C19}">
      <dgm:prSet/>
      <dgm:spPr/>
      <dgm:t>
        <a:bodyPr/>
        <a:lstStyle/>
        <a:p>
          <a:endParaRPr lang="en-GB"/>
        </a:p>
      </dgm:t>
    </dgm:pt>
    <dgm:pt modelId="{4D137038-B9C7-4CD0-BE32-109AC2EEE7BD}">
      <dgm:prSet phldrT="[Text]" custT="1"/>
      <dgm:spPr/>
      <dgm:t>
        <a:bodyPr/>
        <a:lstStyle/>
        <a:p>
          <a:r>
            <a:rPr lang="fr-CH" sz="1000" b="1" dirty="0">
              <a:latin typeface="Arial Narrow" panose="020B0606020202030204" pitchFamily="34" charset="0"/>
            </a:rPr>
            <a:t>Software and </a:t>
          </a:r>
          <a:r>
            <a:rPr lang="fr-CH" sz="1000" b="1" dirty="0" err="1">
              <a:latin typeface="Arial Narrow" panose="020B0606020202030204" pitchFamily="34" charset="0"/>
            </a:rPr>
            <a:t>computing</a:t>
          </a:r>
          <a:endParaRPr lang="fr-CH" sz="1000" b="1" dirty="0">
            <a:latin typeface="Arial Narrow" panose="020B0606020202030204" pitchFamily="34" charset="0"/>
          </a:endParaRPr>
        </a:p>
        <a:p>
          <a:r>
            <a:rPr lang="en-GB" sz="1000" b="0" dirty="0">
              <a:latin typeface="Arial Narrow" panose="020B0606020202030204" pitchFamily="34" charset="0"/>
            </a:rPr>
            <a:t>Gerardo Ganis, NN</a:t>
          </a:r>
        </a:p>
      </dgm:t>
    </dgm:pt>
    <dgm:pt modelId="{CD138404-4045-475D-AF50-B5863E86036B}" type="parTrans" cxnId="{1D7AB037-8604-41EB-9AAB-7C1B7F5F29A5}">
      <dgm:prSet/>
      <dgm:spPr/>
      <dgm:t>
        <a:bodyPr/>
        <a:lstStyle/>
        <a:p>
          <a:endParaRPr lang="en-GB"/>
        </a:p>
      </dgm:t>
    </dgm:pt>
    <dgm:pt modelId="{CA422764-79A5-49AC-9A66-8F1A095601A1}" type="sibTrans" cxnId="{1D7AB037-8604-41EB-9AAB-7C1B7F5F29A5}">
      <dgm:prSet/>
      <dgm:spPr/>
      <dgm:t>
        <a:bodyPr/>
        <a:lstStyle/>
        <a:p>
          <a:endParaRPr lang="en-GB"/>
        </a:p>
      </dgm:t>
    </dgm:pt>
    <dgm:pt modelId="{3893FA70-8DFE-4030-A769-9242E40A4926}">
      <dgm:prSet phldrT="[Text]" custT="1"/>
      <dgm:spPr/>
      <dgm:t>
        <a:bodyPr/>
        <a:lstStyle/>
        <a:p>
          <a:r>
            <a:rPr lang="fr-CH" sz="1000" b="1" dirty="0" err="1">
              <a:latin typeface="Arial Narrow" panose="020B0606020202030204" pitchFamily="34" charset="0"/>
            </a:rPr>
            <a:t>Financing</a:t>
          </a:r>
          <a:r>
            <a:rPr lang="fr-CH" sz="1000" b="1" dirty="0">
              <a:latin typeface="Arial Narrow" panose="020B0606020202030204" pitchFamily="34" charset="0"/>
            </a:rPr>
            <a:t> model</a:t>
          </a:r>
        </a:p>
        <a:p>
          <a:r>
            <a:rPr lang="fr-CH" sz="1000" b="0" dirty="0">
              <a:latin typeface="Arial Narrow" panose="020B0606020202030204" pitchFamily="34" charset="0"/>
            </a:rPr>
            <a:t>Florian Sonnemann</a:t>
          </a:r>
        </a:p>
      </dgm:t>
    </dgm:pt>
    <dgm:pt modelId="{62E74E63-1676-44E1-B147-776AD3D421B7}" type="parTrans" cxnId="{62647B90-C141-4F10-AAA7-008C4C69266E}">
      <dgm:prSet/>
      <dgm:spPr/>
      <dgm:t>
        <a:bodyPr/>
        <a:lstStyle/>
        <a:p>
          <a:endParaRPr lang="en-GB"/>
        </a:p>
      </dgm:t>
    </dgm:pt>
    <dgm:pt modelId="{7356DBCF-D5DF-4F7F-956A-740AF821B076}" type="sibTrans" cxnId="{62647B90-C141-4F10-AAA7-008C4C69266E}">
      <dgm:prSet/>
      <dgm:spPr/>
      <dgm:t>
        <a:bodyPr/>
        <a:lstStyle/>
        <a:p>
          <a:endParaRPr lang="en-GB"/>
        </a:p>
      </dgm:t>
    </dgm:pt>
    <dgm:pt modelId="{6CE4D3FC-E205-4877-91E1-07D18CEB54BB}">
      <dgm:prSet phldrT="[Text]" custT="1"/>
      <dgm:spPr/>
      <dgm:t>
        <a:bodyPr/>
        <a:lstStyle/>
        <a:p>
          <a:r>
            <a:rPr lang="fr-CH" sz="1000" b="1" dirty="0">
              <a:latin typeface="Arial Narrow" panose="020B0606020202030204" pitchFamily="34" charset="0"/>
            </a:rPr>
            <a:t>Procurement </a:t>
          </a:r>
          <a:r>
            <a:rPr lang="fr-CH" sz="1000" b="1" dirty="0" err="1">
              <a:latin typeface="Arial Narrow" panose="020B0606020202030204" pitchFamily="34" charset="0"/>
            </a:rPr>
            <a:t>strategy</a:t>
          </a:r>
          <a:r>
            <a:rPr lang="fr-CH" sz="1000" b="1" dirty="0">
              <a:latin typeface="Arial Narrow" panose="020B0606020202030204" pitchFamily="34" charset="0"/>
            </a:rPr>
            <a:t> and </a:t>
          </a:r>
          <a:r>
            <a:rPr lang="fr-CH" sz="1000" b="1" dirty="0" err="1">
              <a:latin typeface="Arial Narrow" panose="020B0606020202030204" pitchFamily="34" charset="0"/>
            </a:rPr>
            <a:t>rules</a:t>
          </a:r>
          <a:endParaRPr lang="fr-CH" sz="1000" b="1" dirty="0">
            <a:latin typeface="Arial Narrow" panose="020B0606020202030204" pitchFamily="34" charset="0"/>
          </a:endParaRPr>
        </a:p>
        <a:p>
          <a:r>
            <a:rPr lang="en-GB" sz="1000" b="0" dirty="0">
              <a:latin typeface="Arial Narrow" panose="020B0606020202030204" pitchFamily="34" charset="0"/>
            </a:rPr>
            <a:t>NN</a:t>
          </a:r>
        </a:p>
      </dgm:t>
    </dgm:pt>
    <dgm:pt modelId="{A8494960-EA3E-48E0-9909-4AE169749932}" type="parTrans" cxnId="{C580ABCE-5F80-4B0C-A581-819120DE9B19}">
      <dgm:prSet/>
      <dgm:spPr/>
      <dgm:t>
        <a:bodyPr/>
        <a:lstStyle/>
        <a:p>
          <a:endParaRPr lang="en-GB"/>
        </a:p>
      </dgm:t>
    </dgm:pt>
    <dgm:pt modelId="{552708FC-6C4F-4755-8734-27565634C45B}" type="sibTrans" cxnId="{C580ABCE-5F80-4B0C-A581-819120DE9B19}">
      <dgm:prSet/>
      <dgm:spPr/>
      <dgm:t>
        <a:bodyPr/>
        <a:lstStyle/>
        <a:p>
          <a:endParaRPr lang="en-GB"/>
        </a:p>
      </dgm:t>
    </dgm:pt>
    <dgm:pt modelId="{40C37F9A-7B0D-492D-9EFF-2CC27CC09789}">
      <dgm:prSet phldrT="[Text]" custT="1"/>
      <dgm:spPr/>
      <dgm:t>
        <a:bodyPr/>
        <a:lstStyle/>
        <a:p>
          <a:r>
            <a:rPr lang="fr-CH" sz="1000" b="1" dirty="0">
              <a:latin typeface="Arial Narrow" panose="020B0606020202030204" pitchFamily="34" charset="0"/>
            </a:rPr>
            <a:t>In-</a:t>
          </a:r>
          <a:r>
            <a:rPr lang="fr-CH" sz="1000" b="1" dirty="0" err="1">
              <a:latin typeface="Arial Narrow" panose="020B0606020202030204" pitchFamily="34" charset="0"/>
            </a:rPr>
            <a:t>kind</a:t>
          </a:r>
          <a:r>
            <a:rPr lang="fr-CH" sz="1000" b="1" dirty="0">
              <a:latin typeface="Arial Narrow" panose="020B0606020202030204" pitchFamily="34" charset="0"/>
            </a:rPr>
            <a:t> contributions</a:t>
          </a:r>
        </a:p>
        <a:p>
          <a:r>
            <a:rPr lang="en-GB" sz="1000" b="0" dirty="0">
              <a:latin typeface="Arial Narrow" panose="020B0606020202030204" pitchFamily="34" charset="0"/>
            </a:rPr>
            <a:t>NN</a:t>
          </a:r>
        </a:p>
      </dgm:t>
    </dgm:pt>
    <dgm:pt modelId="{5F0A3744-E702-4A17-8597-7AA077B9FCEE}" type="parTrans" cxnId="{A743F6C1-3B41-4146-BEE4-94E4DE11E0F7}">
      <dgm:prSet/>
      <dgm:spPr/>
      <dgm:t>
        <a:bodyPr/>
        <a:lstStyle/>
        <a:p>
          <a:endParaRPr lang="en-GB"/>
        </a:p>
      </dgm:t>
    </dgm:pt>
    <dgm:pt modelId="{DEF31227-3FCC-460E-9DCE-1F22671DC590}" type="sibTrans" cxnId="{A743F6C1-3B41-4146-BEE4-94E4DE11E0F7}">
      <dgm:prSet/>
      <dgm:spPr/>
      <dgm:t>
        <a:bodyPr/>
        <a:lstStyle/>
        <a:p>
          <a:endParaRPr lang="en-GB"/>
        </a:p>
      </dgm:t>
    </dgm:pt>
    <dgm:pt modelId="{B2ADA22C-CC29-42C0-8538-484344544218}">
      <dgm:prSet phldrT="[Text]" custT="1"/>
      <dgm:spPr/>
      <dgm:t>
        <a:bodyPr/>
        <a:lstStyle/>
        <a:p>
          <a:r>
            <a:rPr lang="fr-CH" sz="1000" b="1" dirty="0" err="1">
              <a:latin typeface="Arial Narrow" panose="020B0606020202030204" pitchFamily="34" charset="0"/>
            </a:rPr>
            <a:t>Operation</a:t>
          </a:r>
          <a:r>
            <a:rPr lang="fr-CH" sz="1000" b="1" dirty="0">
              <a:latin typeface="Arial Narrow" panose="020B0606020202030204" pitchFamily="34" charset="0"/>
            </a:rPr>
            <a:t> model</a:t>
          </a:r>
        </a:p>
        <a:p>
          <a:r>
            <a:rPr lang="fr-CH" sz="1000" b="0" dirty="0">
              <a:latin typeface="Arial Narrow" panose="020B0606020202030204" pitchFamily="34" charset="0"/>
            </a:rPr>
            <a:t>Paul Collier, Jorg Wenninger</a:t>
          </a:r>
          <a:endParaRPr lang="en-GB" sz="1000" b="0" dirty="0">
            <a:latin typeface="Arial Narrow" panose="020B0606020202030204" pitchFamily="34" charset="0"/>
          </a:endParaRPr>
        </a:p>
      </dgm:t>
    </dgm:pt>
    <dgm:pt modelId="{6321587B-2251-4FA4-B9DA-90FD16707608}" type="parTrans" cxnId="{6400C68B-E68C-49B5-9B1C-1E04005ED7D3}">
      <dgm:prSet/>
      <dgm:spPr/>
      <dgm:t>
        <a:bodyPr/>
        <a:lstStyle/>
        <a:p>
          <a:endParaRPr lang="en-GB"/>
        </a:p>
      </dgm:t>
    </dgm:pt>
    <dgm:pt modelId="{04BB381D-DF63-4CD3-9CC6-B7B5A6A04634}" type="sibTrans" cxnId="{6400C68B-E68C-49B5-9B1C-1E04005ED7D3}">
      <dgm:prSet/>
      <dgm:spPr/>
      <dgm:t>
        <a:bodyPr/>
        <a:lstStyle/>
        <a:p>
          <a:endParaRPr lang="en-GB"/>
        </a:p>
      </dgm:t>
    </dgm:pt>
    <dgm:pt modelId="{56B3C3E4-D546-47BB-9ECD-2B08CA397F34}">
      <dgm:prSet phldrT="[Text]" custT="1"/>
      <dgm:spPr/>
      <dgm:t>
        <a:bodyPr/>
        <a:lstStyle/>
        <a:p>
          <a:r>
            <a:rPr lang="en-GB" sz="1050" b="1" dirty="0">
              <a:latin typeface="Arial Narrow" panose="020B0606020202030204" pitchFamily="34" charset="0"/>
            </a:rPr>
            <a:t>FCC transfer </a:t>
          </a:r>
          <a:r>
            <a:rPr lang="en-GB" sz="1000" b="1" dirty="0">
              <a:latin typeface="Arial Narrow" panose="020B0606020202030204" pitchFamily="34" charset="0"/>
            </a:rPr>
            <a:t>lines</a:t>
          </a:r>
          <a:endParaRPr lang="en-GB" sz="1050" b="1" dirty="0">
            <a:latin typeface="Arial Narrow" panose="020B0606020202030204" pitchFamily="34" charset="0"/>
          </a:endParaRPr>
        </a:p>
        <a:p>
          <a:r>
            <a:rPr lang="en-GB" sz="1050" b="0" dirty="0">
              <a:latin typeface="Arial Narrow" panose="020B0606020202030204" pitchFamily="34" charset="0"/>
            </a:rPr>
            <a:t> </a:t>
          </a:r>
          <a:r>
            <a:rPr lang="en-GB" sz="1000" b="0" dirty="0">
              <a:latin typeface="Arial Narrow" panose="020B0606020202030204" pitchFamily="34" charset="0"/>
            </a:rPr>
            <a:t>Wolfgang</a:t>
          </a:r>
          <a:r>
            <a:rPr lang="en-GB" sz="1050" b="0" dirty="0">
              <a:latin typeface="Arial Narrow" panose="020B0606020202030204" pitchFamily="34" charset="0"/>
            </a:rPr>
            <a:t> Bartmann</a:t>
          </a:r>
        </a:p>
      </dgm:t>
    </dgm:pt>
    <dgm:pt modelId="{126437D7-A764-4774-BF75-506C71047B11}" type="parTrans" cxnId="{A633FF20-9B53-4911-AB4A-9AE60DC1231F}">
      <dgm:prSet/>
      <dgm:spPr/>
      <dgm:t>
        <a:bodyPr/>
        <a:lstStyle/>
        <a:p>
          <a:endParaRPr lang="en-GB"/>
        </a:p>
      </dgm:t>
    </dgm:pt>
    <dgm:pt modelId="{ABC22EA8-CFE0-47E6-A851-CAF29D6DAB59}" type="sibTrans" cxnId="{A633FF20-9B53-4911-AB4A-9AE60DC1231F}">
      <dgm:prSet/>
      <dgm:spPr/>
      <dgm:t>
        <a:bodyPr/>
        <a:lstStyle/>
        <a:p>
          <a:endParaRPr lang="en-GB"/>
        </a:p>
      </dgm:t>
    </dgm:pt>
    <dgm:pt modelId="{F43444C6-560A-4D2D-9A94-937FD894C93E}" type="pres">
      <dgm:prSet presAssocID="{B39D1701-1E59-43E9-85A3-9D6E83D98888}" presName="diagram" presStyleCnt="0">
        <dgm:presLayoutVars>
          <dgm:chPref val="1"/>
          <dgm:dir/>
          <dgm:animOne val="branch"/>
          <dgm:animLvl val="lvl"/>
          <dgm:resizeHandles/>
        </dgm:presLayoutVars>
      </dgm:prSet>
      <dgm:spPr/>
    </dgm:pt>
    <dgm:pt modelId="{1CD31A6E-DD37-49CE-97C8-5E021171A084}" type="pres">
      <dgm:prSet presAssocID="{0AD607E0-162F-40E4-B3A2-CA30A1E10B7E}" presName="root" presStyleCnt="0"/>
      <dgm:spPr/>
    </dgm:pt>
    <dgm:pt modelId="{9B90FBC6-49A3-4E96-9FE0-E0069943F1AF}" type="pres">
      <dgm:prSet presAssocID="{0AD607E0-162F-40E4-B3A2-CA30A1E10B7E}" presName="rootComposite" presStyleCnt="0"/>
      <dgm:spPr/>
    </dgm:pt>
    <dgm:pt modelId="{1DBB725A-3D00-48C8-83F0-8741127E149D}" type="pres">
      <dgm:prSet presAssocID="{0AD607E0-162F-40E4-B3A2-CA30A1E10B7E}" presName="rootText" presStyleLbl="node1" presStyleIdx="0" presStyleCnt="5" custScaleX="255272" custScaleY="155802"/>
      <dgm:spPr/>
    </dgm:pt>
    <dgm:pt modelId="{FD3B7D6A-127D-4D77-BB2C-3BA9AFFB7B3B}" type="pres">
      <dgm:prSet presAssocID="{0AD607E0-162F-40E4-B3A2-CA30A1E10B7E}" presName="rootConnector" presStyleLbl="node1" presStyleIdx="0" presStyleCnt="5"/>
      <dgm:spPr/>
    </dgm:pt>
    <dgm:pt modelId="{676DBC5E-DDA0-4E74-8790-F76EFBA388CF}" type="pres">
      <dgm:prSet presAssocID="{0AD607E0-162F-40E4-B3A2-CA30A1E10B7E}" presName="childShape" presStyleCnt="0"/>
      <dgm:spPr/>
    </dgm:pt>
    <dgm:pt modelId="{8BBE493F-5CC8-4C16-BBD2-AA4EE02894E5}" type="pres">
      <dgm:prSet presAssocID="{683C1EF2-D028-412C-A003-41159C074487}" presName="Name13" presStyleLbl="parChTrans1D2" presStyleIdx="0" presStyleCnt="31"/>
      <dgm:spPr/>
    </dgm:pt>
    <dgm:pt modelId="{7EB38FF2-756D-4C30-A417-436D26430F41}" type="pres">
      <dgm:prSet presAssocID="{04B9474B-0DE3-4020-8991-3FC6735182F6}" presName="childText" presStyleLbl="bgAcc1" presStyleIdx="0" presStyleCnt="31" custScaleX="319091">
        <dgm:presLayoutVars>
          <dgm:bulletEnabled val="1"/>
        </dgm:presLayoutVars>
      </dgm:prSet>
      <dgm:spPr/>
    </dgm:pt>
    <dgm:pt modelId="{B923D454-4D81-4020-824C-28FF3097381C}" type="pres">
      <dgm:prSet presAssocID="{5EC2735F-32EE-4395-9289-80EC1272FCCB}" presName="Name13" presStyleLbl="parChTrans1D2" presStyleIdx="1" presStyleCnt="31"/>
      <dgm:spPr/>
    </dgm:pt>
    <dgm:pt modelId="{82A946C0-5DEB-4BB1-8103-57A80E8DC44E}" type="pres">
      <dgm:prSet presAssocID="{9BA24F66-2E99-48FA-A543-208054E28EF4}" presName="childText" presStyleLbl="bgAcc1" presStyleIdx="1" presStyleCnt="31" custScaleX="319091">
        <dgm:presLayoutVars>
          <dgm:bulletEnabled val="1"/>
        </dgm:presLayoutVars>
      </dgm:prSet>
      <dgm:spPr/>
    </dgm:pt>
    <dgm:pt modelId="{8D4F3252-841D-4A18-887D-9A411EC8FD82}" type="pres">
      <dgm:prSet presAssocID="{932EE39B-F98E-49E1-874D-BAABDBE439E7}" presName="Name13" presStyleLbl="parChTrans1D2" presStyleIdx="2" presStyleCnt="31"/>
      <dgm:spPr/>
    </dgm:pt>
    <dgm:pt modelId="{FF39128D-7980-4083-8E54-E8C66BFC219A}" type="pres">
      <dgm:prSet presAssocID="{50EF01B2-63E9-4CCB-B806-27773B32A418}" presName="childText" presStyleLbl="bgAcc1" presStyleIdx="2" presStyleCnt="31" custScaleX="319091">
        <dgm:presLayoutVars>
          <dgm:bulletEnabled val="1"/>
        </dgm:presLayoutVars>
      </dgm:prSet>
      <dgm:spPr/>
    </dgm:pt>
    <dgm:pt modelId="{5B4CB4EF-62C5-4F7F-9B7B-A20AB972427D}" type="pres">
      <dgm:prSet presAssocID="{CD138404-4045-475D-AF50-B5863E86036B}" presName="Name13" presStyleLbl="parChTrans1D2" presStyleIdx="3" presStyleCnt="31"/>
      <dgm:spPr/>
    </dgm:pt>
    <dgm:pt modelId="{001F25B5-77CF-4F42-865F-5C93D39D74FA}" type="pres">
      <dgm:prSet presAssocID="{4D137038-B9C7-4CD0-BE32-109AC2EEE7BD}" presName="childText" presStyleLbl="bgAcc1" presStyleIdx="3" presStyleCnt="31" custScaleX="319091">
        <dgm:presLayoutVars>
          <dgm:bulletEnabled val="1"/>
        </dgm:presLayoutVars>
      </dgm:prSet>
      <dgm:spPr/>
    </dgm:pt>
    <dgm:pt modelId="{4504F779-B75B-4F6A-AB29-21EB16B195B3}" type="pres">
      <dgm:prSet presAssocID="{BCDC02AD-1057-4955-9A4E-C71E0E336E86}" presName="root" presStyleCnt="0"/>
      <dgm:spPr/>
    </dgm:pt>
    <dgm:pt modelId="{708717CE-C397-45CE-8582-F32AD81F96F9}" type="pres">
      <dgm:prSet presAssocID="{BCDC02AD-1057-4955-9A4E-C71E0E336E86}" presName="rootComposite" presStyleCnt="0"/>
      <dgm:spPr/>
    </dgm:pt>
    <dgm:pt modelId="{12D1126F-F044-4FEC-A191-CDD636500143}" type="pres">
      <dgm:prSet presAssocID="{BCDC02AD-1057-4955-9A4E-C71E0E336E86}" presName="rootText" presStyleLbl="node1" presStyleIdx="1" presStyleCnt="5" custScaleX="255272" custScaleY="155802"/>
      <dgm:spPr/>
    </dgm:pt>
    <dgm:pt modelId="{EBCBD29D-6530-4EDD-87A6-66F3986326D7}" type="pres">
      <dgm:prSet presAssocID="{BCDC02AD-1057-4955-9A4E-C71E0E336E86}" presName="rootConnector" presStyleLbl="node1" presStyleIdx="1" presStyleCnt="5"/>
      <dgm:spPr/>
    </dgm:pt>
    <dgm:pt modelId="{43E4BF20-4918-421C-B930-E8F06645A954}" type="pres">
      <dgm:prSet presAssocID="{BCDC02AD-1057-4955-9A4E-C71E0E336E86}" presName="childShape" presStyleCnt="0"/>
      <dgm:spPr/>
    </dgm:pt>
    <dgm:pt modelId="{634271F2-A2D1-4204-B660-1617D8921CCB}" type="pres">
      <dgm:prSet presAssocID="{E2B5B9A7-B106-4DF2-96D3-A4FCC5A51824}" presName="Name13" presStyleLbl="parChTrans1D2" presStyleIdx="4" presStyleCnt="31"/>
      <dgm:spPr/>
    </dgm:pt>
    <dgm:pt modelId="{464F1B49-BB19-4913-9D27-47685F8CF750}" type="pres">
      <dgm:prSet presAssocID="{C4EC2BD6-362C-40AE-B544-09DAEE30BDA5}" presName="childText" presStyleLbl="bgAcc1" presStyleIdx="4" presStyleCnt="31" custScaleX="319091">
        <dgm:presLayoutVars>
          <dgm:bulletEnabled val="1"/>
        </dgm:presLayoutVars>
      </dgm:prSet>
      <dgm:spPr/>
    </dgm:pt>
    <dgm:pt modelId="{647437E2-5D5A-45E8-B2AB-BE4058E8A1F4}" type="pres">
      <dgm:prSet presAssocID="{F2FED24D-DCDF-4F58-8330-22DDC8DB0CD7}" presName="Name13" presStyleLbl="parChTrans1D2" presStyleIdx="5" presStyleCnt="31"/>
      <dgm:spPr/>
    </dgm:pt>
    <dgm:pt modelId="{02AEB49A-40BA-4730-97CA-57F9C6536B5D}" type="pres">
      <dgm:prSet presAssocID="{9F053164-D350-4235-B865-24DDB0D8EBC9}" presName="childText" presStyleLbl="bgAcc1" presStyleIdx="5" presStyleCnt="31" custScaleX="319091">
        <dgm:presLayoutVars>
          <dgm:bulletEnabled val="1"/>
        </dgm:presLayoutVars>
      </dgm:prSet>
      <dgm:spPr/>
    </dgm:pt>
    <dgm:pt modelId="{9E4E1DE3-8C38-4990-82EA-A15C9D936BBE}" type="pres">
      <dgm:prSet presAssocID="{4B36FC1A-D3C9-486F-93BE-AB463F2FBF6A}" presName="Name13" presStyleLbl="parChTrans1D2" presStyleIdx="6" presStyleCnt="31"/>
      <dgm:spPr/>
    </dgm:pt>
    <dgm:pt modelId="{08A680AD-4462-4256-AE98-6E969DF92488}" type="pres">
      <dgm:prSet presAssocID="{1EF12FB3-DBAA-4488-BE5C-EA024F87ED8C}" presName="childText" presStyleLbl="bgAcc1" presStyleIdx="6" presStyleCnt="31" custScaleX="319091">
        <dgm:presLayoutVars>
          <dgm:bulletEnabled val="1"/>
        </dgm:presLayoutVars>
      </dgm:prSet>
      <dgm:spPr/>
    </dgm:pt>
    <dgm:pt modelId="{02E62115-7127-4B06-9A4E-E0857454FD02}" type="pres">
      <dgm:prSet presAssocID="{1644F5A3-6AFE-4CFC-9E2F-6FD715E5E3E9}" presName="Name13" presStyleLbl="parChTrans1D2" presStyleIdx="7" presStyleCnt="31"/>
      <dgm:spPr/>
    </dgm:pt>
    <dgm:pt modelId="{1BA601D0-9099-40D8-9C19-EBE5D72E8DF5}" type="pres">
      <dgm:prSet presAssocID="{864290A5-5BA5-4C7F-B405-4729EEBD6B6B}" presName="childText" presStyleLbl="bgAcc1" presStyleIdx="7" presStyleCnt="31" custScaleX="319091">
        <dgm:presLayoutVars>
          <dgm:bulletEnabled val="1"/>
        </dgm:presLayoutVars>
      </dgm:prSet>
      <dgm:spPr/>
    </dgm:pt>
    <dgm:pt modelId="{88716B07-9F52-4126-8E7F-83F00DCFCBCE}" type="pres">
      <dgm:prSet presAssocID="{8CA4E8D1-0483-4EC7-AA9B-1ED0DF9A0684}" presName="Name13" presStyleLbl="parChTrans1D2" presStyleIdx="8" presStyleCnt="31"/>
      <dgm:spPr/>
    </dgm:pt>
    <dgm:pt modelId="{1F84E47A-9B02-4FF5-A8EB-4A2F78D0F4BE}" type="pres">
      <dgm:prSet presAssocID="{DB84F1F5-894D-4EA8-9100-3AFB6CFDF179}" presName="childText" presStyleLbl="bgAcc1" presStyleIdx="8" presStyleCnt="31" custScaleX="319091">
        <dgm:presLayoutVars>
          <dgm:bulletEnabled val="1"/>
        </dgm:presLayoutVars>
      </dgm:prSet>
      <dgm:spPr/>
    </dgm:pt>
    <dgm:pt modelId="{EEAB6BF0-6B34-4C94-8E96-1B093BBB3626}" type="pres">
      <dgm:prSet presAssocID="{126437D7-A764-4774-BF75-506C71047B11}" presName="Name13" presStyleLbl="parChTrans1D2" presStyleIdx="9" presStyleCnt="31"/>
      <dgm:spPr/>
    </dgm:pt>
    <dgm:pt modelId="{45A9C83F-E268-4F94-9AE5-8074925881A4}" type="pres">
      <dgm:prSet presAssocID="{56B3C3E4-D546-47BB-9ECD-2B08CA397F34}" presName="childText" presStyleLbl="bgAcc1" presStyleIdx="9" presStyleCnt="31" custScaleX="319091">
        <dgm:presLayoutVars>
          <dgm:bulletEnabled val="1"/>
        </dgm:presLayoutVars>
      </dgm:prSet>
      <dgm:spPr/>
    </dgm:pt>
    <dgm:pt modelId="{C6C6C59A-5C7C-4657-AC1D-CF836736D23B}" type="pres">
      <dgm:prSet presAssocID="{7FBBFB9E-FBD6-4E83-B0F4-071BA7B27B66}" presName="Name13" presStyleLbl="parChTrans1D2" presStyleIdx="10" presStyleCnt="31"/>
      <dgm:spPr/>
    </dgm:pt>
    <dgm:pt modelId="{81EECF1A-E566-4370-AE1F-070FBC5D870D}" type="pres">
      <dgm:prSet presAssocID="{ACE229B5-4145-420A-96C2-EAAEC67B60D4}" presName="childText" presStyleLbl="bgAcc1" presStyleIdx="10" presStyleCnt="31" custScaleX="319091">
        <dgm:presLayoutVars>
          <dgm:bulletEnabled val="1"/>
        </dgm:presLayoutVars>
      </dgm:prSet>
      <dgm:spPr/>
    </dgm:pt>
    <dgm:pt modelId="{ECBE077F-D64D-4A59-B932-0C98F6E424D8}" type="pres">
      <dgm:prSet presAssocID="{CAB41AAA-C381-4140-908F-A9B74EC91AD9}" presName="Name13" presStyleLbl="parChTrans1D2" presStyleIdx="11" presStyleCnt="31"/>
      <dgm:spPr/>
    </dgm:pt>
    <dgm:pt modelId="{3698893E-E07C-496D-B613-3E7A42715700}" type="pres">
      <dgm:prSet presAssocID="{5A1B5F4E-5A9F-4398-BE40-74D84846C67D}" presName="childText" presStyleLbl="bgAcc1" presStyleIdx="11" presStyleCnt="31" custScaleX="319091">
        <dgm:presLayoutVars>
          <dgm:bulletEnabled val="1"/>
        </dgm:presLayoutVars>
      </dgm:prSet>
      <dgm:spPr/>
    </dgm:pt>
    <dgm:pt modelId="{D5BAA0D0-BA77-43EF-ABAC-9173DA921743}" type="pres">
      <dgm:prSet presAssocID="{D2BA2B12-318D-4358-94A9-777AFD9BEA68}" presName="root" presStyleCnt="0"/>
      <dgm:spPr/>
    </dgm:pt>
    <dgm:pt modelId="{39AF30CA-582E-4C0B-82B9-002FAC40604B}" type="pres">
      <dgm:prSet presAssocID="{D2BA2B12-318D-4358-94A9-777AFD9BEA68}" presName="rootComposite" presStyleCnt="0"/>
      <dgm:spPr/>
    </dgm:pt>
    <dgm:pt modelId="{1EE12186-D6E1-4EE5-9326-DF3F73B355DD}" type="pres">
      <dgm:prSet presAssocID="{D2BA2B12-318D-4358-94A9-777AFD9BEA68}" presName="rootText" presStyleLbl="node1" presStyleIdx="2" presStyleCnt="5" custScaleX="255272" custScaleY="153796"/>
      <dgm:spPr/>
    </dgm:pt>
    <dgm:pt modelId="{49DE2518-2A73-4138-8974-6E85EFFFF171}" type="pres">
      <dgm:prSet presAssocID="{D2BA2B12-318D-4358-94A9-777AFD9BEA68}" presName="rootConnector" presStyleLbl="node1" presStyleIdx="2" presStyleCnt="5"/>
      <dgm:spPr/>
    </dgm:pt>
    <dgm:pt modelId="{CEEAFF8B-CB6C-4FFB-8A3C-0B6672637F02}" type="pres">
      <dgm:prSet presAssocID="{D2BA2B12-318D-4358-94A9-777AFD9BEA68}" presName="childShape" presStyleCnt="0"/>
      <dgm:spPr/>
    </dgm:pt>
    <dgm:pt modelId="{368A94F5-EB5F-4DEC-9B52-C628958B3818}" type="pres">
      <dgm:prSet presAssocID="{CA643E4A-7B75-4255-BED5-353EF82BA8D6}" presName="Name13" presStyleLbl="parChTrans1D2" presStyleIdx="12" presStyleCnt="31"/>
      <dgm:spPr/>
    </dgm:pt>
    <dgm:pt modelId="{65DC6756-4D7B-4444-9B5F-67B1B2FE1B25}" type="pres">
      <dgm:prSet presAssocID="{74FBC27C-806E-45D1-BC82-17AA2D8D0F32}" presName="childText" presStyleLbl="bgAcc1" presStyleIdx="12" presStyleCnt="31" custScaleX="300303">
        <dgm:presLayoutVars>
          <dgm:bulletEnabled val="1"/>
        </dgm:presLayoutVars>
      </dgm:prSet>
      <dgm:spPr/>
    </dgm:pt>
    <dgm:pt modelId="{616CA57B-F2D4-4F59-8DC6-C861ED6A70F4}" type="pres">
      <dgm:prSet presAssocID="{875B0ED4-E783-4367-8C04-1AC0697725D1}" presName="Name13" presStyleLbl="parChTrans1D2" presStyleIdx="13" presStyleCnt="31"/>
      <dgm:spPr/>
    </dgm:pt>
    <dgm:pt modelId="{36047BAB-FD74-4934-8EC9-58D790FF5EE0}" type="pres">
      <dgm:prSet presAssocID="{4C3A2EC1-70EC-4C39-AD91-C6F10F6903E4}" presName="childText" presStyleLbl="bgAcc1" presStyleIdx="13" presStyleCnt="31" custScaleX="300303">
        <dgm:presLayoutVars>
          <dgm:bulletEnabled val="1"/>
        </dgm:presLayoutVars>
      </dgm:prSet>
      <dgm:spPr/>
    </dgm:pt>
    <dgm:pt modelId="{37995972-3FEC-4AE7-A27A-FC35E25BA8B5}" type="pres">
      <dgm:prSet presAssocID="{410E67EA-0B91-47D5-A541-36B89BF97D69}" presName="Name13" presStyleLbl="parChTrans1D2" presStyleIdx="14" presStyleCnt="31"/>
      <dgm:spPr/>
    </dgm:pt>
    <dgm:pt modelId="{FA7FCAA9-23E8-4A0C-8B91-4F0BBB133859}" type="pres">
      <dgm:prSet presAssocID="{B9D75E0E-6922-4DA6-83AA-C11CCD107095}" presName="childText" presStyleLbl="bgAcc1" presStyleIdx="14" presStyleCnt="31" custScaleX="300303">
        <dgm:presLayoutVars>
          <dgm:bulletEnabled val="1"/>
        </dgm:presLayoutVars>
      </dgm:prSet>
      <dgm:spPr/>
    </dgm:pt>
    <dgm:pt modelId="{D23BE7C7-B4A4-435A-87F4-FD5F36A161FF}" type="pres">
      <dgm:prSet presAssocID="{0526B7CE-9F06-43A8-BAB7-EA1FF6091568}" presName="Name13" presStyleLbl="parChTrans1D2" presStyleIdx="15" presStyleCnt="31"/>
      <dgm:spPr/>
    </dgm:pt>
    <dgm:pt modelId="{77628C85-01C6-4DD9-AFAD-CD70D9F94381}" type="pres">
      <dgm:prSet presAssocID="{47460C77-1168-4D62-B47A-E3D5C136FF90}" presName="childText" presStyleLbl="bgAcc1" presStyleIdx="15" presStyleCnt="31" custScaleX="300303">
        <dgm:presLayoutVars>
          <dgm:bulletEnabled val="1"/>
        </dgm:presLayoutVars>
      </dgm:prSet>
      <dgm:spPr/>
    </dgm:pt>
    <dgm:pt modelId="{E9405FF9-9A13-419B-9308-614790517D8C}" type="pres">
      <dgm:prSet presAssocID="{213585A8-030B-49D4-9F5E-CA6EAAF9759C}" presName="Name13" presStyleLbl="parChTrans1D2" presStyleIdx="16" presStyleCnt="31"/>
      <dgm:spPr/>
    </dgm:pt>
    <dgm:pt modelId="{13FBE748-81AA-45A4-BE7F-8F2BCAA5A25F}" type="pres">
      <dgm:prSet presAssocID="{F56FFDF8-85AC-4F56-B64B-3EE013A5E12B}" presName="childText" presStyleLbl="bgAcc1" presStyleIdx="16" presStyleCnt="31" custScaleX="300303">
        <dgm:presLayoutVars>
          <dgm:bulletEnabled val="1"/>
        </dgm:presLayoutVars>
      </dgm:prSet>
      <dgm:spPr/>
    </dgm:pt>
    <dgm:pt modelId="{CE884F2A-DE29-44DC-B798-2214612D715E}" type="pres">
      <dgm:prSet presAssocID="{2F21F213-A3BF-42FD-9966-6FA93A91F993}" presName="Name13" presStyleLbl="parChTrans1D2" presStyleIdx="17" presStyleCnt="31"/>
      <dgm:spPr/>
    </dgm:pt>
    <dgm:pt modelId="{94F87380-4A5A-4709-835D-004FABC4D53A}" type="pres">
      <dgm:prSet presAssocID="{8F51F2FF-B39E-43DA-8CD6-F43752862275}" presName="childText" presStyleLbl="bgAcc1" presStyleIdx="17" presStyleCnt="31" custScaleX="300303">
        <dgm:presLayoutVars>
          <dgm:bulletEnabled val="1"/>
        </dgm:presLayoutVars>
      </dgm:prSet>
      <dgm:spPr/>
    </dgm:pt>
    <dgm:pt modelId="{3B548795-DC6E-4AD9-B91F-9591FCEFDF7A}" type="pres">
      <dgm:prSet presAssocID="{8A6BABDB-1781-4F0B-9373-EA754E1705BE}" presName="Name13" presStyleLbl="parChTrans1D2" presStyleIdx="18" presStyleCnt="31"/>
      <dgm:spPr/>
    </dgm:pt>
    <dgm:pt modelId="{3F874FE9-FD5C-4764-9A3F-E3EB3D762062}" type="pres">
      <dgm:prSet presAssocID="{9C30D336-3C45-41F5-A7D9-650C29DC66B8}" presName="childText" presStyleLbl="bgAcc1" presStyleIdx="18" presStyleCnt="31" custScaleX="300303">
        <dgm:presLayoutVars>
          <dgm:bulletEnabled val="1"/>
        </dgm:presLayoutVars>
      </dgm:prSet>
      <dgm:spPr/>
    </dgm:pt>
    <dgm:pt modelId="{23FAF52F-B330-4A10-B7B1-12E1AF8889AF}" type="pres">
      <dgm:prSet presAssocID="{0A2E4F3B-52EC-4741-A081-F39CCD9127EF}" presName="Name13" presStyleLbl="parChTrans1D2" presStyleIdx="19" presStyleCnt="31"/>
      <dgm:spPr/>
    </dgm:pt>
    <dgm:pt modelId="{F32961E8-171F-4939-AAC8-B9A451D5140A}" type="pres">
      <dgm:prSet presAssocID="{4C38C383-9714-43D7-BF45-57F634EC90E8}" presName="childText" presStyleLbl="bgAcc1" presStyleIdx="19" presStyleCnt="31" custScaleX="300303">
        <dgm:presLayoutVars>
          <dgm:bulletEnabled val="1"/>
        </dgm:presLayoutVars>
      </dgm:prSet>
      <dgm:spPr/>
    </dgm:pt>
    <dgm:pt modelId="{0DFE98E6-E63D-4115-BC41-0BA5544A0B20}" type="pres">
      <dgm:prSet presAssocID="{4CD472AC-06CC-429C-887F-10BD3A86E94A}" presName="Name13" presStyleLbl="parChTrans1D2" presStyleIdx="20" presStyleCnt="31"/>
      <dgm:spPr/>
    </dgm:pt>
    <dgm:pt modelId="{FCB02DA6-A4DE-4FD5-A99A-3B2C2AC44B3D}" type="pres">
      <dgm:prSet presAssocID="{42298260-1522-4932-B0A8-573C02CFCD53}" presName="childText" presStyleLbl="bgAcc1" presStyleIdx="20" presStyleCnt="31" custScaleX="300303">
        <dgm:presLayoutVars>
          <dgm:bulletEnabled val="1"/>
        </dgm:presLayoutVars>
      </dgm:prSet>
      <dgm:spPr/>
    </dgm:pt>
    <dgm:pt modelId="{72752B1D-79A3-48EA-BA0C-55D3310470F2}" type="pres">
      <dgm:prSet presAssocID="{60D42176-B5EC-462F-A49C-805DFA1FF0A9}" presName="root" presStyleCnt="0"/>
      <dgm:spPr/>
    </dgm:pt>
    <dgm:pt modelId="{41D5D98A-6C93-43C8-8E80-A09DDDB73751}" type="pres">
      <dgm:prSet presAssocID="{60D42176-B5EC-462F-A49C-805DFA1FF0A9}" presName="rootComposite" presStyleCnt="0"/>
      <dgm:spPr/>
    </dgm:pt>
    <dgm:pt modelId="{AD38DA6C-842A-4CCC-A757-80C29A45E1CC}" type="pres">
      <dgm:prSet presAssocID="{60D42176-B5EC-462F-A49C-805DFA1FF0A9}" presName="rootText" presStyleLbl="node1" presStyleIdx="3" presStyleCnt="5" custScaleX="255272" custScaleY="151200"/>
      <dgm:spPr/>
    </dgm:pt>
    <dgm:pt modelId="{7C1F65DB-D6C0-42EE-85E0-335A4E1353BD}" type="pres">
      <dgm:prSet presAssocID="{60D42176-B5EC-462F-A49C-805DFA1FF0A9}" presName="rootConnector" presStyleLbl="node1" presStyleIdx="3" presStyleCnt="5"/>
      <dgm:spPr/>
    </dgm:pt>
    <dgm:pt modelId="{6DE5D9FE-BEC2-474C-9C90-F711CD9FC3CF}" type="pres">
      <dgm:prSet presAssocID="{60D42176-B5EC-462F-A49C-805DFA1FF0A9}" presName="childShape" presStyleCnt="0"/>
      <dgm:spPr/>
    </dgm:pt>
    <dgm:pt modelId="{4574AA90-CE49-46B8-A3D5-600D692577EE}" type="pres">
      <dgm:prSet presAssocID="{13F6DB5B-5735-46C2-B624-16C384BCDDD4}" presName="Name13" presStyleLbl="parChTrans1D2" presStyleIdx="21" presStyleCnt="31"/>
      <dgm:spPr/>
    </dgm:pt>
    <dgm:pt modelId="{4B658EA6-74D6-4683-A928-CD5A2DD2133B}" type="pres">
      <dgm:prSet presAssocID="{10CD4B3C-BB06-468D-AE7A-A326A234D56E}" presName="childText" presStyleLbl="bgAcc1" presStyleIdx="21" presStyleCnt="31" custScaleX="300303">
        <dgm:presLayoutVars>
          <dgm:bulletEnabled val="1"/>
        </dgm:presLayoutVars>
      </dgm:prSet>
      <dgm:spPr/>
    </dgm:pt>
    <dgm:pt modelId="{3D05F72E-CC1A-45FF-979A-01A3C8456956}" type="pres">
      <dgm:prSet presAssocID="{4C0E4C23-BB6A-4EBA-9330-676D943F1161}" presName="Name13" presStyleLbl="parChTrans1D2" presStyleIdx="22" presStyleCnt="31"/>
      <dgm:spPr/>
    </dgm:pt>
    <dgm:pt modelId="{2766C6E8-5066-47B9-89C3-965ADCF5DA24}" type="pres">
      <dgm:prSet presAssocID="{1CB3DF85-3CCE-432D-8F97-29122EF1A6A7}" presName="childText" presStyleLbl="bgAcc1" presStyleIdx="22" presStyleCnt="31" custScaleX="300303">
        <dgm:presLayoutVars>
          <dgm:bulletEnabled val="1"/>
        </dgm:presLayoutVars>
      </dgm:prSet>
      <dgm:spPr/>
    </dgm:pt>
    <dgm:pt modelId="{6B046FA5-7DE1-4D12-B2DE-460FB7B2870F}" type="pres">
      <dgm:prSet presAssocID="{76C49677-4040-4EAE-AED5-B44531469B8F}" presName="Name13" presStyleLbl="parChTrans1D2" presStyleIdx="23" presStyleCnt="31"/>
      <dgm:spPr/>
    </dgm:pt>
    <dgm:pt modelId="{15D70782-B836-4CF7-97A1-F232DA4F4D58}" type="pres">
      <dgm:prSet presAssocID="{5F8A2308-0C30-41D5-A311-CC3B25C24265}" presName="childText" presStyleLbl="bgAcc1" presStyleIdx="23" presStyleCnt="31" custScaleX="300303">
        <dgm:presLayoutVars>
          <dgm:bulletEnabled val="1"/>
        </dgm:presLayoutVars>
      </dgm:prSet>
      <dgm:spPr/>
    </dgm:pt>
    <dgm:pt modelId="{553BB5A3-B090-45FA-8924-ACCC507ACE92}" type="pres">
      <dgm:prSet presAssocID="{4D176164-2A02-4B9B-BF5C-704E4FCCF9C1}" presName="Name13" presStyleLbl="parChTrans1D2" presStyleIdx="24" presStyleCnt="31"/>
      <dgm:spPr/>
    </dgm:pt>
    <dgm:pt modelId="{8BB5185E-F168-4CF0-BA45-A9471055C57B}" type="pres">
      <dgm:prSet presAssocID="{A0DEBF49-346A-472E-A329-EF86BBFB68EA}" presName="childText" presStyleLbl="bgAcc1" presStyleIdx="24" presStyleCnt="31" custScaleX="300303">
        <dgm:presLayoutVars>
          <dgm:bulletEnabled val="1"/>
        </dgm:presLayoutVars>
      </dgm:prSet>
      <dgm:spPr/>
    </dgm:pt>
    <dgm:pt modelId="{9C712BB7-0D49-4EA5-8190-A20B0E5FA277}" type="pres">
      <dgm:prSet presAssocID="{34BDDC05-178E-437C-8ED9-EB57189029C5}" presName="Name13" presStyleLbl="parChTrans1D2" presStyleIdx="25" presStyleCnt="31"/>
      <dgm:spPr/>
    </dgm:pt>
    <dgm:pt modelId="{8090CCDC-B628-4C73-B974-4076F446C102}" type="pres">
      <dgm:prSet presAssocID="{EFE902A7-7A5F-4CAF-9658-6DCA7D1F3994}" presName="childText" presStyleLbl="bgAcc1" presStyleIdx="25" presStyleCnt="31" custScaleX="300303" custScaleY="128949">
        <dgm:presLayoutVars>
          <dgm:bulletEnabled val="1"/>
        </dgm:presLayoutVars>
      </dgm:prSet>
      <dgm:spPr/>
    </dgm:pt>
    <dgm:pt modelId="{F8629BD5-3EBC-4C48-AAFC-6BA15F236A21}" type="pres">
      <dgm:prSet presAssocID="{981DE575-891F-4779-A80E-50F0EEDEB373}" presName="root" presStyleCnt="0"/>
      <dgm:spPr/>
    </dgm:pt>
    <dgm:pt modelId="{D8760441-11D3-4C4D-B4CD-F38D6357D8D4}" type="pres">
      <dgm:prSet presAssocID="{981DE575-891F-4779-A80E-50F0EEDEB373}" presName="rootComposite" presStyleCnt="0"/>
      <dgm:spPr/>
    </dgm:pt>
    <dgm:pt modelId="{6D67F3D8-3D25-4D45-B700-190E180C4E1B}" type="pres">
      <dgm:prSet presAssocID="{981DE575-891F-4779-A80E-50F0EEDEB373}" presName="rootText" presStyleLbl="node1" presStyleIdx="4" presStyleCnt="5" custScaleX="376327" custScaleY="151201"/>
      <dgm:spPr/>
    </dgm:pt>
    <dgm:pt modelId="{85E4F714-3792-4FE0-B1DB-F0DB93E51054}" type="pres">
      <dgm:prSet presAssocID="{981DE575-891F-4779-A80E-50F0EEDEB373}" presName="rootConnector" presStyleLbl="node1" presStyleIdx="4" presStyleCnt="5"/>
      <dgm:spPr/>
    </dgm:pt>
    <dgm:pt modelId="{82BEB981-0DD7-43A4-80DF-C3CF4C2FE2E0}" type="pres">
      <dgm:prSet presAssocID="{981DE575-891F-4779-A80E-50F0EEDEB373}" presName="childShape" presStyleCnt="0"/>
      <dgm:spPr/>
    </dgm:pt>
    <dgm:pt modelId="{A978A081-0050-4BC6-8244-85DA56608DBB}" type="pres">
      <dgm:prSet presAssocID="{DA6F557D-82D3-4AC0-9F43-514BA5E765EB}" presName="Name13" presStyleLbl="parChTrans1D2" presStyleIdx="26" presStyleCnt="31"/>
      <dgm:spPr/>
    </dgm:pt>
    <dgm:pt modelId="{5CF5CA98-FA5F-4C1F-9847-9386340C3496}" type="pres">
      <dgm:prSet presAssocID="{916B0471-ECB1-4B96-BE91-6B40900960EE}" presName="childText" presStyleLbl="bgAcc1" presStyleIdx="26" presStyleCnt="31" custScaleX="300303">
        <dgm:presLayoutVars>
          <dgm:bulletEnabled val="1"/>
        </dgm:presLayoutVars>
      </dgm:prSet>
      <dgm:spPr/>
    </dgm:pt>
    <dgm:pt modelId="{9D29223D-4463-4B1A-939F-4006ED4A4AC1}" type="pres">
      <dgm:prSet presAssocID="{62E74E63-1676-44E1-B147-776AD3D421B7}" presName="Name13" presStyleLbl="parChTrans1D2" presStyleIdx="27" presStyleCnt="31"/>
      <dgm:spPr/>
    </dgm:pt>
    <dgm:pt modelId="{FBED6BF6-3285-4624-BB11-BD68F702A334}" type="pres">
      <dgm:prSet presAssocID="{3893FA70-8DFE-4030-A769-9242E40A4926}" presName="childText" presStyleLbl="bgAcc1" presStyleIdx="27" presStyleCnt="31" custScaleX="300303">
        <dgm:presLayoutVars>
          <dgm:bulletEnabled val="1"/>
        </dgm:presLayoutVars>
      </dgm:prSet>
      <dgm:spPr/>
    </dgm:pt>
    <dgm:pt modelId="{E65219C9-6ABF-4039-8FA5-A6F42A99B0BB}" type="pres">
      <dgm:prSet presAssocID="{A8494960-EA3E-48E0-9909-4AE169749932}" presName="Name13" presStyleLbl="parChTrans1D2" presStyleIdx="28" presStyleCnt="31"/>
      <dgm:spPr/>
    </dgm:pt>
    <dgm:pt modelId="{60F27483-5560-48B1-AB50-D2A749827352}" type="pres">
      <dgm:prSet presAssocID="{6CE4D3FC-E205-4877-91E1-07D18CEB54BB}" presName="childText" presStyleLbl="bgAcc1" presStyleIdx="28" presStyleCnt="31" custScaleX="300303">
        <dgm:presLayoutVars>
          <dgm:bulletEnabled val="1"/>
        </dgm:presLayoutVars>
      </dgm:prSet>
      <dgm:spPr/>
    </dgm:pt>
    <dgm:pt modelId="{4436804C-0802-4BED-AF37-D9069F91A185}" type="pres">
      <dgm:prSet presAssocID="{5F0A3744-E702-4A17-8597-7AA077B9FCEE}" presName="Name13" presStyleLbl="parChTrans1D2" presStyleIdx="29" presStyleCnt="31"/>
      <dgm:spPr/>
    </dgm:pt>
    <dgm:pt modelId="{29F9F7B1-BEE9-4659-B79A-B48030BD56F2}" type="pres">
      <dgm:prSet presAssocID="{40C37F9A-7B0D-492D-9EFF-2CC27CC09789}" presName="childText" presStyleLbl="bgAcc1" presStyleIdx="29" presStyleCnt="31" custScaleX="300303">
        <dgm:presLayoutVars>
          <dgm:bulletEnabled val="1"/>
        </dgm:presLayoutVars>
      </dgm:prSet>
      <dgm:spPr/>
    </dgm:pt>
    <dgm:pt modelId="{19A2F7C7-0B63-481E-B1B8-F27395626569}" type="pres">
      <dgm:prSet presAssocID="{6321587B-2251-4FA4-B9DA-90FD16707608}" presName="Name13" presStyleLbl="parChTrans1D2" presStyleIdx="30" presStyleCnt="31"/>
      <dgm:spPr/>
    </dgm:pt>
    <dgm:pt modelId="{3BBBA7E0-C4A8-4E27-ABD9-6C7F4AFE784E}" type="pres">
      <dgm:prSet presAssocID="{B2ADA22C-CC29-42C0-8538-484344544218}" presName="childText" presStyleLbl="bgAcc1" presStyleIdx="30" presStyleCnt="31" custScaleX="300303">
        <dgm:presLayoutVars>
          <dgm:bulletEnabled val="1"/>
        </dgm:presLayoutVars>
      </dgm:prSet>
      <dgm:spPr/>
    </dgm:pt>
  </dgm:ptLst>
  <dgm:cxnLst>
    <dgm:cxn modelId="{A5D6FC00-3B84-4965-B320-10E72B8D3A19}" type="presOf" srcId="{B39D1701-1E59-43E9-85A3-9D6E83D98888}" destId="{F43444C6-560A-4D2D-9A94-937FD894C93E}" srcOrd="0" destOrd="0" presId="urn:microsoft.com/office/officeart/2005/8/layout/hierarchy3"/>
    <dgm:cxn modelId="{FF58E508-E700-4432-B966-24CBF7BBDB70}" type="presOf" srcId="{5EC2735F-32EE-4395-9289-80EC1272FCCB}" destId="{B923D454-4D81-4020-824C-28FF3097381C}" srcOrd="0" destOrd="0" presId="urn:microsoft.com/office/officeart/2005/8/layout/hierarchy3"/>
    <dgm:cxn modelId="{486D680E-2F85-4A80-A7EB-CD394747D440}" type="presOf" srcId="{1CB3DF85-3CCE-432D-8F97-29122EF1A6A7}" destId="{2766C6E8-5066-47B9-89C3-965ADCF5DA24}" srcOrd="0" destOrd="0" presId="urn:microsoft.com/office/officeart/2005/8/layout/hierarchy3"/>
    <dgm:cxn modelId="{01B51F10-1B65-4F93-BE32-D33F384784CC}" srcId="{60D42176-B5EC-462F-A49C-805DFA1FF0A9}" destId="{1CB3DF85-3CCE-432D-8F97-29122EF1A6A7}" srcOrd="1" destOrd="0" parTransId="{4C0E4C23-BB6A-4EBA-9330-676D943F1161}" sibTransId="{4BD38496-DAE5-4694-B5D7-85F750A72AC4}"/>
    <dgm:cxn modelId="{3C96C010-0DD2-4432-9D70-57A13B4C6BA4}" srcId="{B39D1701-1E59-43E9-85A3-9D6E83D98888}" destId="{BCDC02AD-1057-4955-9A4E-C71E0E336E86}" srcOrd="1" destOrd="0" parTransId="{3A17677B-566D-4198-A23A-C7CDEDDE7A22}" sibTransId="{16CE5DEC-BC0B-4FC9-BDD7-520BBB48918A}"/>
    <dgm:cxn modelId="{AD081613-819C-4B59-9DD3-5B7AF6845894}" type="presOf" srcId="{42298260-1522-4932-B0A8-573C02CFCD53}" destId="{FCB02DA6-A4DE-4FD5-A99A-3B2C2AC44B3D}" srcOrd="0" destOrd="0" presId="urn:microsoft.com/office/officeart/2005/8/layout/hierarchy3"/>
    <dgm:cxn modelId="{EA5DCB13-433C-436F-A267-5F977D9F8787}" type="presOf" srcId="{BCDC02AD-1057-4955-9A4E-C71E0E336E86}" destId="{12D1126F-F044-4FEC-A191-CDD636500143}" srcOrd="0" destOrd="0" presId="urn:microsoft.com/office/officeart/2005/8/layout/hierarchy3"/>
    <dgm:cxn modelId="{71ACDA14-0EE9-400E-A10D-CA5766941C19}" srcId="{0AD607E0-162F-40E4-B3A2-CA30A1E10B7E}" destId="{50EF01B2-63E9-4CCB-B806-27773B32A418}" srcOrd="2" destOrd="0" parTransId="{932EE39B-F98E-49E1-874D-BAABDBE439E7}" sibTransId="{5545D937-B9AB-4F07-87F7-0C9A8168F480}"/>
    <dgm:cxn modelId="{948F4516-3EDE-4B5A-987F-9684C219F27B}" type="presOf" srcId="{981DE575-891F-4779-A80E-50F0EEDEB373}" destId="{85E4F714-3792-4FE0-B1DB-F0DB93E51054}" srcOrd="1" destOrd="0" presId="urn:microsoft.com/office/officeart/2005/8/layout/hierarchy3"/>
    <dgm:cxn modelId="{8B53C416-D308-4D00-8488-7EA2E3A991F9}" srcId="{D2BA2B12-318D-4358-94A9-777AFD9BEA68}" destId="{8F51F2FF-B39E-43DA-8CD6-F43752862275}" srcOrd="5" destOrd="0" parTransId="{2F21F213-A3BF-42FD-9966-6FA93A91F993}" sibTransId="{668508C5-36FD-4914-90D5-142A301988A9}"/>
    <dgm:cxn modelId="{59D58917-5FAD-42B0-915B-50EFC65877BC}" type="presOf" srcId="{34BDDC05-178E-437C-8ED9-EB57189029C5}" destId="{9C712BB7-0D49-4EA5-8190-A20B0E5FA277}" srcOrd="0" destOrd="0" presId="urn:microsoft.com/office/officeart/2005/8/layout/hierarchy3"/>
    <dgm:cxn modelId="{067A8B18-16D3-4D2B-A1B1-1D1969874186}" type="presOf" srcId="{50EF01B2-63E9-4CCB-B806-27773B32A418}" destId="{FF39128D-7980-4083-8E54-E8C66BFC219A}" srcOrd="0" destOrd="0" presId="urn:microsoft.com/office/officeart/2005/8/layout/hierarchy3"/>
    <dgm:cxn modelId="{A633FF20-9B53-4911-AB4A-9AE60DC1231F}" srcId="{BCDC02AD-1057-4955-9A4E-C71E0E336E86}" destId="{56B3C3E4-D546-47BB-9ECD-2B08CA397F34}" srcOrd="5" destOrd="0" parTransId="{126437D7-A764-4774-BF75-506C71047B11}" sibTransId="{ABC22EA8-CFE0-47E6-A851-CAF29D6DAB59}"/>
    <dgm:cxn modelId="{52930121-76FB-445C-A119-7E95D3ADA89D}" srcId="{BCDC02AD-1057-4955-9A4E-C71E0E336E86}" destId="{1EF12FB3-DBAA-4488-BE5C-EA024F87ED8C}" srcOrd="2" destOrd="0" parTransId="{4B36FC1A-D3C9-486F-93BE-AB463F2FBF6A}" sibTransId="{3C3DA88B-D23D-4735-94F0-5781854EF7AA}"/>
    <dgm:cxn modelId="{5FB53821-1C80-4457-9D8F-B9B866D14851}" type="presOf" srcId="{0AD607E0-162F-40E4-B3A2-CA30A1E10B7E}" destId="{FD3B7D6A-127D-4D77-BB2C-3BA9AFFB7B3B}" srcOrd="1" destOrd="0" presId="urn:microsoft.com/office/officeart/2005/8/layout/hierarchy3"/>
    <dgm:cxn modelId="{C7620922-ECDA-40A3-80FD-890ED5BB78F0}" type="presOf" srcId="{62E74E63-1676-44E1-B147-776AD3D421B7}" destId="{9D29223D-4463-4B1A-939F-4006ED4A4AC1}" srcOrd="0" destOrd="0" presId="urn:microsoft.com/office/officeart/2005/8/layout/hierarchy3"/>
    <dgm:cxn modelId="{9235EC22-5C2A-4727-B13D-FE7199383A1F}" type="presOf" srcId="{126437D7-A764-4774-BF75-506C71047B11}" destId="{EEAB6BF0-6B34-4C94-8E96-1B093BBB3626}" srcOrd="0" destOrd="0" presId="urn:microsoft.com/office/officeart/2005/8/layout/hierarchy3"/>
    <dgm:cxn modelId="{6C3D0B23-AC36-4751-883E-89E76F521EC4}" srcId="{D2BA2B12-318D-4358-94A9-777AFD9BEA68}" destId="{9C30D336-3C45-41F5-A7D9-650C29DC66B8}" srcOrd="6" destOrd="0" parTransId="{8A6BABDB-1781-4F0B-9373-EA754E1705BE}" sibTransId="{5B59FF52-FB5F-4643-B07A-C6231F7B9489}"/>
    <dgm:cxn modelId="{2EDFB12C-7CA3-41C5-BF88-A9AC86A6481A}" type="presOf" srcId="{74FBC27C-806E-45D1-BC82-17AA2D8D0F32}" destId="{65DC6756-4D7B-4444-9B5F-67B1B2FE1B25}" srcOrd="0" destOrd="0" presId="urn:microsoft.com/office/officeart/2005/8/layout/hierarchy3"/>
    <dgm:cxn modelId="{EECA3D30-534F-4256-A782-A6C466283DB2}" srcId="{60D42176-B5EC-462F-A49C-805DFA1FF0A9}" destId="{A0DEBF49-346A-472E-A329-EF86BBFB68EA}" srcOrd="3" destOrd="0" parTransId="{4D176164-2A02-4B9B-BF5C-704E4FCCF9C1}" sibTransId="{73D669D1-E040-4B3B-BE86-FBA11E38C86E}"/>
    <dgm:cxn modelId="{C3412931-D7C0-4680-8A3D-1880E29EC485}" type="presOf" srcId="{8F51F2FF-B39E-43DA-8CD6-F43752862275}" destId="{94F87380-4A5A-4709-835D-004FABC4D53A}" srcOrd="0" destOrd="0" presId="urn:microsoft.com/office/officeart/2005/8/layout/hierarchy3"/>
    <dgm:cxn modelId="{BE404232-7AC2-4578-AE8C-184BF20361CA}" type="presOf" srcId="{E2B5B9A7-B106-4DF2-96D3-A4FCC5A51824}" destId="{634271F2-A2D1-4204-B660-1617D8921CCB}" srcOrd="0" destOrd="0" presId="urn:microsoft.com/office/officeart/2005/8/layout/hierarchy3"/>
    <dgm:cxn modelId="{2F6DFF32-2857-4CF6-834F-A895283859A5}" type="presOf" srcId="{683C1EF2-D028-412C-A003-41159C074487}" destId="{8BBE493F-5CC8-4C16-BBD2-AA4EE02894E5}" srcOrd="0" destOrd="0" presId="urn:microsoft.com/office/officeart/2005/8/layout/hierarchy3"/>
    <dgm:cxn modelId="{1D7AB037-8604-41EB-9AAB-7C1B7F5F29A5}" srcId="{0AD607E0-162F-40E4-B3A2-CA30A1E10B7E}" destId="{4D137038-B9C7-4CD0-BE32-109AC2EEE7BD}" srcOrd="3" destOrd="0" parTransId="{CD138404-4045-475D-AF50-B5863E86036B}" sibTransId="{CA422764-79A5-49AC-9A66-8F1A095601A1}"/>
    <dgm:cxn modelId="{3D89B138-17EA-41B5-9475-283FC295F69A}" type="presOf" srcId="{BCDC02AD-1057-4955-9A4E-C71E0E336E86}" destId="{EBCBD29D-6530-4EDD-87A6-66F3986326D7}" srcOrd="1" destOrd="0" presId="urn:microsoft.com/office/officeart/2005/8/layout/hierarchy3"/>
    <dgm:cxn modelId="{DB39283A-07CD-4615-B21F-CED6A28712FD}" srcId="{60D42176-B5EC-462F-A49C-805DFA1FF0A9}" destId="{5F8A2308-0C30-41D5-A311-CC3B25C24265}" srcOrd="2" destOrd="0" parTransId="{76C49677-4040-4EAE-AED5-B44531469B8F}" sibTransId="{96D2CC92-0C04-43E2-95C9-7ADB7BB8D284}"/>
    <dgm:cxn modelId="{77F7943C-EDDB-4642-9322-CC0DF966038E}" type="presOf" srcId="{0526B7CE-9F06-43A8-BAB7-EA1FF6091568}" destId="{D23BE7C7-B4A4-435A-87F4-FD5F36A161FF}" srcOrd="0" destOrd="0" presId="urn:microsoft.com/office/officeart/2005/8/layout/hierarchy3"/>
    <dgm:cxn modelId="{3001783D-D552-4627-AB74-39EE1571D54D}" type="presOf" srcId="{04B9474B-0DE3-4020-8991-3FC6735182F6}" destId="{7EB38FF2-756D-4C30-A417-436D26430F41}" srcOrd="0" destOrd="0" presId="urn:microsoft.com/office/officeart/2005/8/layout/hierarchy3"/>
    <dgm:cxn modelId="{60D0BE3D-120D-484D-A376-4C55BADE5556}" type="presOf" srcId="{6321587B-2251-4FA4-B9DA-90FD16707608}" destId="{19A2F7C7-0B63-481E-B1B8-F27395626569}" srcOrd="0" destOrd="0" presId="urn:microsoft.com/office/officeart/2005/8/layout/hierarchy3"/>
    <dgm:cxn modelId="{8FE02A3E-E3DB-40EE-A9D2-0E95417689D2}" type="presOf" srcId="{5F8A2308-0C30-41D5-A311-CC3B25C24265}" destId="{15D70782-B836-4CF7-97A1-F232DA4F4D58}" srcOrd="0" destOrd="0" presId="urn:microsoft.com/office/officeart/2005/8/layout/hierarchy3"/>
    <dgm:cxn modelId="{7E6DDC3F-B63A-4942-B0F6-2D1E84E6ADD6}" type="presOf" srcId="{4B36FC1A-D3C9-486F-93BE-AB463F2FBF6A}" destId="{9E4E1DE3-8C38-4990-82EA-A15C9D936BBE}" srcOrd="0" destOrd="0" presId="urn:microsoft.com/office/officeart/2005/8/layout/hierarchy3"/>
    <dgm:cxn modelId="{8A404D5C-A59E-4081-A5C3-0403868EA6A1}" type="presOf" srcId="{916B0471-ECB1-4B96-BE91-6B40900960EE}" destId="{5CF5CA98-FA5F-4C1F-9847-9386340C3496}" srcOrd="0" destOrd="0" presId="urn:microsoft.com/office/officeart/2005/8/layout/hierarchy3"/>
    <dgm:cxn modelId="{CF61D25D-30C6-4E7C-9DEB-DA6344B5596A}" srcId="{D2BA2B12-318D-4358-94A9-777AFD9BEA68}" destId="{B9D75E0E-6922-4DA6-83AA-C11CCD107095}" srcOrd="2" destOrd="0" parTransId="{410E67EA-0B91-47D5-A541-36B89BF97D69}" sibTransId="{7099E7B5-8C6E-4C3C-B05A-5798DFD69EA0}"/>
    <dgm:cxn modelId="{DF11B062-56DB-40B2-9E04-46342AC2534C}" type="presOf" srcId="{F2FED24D-DCDF-4F58-8330-22DDC8DB0CD7}" destId="{647437E2-5D5A-45E8-B2AB-BE4058E8A1F4}" srcOrd="0" destOrd="0" presId="urn:microsoft.com/office/officeart/2005/8/layout/hierarchy3"/>
    <dgm:cxn modelId="{593ABB46-0C41-498F-9CB4-4999DF596125}" type="presOf" srcId="{56B3C3E4-D546-47BB-9ECD-2B08CA397F34}" destId="{45A9C83F-E268-4F94-9AE5-8074925881A4}" srcOrd="0" destOrd="0" presId="urn:microsoft.com/office/officeart/2005/8/layout/hierarchy3"/>
    <dgm:cxn modelId="{1D887B47-3F9C-4405-8A8B-5D40377B1759}" type="presOf" srcId="{76C49677-4040-4EAE-AED5-B44531469B8F}" destId="{6B046FA5-7DE1-4D12-B2DE-460FB7B2870F}" srcOrd="0" destOrd="0" presId="urn:microsoft.com/office/officeart/2005/8/layout/hierarchy3"/>
    <dgm:cxn modelId="{0F0D7E47-15A6-4636-9F46-C93FB1C3242E}" srcId="{D2BA2B12-318D-4358-94A9-777AFD9BEA68}" destId="{4C38C383-9714-43D7-BF45-57F634EC90E8}" srcOrd="7" destOrd="0" parTransId="{0A2E4F3B-52EC-4741-A081-F39CCD9127EF}" sibTransId="{79B8C91B-BB52-45A7-B32F-32ABB0A21B46}"/>
    <dgm:cxn modelId="{9AB29169-45D0-4247-A06B-C423FE9F39A9}" srcId="{BCDC02AD-1057-4955-9A4E-C71E0E336E86}" destId="{5A1B5F4E-5A9F-4398-BE40-74D84846C67D}" srcOrd="7" destOrd="0" parTransId="{CAB41AAA-C381-4140-908F-A9B74EC91AD9}" sibTransId="{E71C7DDF-055B-4E84-A95B-7ACA30533A81}"/>
    <dgm:cxn modelId="{2F13EF4A-1051-4A92-A3BB-01978D07D821}" type="presOf" srcId="{0AD607E0-162F-40E4-B3A2-CA30A1E10B7E}" destId="{1DBB725A-3D00-48C8-83F0-8741127E149D}" srcOrd="0" destOrd="0" presId="urn:microsoft.com/office/officeart/2005/8/layout/hierarchy3"/>
    <dgm:cxn modelId="{E816DB4B-BA3E-4173-9E8B-2ADD89E7115C}" type="presOf" srcId="{EFE902A7-7A5F-4CAF-9658-6DCA7D1F3994}" destId="{8090CCDC-B628-4C73-B974-4076F446C102}" srcOrd="0" destOrd="0" presId="urn:microsoft.com/office/officeart/2005/8/layout/hierarchy3"/>
    <dgm:cxn modelId="{C632B26D-DE9A-4C4D-8597-07A9FFE976B3}" type="presOf" srcId="{4C3A2EC1-70EC-4C39-AD91-C6F10F6903E4}" destId="{36047BAB-FD74-4934-8EC9-58D790FF5EE0}" srcOrd="0" destOrd="0" presId="urn:microsoft.com/office/officeart/2005/8/layout/hierarchy3"/>
    <dgm:cxn modelId="{FCDA1E4E-6A6E-4980-BFA5-EF3579906E60}" srcId="{B39D1701-1E59-43E9-85A3-9D6E83D98888}" destId="{D2BA2B12-318D-4358-94A9-777AFD9BEA68}" srcOrd="2" destOrd="0" parTransId="{9F8AA1F6-DFFA-4CEF-8547-B69F18AADD74}" sibTransId="{78CFA68D-569A-44EC-9E3E-9F8F3B46C9F8}"/>
    <dgm:cxn modelId="{541A946E-EB08-4AFC-AFD7-D8D57F0B5700}" type="presOf" srcId="{13F6DB5B-5735-46C2-B624-16C384BCDDD4}" destId="{4574AA90-CE49-46B8-A3D5-600D692577EE}" srcOrd="0" destOrd="0" presId="urn:microsoft.com/office/officeart/2005/8/layout/hierarchy3"/>
    <dgm:cxn modelId="{C4C8754F-E5EB-48F0-9E18-0BE44F7641DD}" type="presOf" srcId="{40C37F9A-7B0D-492D-9EFF-2CC27CC09789}" destId="{29F9F7B1-BEE9-4659-B79A-B48030BD56F2}" srcOrd="0" destOrd="0" presId="urn:microsoft.com/office/officeart/2005/8/layout/hierarchy3"/>
    <dgm:cxn modelId="{DFEA816F-BA08-4FDD-AAC0-AD3790A19130}" type="presOf" srcId="{A8494960-EA3E-48E0-9909-4AE169749932}" destId="{E65219C9-6ABF-4039-8FA5-A6F42A99B0BB}" srcOrd="0" destOrd="0" presId="urn:microsoft.com/office/officeart/2005/8/layout/hierarchy3"/>
    <dgm:cxn modelId="{3A596355-D153-42EF-9B5F-2DE8EE167021}" srcId="{B39D1701-1E59-43E9-85A3-9D6E83D98888}" destId="{60D42176-B5EC-462F-A49C-805DFA1FF0A9}" srcOrd="3" destOrd="0" parTransId="{6672196C-465B-456E-AC14-6751408813AF}" sibTransId="{9555440F-5F5C-421B-A430-35B4A3EABAB7}"/>
    <dgm:cxn modelId="{7B844D75-EB49-4B9E-83F5-C23B24083E2B}" type="presOf" srcId="{9C30D336-3C45-41F5-A7D9-650C29DC66B8}" destId="{3F874FE9-FD5C-4764-9A3F-E3EB3D762062}" srcOrd="0" destOrd="0" presId="urn:microsoft.com/office/officeart/2005/8/layout/hierarchy3"/>
    <dgm:cxn modelId="{01B26E75-37C0-44E4-8FD8-FD1BD708FC43}" srcId="{D2BA2B12-318D-4358-94A9-777AFD9BEA68}" destId="{4C3A2EC1-70EC-4C39-AD91-C6F10F6903E4}" srcOrd="1" destOrd="0" parTransId="{875B0ED4-E783-4367-8C04-1AC0697725D1}" sibTransId="{53775FC3-8A4F-4999-9339-1D7273AEF035}"/>
    <dgm:cxn modelId="{05B16B56-2CB8-4768-9140-7FCA8F79432D}" type="presOf" srcId="{1EF12FB3-DBAA-4488-BE5C-EA024F87ED8C}" destId="{08A680AD-4462-4256-AE98-6E969DF92488}" srcOrd="0" destOrd="0" presId="urn:microsoft.com/office/officeart/2005/8/layout/hierarchy3"/>
    <dgm:cxn modelId="{3F37E856-422C-4FE8-8E9E-A61FE1C155A5}" srcId="{D2BA2B12-318D-4358-94A9-777AFD9BEA68}" destId="{42298260-1522-4932-B0A8-573C02CFCD53}" srcOrd="8" destOrd="0" parTransId="{4CD472AC-06CC-429C-887F-10BD3A86E94A}" sibTransId="{7084E2E1-2EE9-4399-96D3-000293C27805}"/>
    <dgm:cxn modelId="{CC6BB357-06FE-4C12-8D1B-84F8B3DA98E7}" type="presOf" srcId="{6CE4D3FC-E205-4877-91E1-07D18CEB54BB}" destId="{60F27483-5560-48B1-AB50-D2A749827352}" srcOrd="0" destOrd="0" presId="urn:microsoft.com/office/officeart/2005/8/layout/hierarchy3"/>
    <dgm:cxn modelId="{5837E184-628A-466C-87CD-12FC1B84E7DB}" srcId="{BCDC02AD-1057-4955-9A4E-C71E0E336E86}" destId="{9F053164-D350-4235-B865-24DDB0D8EBC9}" srcOrd="1" destOrd="0" parTransId="{F2FED24D-DCDF-4F58-8330-22DDC8DB0CD7}" sibTransId="{8BA4ACCE-9F16-44A9-9669-23752CC7F7C8}"/>
    <dgm:cxn modelId="{07D52D85-E686-4434-B6CE-5380AA8FC278}" type="presOf" srcId="{864290A5-5BA5-4C7F-B405-4729EEBD6B6B}" destId="{1BA601D0-9099-40D8-9C19-EBE5D72E8DF5}" srcOrd="0" destOrd="0" presId="urn:microsoft.com/office/officeart/2005/8/layout/hierarchy3"/>
    <dgm:cxn modelId="{1E077F85-56C4-4E91-9F07-8E67263F0ADD}" type="presOf" srcId="{C4EC2BD6-362C-40AE-B544-09DAEE30BDA5}" destId="{464F1B49-BB19-4913-9D27-47685F8CF750}" srcOrd="0" destOrd="0" presId="urn:microsoft.com/office/officeart/2005/8/layout/hierarchy3"/>
    <dgm:cxn modelId="{6400C68B-E68C-49B5-9B1C-1E04005ED7D3}" srcId="{981DE575-891F-4779-A80E-50F0EEDEB373}" destId="{B2ADA22C-CC29-42C0-8538-484344544218}" srcOrd="4" destOrd="0" parTransId="{6321587B-2251-4FA4-B9DA-90FD16707608}" sibTransId="{04BB381D-DF63-4CD3-9CC6-B7B5A6A04634}"/>
    <dgm:cxn modelId="{74EA3D8E-4AB0-4953-9E16-04930CF84CE7}" type="presOf" srcId="{D2BA2B12-318D-4358-94A9-777AFD9BEA68}" destId="{49DE2518-2A73-4138-8974-6E85EFFFF171}" srcOrd="1" destOrd="0" presId="urn:microsoft.com/office/officeart/2005/8/layout/hierarchy3"/>
    <dgm:cxn modelId="{00506390-60AE-4A28-8A0D-FACEE789B09B}" type="presOf" srcId="{4C38C383-9714-43D7-BF45-57F634EC90E8}" destId="{F32961E8-171F-4939-AAC8-B9A451D5140A}" srcOrd="0" destOrd="0" presId="urn:microsoft.com/office/officeart/2005/8/layout/hierarchy3"/>
    <dgm:cxn modelId="{62647B90-C141-4F10-AAA7-008C4C69266E}" srcId="{981DE575-891F-4779-A80E-50F0EEDEB373}" destId="{3893FA70-8DFE-4030-A769-9242E40A4926}" srcOrd="1" destOrd="0" parTransId="{62E74E63-1676-44E1-B147-776AD3D421B7}" sibTransId="{7356DBCF-D5DF-4F7F-956A-740AF821B076}"/>
    <dgm:cxn modelId="{CE43F394-85C5-4098-AD71-48C0F3AED500}" type="presOf" srcId="{47460C77-1168-4D62-B47A-E3D5C136FF90}" destId="{77628C85-01C6-4DD9-AFAD-CD70D9F94381}" srcOrd="0" destOrd="0" presId="urn:microsoft.com/office/officeart/2005/8/layout/hierarchy3"/>
    <dgm:cxn modelId="{C3895E98-7E6D-417E-9034-3E5EF4D76499}" type="presOf" srcId="{F56FFDF8-85AC-4F56-B64B-3EE013A5E12B}" destId="{13FBE748-81AA-45A4-BE7F-8F2BCAA5A25F}" srcOrd="0" destOrd="0" presId="urn:microsoft.com/office/officeart/2005/8/layout/hierarchy3"/>
    <dgm:cxn modelId="{6F07329A-8707-4E10-B918-2DFD0F7EA069}" type="presOf" srcId="{213585A8-030B-49D4-9F5E-CA6EAAF9759C}" destId="{E9405FF9-9A13-419B-9308-614790517D8C}" srcOrd="0" destOrd="0" presId="urn:microsoft.com/office/officeart/2005/8/layout/hierarchy3"/>
    <dgm:cxn modelId="{3FCFF39A-D0A2-4788-B0F6-BFE217F4AAAD}" type="presOf" srcId="{981DE575-891F-4779-A80E-50F0EEDEB373}" destId="{6D67F3D8-3D25-4D45-B700-190E180C4E1B}" srcOrd="0" destOrd="0" presId="urn:microsoft.com/office/officeart/2005/8/layout/hierarchy3"/>
    <dgm:cxn modelId="{20ABA49B-E731-4F6B-9BBE-4D04E276169D}" type="presOf" srcId="{0A2E4F3B-52EC-4741-A081-F39CCD9127EF}" destId="{23FAF52F-B330-4A10-B7B1-12E1AF8889AF}" srcOrd="0" destOrd="0" presId="urn:microsoft.com/office/officeart/2005/8/layout/hierarchy3"/>
    <dgm:cxn modelId="{AAF6139F-DBA3-4562-B76F-0914A24A9136}" type="presOf" srcId="{5A1B5F4E-5A9F-4398-BE40-74D84846C67D}" destId="{3698893E-E07C-496D-B613-3E7A42715700}" srcOrd="0" destOrd="0" presId="urn:microsoft.com/office/officeart/2005/8/layout/hierarchy3"/>
    <dgm:cxn modelId="{84092A9F-633A-48E7-9FEE-9C9711B95414}" srcId="{60D42176-B5EC-462F-A49C-805DFA1FF0A9}" destId="{10CD4B3C-BB06-468D-AE7A-A326A234D56E}" srcOrd="0" destOrd="0" parTransId="{13F6DB5B-5735-46C2-B624-16C384BCDDD4}" sibTransId="{AE1EEAFA-C9B6-41DD-8A2C-F4287498DFB8}"/>
    <dgm:cxn modelId="{6CBBD99F-90BB-4290-968C-6F1E73A48521}" type="presOf" srcId="{CA643E4A-7B75-4255-BED5-353EF82BA8D6}" destId="{368A94F5-EB5F-4DEC-9B52-C628958B3818}" srcOrd="0" destOrd="0" presId="urn:microsoft.com/office/officeart/2005/8/layout/hierarchy3"/>
    <dgm:cxn modelId="{3F6CFD9F-3EB9-4FA9-8BA8-379BCFE8E10A}" srcId="{BCDC02AD-1057-4955-9A4E-C71E0E336E86}" destId="{ACE229B5-4145-420A-96C2-EAAEC67B60D4}" srcOrd="6" destOrd="0" parTransId="{7FBBFB9E-FBD6-4E83-B0F4-071BA7B27B66}" sibTransId="{CD205E92-B581-432D-82D8-0B029D0CF57D}"/>
    <dgm:cxn modelId="{5950ECA0-4CCA-44FC-AD55-7CA63A439596}" type="presOf" srcId="{8A6BABDB-1781-4F0B-9373-EA754E1705BE}" destId="{3B548795-DC6E-4AD9-B91F-9591FCEFDF7A}" srcOrd="0" destOrd="0" presId="urn:microsoft.com/office/officeart/2005/8/layout/hierarchy3"/>
    <dgm:cxn modelId="{C1C001A3-9054-46B7-8304-059AE20BBF25}" type="presOf" srcId="{4D137038-B9C7-4CD0-BE32-109AC2EEE7BD}" destId="{001F25B5-77CF-4F42-865F-5C93D39D74FA}" srcOrd="0" destOrd="0" presId="urn:microsoft.com/office/officeart/2005/8/layout/hierarchy3"/>
    <dgm:cxn modelId="{0CFC2FA4-BFB6-437E-946B-833B320D7292}" type="presOf" srcId="{DB84F1F5-894D-4EA8-9100-3AFB6CFDF179}" destId="{1F84E47A-9B02-4FF5-A8EB-4A2F78D0F4BE}" srcOrd="0" destOrd="0" presId="urn:microsoft.com/office/officeart/2005/8/layout/hierarchy3"/>
    <dgm:cxn modelId="{06B2B6A5-86DB-434A-89EA-1E1775DC59DC}" type="presOf" srcId="{9F053164-D350-4235-B865-24DDB0D8EBC9}" destId="{02AEB49A-40BA-4730-97CA-57F9C6536B5D}" srcOrd="0" destOrd="0" presId="urn:microsoft.com/office/officeart/2005/8/layout/hierarchy3"/>
    <dgm:cxn modelId="{BB7904AD-46D4-4931-A5A5-6151346D6FA4}" type="presOf" srcId="{932EE39B-F98E-49E1-874D-BAABDBE439E7}" destId="{8D4F3252-841D-4A18-887D-9A411EC8FD82}" srcOrd="0" destOrd="0" presId="urn:microsoft.com/office/officeart/2005/8/layout/hierarchy3"/>
    <dgm:cxn modelId="{712A1EAE-D319-4005-A013-3FB2FC7BEE5E}" type="presOf" srcId="{2F21F213-A3BF-42FD-9966-6FA93A91F993}" destId="{CE884F2A-DE29-44DC-B798-2214612D715E}" srcOrd="0" destOrd="0" presId="urn:microsoft.com/office/officeart/2005/8/layout/hierarchy3"/>
    <dgm:cxn modelId="{C9C543AF-E94B-47C9-9FC7-DE0DBDB900A8}" srcId="{B39D1701-1E59-43E9-85A3-9D6E83D98888}" destId="{0AD607E0-162F-40E4-B3A2-CA30A1E10B7E}" srcOrd="0" destOrd="0" parTransId="{C740FFED-7D1C-47FE-8AAE-92E2B33F01DF}" sibTransId="{89DD05DE-4F5D-4E4A-BD73-2B2F83375E6D}"/>
    <dgm:cxn modelId="{52A1F5B1-E21E-467E-B5BC-DFB59EBC0FDC}" type="presOf" srcId="{ACE229B5-4145-420A-96C2-EAAEC67B60D4}" destId="{81EECF1A-E566-4370-AE1F-070FBC5D870D}" srcOrd="0" destOrd="0" presId="urn:microsoft.com/office/officeart/2005/8/layout/hierarchy3"/>
    <dgm:cxn modelId="{CF2FF8B4-9E10-4F9C-9ECC-EEA59C305A7C}" type="presOf" srcId="{D2BA2B12-318D-4358-94A9-777AFD9BEA68}" destId="{1EE12186-D6E1-4EE5-9326-DF3F73B355DD}" srcOrd="0" destOrd="0" presId="urn:microsoft.com/office/officeart/2005/8/layout/hierarchy3"/>
    <dgm:cxn modelId="{49026CB5-0C6F-4232-BFF8-0109CAB57A1E}" type="presOf" srcId="{A0DEBF49-346A-472E-A329-EF86BBFB68EA}" destId="{8BB5185E-F168-4CF0-BA45-A9471055C57B}" srcOrd="0" destOrd="0" presId="urn:microsoft.com/office/officeart/2005/8/layout/hierarchy3"/>
    <dgm:cxn modelId="{95E16BB6-406C-4FBF-A492-8AB82F683CC8}" type="presOf" srcId="{CAB41AAA-C381-4140-908F-A9B74EC91AD9}" destId="{ECBE077F-D64D-4A59-B932-0C98F6E424D8}" srcOrd="0" destOrd="0" presId="urn:microsoft.com/office/officeart/2005/8/layout/hierarchy3"/>
    <dgm:cxn modelId="{16BBC9B8-4D36-499A-8E0A-E805F2624B4C}" type="presOf" srcId="{9BA24F66-2E99-48FA-A543-208054E28EF4}" destId="{82A946C0-5DEB-4BB1-8103-57A80E8DC44E}" srcOrd="0" destOrd="0" presId="urn:microsoft.com/office/officeart/2005/8/layout/hierarchy3"/>
    <dgm:cxn modelId="{13CE18BD-7674-45C1-B49A-5F0F2E73E3F0}" srcId="{D2BA2B12-318D-4358-94A9-777AFD9BEA68}" destId="{F56FFDF8-85AC-4F56-B64B-3EE013A5E12B}" srcOrd="4" destOrd="0" parTransId="{213585A8-030B-49D4-9F5E-CA6EAAF9759C}" sibTransId="{ED2DF689-DA4B-4E1C-A217-4169C6EE970B}"/>
    <dgm:cxn modelId="{A743F6C1-3B41-4146-BEE4-94E4DE11E0F7}" srcId="{981DE575-891F-4779-A80E-50F0EEDEB373}" destId="{40C37F9A-7B0D-492D-9EFF-2CC27CC09789}" srcOrd="3" destOrd="0" parTransId="{5F0A3744-E702-4A17-8597-7AA077B9FCEE}" sibTransId="{DEF31227-3FCC-460E-9DCE-1F22671DC590}"/>
    <dgm:cxn modelId="{A2C369C2-224A-449B-83B2-5F1CEBA036D5}" srcId="{D2BA2B12-318D-4358-94A9-777AFD9BEA68}" destId="{74FBC27C-806E-45D1-BC82-17AA2D8D0F32}" srcOrd="0" destOrd="0" parTransId="{CA643E4A-7B75-4255-BED5-353EF82BA8D6}" sibTransId="{2F2B27D8-34AC-4984-849B-D2FB48CC02EF}"/>
    <dgm:cxn modelId="{ABE2A6C8-32A6-400D-89BF-9ABD58129A25}" type="presOf" srcId="{60D42176-B5EC-462F-A49C-805DFA1FF0A9}" destId="{7C1F65DB-D6C0-42EE-85E0-335A4E1353BD}" srcOrd="1" destOrd="0" presId="urn:microsoft.com/office/officeart/2005/8/layout/hierarchy3"/>
    <dgm:cxn modelId="{C580ABCE-5F80-4B0C-A581-819120DE9B19}" srcId="{981DE575-891F-4779-A80E-50F0EEDEB373}" destId="{6CE4D3FC-E205-4877-91E1-07D18CEB54BB}" srcOrd="2" destOrd="0" parTransId="{A8494960-EA3E-48E0-9909-4AE169749932}" sibTransId="{552708FC-6C4F-4755-8734-27565634C45B}"/>
    <dgm:cxn modelId="{B92EB8D1-DAC2-43B9-9753-5A5C966C5596}" type="presOf" srcId="{4C0E4C23-BB6A-4EBA-9330-676D943F1161}" destId="{3D05F72E-CC1A-45FF-979A-01A3C8456956}" srcOrd="0" destOrd="0" presId="urn:microsoft.com/office/officeart/2005/8/layout/hierarchy3"/>
    <dgm:cxn modelId="{43FA7CD2-23FA-46B0-B9DF-C150B5B80133}" type="presOf" srcId="{10CD4B3C-BB06-468D-AE7A-A326A234D56E}" destId="{4B658EA6-74D6-4683-A928-CD5A2DD2133B}" srcOrd="0" destOrd="0" presId="urn:microsoft.com/office/officeart/2005/8/layout/hierarchy3"/>
    <dgm:cxn modelId="{65A198D2-D5C8-433B-BD66-C93C7064ECE8}" srcId="{0AD607E0-162F-40E4-B3A2-CA30A1E10B7E}" destId="{04B9474B-0DE3-4020-8991-3FC6735182F6}" srcOrd="0" destOrd="0" parTransId="{683C1EF2-D028-412C-A003-41159C074487}" sibTransId="{5C4835B3-250E-44EE-BE6D-F3ECEA5FE8B3}"/>
    <dgm:cxn modelId="{C381F0D3-18C6-4198-B938-77DD9C7B245F}" srcId="{BCDC02AD-1057-4955-9A4E-C71E0E336E86}" destId="{C4EC2BD6-362C-40AE-B544-09DAEE30BDA5}" srcOrd="0" destOrd="0" parTransId="{E2B5B9A7-B106-4DF2-96D3-A4FCC5A51824}" sibTransId="{70006FBC-E506-4ADF-92F0-6FF6FB9F12E1}"/>
    <dgm:cxn modelId="{522C48D4-EB2A-4C79-BF3A-9D7599E867DD}" type="presOf" srcId="{8CA4E8D1-0483-4EC7-AA9B-1ED0DF9A0684}" destId="{88716B07-9F52-4126-8E7F-83F00DCFCBCE}" srcOrd="0" destOrd="0" presId="urn:microsoft.com/office/officeart/2005/8/layout/hierarchy3"/>
    <dgm:cxn modelId="{0EA3BFD4-3E3A-49AC-B144-2C9B1A20AC7B}" srcId="{981DE575-891F-4779-A80E-50F0EEDEB373}" destId="{916B0471-ECB1-4B96-BE91-6B40900960EE}" srcOrd="0" destOrd="0" parTransId="{DA6F557D-82D3-4AC0-9F43-514BA5E765EB}" sibTransId="{B1EB2BDC-3156-4494-8CA7-CF3621E856F9}"/>
    <dgm:cxn modelId="{F88EDAD7-F839-4DE1-95DA-AB08ED870B89}" type="presOf" srcId="{5F0A3744-E702-4A17-8597-7AA077B9FCEE}" destId="{4436804C-0802-4BED-AF37-D9069F91A185}" srcOrd="0" destOrd="0" presId="urn:microsoft.com/office/officeart/2005/8/layout/hierarchy3"/>
    <dgm:cxn modelId="{620D58D8-DDEA-47E9-807C-CDABBEED2FDA}" type="presOf" srcId="{CD138404-4045-475D-AF50-B5863E86036B}" destId="{5B4CB4EF-62C5-4F7F-9B7B-A20AB972427D}" srcOrd="0" destOrd="0" presId="urn:microsoft.com/office/officeart/2005/8/layout/hierarchy3"/>
    <dgm:cxn modelId="{7A2B04DA-7F69-4486-BD9B-9E4A3DD366B9}" srcId="{60D42176-B5EC-462F-A49C-805DFA1FF0A9}" destId="{EFE902A7-7A5F-4CAF-9658-6DCA7D1F3994}" srcOrd="4" destOrd="0" parTransId="{34BDDC05-178E-437C-8ED9-EB57189029C5}" sibTransId="{95739633-4A26-49B8-AA05-719D9DACB920}"/>
    <dgm:cxn modelId="{6226F0E1-5C12-4D91-9AF8-107AA799B27F}" type="presOf" srcId="{B9D75E0E-6922-4DA6-83AA-C11CCD107095}" destId="{FA7FCAA9-23E8-4A0C-8B91-4F0BBB133859}" srcOrd="0" destOrd="0" presId="urn:microsoft.com/office/officeart/2005/8/layout/hierarchy3"/>
    <dgm:cxn modelId="{11E529E3-F861-491E-B5D6-ED356D7CEA56}" srcId="{0AD607E0-162F-40E4-B3A2-CA30A1E10B7E}" destId="{9BA24F66-2E99-48FA-A543-208054E28EF4}" srcOrd="1" destOrd="0" parTransId="{5EC2735F-32EE-4395-9289-80EC1272FCCB}" sibTransId="{BD62F5D3-5E5D-4468-8911-BF8FFFB98817}"/>
    <dgm:cxn modelId="{A819D3E4-5DEA-4AF5-8534-92D51A3D0C18}" type="presOf" srcId="{1644F5A3-6AFE-4CFC-9E2F-6FD715E5E3E9}" destId="{02E62115-7127-4B06-9A4E-E0857454FD02}" srcOrd="0" destOrd="0" presId="urn:microsoft.com/office/officeart/2005/8/layout/hierarchy3"/>
    <dgm:cxn modelId="{29B4EAE5-5C2C-4D80-AE82-5B391DDC86B6}" type="presOf" srcId="{4D176164-2A02-4B9B-BF5C-704E4FCCF9C1}" destId="{553BB5A3-B090-45FA-8924-ACCC507ACE92}" srcOrd="0" destOrd="0" presId="urn:microsoft.com/office/officeart/2005/8/layout/hierarchy3"/>
    <dgm:cxn modelId="{AF022EE6-FC97-4CE0-B497-E8AD768C2DB6}" srcId="{BCDC02AD-1057-4955-9A4E-C71E0E336E86}" destId="{DB84F1F5-894D-4EA8-9100-3AFB6CFDF179}" srcOrd="4" destOrd="0" parTransId="{8CA4E8D1-0483-4EC7-AA9B-1ED0DF9A0684}" sibTransId="{845B2DFF-2567-4C10-9248-1336BCC03842}"/>
    <dgm:cxn modelId="{54BB1FE9-0169-410D-8D1D-159994AE3A9B}" type="presOf" srcId="{4CD472AC-06CC-429C-887F-10BD3A86E94A}" destId="{0DFE98E6-E63D-4115-BC41-0BA5544A0B20}" srcOrd="0" destOrd="0" presId="urn:microsoft.com/office/officeart/2005/8/layout/hierarchy3"/>
    <dgm:cxn modelId="{EDFFF1E9-147E-4F07-B8A7-2E1FBC57F9BB}" type="presOf" srcId="{875B0ED4-E783-4367-8C04-1AC0697725D1}" destId="{616CA57B-F2D4-4F59-8DC6-C861ED6A70F4}" srcOrd="0" destOrd="0" presId="urn:microsoft.com/office/officeart/2005/8/layout/hierarchy3"/>
    <dgm:cxn modelId="{CFB2FBEB-3F19-49BB-907A-8E686572020E}" srcId="{B39D1701-1E59-43E9-85A3-9D6E83D98888}" destId="{981DE575-891F-4779-A80E-50F0EEDEB373}" srcOrd="4" destOrd="0" parTransId="{075F0E05-3A99-4BAC-93E0-B3C6501EA08D}" sibTransId="{C4F65E80-9D2A-47E5-9A40-165D098BA13B}"/>
    <dgm:cxn modelId="{04DA0EEC-EC4F-4655-A7E8-3FA1434B786F}" srcId="{D2BA2B12-318D-4358-94A9-777AFD9BEA68}" destId="{47460C77-1168-4D62-B47A-E3D5C136FF90}" srcOrd="3" destOrd="0" parTransId="{0526B7CE-9F06-43A8-BAB7-EA1FF6091568}" sibTransId="{51705DD9-CC83-44FE-A63D-5B935E9C0BE0}"/>
    <dgm:cxn modelId="{88B847EE-7864-4303-8052-5B291297B0B3}" type="presOf" srcId="{60D42176-B5EC-462F-A49C-805DFA1FF0A9}" destId="{AD38DA6C-842A-4CCC-A757-80C29A45E1CC}" srcOrd="0" destOrd="0" presId="urn:microsoft.com/office/officeart/2005/8/layout/hierarchy3"/>
    <dgm:cxn modelId="{FA586DF2-F6E0-45E5-90B7-66D92FCB32D1}" type="presOf" srcId="{3893FA70-8DFE-4030-A769-9242E40A4926}" destId="{FBED6BF6-3285-4624-BB11-BD68F702A334}" srcOrd="0" destOrd="0" presId="urn:microsoft.com/office/officeart/2005/8/layout/hierarchy3"/>
    <dgm:cxn modelId="{F600B5F7-EA36-4C31-A7E0-49DEA349ED84}" type="presOf" srcId="{410E67EA-0B91-47D5-A541-36B89BF97D69}" destId="{37995972-3FEC-4AE7-A27A-FC35E25BA8B5}" srcOrd="0" destOrd="0" presId="urn:microsoft.com/office/officeart/2005/8/layout/hierarchy3"/>
    <dgm:cxn modelId="{D10F20F8-BF9E-4F81-84A8-49A781D3C1BF}" srcId="{BCDC02AD-1057-4955-9A4E-C71E0E336E86}" destId="{864290A5-5BA5-4C7F-B405-4729EEBD6B6B}" srcOrd="3" destOrd="0" parTransId="{1644F5A3-6AFE-4CFC-9E2F-6FD715E5E3E9}" sibTransId="{AA788E5F-BAF3-44DC-AF7E-6BF4CD225AF9}"/>
    <dgm:cxn modelId="{7EC1B1F9-91D3-4C90-9443-84CC7E7D2609}" type="presOf" srcId="{B2ADA22C-CC29-42C0-8538-484344544218}" destId="{3BBBA7E0-C4A8-4E27-ABD9-6C7F4AFE784E}" srcOrd="0" destOrd="0" presId="urn:microsoft.com/office/officeart/2005/8/layout/hierarchy3"/>
    <dgm:cxn modelId="{2572BDF9-DA3F-41B0-BABF-E5B658593102}" type="presOf" srcId="{DA6F557D-82D3-4AC0-9F43-514BA5E765EB}" destId="{A978A081-0050-4BC6-8244-85DA56608DBB}" srcOrd="0" destOrd="0" presId="urn:microsoft.com/office/officeart/2005/8/layout/hierarchy3"/>
    <dgm:cxn modelId="{B4BAA8FC-ED6F-4747-B473-F15922EF66D2}" type="presOf" srcId="{7FBBFB9E-FBD6-4E83-B0F4-071BA7B27B66}" destId="{C6C6C59A-5C7C-4657-AC1D-CF836736D23B}" srcOrd="0" destOrd="0" presId="urn:microsoft.com/office/officeart/2005/8/layout/hierarchy3"/>
    <dgm:cxn modelId="{C9D52475-51E2-4B6D-B0D6-F3940A0B35F6}" type="presParOf" srcId="{F43444C6-560A-4D2D-9A94-937FD894C93E}" destId="{1CD31A6E-DD37-49CE-97C8-5E021171A084}" srcOrd="0" destOrd="0" presId="urn:microsoft.com/office/officeart/2005/8/layout/hierarchy3"/>
    <dgm:cxn modelId="{FD2449A7-D53E-4A19-A7D0-A7645762D9D8}" type="presParOf" srcId="{1CD31A6E-DD37-49CE-97C8-5E021171A084}" destId="{9B90FBC6-49A3-4E96-9FE0-E0069943F1AF}" srcOrd="0" destOrd="0" presId="urn:microsoft.com/office/officeart/2005/8/layout/hierarchy3"/>
    <dgm:cxn modelId="{E49B6832-FF41-4522-B69D-800271D9A5F5}" type="presParOf" srcId="{9B90FBC6-49A3-4E96-9FE0-E0069943F1AF}" destId="{1DBB725A-3D00-48C8-83F0-8741127E149D}" srcOrd="0" destOrd="0" presId="urn:microsoft.com/office/officeart/2005/8/layout/hierarchy3"/>
    <dgm:cxn modelId="{97FB12BE-0132-4239-A9F7-85B759B44CB5}" type="presParOf" srcId="{9B90FBC6-49A3-4E96-9FE0-E0069943F1AF}" destId="{FD3B7D6A-127D-4D77-BB2C-3BA9AFFB7B3B}" srcOrd="1" destOrd="0" presId="urn:microsoft.com/office/officeart/2005/8/layout/hierarchy3"/>
    <dgm:cxn modelId="{CABFA120-6A60-4375-8913-4C5618A7F3A1}" type="presParOf" srcId="{1CD31A6E-DD37-49CE-97C8-5E021171A084}" destId="{676DBC5E-DDA0-4E74-8790-F76EFBA388CF}" srcOrd="1" destOrd="0" presId="urn:microsoft.com/office/officeart/2005/8/layout/hierarchy3"/>
    <dgm:cxn modelId="{0873FBD2-6100-4651-9B94-1079B938053A}" type="presParOf" srcId="{676DBC5E-DDA0-4E74-8790-F76EFBA388CF}" destId="{8BBE493F-5CC8-4C16-BBD2-AA4EE02894E5}" srcOrd="0" destOrd="0" presId="urn:microsoft.com/office/officeart/2005/8/layout/hierarchy3"/>
    <dgm:cxn modelId="{E6B2B7BB-DA14-4028-A97C-96FE4C17189D}" type="presParOf" srcId="{676DBC5E-DDA0-4E74-8790-F76EFBA388CF}" destId="{7EB38FF2-756D-4C30-A417-436D26430F41}" srcOrd="1" destOrd="0" presId="urn:microsoft.com/office/officeart/2005/8/layout/hierarchy3"/>
    <dgm:cxn modelId="{97035307-26C2-407F-8843-DD4CDC7BC9E6}" type="presParOf" srcId="{676DBC5E-DDA0-4E74-8790-F76EFBA388CF}" destId="{B923D454-4D81-4020-824C-28FF3097381C}" srcOrd="2" destOrd="0" presId="urn:microsoft.com/office/officeart/2005/8/layout/hierarchy3"/>
    <dgm:cxn modelId="{39BAE779-BD32-4E2C-AB42-99073196A977}" type="presParOf" srcId="{676DBC5E-DDA0-4E74-8790-F76EFBA388CF}" destId="{82A946C0-5DEB-4BB1-8103-57A80E8DC44E}" srcOrd="3" destOrd="0" presId="urn:microsoft.com/office/officeart/2005/8/layout/hierarchy3"/>
    <dgm:cxn modelId="{11FD1D14-CCFF-4719-8964-0F886552B007}" type="presParOf" srcId="{676DBC5E-DDA0-4E74-8790-F76EFBA388CF}" destId="{8D4F3252-841D-4A18-887D-9A411EC8FD82}" srcOrd="4" destOrd="0" presId="urn:microsoft.com/office/officeart/2005/8/layout/hierarchy3"/>
    <dgm:cxn modelId="{F893C91A-7B63-4ADC-BD0C-F161B2F8E392}" type="presParOf" srcId="{676DBC5E-DDA0-4E74-8790-F76EFBA388CF}" destId="{FF39128D-7980-4083-8E54-E8C66BFC219A}" srcOrd="5" destOrd="0" presId="urn:microsoft.com/office/officeart/2005/8/layout/hierarchy3"/>
    <dgm:cxn modelId="{DADCE241-0576-47B4-AD21-13BD47728252}" type="presParOf" srcId="{676DBC5E-DDA0-4E74-8790-F76EFBA388CF}" destId="{5B4CB4EF-62C5-4F7F-9B7B-A20AB972427D}" srcOrd="6" destOrd="0" presId="urn:microsoft.com/office/officeart/2005/8/layout/hierarchy3"/>
    <dgm:cxn modelId="{F889E980-30EE-4E55-A9B9-94D4F09D577E}" type="presParOf" srcId="{676DBC5E-DDA0-4E74-8790-F76EFBA388CF}" destId="{001F25B5-77CF-4F42-865F-5C93D39D74FA}" srcOrd="7" destOrd="0" presId="urn:microsoft.com/office/officeart/2005/8/layout/hierarchy3"/>
    <dgm:cxn modelId="{DEB028ED-0A7E-45FF-A93C-60363A5A45C5}" type="presParOf" srcId="{F43444C6-560A-4D2D-9A94-937FD894C93E}" destId="{4504F779-B75B-4F6A-AB29-21EB16B195B3}" srcOrd="1" destOrd="0" presId="urn:microsoft.com/office/officeart/2005/8/layout/hierarchy3"/>
    <dgm:cxn modelId="{3E0EF307-5B48-43E7-A6E1-5553C56F5321}" type="presParOf" srcId="{4504F779-B75B-4F6A-AB29-21EB16B195B3}" destId="{708717CE-C397-45CE-8582-F32AD81F96F9}" srcOrd="0" destOrd="0" presId="urn:microsoft.com/office/officeart/2005/8/layout/hierarchy3"/>
    <dgm:cxn modelId="{D4DBBAD5-4892-4F00-B533-E6EA1A1F0F81}" type="presParOf" srcId="{708717CE-C397-45CE-8582-F32AD81F96F9}" destId="{12D1126F-F044-4FEC-A191-CDD636500143}" srcOrd="0" destOrd="0" presId="urn:microsoft.com/office/officeart/2005/8/layout/hierarchy3"/>
    <dgm:cxn modelId="{BD9C7086-081C-4C1C-A040-FF8B505BEDA6}" type="presParOf" srcId="{708717CE-C397-45CE-8582-F32AD81F96F9}" destId="{EBCBD29D-6530-4EDD-87A6-66F3986326D7}" srcOrd="1" destOrd="0" presId="urn:microsoft.com/office/officeart/2005/8/layout/hierarchy3"/>
    <dgm:cxn modelId="{D02F73F2-F2AD-4989-B023-FAEEC5FB91D9}" type="presParOf" srcId="{4504F779-B75B-4F6A-AB29-21EB16B195B3}" destId="{43E4BF20-4918-421C-B930-E8F06645A954}" srcOrd="1" destOrd="0" presId="urn:microsoft.com/office/officeart/2005/8/layout/hierarchy3"/>
    <dgm:cxn modelId="{2335B5B2-6BE9-4D40-A3D4-525CD7681C81}" type="presParOf" srcId="{43E4BF20-4918-421C-B930-E8F06645A954}" destId="{634271F2-A2D1-4204-B660-1617D8921CCB}" srcOrd="0" destOrd="0" presId="urn:microsoft.com/office/officeart/2005/8/layout/hierarchy3"/>
    <dgm:cxn modelId="{0DE8E382-9BED-4FE4-A895-BBAFB64EFFDE}" type="presParOf" srcId="{43E4BF20-4918-421C-B930-E8F06645A954}" destId="{464F1B49-BB19-4913-9D27-47685F8CF750}" srcOrd="1" destOrd="0" presId="urn:microsoft.com/office/officeart/2005/8/layout/hierarchy3"/>
    <dgm:cxn modelId="{725E8EC0-08A3-410F-B1C9-94C3B91FC279}" type="presParOf" srcId="{43E4BF20-4918-421C-B930-E8F06645A954}" destId="{647437E2-5D5A-45E8-B2AB-BE4058E8A1F4}" srcOrd="2" destOrd="0" presId="urn:microsoft.com/office/officeart/2005/8/layout/hierarchy3"/>
    <dgm:cxn modelId="{7E7841F6-53BE-4B1A-BA0F-6B058D313984}" type="presParOf" srcId="{43E4BF20-4918-421C-B930-E8F06645A954}" destId="{02AEB49A-40BA-4730-97CA-57F9C6536B5D}" srcOrd="3" destOrd="0" presId="urn:microsoft.com/office/officeart/2005/8/layout/hierarchy3"/>
    <dgm:cxn modelId="{08B85702-03F7-42D8-8DC0-A59723BBA5CE}" type="presParOf" srcId="{43E4BF20-4918-421C-B930-E8F06645A954}" destId="{9E4E1DE3-8C38-4990-82EA-A15C9D936BBE}" srcOrd="4" destOrd="0" presId="urn:microsoft.com/office/officeart/2005/8/layout/hierarchy3"/>
    <dgm:cxn modelId="{CA52C482-2F9E-4712-953C-E523B8564566}" type="presParOf" srcId="{43E4BF20-4918-421C-B930-E8F06645A954}" destId="{08A680AD-4462-4256-AE98-6E969DF92488}" srcOrd="5" destOrd="0" presId="urn:microsoft.com/office/officeart/2005/8/layout/hierarchy3"/>
    <dgm:cxn modelId="{8BD97B56-1798-451C-B2DF-8B20BA6B8402}" type="presParOf" srcId="{43E4BF20-4918-421C-B930-E8F06645A954}" destId="{02E62115-7127-4B06-9A4E-E0857454FD02}" srcOrd="6" destOrd="0" presId="urn:microsoft.com/office/officeart/2005/8/layout/hierarchy3"/>
    <dgm:cxn modelId="{1E2319E0-E61B-44AD-80F9-BCEFDCEFA860}" type="presParOf" srcId="{43E4BF20-4918-421C-B930-E8F06645A954}" destId="{1BA601D0-9099-40D8-9C19-EBE5D72E8DF5}" srcOrd="7" destOrd="0" presId="urn:microsoft.com/office/officeart/2005/8/layout/hierarchy3"/>
    <dgm:cxn modelId="{818A7677-A610-460D-B6E6-E1869C2FC519}" type="presParOf" srcId="{43E4BF20-4918-421C-B930-E8F06645A954}" destId="{88716B07-9F52-4126-8E7F-83F00DCFCBCE}" srcOrd="8" destOrd="0" presId="urn:microsoft.com/office/officeart/2005/8/layout/hierarchy3"/>
    <dgm:cxn modelId="{3B357405-8480-4FB5-8AB5-A4242397A520}" type="presParOf" srcId="{43E4BF20-4918-421C-B930-E8F06645A954}" destId="{1F84E47A-9B02-4FF5-A8EB-4A2F78D0F4BE}" srcOrd="9" destOrd="0" presId="urn:microsoft.com/office/officeart/2005/8/layout/hierarchy3"/>
    <dgm:cxn modelId="{95EF683B-E326-49B7-B527-A00946E60CC4}" type="presParOf" srcId="{43E4BF20-4918-421C-B930-E8F06645A954}" destId="{EEAB6BF0-6B34-4C94-8E96-1B093BBB3626}" srcOrd="10" destOrd="0" presId="urn:microsoft.com/office/officeart/2005/8/layout/hierarchy3"/>
    <dgm:cxn modelId="{54D8B538-1427-41A4-9713-FDEBF0CE9A64}" type="presParOf" srcId="{43E4BF20-4918-421C-B930-E8F06645A954}" destId="{45A9C83F-E268-4F94-9AE5-8074925881A4}" srcOrd="11" destOrd="0" presId="urn:microsoft.com/office/officeart/2005/8/layout/hierarchy3"/>
    <dgm:cxn modelId="{6F772E73-ADA1-4B99-9D01-0668167B6FA9}" type="presParOf" srcId="{43E4BF20-4918-421C-B930-E8F06645A954}" destId="{C6C6C59A-5C7C-4657-AC1D-CF836736D23B}" srcOrd="12" destOrd="0" presId="urn:microsoft.com/office/officeart/2005/8/layout/hierarchy3"/>
    <dgm:cxn modelId="{62B6E06D-9A6D-4D7A-A131-4FE0F80A0CF3}" type="presParOf" srcId="{43E4BF20-4918-421C-B930-E8F06645A954}" destId="{81EECF1A-E566-4370-AE1F-070FBC5D870D}" srcOrd="13" destOrd="0" presId="urn:microsoft.com/office/officeart/2005/8/layout/hierarchy3"/>
    <dgm:cxn modelId="{D16E8BBC-9C36-4ED0-B4CA-9F0EF871BE50}" type="presParOf" srcId="{43E4BF20-4918-421C-B930-E8F06645A954}" destId="{ECBE077F-D64D-4A59-B932-0C98F6E424D8}" srcOrd="14" destOrd="0" presId="urn:microsoft.com/office/officeart/2005/8/layout/hierarchy3"/>
    <dgm:cxn modelId="{7BAF6319-6779-4F22-9FDE-B4A54017F0F3}" type="presParOf" srcId="{43E4BF20-4918-421C-B930-E8F06645A954}" destId="{3698893E-E07C-496D-B613-3E7A42715700}" srcOrd="15" destOrd="0" presId="urn:microsoft.com/office/officeart/2005/8/layout/hierarchy3"/>
    <dgm:cxn modelId="{41143042-67D7-49A7-ABA9-275C7895B8A3}" type="presParOf" srcId="{F43444C6-560A-4D2D-9A94-937FD894C93E}" destId="{D5BAA0D0-BA77-43EF-ABAC-9173DA921743}" srcOrd="2" destOrd="0" presId="urn:microsoft.com/office/officeart/2005/8/layout/hierarchy3"/>
    <dgm:cxn modelId="{CFE14C15-8166-4127-AE10-5D6C408096DC}" type="presParOf" srcId="{D5BAA0D0-BA77-43EF-ABAC-9173DA921743}" destId="{39AF30CA-582E-4C0B-82B9-002FAC40604B}" srcOrd="0" destOrd="0" presId="urn:microsoft.com/office/officeart/2005/8/layout/hierarchy3"/>
    <dgm:cxn modelId="{BC1C30E5-59D2-401B-A6CE-1985E21396C7}" type="presParOf" srcId="{39AF30CA-582E-4C0B-82B9-002FAC40604B}" destId="{1EE12186-D6E1-4EE5-9326-DF3F73B355DD}" srcOrd="0" destOrd="0" presId="urn:microsoft.com/office/officeart/2005/8/layout/hierarchy3"/>
    <dgm:cxn modelId="{E0B04051-D7D9-4959-9094-319217EEF96A}" type="presParOf" srcId="{39AF30CA-582E-4C0B-82B9-002FAC40604B}" destId="{49DE2518-2A73-4138-8974-6E85EFFFF171}" srcOrd="1" destOrd="0" presId="urn:microsoft.com/office/officeart/2005/8/layout/hierarchy3"/>
    <dgm:cxn modelId="{8AA48964-B0E2-4488-9F7C-7143FCF6EC5C}" type="presParOf" srcId="{D5BAA0D0-BA77-43EF-ABAC-9173DA921743}" destId="{CEEAFF8B-CB6C-4FFB-8A3C-0B6672637F02}" srcOrd="1" destOrd="0" presId="urn:microsoft.com/office/officeart/2005/8/layout/hierarchy3"/>
    <dgm:cxn modelId="{97AD8766-67CA-42E2-9955-71127DB08128}" type="presParOf" srcId="{CEEAFF8B-CB6C-4FFB-8A3C-0B6672637F02}" destId="{368A94F5-EB5F-4DEC-9B52-C628958B3818}" srcOrd="0" destOrd="0" presId="urn:microsoft.com/office/officeart/2005/8/layout/hierarchy3"/>
    <dgm:cxn modelId="{83E111DC-50C3-4946-9A16-11B952A4A0CE}" type="presParOf" srcId="{CEEAFF8B-CB6C-4FFB-8A3C-0B6672637F02}" destId="{65DC6756-4D7B-4444-9B5F-67B1B2FE1B25}" srcOrd="1" destOrd="0" presId="urn:microsoft.com/office/officeart/2005/8/layout/hierarchy3"/>
    <dgm:cxn modelId="{ED371E11-B2A6-4920-A598-8280FE79EAA7}" type="presParOf" srcId="{CEEAFF8B-CB6C-4FFB-8A3C-0B6672637F02}" destId="{616CA57B-F2D4-4F59-8DC6-C861ED6A70F4}" srcOrd="2" destOrd="0" presId="urn:microsoft.com/office/officeart/2005/8/layout/hierarchy3"/>
    <dgm:cxn modelId="{E2AC962F-1794-4195-ADF9-C44DC0B3F270}" type="presParOf" srcId="{CEEAFF8B-CB6C-4FFB-8A3C-0B6672637F02}" destId="{36047BAB-FD74-4934-8EC9-58D790FF5EE0}" srcOrd="3" destOrd="0" presId="urn:microsoft.com/office/officeart/2005/8/layout/hierarchy3"/>
    <dgm:cxn modelId="{19D7A054-0E1A-47C8-888B-848E8D3CB3C3}" type="presParOf" srcId="{CEEAFF8B-CB6C-4FFB-8A3C-0B6672637F02}" destId="{37995972-3FEC-4AE7-A27A-FC35E25BA8B5}" srcOrd="4" destOrd="0" presId="urn:microsoft.com/office/officeart/2005/8/layout/hierarchy3"/>
    <dgm:cxn modelId="{6E648267-2C7D-40D1-AC76-03BBBE715799}" type="presParOf" srcId="{CEEAFF8B-CB6C-4FFB-8A3C-0B6672637F02}" destId="{FA7FCAA9-23E8-4A0C-8B91-4F0BBB133859}" srcOrd="5" destOrd="0" presId="urn:microsoft.com/office/officeart/2005/8/layout/hierarchy3"/>
    <dgm:cxn modelId="{F88C3A56-C925-4C60-B061-9B1F1B8AC74B}" type="presParOf" srcId="{CEEAFF8B-CB6C-4FFB-8A3C-0B6672637F02}" destId="{D23BE7C7-B4A4-435A-87F4-FD5F36A161FF}" srcOrd="6" destOrd="0" presId="urn:microsoft.com/office/officeart/2005/8/layout/hierarchy3"/>
    <dgm:cxn modelId="{CC3D7BB7-AB79-43BF-95C3-8E537305CB1F}" type="presParOf" srcId="{CEEAFF8B-CB6C-4FFB-8A3C-0B6672637F02}" destId="{77628C85-01C6-4DD9-AFAD-CD70D9F94381}" srcOrd="7" destOrd="0" presId="urn:microsoft.com/office/officeart/2005/8/layout/hierarchy3"/>
    <dgm:cxn modelId="{FFFF60BF-1B12-4296-BCFC-139077BE7BDA}" type="presParOf" srcId="{CEEAFF8B-CB6C-4FFB-8A3C-0B6672637F02}" destId="{E9405FF9-9A13-419B-9308-614790517D8C}" srcOrd="8" destOrd="0" presId="urn:microsoft.com/office/officeart/2005/8/layout/hierarchy3"/>
    <dgm:cxn modelId="{7812BC81-5789-49E8-BAC9-3BFEC3640081}" type="presParOf" srcId="{CEEAFF8B-CB6C-4FFB-8A3C-0B6672637F02}" destId="{13FBE748-81AA-45A4-BE7F-8F2BCAA5A25F}" srcOrd="9" destOrd="0" presId="urn:microsoft.com/office/officeart/2005/8/layout/hierarchy3"/>
    <dgm:cxn modelId="{B8D4E474-4042-4E8D-931A-92F934DA40EA}" type="presParOf" srcId="{CEEAFF8B-CB6C-4FFB-8A3C-0B6672637F02}" destId="{CE884F2A-DE29-44DC-B798-2214612D715E}" srcOrd="10" destOrd="0" presId="urn:microsoft.com/office/officeart/2005/8/layout/hierarchy3"/>
    <dgm:cxn modelId="{CEAF8880-335F-4504-835B-53E36D371F8D}" type="presParOf" srcId="{CEEAFF8B-CB6C-4FFB-8A3C-0B6672637F02}" destId="{94F87380-4A5A-4709-835D-004FABC4D53A}" srcOrd="11" destOrd="0" presId="urn:microsoft.com/office/officeart/2005/8/layout/hierarchy3"/>
    <dgm:cxn modelId="{CCEA5F0C-61B7-448C-8358-AC1BA3338BB8}" type="presParOf" srcId="{CEEAFF8B-CB6C-4FFB-8A3C-0B6672637F02}" destId="{3B548795-DC6E-4AD9-B91F-9591FCEFDF7A}" srcOrd="12" destOrd="0" presId="urn:microsoft.com/office/officeart/2005/8/layout/hierarchy3"/>
    <dgm:cxn modelId="{F23446D7-8179-4FF8-A798-5FF0D1677867}" type="presParOf" srcId="{CEEAFF8B-CB6C-4FFB-8A3C-0B6672637F02}" destId="{3F874FE9-FD5C-4764-9A3F-E3EB3D762062}" srcOrd="13" destOrd="0" presId="urn:microsoft.com/office/officeart/2005/8/layout/hierarchy3"/>
    <dgm:cxn modelId="{81DDD46D-6422-4247-ADA9-096105D11ACA}" type="presParOf" srcId="{CEEAFF8B-CB6C-4FFB-8A3C-0B6672637F02}" destId="{23FAF52F-B330-4A10-B7B1-12E1AF8889AF}" srcOrd="14" destOrd="0" presId="urn:microsoft.com/office/officeart/2005/8/layout/hierarchy3"/>
    <dgm:cxn modelId="{4331C1DC-35F4-4DE8-B8F2-5D842FC80315}" type="presParOf" srcId="{CEEAFF8B-CB6C-4FFB-8A3C-0B6672637F02}" destId="{F32961E8-171F-4939-AAC8-B9A451D5140A}" srcOrd="15" destOrd="0" presId="urn:microsoft.com/office/officeart/2005/8/layout/hierarchy3"/>
    <dgm:cxn modelId="{F0DBDD24-EF3B-4469-9221-B626AA2D3CC4}" type="presParOf" srcId="{CEEAFF8B-CB6C-4FFB-8A3C-0B6672637F02}" destId="{0DFE98E6-E63D-4115-BC41-0BA5544A0B20}" srcOrd="16" destOrd="0" presId="urn:microsoft.com/office/officeart/2005/8/layout/hierarchy3"/>
    <dgm:cxn modelId="{B24D1B31-F8A6-454A-AE6D-722CD58590F7}" type="presParOf" srcId="{CEEAFF8B-CB6C-4FFB-8A3C-0B6672637F02}" destId="{FCB02DA6-A4DE-4FD5-A99A-3B2C2AC44B3D}" srcOrd="17" destOrd="0" presId="urn:microsoft.com/office/officeart/2005/8/layout/hierarchy3"/>
    <dgm:cxn modelId="{7774EA60-1FC7-4D21-AA61-32AA3CC27DC3}" type="presParOf" srcId="{F43444C6-560A-4D2D-9A94-937FD894C93E}" destId="{72752B1D-79A3-48EA-BA0C-55D3310470F2}" srcOrd="3" destOrd="0" presId="urn:microsoft.com/office/officeart/2005/8/layout/hierarchy3"/>
    <dgm:cxn modelId="{D63B4A36-D06A-4EC1-970B-1490531F3A29}" type="presParOf" srcId="{72752B1D-79A3-48EA-BA0C-55D3310470F2}" destId="{41D5D98A-6C93-43C8-8E80-A09DDDB73751}" srcOrd="0" destOrd="0" presId="urn:microsoft.com/office/officeart/2005/8/layout/hierarchy3"/>
    <dgm:cxn modelId="{6B3451B2-DB8D-41B8-BA85-B5C3DF3C2035}" type="presParOf" srcId="{41D5D98A-6C93-43C8-8E80-A09DDDB73751}" destId="{AD38DA6C-842A-4CCC-A757-80C29A45E1CC}" srcOrd="0" destOrd="0" presId="urn:microsoft.com/office/officeart/2005/8/layout/hierarchy3"/>
    <dgm:cxn modelId="{88692B51-BFA2-4361-965C-248833725F5E}" type="presParOf" srcId="{41D5D98A-6C93-43C8-8E80-A09DDDB73751}" destId="{7C1F65DB-D6C0-42EE-85E0-335A4E1353BD}" srcOrd="1" destOrd="0" presId="urn:microsoft.com/office/officeart/2005/8/layout/hierarchy3"/>
    <dgm:cxn modelId="{BB76487D-E34B-4739-A17D-486B164665E1}" type="presParOf" srcId="{72752B1D-79A3-48EA-BA0C-55D3310470F2}" destId="{6DE5D9FE-BEC2-474C-9C90-F711CD9FC3CF}" srcOrd="1" destOrd="0" presId="urn:microsoft.com/office/officeart/2005/8/layout/hierarchy3"/>
    <dgm:cxn modelId="{F088AABD-4F4D-46D6-941B-93A1D589167A}" type="presParOf" srcId="{6DE5D9FE-BEC2-474C-9C90-F711CD9FC3CF}" destId="{4574AA90-CE49-46B8-A3D5-600D692577EE}" srcOrd="0" destOrd="0" presId="urn:microsoft.com/office/officeart/2005/8/layout/hierarchy3"/>
    <dgm:cxn modelId="{A5DF1E69-301E-46C4-864B-118CAD233C3C}" type="presParOf" srcId="{6DE5D9FE-BEC2-474C-9C90-F711CD9FC3CF}" destId="{4B658EA6-74D6-4683-A928-CD5A2DD2133B}" srcOrd="1" destOrd="0" presId="urn:microsoft.com/office/officeart/2005/8/layout/hierarchy3"/>
    <dgm:cxn modelId="{0B397CF0-9D8B-49D2-B095-EBC253B2565E}" type="presParOf" srcId="{6DE5D9FE-BEC2-474C-9C90-F711CD9FC3CF}" destId="{3D05F72E-CC1A-45FF-979A-01A3C8456956}" srcOrd="2" destOrd="0" presId="urn:microsoft.com/office/officeart/2005/8/layout/hierarchy3"/>
    <dgm:cxn modelId="{D857D52B-7062-4B44-B82A-0E337DC2D5FE}" type="presParOf" srcId="{6DE5D9FE-BEC2-474C-9C90-F711CD9FC3CF}" destId="{2766C6E8-5066-47B9-89C3-965ADCF5DA24}" srcOrd="3" destOrd="0" presId="urn:microsoft.com/office/officeart/2005/8/layout/hierarchy3"/>
    <dgm:cxn modelId="{EE580DBD-ACBD-425E-8912-32BBBE8B2181}" type="presParOf" srcId="{6DE5D9FE-BEC2-474C-9C90-F711CD9FC3CF}" destId="{6B046FA5-7DE1-4D12-B2DE-460FB7B2870F}" srcOrd="4" destOrd="0" presId="urn:microsoft.com/office/officeart/2005/8/layout/hierarchy3"/>
    <dgm:cxn modelId="{83C780B6-F34B-43BA-8ED0-3501A8E0E664}" type="presParOf" srcId="{6DE5D9FE-BEC2-474C-9C90-F711CD9FC3CF}" destId="{15D70782-B836-4CF7-97A1-F232DA4F4D58}" srcOrd="5" destOrd="0" presId="urn:microsoft.com/office/officeart/2005/8/layout/hierarchy3"/>
    <dgm:cxn modelId="{076B70A3-ABD1-4B6F-8FA7-F05350D1F62C}" type="presParOf" srcId="{6DE5D9FE-BEC2-474C-9C90-F711CD9FC3CF}" destId="{553BB5A3-B090-45FA-8924-ACCC507ACE92}" srcOrd="6" destOrd="0" presId="urn:microsoft.com/office/officeart/2005/8/layout/hierarchy3"/>
    <dgm:cxn modelId="{35E498DF-CCC0-4813-97EA-7FE8C9F87633}" type="presParOf" srcId="{6DE5D9FE-BEC2-474C-9C90-F711CD9FC3CF}" destId="{8BB5185E-F168-4CF0-BA45-A9471055C57B}" srcOrd="7" destOrd="0" presId="urn:microsoft.com/office/officeart/2005/8/layout/hierarchy3"/>
    <dgm:cxn modelId="{686179B2-EA79-46C2-BFFC-E6C58419507A}" type="presParOf" srcId="{6DE5D9FE-BEC2-474C-9C90-F711CD9FC3CF}" destId="{9C712BB7-0D49-4EA5-8190-A20B0E5FA277}" srcOrd="8" destOrd="0" presId="urn:microsoft.com/office/officeart/2005/8/layout/hierarchy3"/>
    <dgm:cxn modelId="{87C19A3F-25F5-428E-A895-0889992BC9C2}" type="presParOf" srcId="{6DE5D9FE-BEC2-474C-9C90-F711CD9FC3CF}" destId="{8090CCDC-B628-4C73-B974-4076F446C102}" srcOrd="9" destOrd="0" presId="urn:microsoft.com/office/officeart/2005/8/layout/hierarchy3"/>
    <dgm:cxn modelId="{ED6BBBE7-EE22-4C97-A34C-82DE50FCECB3}" type="presParOf" srcId="{F43444C6-560A-4D2D-9A94-937FD894C93E}" destId="{F8629BD5-3EBC-4C48-AAFC-6BA15F236A21}" srcOrd="4" destOrd="0" presId="urn:microsoft.com/office/officeart/2005/8/layout/hierarchy3"/>
    <dgm:cxn modelId="{BCDAD2AC-9684-4D0F-80B4-D9418C263666}" type="presParOf" srcId="{F8629BD5-3EBC-4C48-AAFC-6BA15F236A21}" destId="{D8760441-11D3-4C4D-B4CD-F38D6357D8D4}" srcOrd="0" destOrd="0" presId="urn:microsoft.com/office/officeart/2005/8/layout/hierarchy3"/>
    <dgm:cxn modelId="{E63404FA-E47F-4F75-8D52-AC085FA50E97}" type="presParOf" srcId="{D8760441-11D3-4C4D-B4CD-F38D6357D8D4}" destId="{6D67F3D8-3D25-4D45-B700-190E180C4E1B}" srcOrd="0" destOrd="0" presId="urn:microsoft.com/office/officeart/2005/8/layout/hierarchy3"/>
    <dgm:cxn modelId="{B42B8D2B-F17F-49C1-B4C9-8C3FFCBF8A09}" type="presParOf" srcId="{D8760441-11D3-4C4D-B4CD-F38D6357D8D4}" destId="{85E4F714-3792-4FE0-B1DB-F0DB93E51054}" srcOrd="1" destOrd="0" presId="urn:microsoft.com/office/officeart/2005/8/layout/hierarchy3"/>
    <dgm:cxn modelId="{257C8751-B835-43FA-BBC9-095A80DCB51D}" type="presParOf" srcId="{F8629BD5-3EBC-4C48-AAFC-6BA15F236A21}" destId="{82BEB981-0DD7-43A4-80DF-C3CF4C2FE2E0}" srcOrd="1" destOrd="0" presId="urn:microsoft.com/office/officeart/2005/8/layout/hierarchy3"/>
    <dgm:cxn modelId="{250DCC83-F5FF-4116-A045-1F79CF99B5BA}" type="presParOf" srcId="{82BEB981-0DD7-43A4-80DF-C3CF4C2FE2E0}" destId="{A978A081-0050-4BC6-8244-85DA56608DBB}" srcOrd="0" destOrd="0" presId="urn:microsoft.com/office/officeart/2005/8/layout/hierarchy3"/>
    <dgm:cxn modelId="{6C653ACA-2823-4C4D-BE98-037E2DCBEDBD}" type="presParOf" srcId="{82BEB981-0DD7-43A4-80DF-C3CF4C2FE2E0}" destId="{5CF5CA98-FA5F-4C1F-9847-9386340C3496}" srcOrd="1" destOrd="0" presId="urn:microsoft.com/office/officeart/2005/8/layout/hierarchy3"/>
    <dgm:cxn modelId="{ED3BC19D-3148-4C84-BD05-CF35D4D0AA3D}" type="presParOf" srcId="{82BEB981-0DD7-43A4-80DF-C3CF4C2FE2E0}" destId="{9D29223D-4463-4B1A-939F-4006ED4A4AC1}" srcOrd="2" destOrd="0" presId="urn:microsoft.com/office/officeart/2005/8/layout/hierarchy3"/>
    <dgm:cxn modelId="{F5EF3BFB-7A59-4A89-8A91-AC607B8D0F08}" type="presParOf" srcId="{82BEB981-0DD7-43A4-80DF-C3CF4C2FE2E0}" destId="{FBED6BF6-3285-4624-BB11-BD68F702A334}" srcOrd="3" destOrd="0" presId="urn:microsoft.com/office/officeart/2005/8/layout/hierarchy3"/>
    <dgm:cxn modelId="{9532E90C-E8F2-408A-80E1-9041C1D6A28F}" type="presParOf" srcId="{82BEB981-0DD7-43A4-80DF-C3CF4C2FE2E0}" destId="{E65219C9-6ABF-4039-8FA5-A6F42A99B0BB}" srcOrd="4" destOrd="0" presId="urn:microsoft.com/office/officeart/2005/8/layout/hierarchy3"/>
    <dgm:cxn modelId="{A520C87A-36C5-4064-9BD7-BBC2A99F00D0}" type="presParOf" srcId="{82BEB981-0DD7-43A4-80DF-C3CF4C2FE2E0}" destId="{60F27483-5560-48B1-AB50-D2A749827352}" srcOrd="5" destOrd="0" presId="urn:microsoft.com/office/officeart/2005/8/layout/hierarchy3"/>
    <dgm:cxn modelId="{901D9125-267A-48D2-9515-B28B7EB4776F}" type="presParOf" srcId="{82BEB981-0DD7-43A4-80DF-C3CF4C2FE2E0}" destId="{4436804C-0802-4BED-AF37-D9069F91A185}" srcOrd="6" destOrd="0" presId="urn:microsoft.com/office/officeart/2005/8/layout/hierarchy3"/>
    <dgm:cxn modelId="{B0E8E042-808A-4C32-90A2-7C11E243EA60}" type="presParOf" srcId="{82BEB981-0DD7-43A4-80DF-C3CF4C2FE2E0}" destId="{29F9F7B1-BEE9-4659-B79A-B48030BD56F2}" srcOrd="7" destOrd="0" presId="urn:microsoft.com/office/officeart/2005/8/layout/hierarchy3"/>
    <dgm:cxn modelId="{799C0782-6AFA-45D9-9626-0C1CDD599E70}" type="presParOf" srcId="{82BEB981-0DD7-43A4-80DF-C3CF4C2FE2E0}" destId="{19A2F7C7-0B63-481E-B1B8-F27395626569}" srcOrd="8" destOrd="0" presId="urn:microsoft.com/office/officeart/2005/8/layout/hierarchy3"/>
    <dgm:cxn modelId="{B66E7305-F3B3-41A4-BBD2-DE26449ED1FB}" type="presParOf" srcId="{82BEB981-0DD7-43A4-80DF-C3CF4C2FE2E0}" destId="{3BBBA7E0-C4A8-4E27-ABD9-6C7F4AFE784E}"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B725A-3D00-48C8-83F0-8741127E149D}">
      <dsp:nvSpPr>
        <dsp:cNvPr id="0" name=""/>
        <dsp:cNvSpPr/>
      </dsp:nvSpPr>
      <dsp:spPr>
        <a:xfrm>
          <a:off x="238800" y="2641"/>
          <a:ext cx="1936305" cy="590899"/>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15240" rIns="22860" bIns="15240" numCol="1" spcCol="1270" anchor="ctr" anchorCtr="0">
          <a:noAutofit/>
        </a:bodyPr>
        <a:lstStyle/>
        <a:p>
          <a:pPr marL="0" lvl="0" indent="0" algn="ctr" defTabSz="533400">
            <a:lnSpc>
              <a:spcPct val="100000"/>
            </a:lnSpc>
            <a:spcBef>
              <a:spcPct val="0"/>
            </a:spcBef>
            <a:spcAft>
              <a:spcPts val="0"/>
            </a:spcAft>
            <a:buNone/>
          </a:pPr>
          <a:r>
            <a:rPr lang="fr-CH" sz="1200" b="1" kern="1200" dirty="0">
              <a:latin typeface="Arial Narrow" panose="020B0606020202030204" pitchFamily="34" charset="0"/>
            </a:rPr>
            <a:t>Physics, </a:t>
          </a:r>
          <a:r>
            <a:rPr lang="fr-CH" sz="1200" b="1" kern="1200" dirty="0" err="1">
              <a:latin typeface="Arial Narrow" panose="020B0606020202030204" pitchFamily="34" charset="0"/>
            </a:rPr>
            <a:t>Experiments</a:t>
          </a:r>
          <a:r>
            <a:rPr lang="fr-CH" sz="1200" b="1" kern="1200" dirty="0">
              <a:latin typeface="Arial Narrow" panose="020B0606020202030204" pitchFamily="34" charset="0"/>
            </a:rPr>
            <a:t> and Detectors</a:t>
          </a:r>
          <a:br>
            <a:rPr lang="fr-CH" sz="1200" b="1" kern="1200" dirty="0">
              <a:latin typeface="Arial Narrow" panose="020B0606020202030204" pitchFamily="34" charset="0"/>
            </a:rPr>
          </a:br>
          <a:r>
            <a:rPr lang="fr-CH" sz="1000" b="0" kern="1200" dirty="0">
              <a:solidFill>
                <a:prstClr val="black"/>
              </a:solidFill>
              <a:latin typeface="Arial Narrow" panose="020B0606020202030204" pitchFamily="34" charset="0"/>
              <a:ea typeface="+mn-ea"/>
              <a:cs typeface="+mn-cs"/>
            </a:rPr>
            <a:t>Patrick Janot, Christophe Grojean</a:t>
          </a:r>
          <a:endParaRPr lang="en-GB" sz="1000" b="0" kern="1200" dirty="0">
            <a:solidFill>
              <a:prstClr val="black"/>
            </a:solidFill>
            <a:latin typeface="Arial Narrow" panose="020B0606020202030204" pitchFamily="34" charset="0"/>
            <a:ea typeface="+mn-ea"/>
            <a:cs typeface="+mn-cs"/>
          </a:endParaRPr>
        </a:p>
      </dsp:txBody>
      <dsp:txXfrm>
        <a:off x="256107" y="19948"/>
        <a:ext cx="1901691" cy="556285"/>
      </dsp:txXfrm>
    </dsp:sp>
    <dsp:sp modelId="{8BBE493F-5CC8-4C16-BBD2-AA4EE02894E5}">
      <dsp:nvSpPr>
        <dsp:cNvPr id="0" name=""/>
        <dsp:cNvSpPr/>
      </dsp:nvSpPr>
      <dsp:spPr>
        <a:xfrm>
          <a:off x="432431" y="593541"/>
          <a:ext cx="193630" cy="284447"/>
        </a:xfrm>
        <a:custGeom>
          <a:avLst/>
          <a:gdLst/>
          <a:ahLst/>
          <a:cxnLst/>
          <a:rect l="0" t="0" r="0" b="0"/>
          <a:pathLst>
            <a:path>
              <a:moveTo>
                <a:pt x="0" y="0"/>
              </a:moveTo>
              <a:lnTo>
                <a:pt x="0" y="284447"/>
              </a:lnTo>
              <a:lnTo>
                <a:pt x="193630" y="28444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B38FF2-756D-4C30-A417-436D26430F41}">
      <dsp:nvSpPr>
        <dsp:cNvPr id="0" name=""/>
        <dsp:cNvSpPr/>
      </dsp:nvSpPr>
      <dsp:spPr>
        <a:xfrm>
          <a:off x="626061" y="688357"/>
          <a:ext cx="193631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fr-CH" sz="1000" b="1" kern="1200" dirty="0" err="1">
              <a:latin typeface="Arial Narrow" panose="020B0606020202030204" pitchFamily="34" charset="0"/>
            </a:rPr>
            <a:t>Physics</a:t>
          </a:r>
          <a:r>
            <a:rPr lang="fr-CH" sz="1000" b="1" kern="1200" dirty="0">
              <a:latin typeface="Arial Narrow" panose="020B0606020202030204" pitchFamily="34" charset="0"/>
            </a:rPr>
            <a:t> programme</a:t>
          </a:r>
        </a:p>
        <a:p>
          <a:pPr marL="0" lvl="0" indent="0" algn="ctr" defTabSz="444500">
            <a:lnSpc>
              <a:spcPct val="90000"/>
            </a:lnSpc>
            <a:spcBef>
              <a:spcPct val="0"/>
            </a:spcBef>
            <a:spcAft>
              <a:spcPct val="35000"/>
            </a:spcAft>
            <a:buNone/>
          </a:pPr>
          <a:r>
            <a:rPr lang="fr-CH" sz="1000" b="0" kern="1200" dirty="0">
              <a:latin typeface="Arial Narrow" panose="020B0606020202030204" pitchFamily="34" charset="0"/>
            </a:rPr>
            <a:t>Matthew </a:t>
          </a:r>
          <a:r>
            <a:rPr lang="fr-CH" sz="1000" b="0" kern="1200" dirty="0" err="1">
              <a:latin typeface="Arial Narrow" panose="020B0606020202030204" pitchFamily="34" charset="0"/>
            </a:rPr>
            <a:t>McCullough</a:t>
          </a:r>
          <a:r>
            <a:rPr lang="fr-CH" sz="1000" b="0" kern="1200" dirty="0">
              <a:latin typeface="Arial Narrow" panose="020B0606020202030204" pitchFamily="34" charset="0"/>
            </a:rPr>
            <a:t>, Frank Simon</a:t>
          </a:r>
          <a:endParaRPr lang="en-GB" sz="1000" b="0" kern="1200" dirty="0">
            <a:latin typeface="Arial Narrow" panose="020B0606020202030204" pitchFamily="34" charset="0"/>
          </a:endParaRPr>
        </a:p>
      </dsp:txBody>
      <dsp:txXfrm>
        <a:off x="637169" y="699465"/>
        <a:ext cx="1914095" cy="357047"/>
      </dsp:txXfrm>
    </dsp:sp>
    <dsp:sp modelId="{B923D454-4D81-4020-824C-28FF3097381C}">
      <dsp:nvSpPr>
        <dsp:cNvPr id="0" name=""/>
        <dsp:cNvSpPr/>
      </dsp:nvSpPr>
      <dsp:spPr>
        <a:xfrm>
          <a:off x="432431" y="593541"/>
          <a:ext cx="193630" cy="758526"/>
        </a:xfrm>
        <a:custGeom>
          <a:avLst/>
          <a:gdLst/>
          <a:ahLst/>
          <a:cxnLst/>
          <a:rect l="0" t="0" r="0" b="0"/>
          <a:pathLst>
            <a:path>
              <a:moveTo>
                <a:pt x="0" y="0"/>
              </a:moveTo>
              <a:lnTo>
                <a:pt x="0" y="758526"/>
              </a:lnTo>
              <a:lnTo>
                <a:pt x="193630" y="75852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A946C0-5DEB-4BB1-8103-57A80E8DC44E}">
      <dsp:nvSpPr>
        <dsp:cNvPr id="0" name=""/>
        <dsp:cNvSpPr/>
      </dsp:nvSpPr>
      <dsp:spPr>
        <a:xfrm>
          <a:off x="626061" y="1162436"/>
          <a:ext cx="193631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225285"/>
              <a:satOff val="-581"/>
              <a:lumOff val="-39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fr-CH" sz="1000" b="1" kern="1200" dirty="0">
              <a:latin typeface="Arial Narrow" panose="020B0606020202030204" pitchFamily="34" charset="0"/>
            </a:rPr>
            <a:t>Detector concept</a:t>
          </a:r>
        </a:p>
        <a:p>
          <a:pPr marL="0" lvl="0" indent="0" algn="ctr" defTabSz="444500">
            <a:lnSpc>
              <a:spcPct val="90000"/>
            </a:lnSpc>
            <a:spcBef>
              <a:spcPct val="0"/>
            </a:spcBef>
            <a:spcAft>
              <a:spcPct val="35000"/>
            </a:spcAft>
            <a:buNone/>
          </a:pPr>
          <a:r>
            <a:rPr lang="fr-CH" sz="1000" b="0" kern="1200" dirty="0">
              <a:latin typeface="Arial Narrow" panose="020B0606020202030204" pitchFamily="34" charset="0"/>
            </a:rPr>
            <a:t>Mogens Dam</a:t>
          </a:r>
          <a:endParaRPr lang="en-GB" sz="1000" b="0" kern="1200" dirty="0">
            <a:latin typeface="Arial Narrow" panose="020B0606020202030204" pitchFamily="34" charset="0"/>
          </a:endParaRPr>
        </a:p>
      </dsp:txBody>
      <dsp:txXfrm>
        <a:off x="637169" y="1173544"/>
        <a:ext cx="1914095" cy="357047"/>
      </dsp:txXfrm>
    </dsp:sp>
    <dsp:sp modelId="{8D4F3252-841D-4A18-887D-9A411EC8FD82}">
      <dsp:nvSpPr>
        <dsp:cNvPr id="0" name=""/>
        <dsp:cNvSpPr/>
      </dsp:nvSpPr>
      <dsp:spPr>
        <a:xfrm>
          <a:off x="432431" y="593541"/>
          <a:ext cx="193630" cy="1232605"/>
        </a:xfrm>
        <a:custGeom>
          <a:avLst/>
          <a:gdLst/>
          <a:ahLst/>
          <a:cxnLst/>
          <a:rect l="0" t="0" r="0" b="0"/>
          <a:pathLst>
            <a:path>
              <a:moveTo>
                <a:pt x="0" y="0"/>
              </a:moveTo>
              <a:lnTo>
                <a:pt x="0" y="1232605"/>
              </a:lnTo>
              <a:lnTo>
                <a:pt x="193630" y="123260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39128D-7980-4083-8E54-E8C66BFC219A}">
      <dsp:nvSpPr>
        <dsp:cNvPr id="0" name=""/>
        <dsp:cNvSpPr/>
      </dsp:nvSpPr>
      <dsp:spPr>
        <a:xfrm>
          <a:off x="626061" y="1636515"/>
          <a:ext cx="193631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450570"/>
              <a:satOff val="-1161"/>
              <a:lumOff val="-78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fr-CH" sz="1000" b="1" kern="1200" dirty="0" err="1">
              <a:latin typeface="Arial Narrow" panose="020B0606020202030204" pitchFamily="34" charset="0"/>
            </a:rPr>
            <a:t>Physics</a:t>
          </a:r>
          <a:r>
            <a:rPr lang="fr-CH" sz="1000" b="1" kern="1200" dirty="0">
              <a:latin typeface="Arial Narrow" panose="020B0606020202030204" pitchFamily="34" charset="0"/>
            </a:rPr>
            <a:t> performance</a:t>
          </a:r>
        </a:p>
        <a:p>
          <a:pPr marL="0" lvl="0" indent="0" algn="ctr" defTabSz="444500">
            <a:lnSpc>
              <a:spcPct val="90000"/>
            </a:lnSpc>
            <a:spcBef>
              <a:spcPct val="0"/>
            </a:spcBef>
            <a:spcAft>
              <a:spcPct val="35000"/>
            </a:spcAft>
            <a:buNone/>
          </a:pPr>
          <a:r>
            <a:rPr lang="fr-CH" sz="1000" b="0" kern="1200" dirty="0">
              <a:latin typeface="Arial Narrow" panose="020B0606020202030204" pitchFamily="34" charset="0"/>
            </a:rPr>
            <a:t>Patrizia Azzi, Emmanuel Perez</a:t>
          </a:r>
          <a:endParaRPr lang="en-GB" sz="1000" b="0" kern="1200" dirty="0">
            <a:latin typeface="Arial Narrow" panose="020B0606020202030204" pitchFamily="34" charset="0"/>
          </a:endParaRPr>
        </a:p>
      </dsp:txBody>
      <dsp:txXfrm>
        <a:off x="637169" y="1647623"/>
        <a:ext cx="1914095" cy="357047"/>
      </dsp:txXfrm>
    </dsp:sp>
    <dsp:sp modelId="{5B4CB4EF-62C5-4F7F-9B7B-A20AB972427D}">
      <dsp:nvSpPr>
        <dsp:cNvPr id="0" name=""/>
        <dsp:cNvSpPr/>
      </dsp:nvSpPr>
      <dsp:spPr>
        <a:xfrm>
          <a:off x="432431" y="593541"/>
          <a:ext cx="193630" cy="1706684"/>
        </a:xfrm>
        <a:custGeom>
          <a:avLst/>
          <a:gdLst/>
          <a:ahLst/>
          <a:cxnLst/>
          <a:rect l="0" t="0" r="0" b="0"/>
          <a:pathLst>
            <a:path>
              <a:moveTo>
                <a:pt x="0" y="0"/>
              </a:moveTo>
              <a:lnTo>
                <a:pt x="0" y="1706684"/>
              </a:lnTo>
              <a:lnTo>
                <a:pt x="193630" y="170668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1F25B5-77CF-4F42-865F-5C93D39D74FA}">
      <dsp:nvSpPr>
        <dsp:cNvPr id="0" name=""/>
        <dsp:cNvSpPr/>
      </dsp:nvSpPr>
      <dsp:spPr>
        <a:xfrm>
          <a:off x="626061" y="2110594"/>
          <a:ext cx="193631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75854"/>
              <a:satOff val="-1742"/>
              <a:lumOff val="-117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fr-CH" sz="1000" b="1" kern="1200" dirty="0">
              <a:latin typeface="Arial Narrow" panose="020B0606020202030204" pitchFamily="34" charset="0"/>
            </a:rPr>
            <a:t>Software and </a:t>
          </a:r>
          <a:r>
            <a:rPr lang="fr-CH" sz="1000" b="1" kern="1200" dirty="0" err="1">
              <a:latin typeface="Arial Narrow" panose="020B0606020202030204" pitchFamily="34" charset="0"/>
            </a:rPr>
            <a:t>computing</a:t>
          </a:r>
          <a:endParaRPr lang="fr-CH" sz="1000" b="1" kern="1200" dirty="0">
            <a:latin typeface="Arial Narrow" panose="020B0606020202030204" pitchFamily="34" charset="0"/>
          </a:endParaRPr>
        </a:p>
        <a:p>
          <a:pPr marL="0" lvl="0" indent="0" algn="ctr" defTabSz="444500">
            <a:lnSpc>
              <a:spcPct val="90000"/>
            </a:lnSpc>
            <a:spcBef>
              <a:spcPct val="0"/>
            </a:spcBef>
            <a:spcAft>
              <a:spcPct val="35000"/>
            </a:spcAft>
            <a:buNone/>
          </a:pPr>
          <a:r>
            <a:rPr lang="en-GB" sz="1000" b="0" kern="1200" dirty="0">
              <a:latin typeface="Arial Narrow" panose="020B0606020202030204" pitchFamily="34" charset="0"/>
            </a:rPr>
            <a:t>Gerardo Ganis, NN</a:t>
          </a:r>
        </a:p>
      </dsp:txBody>
      <dsp:txXfrm>
        <a:off x="637169" y="2121702"/>
        <a:ext cx="1914095" cy="357047"/>
      </dsp:txXfrm>
    </dsp:sp>
    <dsp:sp modelId="{12D1126F-F044-4FEC-A191-CDD636500143}">
      <dsp:nvSpPr>
        <dsp:cNvPr id="0" name=""/>
        <dsp:cNvSpPr/>
      </dsp:nvSpPr>
      <dsp:spPr>
        <a:xfrm>
          <a:off x="2364743" y="2641"/>
          <a:ext cx="1936305" cy="590899"/>
        </a:xfrm>
        <a:prstGeom prst="roundRect">
          <a:avLst>
            <a:gd name="adj" fmla="val 10000"/>
          </a:avLst>
        </a:prstGeom>
        <a:gradFill rotWithShape="0">
          <a:gsLst>
            <a:gs pos="0">
              <a:schemeClr val="accent5">
                <a:hueOff val="-1689636"/>
                <a:satOff val="-4355"/>
                <a:lumOff val="-2941"/>
                <a:alphaOff val="0"/>
                <a:lumMod val="110000"/>
                <a:satMod val="105000"/>
                <a:tint val="67000"/>
              </a:schemeClr>
            </a:gs>
            <a:gs pos="50000">
              <a:schemeClr val="accent5">
                <a:hueOff val="-1689636"/>
                <a:satOff val="-4355"/>
                <a:lumOff val="-2941"/>
                <a:alphaOff val="0"/>
                <a:lumMod val="105000"/>
                <a:satMod val="103000"/>
                <a:tint val="73000"/>
              </a:schemeClr>
            </a:gs>
            <a:gs pos="100000">
              <a:schemeClr val="accent5">
                <a:hueOff val="-1689636"/>
                <a:satOff val="-4355"/>
                <a:lumOff val="-294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CH" sz="1200" b="1" kern="1200" dirty="0" err="1">
              <a:latin typeface="Arial Narrow" panose="020B0606020202030204" pitchFamily="34" charset="0"/>
            </a:rPr>
            <a:t>Accelerators</a:t>
          </a:r>
          <a:endParaRPr lang="fr-CH" sz="1200" b="1" kern="1200" dirty="0">
            <a:latin typeface="Arial Narrow" panose="020B0606020202030204" pitchFamily="34" charset="0"/>
          </a:endParaRPr>
        </a:p>
        <a:p>
          <a:pPr marL="0" lvl="0" indent="0" algn="ctr" defTabSz="533400">
            <a:lnSpc>
              <a:spcPct val="100000"/>
            </a:lnSpc>
            <a:spcBef>
              <a:spcPct val="0"/>
            </a:spcBef>
            <a:spcAft>
              <a:spcPct val="35000"/>
            </a:spcAft>
            <a:buNone/>
          </a:pPr>
          <a:r>
            <a:rPr lang="fr-CH" sz="1000" b="0" kern="1200" dirty="0">
              <a:latin typeface="Arial Narrow" panose="020B0606020202030204" pitchFamily="34" charset="0"/>
            </a:rPr>
            <a:t>Tor Raubenheimer</a:t>
          </a:r>
          <a:br>
            <a:rPr lang="fr-CH" sz="1000" b="0" kern="1200" dirty="0">
              <a:latin typeface="Arial Narrow" panose="020B0606020202030204" pitchFamily="34" charset="0"/>
            </a:rPr>
          </a:br>
          <a:r>
            <a:rPr lang="fr-CH" sz="1000" b="0" kern="1200" dirty="0">
              <a:latin typeface="Arial Narrow" panose="020B0606020202030204" pitchFamily="34" charset="0"/>
            </a:rPr>
            <a:t>Frank Zimmermann</a:t>
          </a:r>
          <a:endParaRPr lang="en-GB" sz="1000" b="0" kern="1200" dirty="0">
            <a:latin typeface="Arial Narrow" panose="020B0606020202030204" pitchFamily="34" charset="0"/>
          </a:endParaRPr>
        </a:p>
      </dsp:txBody>
      <dsp:txXfrm>
        <a:off x="2382050" y="19948"/>
        <a:ext cx="1901691" cy="556285"/>
      </dsp:txXfrm>
    </dsp:sp>
    <dsp:sp modelId="{634271F2-A2D1-4204-B660-1617D8921CCB}">
      <dsp:nvSpPr>
        <dsp:cNvPr id="0" name=""/>
        <dsp:cNvSpPr/>
      </dsp:nvSpPr>
      <dsp:spPr>
        <a:xfrm>
          <a:off x="2558374" y="593541"/>
          <a:ext cx="193630" cy="284447"/>
        </a:xfrm>
        <a:custGeom>
          <a:avLst/>
          <a:gdLst/>
          <a:ahLst/>
          <a:cxnLst/>
          <a:rect l="0" t="0" r="0" b="0"/>
          <a:pathLst>
            <a:path>
              <a:moveTo>
                <a:pt x="0" y="0"/>
              </a:moveTo>
              <a:lnTo>
                <a:pt x="0" y="284447"/>
              </a:lnTo>
              <a:lnTo>
                <a:pt x="193630" y="28444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4F1B49-BB19-4913-9D27-47685F8CF750}">
      <dsp:nvSpPr>
        <dsp:cNvPr id="0" name=""/>
        <dsp:cNvSpPr/>
      </dsp:nvSpPr>
      <dsp:spPr>
        <a:xfrm>
          <a:off x="2752004" y="688357"/>
          <a:ext cx="193631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901139"/>
              <a:satOff val="-2323"/>
              <a:lumOff val="-15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Narrow" panose="020B0606020202030204" pitchFamily="34" charset="0"/>
            </a:rPr>
            <a:t>FCC-ee collider design</a:t>
          </a:r>
        </a:p>
        <a:p>
          <a:pPr marL="0" lvl="0" indent="0" algn="ctr" defTabSz="444500">
            <a:lnSpc>
              <a:spcPct val="90000"/>
            </a:lnSpc>
            <a:spcBef>
              <a:spcPct val="0"/>
            </a:spcBef>
            <a:spcAft>
              <a:spcPct val="35000"/>
            </a:spcAft>
            <a:buNone/>
          </a:pPr>
          <a:r>
            <a:rPr lang="en-GB" sz="1000" b="0" kern="1200" dirty="0">
              <a:latin typeface="Arial Narrow" panose="020B0606020202030204" pitchFamily="34" charset="0"/>
            </a:rPr>
            <a:t>Katsunobu Oide </a:t>
          </a:r>
        </a:p>
      </dsp:txBody>
      <dsp:txXfrm>
        <a:off x="2763112" y="699465"/>
        <a:ext cx="1914095" cy="357047"/>
      </dsp:txXfrm>
    </dsp:sp>
    <dsp:sp modelId="{647437E2-5D5A-45E8-B2AB-BE4058E8A1F4}">
      <dsp:nvSpPr>
        <dsp:cNvPr id="0" name=""/>
        <dsp:cNvSpPr/>
      </dsp:nvSpPr>
      <dsp:spPr>
        <a:xfrm>
          <a:off x="2558374" y="593541"/>
          <a:ext cx="193630" cy="758526"/>
        </a:xfrm>
        <a:custGeom>
          <a:avLst/>
          <a:gdLst/>
          <a:ahLst/>
          <a:cxnLst/>
          <a:rect l="0" t="0" r="0" b="0"/>
          <a:pathLst>
            <a:path>
              <a:moveTo>
                <a:pt x="0" y="0"/>
              </a:moveTo>
              <a:lnTo>
                <a:pt x="0" y="758526"/>
              </a:lnTo>
              <a:lnTo>
                <a:pt x="193630" y="75852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AEB49A-40BA-4730-97CA-57F9C6536B5D}">
      <dsp:nvSpPr>
        <dsp:cNvPr id="0" name=""/>
        <dsp:cNvSpPr/>
      </dsp:nvSpPr>
      <dsp:spPr>
        <a:xfrm>
          <a:off x="2752004" y="1162436"/>
          <a:ext cx="193631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1126424"/>
              <a:satOff val="-2903"/>
              <a:lumOff val="-196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Narrow" panose="020B0606020202030204" pitchFamily="34" charset="0"/>
            </a:rPr>
            <a:t>FCC-hh design</a:t>
          </a:r>
        </a:p>
        <a:p>
          <a:pPr marL="0" lvl="0" indent="0" algn="ctr" defTabSz="444500">
            <a:lnSpc>
              <a:spcPct val="90000"/>
            </a:lnSpc>
            <a:spcBef>
              <a:spcPct val="0"/>
            </a:spcBef>
            <a:spcAft>
              <a:spcPct val="35000"/>
            </a:spcAft>
            <a:buNone/>
          </a:pPr>
          <a:r>
            <a:rPr lang="en-GB" sz="1000" b="0" kern="1200" dirty="0">
              <a:latin typeface="Arial Narrow" panose="020B0606020202030204" pitchFamily="34" charset="0"/>
            </a:rPr>
            <a:t>Massimo Giovannozzi</a:t>
          </a:r>
        </a:p>
      </dsp:txBody>
      <dsp:txXfrm>
        <a:off x="2763112" y="1173544"/>
        <a:ext cx="1914095" cy="357047"/>
      </dsp:txXfrm>
    </dsp:sp>
    <dsp:sp modelId="{9E4E1DE3-8C38-4990-82EA-A15C9D936BBE}">
      <dsp:nvSpPr>
        <dsp:cNvPr id="0" name=""/>
        <dsp:cNvSpPr/>
      </dsp:nvSpPr>
      <dsp:spPr>
        <a:xfrm>
          <a:off x="2558374" y="593541"/>
          <a:ext cx="193630" cy="1232605"/>
        </a:xfrm>
        <a:custGeom>
          <a:avLst/>
          <a:gdLst/>
          <a:ahLst/>
          <a:cxnLst/>
          <a:rect l="0" t="0" r="0" b="0"/>
          <a:pathLst>
            <a:path>
              <a:moveTo>
                <a:pt x="0" y="0"/>
              </a:moveTo>
              <a:lnTo>
                <a:pt x="0" y="1232605"/>
              </a:lnTo>
              <a:lnTo>
                <a:pt x="193630" y="123260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A680AD-4462-4256-AE98-6E969DF92488}">
      <dsp:nvSpPr>
        <dsp:cNvPr id="0" name=""/>
        <dsp:cNvSpPr/>
      </dsp:nvSpPr>
      <dsp:spPr>
        <a:xfrm>
          <a:off x="2752004" y="1636515"/>
          <a:ext cx="193631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1351709"/>
              <a:satOff val="-3484"/>
              <a:lumOff val="-235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Narrow" panose="020B0606020202030204" pitchFamily="34" charset="0"/>
            </a:rPr>
            <a:t>Technology R&amp;D</a:t>
          </a:r>
        </a:p>
        <a:p>
          <a:pPr marL="0" lvl="0" indent="0" algn="ctr" defTabSz="444500">
            <a:lnSpc>
              <a:spcPct val="90000"/>
            </a:lnSpc>
            <a:spcBef>
              <a:spcPct val="0"/>
            </a:spcBef>
            <a:spcAft>
              <a:spcPct val="35000"/>
            </a:spcAft>
            <a:buNone/>
          </a:pPr>
          <a:r>
            <a:rPr lang="en-GB" sz="1000" b="0" kern="1200" dirty="0">
              <a:latin typeface="Arial Narrow" panose="020B0606020202030204" pitchFamily="34" charset="0"/>
            </a:rPr>
            <a:t>Roberto Losito</a:t>
          </a:r>
        </a:p>
      </dsp:txBody>
      <dsp:txXfrm>
        <a:off x="2763112" y="1647623"/>
        <a:ext cx="1914095" cy="357047"/>
      </dsp:txXfrm>
    </dsp:sp>
    <dsp:sp modelId="{02E62115-7127-4B06-9A4E-E0857454FD02}">
      <dsp:nvSpPr>
        <dsp:cNvPr id="0" name=""/>
        <dsp:cNvSpPr/>
      </dsp:nvSpPr>
      <dsp:spPr>
        <a:xfrm>
          <a:off x="2558374" y="593541"/>
          <a:ext cx="193630" cy="1706684"/>
        </a:xfrm>
        <a:custGeom>
          <a:avLst/>
          <a:gdLst/>
          <a:ahLst/>
          <a:cxnLst/>
          <a:rect l="0" t="0" r="0" b="0"/>
          <a:pathLst>
            <a:path>
              <a:moveTo>
                <a:pt x="0" y="0"/>
              </a:moveTo>
              <a:lnTo>
                <a:pt x="0" y="1706684"/>
              </a:lnTo>
              <a:lnTo>
                <a:pt x="193630" y="170668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A601D0-9099-40D8-9C19-EBE5D72E8DF5}">
      <dsp:nvSpPr>
        <dsp:cNvPr id="0" name=""/>
        <dsp:cNvSpPr/>
      </dsp:nvSpPr>
      <dsp:spPr>
        <a:xfrm>
          <a:off x="2752004" y="2110594"/>
          <a:ext cx="193631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1576993"/>
              <a:satOff val="-4064"/>
              <a:lumOff val="-274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Narrow" panose="020B0606020202030204" pitchFamily="34" charset="0"/>
            </a:rPr>
            <a:t>FCC-</a:t>
          </a:r>
          <a:r>
            <a:rPr lang="en-GB" sz="1000" b="1" kern="1200" dirty="0" err="1">
              <a:latin typeface="Arial Narrow" panose="020B0606020202030204" pitchFamily="34" charset="0"/>
            </a:rPr>
            <a:t>ee</a:t>
          </a:r>
          <a:r>
            <a:rPr lang="en-GB" sz="1000" b="1" kern="1200" dirty="0">
              <a:latin typeface="Arial Narrow" panose="020B0606020202030204" pitchFamily="34" charset="0"/>
            </a:rPr>
            <a:t> booster design</a:t>
          </a:r>
        </a:p>
        <a:p>
          <a:pPr marL="0" lvl="0" indent="0" algn="ctr" defTabSz="444500">
            <a:lnSpc>
              <a:spcPct val="90000"/>
            </a:lnSpc>
            <a:spcBef>
              <a:spcPct val="0"/>
            </a:spcBef>
            <a:spcAft>
              <a:spcPct val="35000"/>
            </a:spcAft>
            <a:buNone/>
          </a:pPr>
          <a:r>
            <a:rPr lang="en-GB" sz="1000" b="0" kern="1200" dirty="0">
              <a:latin typeface="Arial Narrow" panose="020B0606020202030204" pitchFamily="34" charset="0"/>
            </a:rPr>
            <a:t>Antoine </a:t>
          </a:r>
          <a:r>
            <a:rPr lang="en-GB" sz="1000" b="0" kern="1200" dirty="0" err="1">
              <a:latin typeface="Arial Narrow" panose="020B0606020202030204" pitchFamily="34" charset="0"/>
            </a:rPr>
            <a:t>Chancé</a:t>
          </a:r>
          <a:endParaRPr lang="en-GB" sz="1000" b="0" kern="1200" dirty="0">
            <a:latin typeface="Arial Narrow" panose="020B0606020202030204" pitchFamily="34" charset="0"/>
          </a:endParaRPr>
        </a:p>
      </dsp:txBody>
      <dsp:txXfrm>
        <a:off x="2763112" y="2121702"/>
        <a:ext cx="1914095" cy="357047"/>
      </dsp:txXfrm>
    </dsp:sp>
    <dsp:sp modelId="{88716B07-9F52-4126-8E7F-83F00DCFCBCE}">
      <dsp:nvSpPr>
        <dsp:cNvPr id="0" name=""/>
        <dsp:cNvSpPr/>
      </dsp:nvSpPr>
      <dsp:spPr>
        <a:xfrm>
          <a:off x="2558374" y="593541"/>
          <a:ext cx="193630" cy="2180763"/>
        </a:xfrm>
        <a:custGeom>
          <a:avLst/>
          <a:gdLst/>
          <a:ahLst/>
          <a:cxnLst/>
          <a:rect l="0" t="0" r="0" b="0"/>
          <a:pathLst>
            <a:path>
              <a:moveTo>
                <a:pt x="0" y="0"/>
              </a:moveTo>
              <a:lnTo>
                <a:pt x="0" y="2180763"/>
              </a:lnTo>
              <a:lnTo>
                <a:pt x="193630" y="218076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84E47A-9B02-4FF5-A8EB-4A2F78D0F4BE}">
      <dsp:nvSpPr>
        <dsp:cNvPr id="0" name=""/>
        <dsp:cNvSpPr/>
      </dsp:nvSpPr>
      <dsp:spPr>
        <a:xfrm>
          <a:off x="2752004" y="2584673"/>
          <a:ext cx="193631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1802278"/>
              <a:satOff val="-4645"/>
              <a:lumOff val="-313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Narrow" panose="020B0606020202030204" pitchFamily="34" charset="0"/>
            </a:rPr>
            <a:t>FCC-</a:t>
          </a:r>
          <a:r>
            <a:rPr lang="en-GB" sz="1000" b="1" kern="1200" dirty="0" err="1">
              <a:latin typeface="Arial Narrow" panose="020B0606020202030204" pitchFamily="34" charset="0"/>
            </a:rPr>
            <a:t>ee</a:t>
          </a:r>
          <a:r>
            <a:rPr lang="en-GB" sz="1000" b="1" kern="1200" dirty="0">
              <a:latin typeface="Arial Narrow" panose="020B0606020202030204" pitchFamily="34" charset="0"/>
            </a:rPr>
            <a:t> injector</a:t>
          </a:r>
        </a:p>
        <a:p>
          <a:pPr marL="0" lvl="0" indent="0" algn="ctr" defTabSz="444500">
            <a:lnSpc>
              <a:spcPct val="90000"/>
            </a:lnSpc>
            <a:spcBef>
              <a:spcPct val="0"/>
            </a:spcBef>
            <a:spcAft>
              <a:spcPct val="35000"/>
            </a:spcAft>
            <a:buNone/>
          </a:pPr>
          <a:r>
            <a:rPr lang="en-GB" sz="1000" b="0" kern="1200" dirty="0">
              <a:latin typeface="Arial Narrow" panose="020B0606020202030204" pitchFamily="34" charset="0"/>
            </a:rPr>
            <a:t>Paolo Craievich, Alexej Grudiev</a:t>
          </a:r>
        </a:p>
      </dsp:txBody>
      <dsp:txXfrm>
        <a:off x="2763112" y="2595781"/>
        <a:ext cx="1914095" cy="357047"/>
      </dsp:txXfrm>
    </dsp:sp>
    <dsp:sp modelId="{EEAB6BF0-6B34-4C94-8E96-1B093BBB3626}">
      <dsp:nvSpPr>
        <dsp:cNvPr id="0" name=""/>
        <dsp:cNvSpPr/>
      </dsp:nvSpPr>
      <dsp:spPr>
        <a:xfrm>
          <a:off x="2558374" y="593541"/>
          <a:ext cx="193630" cy="2654842"/>
        </a:xfrm>
        <a:custGeom>
          <a:avLst/>
          <a:gdLst/>
          <a:ahLst/>
          <a:cxnLst/>
          <a:rect l="0" t="0" r="0" b="0"/>
          <a:pathLst>
            <a:path>
              <a:moveTo>
                <a:pt x="0" y="0"/>
              </a:moveTo>
              <a:lnTo>
                <a:pt x="0" y="2654842"/>
              </a:lnTo>
              <a:lnTo>
                <a:pt x="193630" y="265484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A9C83F-E268-4F94-9AE5-8074925881A4}">
      <dsp:nvSpPr>
        <dsp:cNvPr id="0" name=""/>
        <dsp:cNvSpPr/>
      </dsp:nvSpPr>
      <dsp:spPr>
        <a:xfrm>
          <a:off x="2752004" y="3058752"/>
          <a:ext cx="193631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2027563"/>
              <a:satOff val="-5226"/>
              <a:lumOff val="-353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66725">
            <a:lnSpc>
              <a:spcPct val="90000"/>
            </a:lnSpc>
            <a:spcBef>
              <a:spcPct val="0"/>
            </a:spcBef>
            <a:spcAft>
              <a:spcPct val="35000"/>
            </a:spcAft>
            <a:buNone/>
          </a:pPr>
          <a:r>
            <a:rPr lang="en-GB" sz="1050" b="1" kern="1200" dirty="0">
              <a:latin typeface="Arial Narrow" panose="020B0606020202030204" pitchFamily="34" charset="0"/>
            </a:rPr>
            <a:t>FCC transfer </a:t>
          </a:r>
          <a:r>
            <a:rPr lang="en-GB" sz="1000" b="1" kern="1200" dirty="0">
              <a:latin typeface="Arial Narrow" panose="020B0606020202030204" pitchFamily="34" charset="0"/>
            </a:rPr>
            <a:t>lines</a:t>
          </a:r>
          <a:endParaRPr lang="en-GB" sz="1050" b="1" kern="1200" dirty="0">
            <a:latin typeface="Arial Narrow" panose="020B0606020202030204" pitchFamily="34" charset="0"/>
          </a:endParaRPr>
        </a:p>
        <a:p>
          <a:pPr marL="0" lvl="0" indent="0" algn="ctr" defTabSz="466725">
            <a:lnSpc>
              <a:spcPct val="90000"/>
            </a:lnSpc>
            <a:spcBef>
              <a:spcPct val="0"/>
            </a:spcBef>
            <a:spcAft>
              <a:spcPct val="35000"/>
            </a:spcAft>
            <a:buNone/>
          </a:pPr>
          <a:r>
            <a:rPr lang="en-GB" sz="1050" b="0" kern="1200" dirty="0">
              <a:latin typeface="Arial Narrow" panose="020B0606020202030204" pitchFamily="34" charset="0"/>
            </a:rPr>
            <a:t> </a:t>
          </a:r>
          <a:r>
            <a:rPr lang="en-GB" sz="1000" b="0" kern="1200" dirty="0">
              <a:latin typeface="Arial Narrow" panose="020B0606020202030204" pitchFamily="34" charset="0"/>
            </a:rPr>
            <a:t>Wolfgang</a:t>
          </a:r>
          <a:r>
            <a:rPr lang="en-GB" sz="1050" b="0" kern="1200" dirty="0">
              <a:latin typeface="Arial Narrow" panose="020B0606020202030204" pitchFamily="34" charset="0"/>
            </a:rPr>
            <a:t> Bartmann</a:t>
          </a:r>
        </a:p>
      </dsp:txBody>
      <dsp:txXfrm>
        <a:off x="2763112" y="3069860"/>
        <a:ext cx="1914095" cy="357047"/>
      </dsp:txXfrm>
    </dsp:sp>
    <dsp:sp modelId="{C6C6C59A-5C7C-4657-AC1D-CF836736D23B}">
      <dsp:nvSpPr>
        <dsp:cNvPr id="0" name=""/>
        <dsp:cNvSpPr/>
      </dsp:nvSpPr>
      <dsp:spPr>
        <a:xfrm>
          <a:off x="2558374" y="593541"/>
          <a:ext cx="193630" cy="3128921"/>
        </a:xfrm>
        <a:custGeom>
          <a:avLst/>
          <a:gdLst/>
          <a:ahLst/>
          <a:cxnLst/>
          <a:rect l="0" t="0" r="0" b="0"/>
          <a:pathLst>
            <a:path>
              <a:moveTo>
                <a:pt x="0" y="0"/>
              </a:moveTo>
              <a:lnTo>
                <a:pt x="0" y="3128921"/>
              </a:lnTo>
              <a:lnTo>
                <a:pt x="193630" y="312892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EECF1A-E566-4370-AE1F-070FBC5D870D}">
      <dsp:nvSpPr>
        <dsp:cNvPr id="0" name=""/>
        <dsp:cNvSpPr/>
      </dsp:nvSpPr>
      <dsp:spPr>
        <a:xfrm>
          <a:off x="2752004" y="3532830"/>
          <a:ext cx="193631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2252848"/>
              <a:satOff val="-5806"/>
              <a:lumOff val="-392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GB" sz="900" b="1" kern="1200" dirty="0">
              <a:latin typeface="Arial Narrow" panose="020B0606020202030204" pitchFamily="34" charset="0"/>
            </a:rPr>
            <a:t>FCC-ee energy calibration  polarization</a:t>
          </a:r>
        </a:p>
        <a:p>
          <a:pPr marL="0" lvl="0" indent="0" algn="ctr" defTabSz="400050">
            <a:lnSpc>
              <a:spcPct val="90000"/>
            </a:lnSpc>
            <a:spcBef>
              <a:spcPct val="0"/>
            </a:spcBef>
            <a:spcAft>
              <a:spcPct val="35000"/>
            </a:spcAft>
            <a:buNone/>
          </a:pPr>
          <a:r>
            <a:rPr lang="en-GB" sz="1000" b="0" kern="1200" dirty="0">
              <a:latin typeface="Arial Narrow" panose="020B0606020202030204" pitchFamily="34" charset="0"/>
            </a:rPr>
            <a:t>Alain Blondel, Jorg Wenninger</a:t>
          </a:r>
        </a:p>
      </dsp:txBody>
      <dsp:txXfrm>
        <a:off x="2763112" y="3543938"/>
        <a:ext cx="1914095" cy="357047"/>
      </dsp:txXfrm>
    </dsp:sp>
    <dsp:sp modelId="{ECBE077F-D64D-4A59-B932-0C98F6E424D8}">
      <dsp:nvSpPr>
        <dsp:cNvPr id="0" name=""/>
        <dsp:cNvSpPr/>
      </dsp:nvSpPr>
      <dsp:spPr>
        <a:xfrm>
          <a:off x="2558374" y="593541"/>
          <a:ext cx="193630" cy="3602999"/>
        </a:xfrm>
        <a:custGeom>
          <a:avLst/>
          <a:gdLst/>
          <a:ahLst/>
          <a:cxnLst/>
          <a:rect l="0" t="0" r="0" b="0"/>
          <a:pathLst>
            <a:path>
              <a:moveTo>
                <a:pt x="0" y="0"/>
              </a:moveTo>
              <a:lnTo>
                <a:pt x="0" y="3602999"/>
              </a:lnTo>
              <a:lnTo>
                <a:pt x="193630" y="360299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98893E-E07C-496D-B613-3E7A42715700}">
      <dsp:nvSpPr>
        <dsp:cNvPr id="0" name=""/>
        <dsp:cNvSpPr/>
      </dsp:nvSpPr>
      <dsp:spPr>
        <a:xfrm>
          <a:off x="2752004" y="4006909"/>
          <a:ext cx="193631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2478132"/>
              <a:satOff val="-6387"/>
              <a:lumOff val="-431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Narrow" panose="020B0606020202030204" pitchFamily="34" charset="0"/>
            </a:rPr>
            <a:t>FCC-ee MDI</a:t>
          </a:r>
          <a:br>
            <a:rPr lang="en-GB" sz="1000" b="1" kern="1200" dirty="0">
              <a:latin typeface="Arial Narrow" panose="020B0606020202030204" pitchFamily="34" charset="0"/>
            </a:rPr>
          </a:br>
          <a:r>
            <a:rPr lang="en-GB" sz="1000" b="0" kern="1200" dirty="0">
              <a:latin typeface="Arial Narrow" panose="020B0606020202030204" pitchFamily="34" charset="0"/>
            </a:rPr>
            <a:t>Manuela Boscolo, Mike Sullivan</a:t>
          </a:r>
        </a:p>
      </dsp:txBody>
      <dsp:txXfrm>
        <a:off x="2763112" y="4018017"/>
        <a:ext cx="1914095" cy="357047"/>
      </dsp:txXfrm>
    </dsp:sp>
    <dsp:sp modelId="{1EE12186-D6E1-4EE5-9326-DF3F73B355DD}">
      <dsp:nvSpPr>
        <dsp:cNvPr id="0" name=""/>
        <dsp:cNvSpPr/>
      </dsp:nvSpPr>
      <dsp:spPr>
        <a:xfrm>
          <a:off x="4490686" y="2641"/>
          <a:ext cx="1936305" cy="583291"/>
        </a:xfrm>
        <a:prstGeom prst="roundRect">
          <a:avLst>
            <a:gd name="adj" fmla="val 10000"/>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CH" sz="1200" b="1" kern="1200" dirty="0">
              <a:latin typeface="Arial Narrow" panose="020B0606020202030204" pitchFamily="34" charset="0"/>
            </a:rPr>
            <a:t>Technical Infrastructures</a:t>
          </a:r>
        </a:p>
        <a:p>
          <a:pPr marL="0" lvl="0" indent="0" algn="ctr" defTabSz="533400">
            <a:lnSpc>
              <a:spcPct val="90000"/>
            </a:lnSpc>
            <a:spcBef>
              <a:spcPct val="0"/>
            </a:spcBef>
            <a:spcAft>
              <a:spcPct val="35000"/>
            </a:spcAft>
            <a:buNone/>
          </a:pPr>
          <a:r>
            <a:rPr lang="fr-CH" sz="1000" b="0" kern="1200" dirty="0">
              <a:latin typeface="Arial Narrow" panose="020B0606020202030204" pitchFamily="34" charset="0"/>
            </a:rPr>
            <a:t>Jean-Paul Burnet, Klaus Hanke</a:t>
          </a:r>
          <a:endParaRPr lang="en-GB" sz="1000" b="0" kern="1200" dirty="0">
            <a:latin typeface="Arial Narrow" panose="020B0606020202030204" pitchFamily="34" charset="0"/>
          </a:endParaRPr>
        </a:p>
      </dsp:txBody>
      <dsp:txXfrm>
        <a:off x="4507770" y="19725"/>
        <a:ext cx="1902137" cy="549123"/>
      </dsp:txXfrm>
    </dsp:sp>
    <dsp:sp modelId="{368A94F5-EB5F-4DEC-9B52-C628958B3818}">
      <dsp:nvSpPr>
        <dsp:cNvPr id="0" name=""/>
        <dsp:cNvSpPr/>
      </dsp:nvSpPr>
      <dsp:spPr>
        <a:xfrm>
          <a:off x="4684316" y="585933"/>
          <a:ext cx="193630" cy="284447"/>
        </a:xfrm>
        <a:custGeom>
          <a:avLst/>
          <a:gdLst/>
          <a:ahLst/>
          <a:cxnLst/>
          <a:rect l="0" t="0" r="0" b="0"/>
          <a:pathLst>
            <a:path>
              <a:moveTo>
                <a:pt x="0" y="0"/>
              </a:moveTo>
              <a:lnTo>
                <a:pt x="0" y="284447"/>
              </a:lnTo>
              <a:lnTo>
                <a:pt x="193630" y="28444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DC6756-4D7B-4444-9B5F-67B1B2FE1B25}">
      <dsp:nvSpPr>
        <dsp:cNvPr id="0" name=""/>
        <dsp:cNvSpPr/>
      </dsp:nvSpPr>
      <dsp:spPr>
        <a:xfrm>
          <a:off x="4877947" y="680749"/>
          <a:ext cx="182230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2703417"/>
              <a:satOff val="-6968"/>
              <a:lumOff val="-470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Narrow" panose="020B0606020202030204" pitchFamily="34" charset="0"/>
            </a:rPr>
            <a:t>Integration</a:t>
          </a:r>
        </a:p>
        <a:p>
          <a:pPr marL="0" lvl="0" indent="0" algn="ctr" defTabSz="444500">
            <a:lnSpc>
              <a:spcPct val="90000"/>
            </a:lnSpc>
            <a:spcBef>
              <a:spcPct val="0"/>
            </a:spcBef>
            <a:spcAft>
              <a:spcPct val="35000"/>
            </a:spcAft>
            <a:buNone/>
          </a:pPr>
          <a:r>
            <a:rPr lang="en-GB" sz="1000" b="0" kern="1200" dirty="0">
              <a:latin typeface="Arial Narrow" panose="020B0606020202030204" pitchFamily="34" charset="0"/>
            </a:rPr>
            <a:t>Jean-Pierre Corso</a:t>
          </a:r>
        </a:p>
      </dsp:txBody>
      <dsp:txXfrm>
        <a:off x="4889055" y="691857"/>
        <a:ext cx="1800085" cy="357047"/>
      </dsp:txXfrm>
    </dsp:sp>
    <dsp:sp modelId="{616CA57B-F2D4-4F59-8DC6-C861ED6A70F4}">
      <dsp:nvSpPr>
        <dsp:cNvPr id="0" name=""/>
        <dsp:cNvSpPr/>
      </dsp:nvSpPr>
      <dsp:spPr>
        <a:xfrm>
          <a:off x="4684316" y="585933"/>
          <a:ext cx="193630" cy="758526"/>
        </a:xfrm>
        <a:custGeom>
          <a:avLst/>
          <a:gdLst/>
          <a:ahLst/>
          <a:cxnLst/>
          <a:rect l="0" t="0" r="0" b="0"/>
          <a:pathLst>
            <a:path>
              <a:moveTo>
                <a:pt x="0" y="0"/>
              </a:moveTo>
              <a:lnTo>
                <a:pt x="0" y="758526"/>
              </a:lnTo>
              <a:lnTo>
                <a:pt x="193630" y="75852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047BAB-FD74-4934-8EC9-58D790FF5EE0}">
      <dsp:nvSpPr>
        <dsp:cNvPr id="0" name=""/>
        <dsp:cNvSpPr/>
      </dsp:nvSpPr>
      <dsp:spPr>
        <a:xfrm>
          <a:off x="4877947" y="1154828"/>
          <a:ext cx="182230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2928702"/>
              <a:satOff val="-7548"/>
              <a:lumOff val="-509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Narrow" panose="020B0606020202030204" pitchFamily="34" charset="0"/>
            </a:rPr>
            <a:t>Geodesy &amp; survey</a:t>
          </a:r>
        </a:p>
        <a:p>
          <a:pPr marL="0" lvl="0" indent="0" algn="ctr" defTabSz="444500">
            <a:lnSpc>
              <a:spcPct val="90000"/>
            </a:lnSpc>
            <a:spcBef>
              <a:spcPct val="0"/>
            </a:spcBef>
            <a:spcAft>
              <a:spcPct val="35000"/>
            </a:spcAft>
            <a:buNone/>
          </a:pPr>
          <a:r>
            <a:rPr lang="en-GB" sz="1000" b="0" kern="1200" dirty="0">
              <a:latin typeface="Arial Narrow" panose="020B0606020202030204" pitchFamily="34" charset="0"/>
            </a:rPr>
            <a:t>Hélène Mainaud Durand</a:t>
          </a:r>
        </a:p>
      </dsp:txBody>
      <dsp:txXfrm>
        <a:off x="4889055" y="1165936"/>
        <a:ext cx="1800085" cy="357047"/>
      </dsp:txXfrm>
    </dsp:sp>
    <dsp:sp modelId="{37995972-3FEC-4AE7-A27A-FC35E25BA8B5}">
      <dsp:nvSpPr>
        <dsp:cNvPr id="0" name=""/>
        <dsp:cNvSpPr/>
      </dsp:nvSpPr>
      <dsp:spPr>
        <a:xfrm>
          <a:off x="4684316" y="585933"/>
          <a:ext cx="193630" cy="1232605"/>
        </a:xfrm>
        <a:custGeom>
          <a:avLst/>
          <a:gdLst/>
          <a:ahLst/>
          <a:cxnLst/>
          <a:rect l="0" t="0" r="0" b="0"/>
          <a:pathLst>
            <a:path>
              <a:moveTo>
                <a:pt x="0" y="0"/>
              </a:moveTo>
              <a:lnTo>
                <a:pt x="0" y="1232605"/>
              </a:lnTo>
              <a:lnTo>
                <a:pt x="193630" y="123260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7FCAA9-23E8-4A0C-8B91-4F0BBB133859}">
      <dsp:nvSpPr>
        <dsp:cNvPr id="0" name=""/>
        <dsp:cNvSpPr/>
      </dsp:nvSpPr>
      <dsp:spPr>
        <a:xfrm>
          <a:off x="4877947" y="1628907"/>
          <a:ext cx="182230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153987"/>
              <a:satOff val="-8129"/>
              <a:lumOff val="-549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Narrow" panose="020B0606020202030204" pitchFamily="34" charset="0"/>
            </a:rPr>
            <a:t>Electricity and energy management</a:t>
          </a:r>
        </a:p>
        <a:p>
          <a:pPr marL="0" lvl="0" indent="0" algn="ctr" defTabSz="444500">
            <a:lnSpc>
              <a:spcPct val="90000"/>
            </a:lnSpc>
            <a:spcBef>
              <a:spcPct val="0"/>
            </a:spcBef>
            <a:spcAft>
              <a:spcPct val="35000"/>
            </a:spcAft>
            <a:buNone/>
          </a:pPr>
          <a:r>
            <a:rPr lang="en-GB" sz="1000" b="0" kern="1200" dirty="0">
              <a:latin typeface="Arial Narrow" panose="020B0606020202030204" pitchFamily="34" charset="0"/>
            </a:rPr>
            <a:t>Jean-Paul Burnet</a:t>
          </a:r>
        </a:p>
      </dsp:txBody>
      <dsp:txXfrm>
        <a:off x="4889055" y="1640015"/>
        <a:ext cx="1800085" cy="357047"/>
      </dsp:txXfrm>
    </dsp:sp>
    <dsp:sp modelId="{D23BE7C7-B4A4-435A-87F4-FD5F36A161FF}">
      <dsp:nvSpPr>
        <dsp:cNvPr id="0" name=""/>
        <dsp:cNvSpPr/>
      </dsp:nvSpPr>
      <dsp:spPr>
        <a:xfrm>
          <a:off x="4684316" y="585933"/>
          <a:ext cx="193630" cy="1706684"/>
        </a:xfrm>
        <a:custGeom>
          <a:avLst/>
          <a:gdLst/>
          <a:ahLst/>
          <a:cxnLst/>
          <a:rect l="0" t="0" r="0" b="0"/>
          <a:pathLst>
            <a:path>
              <a:moveTo>
                <a:pt x="0" y="0"/>
              </a:moveTo>
              <a:lnTo>
                <a:pt x="0" y="1706684"/>
              </a:lnTo>
              <a:lnTo>
                <a:pt x="193630" y="170668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628C85-01C6-4DD9-AFAD-CD70D9F94381}">
      <dsp:nvSpPr>
        <dsp:cNvPr id="0" name=""/>
        <dsp:cNvSpPr/>
      </dsp:nvSpPr>
      <dsp:spPr>
        <a:xfrm>
          <a:off x="4877947" y="2102986"/>
          <a:ext cx="182230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Narrow" panose="020B0606020202030204" pitchFamily="34" charset="0"/>
            </a:rPr>
            <a:t>Cooling and ventilation</a:t>
          </a:r>
        </a:p>
        <a:p>
          <a:pPr marL="0" lvl="0" indent="0" algn="ctr" defTabSz="444500">
            <a:lnSpc>
              <a:spcPct val="90000"/>
            </a:lnSpc>
            <a:spcBef>
              <a:spcPct val="0"/>
            </a:spcBef>
            <a:spcAft>
              <a:spcPct val="35000"/>
            </a:spcAft>
            <a:buNone/>
          </a:pPr>
          <a:r>
            <a:rPr lang="en-GB" sz="1000" b="0" kern="1200" dirty="0">
              <a:latin typeface="Arial Narrow" panose="020B0606020202030204" pitchFamily="34" charset="0"/>
            </a:rPr>
            <a:t>Guillermo Peon</a:t>
          </a:r>
        </a:p>
      </dsp:txBody>
      <dsp:txXfrm>
        <a:off x="4889055" y="2114094"/>
        <a:ext cx="1800085" cy="357047"/>
      </dsp:txXfrm>
    </dsp:sp>
    <dsp:sp modelId="{E9405FF9-9A13-419B-9308-614790517D8C}">
      <dsp:nvSpPr>
        <dsp:cNvPr id="0" name=""/>
        <dsp:cNvSpPr/>
      </dsp:nvSpPr>
      <dsp:spPr>
        <a:xfrm>
          <a:off x="4684316" y="585933"/>
          <a:ext cx="193630" cy="2180763"/>
        </a:xfrm>
        <a:custGeom>
          <a:avLst/>
          <a:gdLst/>
          <a:ahLst/>
          <a:cxnLst/>
          <a:rect l="0" t="0" r="0" b="0"/>
          <a:pathLst>
            <a:path>
              <a:moveTo>
                <a:pt x="0" y="0"/>
              </a:moveTo>
              <a:lnTo>
                <a:pt x="0" y="2180763"/>
              </a:lnTo>
              <a:lnTo>
                <a:pt x="193630" y="218076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FBE748-81AA-45A4-BE7F-8F2BCAA5A25F}">
      <dsp:nvSpPr>
        <dsp:cNvPr id="0" name=""/>
        <dsp:cNvSpPr/>
      </dsp:nvSpPr>
      <dsp:spPr>
        <a:xfrm>
          <a:off x="4877947" y="2577065"/>
          <a:ext cx="182230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604556"/>
              <a:satOff val="-9290"/>
              <a:lumOff val="-627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Narrow" panose="020B0606020202030204" pitchFamily="34" charset="0"/>
            </a:rPr>
            <a:t>Cryogenics systems</a:t>
          </a:r>
        </a:p>
        <a:p>
          <a:pPr marL="0" lvl="0" indent="0" algn="ctr" defTabSz="444500">
            <a:lnSpc>
              <a:spcPct val="90000"/>
            </a:lnSpc>
            <a:spcBef>
              <a:spcPct val="0"/>
            </a:spcBef>
            <a:spcAft>
              <a:spcPct val="35000"/>
            </a:spcAft>
            <a:buNone/>
          </a:pPr>
          <a:r>
            <a:rPr lang="en-GB" sz="1000" b="0" kern="1200" dirty="0">
              <a:latin typeface="Arial Narrow" panose="020B0606020202030204" pitchFamily="34" charset="0"/>
            </a:rPr>
            <a:t>Laurent Delprat</a:t>
          </a:r>
        </a:p>
      </dsp:txBody>
      <dsp:txXfrm>
        <a:off x="4889055" y="2588173"/>
        <a:ext cx="1800085" cy="357047"/>
      </dsp:txXfrm>
    </dsp:sp>
    <dsp:sp modelId="{CE884F2A-DE29-44DC-B798-2214612D715E}">
      <dsp:nvSpPr>
        <dsp:cNvPr id="0" name=""/>
        <dsp:cNvSpPr/>
      </dsp:nvSpPr>
      <dsp:spPr>
        <a:xfrm>
          <a:off x="4684316" y="585933"/>
          <a:ext cx="193630" cy="2654842"/>
        </a:xfrm>
        <a:custGeom>
          <a:avLst/>
          <a:gdLst/>
          <a:ahLst/>
          <a:cxnLst/>
          <a:rect l="0" t="0" r="0" b="0"/>
          <a:pathLst>
            <a:path>
              <a:moveTo>
                <a:pt x="0" y="0"/>
              </a:moveTo>
              <a:lnTo>
                <a:pt x="0" y="2654842"/>
              </a:lnTo>
              <a:lnTo>
                <a:pt x="193630" y="265484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F87380-4A5A-4709-835D-004FABC4D53A}">
      <dsp:nvSpPr>
        <dsp:cNvPr id="0" name=""/>
        <dsp:cNvSpPr/>
      </dsp:nvSpPr>
      <dsp:spPr>
        <a:xfrm>
          <a:off x="4877947" y="3051144"/>
          <a:ext cx="182230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829841"/>
              <a:satOff val="-9871"/>
              <a:lumOff val="-666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GB" sz="900" b="1" kern="1200" dirty="0">
              <a:latin typeface="Arial Narrow" panose="020B0606020202030204" pitchFamily="34" charset="0"/>
            </a:rPr>
            <a:t>Computing and controls infrastructure, communication and network</a:t>
          </a:r>
        </a:p>
        <a:p>
          <a:pPr marL="0" lvl="0" indent="0" algn="ctr" defTabSz="400050">
            <a:lnSpc>
              <a:spcPct val="90000"/>
            </a:lnSpc>
            <a:spcBef>
              <a:spcPct val="0"/>
            </a:spcBef>
            <a:spcAft>
              <a:spcPct val="35000"/>
            </a:spcAft>
            <a:buNone/>
          </a:pPr>
          <a:r>
            <a:rPr lang="en-GB" sz="1000" b="0" kern="1200" dirty="0">
              <a:latin typeface="Arial Narrow" panose="020B0606020202030204" pitchFamily="34" charset="0"/>
            </a:rPr>
            <a:t>Pablo </a:t>
          </a:r>
          <a:r>
            <a:rPr lang="en-GB" sz="1000" b="0" kern="1200" dirty="0" err="1">
              <a:latin typeface="Arial Narrow" panose="020B0606020202030204" pitchFamily="34" charset="0"/>
            </a:rPr>
            <a:t>Saiz</a:t>
          </a:r>
          <a:endParaRPr lang="en-GB" sz="1000" b="0" kern="1200" dirty="0">
            <a:latin typeface="Arial Narrow" panose="020B0606020202030204" pitchFamily="34" charset="0"/>
          </a:endParaRPr>
        </a:p>
      </dsp:txBody>
      <dsp:txXfrm>
        <a:off x="4889055" y="3062252"/>
        <a:ext cx="1800085" cy="357047"/>
      </dsp:txXfrm>
    </dsp:sp>
    <dsp:sp modelId="{3B548795-DC6E-4AD9-B91F-9591FCEFDF7A}">
      <dsp:nvSpPr>
        <dsp:cNvPr id="0" name=""/>
        <dsp:cNvSpPr/>
      </dsp:nvSpPr>
      <dsp:spPr>
        <a:xfrm>
          <a:off x="4684316" y="585933"/>
          <a:ext cx="193630" cy="3128921"/>
        </a:xfrm>
        <a:custGeom>
          <a:avLst/>
          <a:gdLst/>
          <a:ahLst/>
          <a:cxnLst/>
          <a:rect l="0" t="0" r="0" b="0"/>
          <a:pathLst>
            <a:path>
              <a:moveTo>
                <a:pt x="0" y="0"/>
              </a:moveTo>
              <a:lnTo>
                <a:pt x="0" y="3128921"/>
              </a:lnTo>
              <a:lnTo>
                <a:pt x="193630" y="312892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874FE9-FD5C-4764-9A3F-E3EB3D762062}">
      <dsp:nvSpPr>
        <dsp:cNvPr id="0" name=""/>
        <dsp:cNvSpPr/>
      </dsp:nvSpPr>
      <dsp:spPr>
        <a:xfrm>
          <a:off x="4877947" y="3525222"/>
          <a:ext cx="182230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4055126"/>
              <a:satOff val="-10451"/>
              <a:lumOff val="-705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Narrow" panose="020B0606020202030204" pitchFamily="34" charset="0"/>
            </a:rPr>
            <a:t>Safety</a:t>
          </a:r>
        </a:p>
        <a:p>
          <a:pPr marL="0" lvl="0" indent="0" algn="ctr" defTabSz="444500">
            <a:lnSpc>
              <a:spcPct val="90000"/>
            </a:lnSpc>
            <a:spcBef>
              <a:spcPct val="0"/>
            </a:spcBef>
            <a:spcAft>
              <a:spcPct val="35000"/>
            </a:spcAft>
            <a:buNone/>
          </a:pPr>
          <a:r>
            <a:rPr lang="en-GB" sz="1000" b="0" kern="1200" dirty="0">
              <a:latin typeface="Arial Narrow" panose="020B0606020202030204" pitchFamily="34" charset="0"/>
            </a:rPr>
            <a:t>Thomas Otto</a:t>
          </a:r>
        </a:p>
      </dsp:txBody>
      <dsp:txXfrm>
        <a:off x="4889055" y="3536330"/>
        <a:ext cx="1800085" cy="357047"/>
      </dsp:txXfrm>
    </dsp:sp>
    <dsp:sp modelId="{23FAF52F-B330-4A10-B7B1-12E1AF8889AF}">
      <dsp:nvSpPr>
        <dsp:cNvPr id="0" name=""/>
        <dsp:cNvSpPr/>
      </dsp:nvSpPr>
      <dsp:spPr>
        <a:xfrm>
          <a:off x="4684316" y="585933"/>
          <a:ext cx="193630" cy="3602999"/>
        </a:xfrm>
        <a:custGeom>
          <a:avLst/>
          <a:gdLst/>
          <a:ahLst/>
          <a:cxnLst/>
          <a:rect l="0" t="0" r="0" b="0"/>
          <a:pathLst>
            <a:path>
              <a:moveTo>
                <a:pt x="0" y="0"/>
              </a:moveTo>
              <a:lnTo>
                <a:pt x="0" y="3602999"/>
              </a:lnTo>
              <a:lnTo>
                <a:pt x="193630" y="360299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2961E8-171F-4939-AAC8-B9A451D5140A}">
      <dsp:nvSpPr>
        <dsp:cNvPr id="0" name=""/>
        <dsp:cNvSpPr/>
      </dsp:nvSpPr>
      <dsp:spPr>
        <a:xfrm>
          <a:off x="4877947" y="3999301"/>
          <a:ext cx="182230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4280410"/>
              <a:satOff val="-11032"/>
              <a:lumOff val="-74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GB" sz="900" b="1" kern="1200" dirty="0">
              <a:latin typeface="Arial Narrow" panose="020B0606020202030204" pitchFamily="34" charset="0"/>
            </a:rPr>
            <a:t>Operation, maintenance, availability, reliability</a:t>
          </a:r>
        </a:p>
        <a:p>
          <a:pPr marL="0" lvl="0" indent="0" algn="ctr" defTabSz="400050">
            <a:lnSpc>
              <a:spcPct val="90000"/>
            </a:lnSpc>
            <a:spcBef>
              <a:spcPct val="0"/>
            </a:spcBef>
            <a:spcAft>
              <a:spcPct val="35000"/>
            </a:spcAft>
            <a:buNone/>
          </a:pPr>
          <a:r>
            <a:rPr lang="en-GB" sz="1000" b="0" kern="1200" dirty="0">
              <a:latin typeface="Arial Narrow" panose="020B0606020202030204" pitchFamily="34" charset="0"/>
            </a:rPr>
            <a:t>Jesper Nielsen</a:t>
          </a:r>
        </a:p>
      </dsp:txBody>
      <dsp:txXfrm>
        <a:off x="4889055" y="4010409"/>
        <a:ext cx="1800085" cy="357047"/>
      </dsp:txXfrm>
    </dsp:sp>
    <dsp:sp modelId="{0DFE98E6-E63D-4115-BC41-0BA5544A0B20}">
      <dsp:nvSpPr>
        <dsp:cNvPr id="0" name=""/>
        <dsp:cNvSpPr/>
      </dsp:nvSpPr>
      <dsp:spPr>
        <a:xfrm>
          <a:off x="4684316" y="585933"/>
          <a:ext cx="193630" cy="4077078"/>
        </a:xfrm>
        <a:custGeom>
          <a:avLst/>
          <a:gdLst/>
          <a:ahLst/>
          <a:cxnLst/>
          <a:rect l="0" t="0" r="0" b="0"/>
          <a:pathLst>
            <a:path>
              <a:moveTo>
                <a:pt x="0" y="0"/>
              </a:moveTo>
              <a:lnTo>
                <a:pt x="0" y="4077078"/>
              </a:lnTo>
              <a:lnTo>
                <a:pt x="193630" y="407707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B02DA6-A4DE-4FD5-A99A-3B2C2AC44B3D}">
      <dsp:nvSpPr>
        <dsp:cNvPr id="0" name=""/>
        <dsp:cNvSpPr/>
      </dsp:nvSpPr>
      <dsp:spPr>
        <a:xfrm>
          <a:off x="4877947" y="4473380"/>
          <a:ext cx="182230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4505695"/>
              <a:satOff val="-11613"/>
              <a:lumOff val="-784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Narrow" panose="020B0606020202030204" pitchFamily="34" charset="0"/>
            </a:rPr>
            <a:t>Transport, installation concepts</a:t>
          </a:r>
        </a:p>
        <a:p>
          <a:pPr marL="0" lvl="0" indent="0" algn="ctr" defTabSz="444500">
            <a:lnSpc>
              <a:spcPct val="90000"/>
            </a:lnSpc>
            <a:spcBef>
              <a:spcPct val="0"/>
            </a:spcBef>
            <a:spcAft>
              <a:spcPct val="35000"/>
            </a:spcAft>
            <a:buNone/>
          </a:pPr>
          <a:r>
            <a:rPr lang="en-GB" sz="1000" kern="1200" dirty="0"/>
            <a:t>Roberto </a:t>
          </a:r>
          <a:r>
            <a:rPr lang="en-GB" sz="1000" kern="1200" dirty="0" err="1"/>
            <a:t>Rinaldesi</a:t>
          </a:r>
          <a:endParaRPr lang="en-GB" sz="1000" b="0" kern="1200" dirty="0">
            <a:latin typeface="Arial Narrow" panose="020B0606020202030204" pitchFamily="34" charset="0"/>
          </a:endParaRPr>
        </a:p>
      </dsp:txBody>
      <dsp:txXfrm>
        <a:off x="4889055" y="4484488"/>
        <a:ext cx="1800085" cy="357047"/>
      </dsp:txXfrm>
    </dsp:sp>
    <dsp:sp modelId="{AD38DA6C-842A-4CCC-A757-80C29A45E1CC}">
      <dsp:nvSpPr>
        <dsp:cNvPr id="0" name=""/>
        <dsp:cNvSpPr/>
      </dsp:nvSpPr>
      <dsp:spPr>
        <a:xfrm>
          <a:off x="6616623" y="2641"/>
          <a:ext cx="1936305" cy="573445"/>
        </a:xfrm>
        <a:prstGeom prst="roundRect">
          <a:avLst>
            <a:gd name="adj" fmla="val 10000"/>
          </a:avLst>
        </a:prstGeom>
        <a:gradFill rotWithShape="0">
          <a:gsLst>
            <a:gs pos="0">
              <a:schemeClr val="accent5">
                <a:hueOff val="-5068907"/>
                <a:satOff val="-13064"/>
                <a:lumOff val="-8824"/>
                <a:alphaOff val="0"/>
                <a:lumMod val="110000"/>
                <a:satMod val="105000"/>
                <a:tint val="67000"/>
              </a:schemeClr>
            </a:gs>
            <a:gs pos="50000">
              <a:schemeClr val="accent5">
                <a:hueOff val="-5068907"/>
                <a:satOff val="-13064"/>
                <a:lumOff val="-8824"/>
                <a:alphaOff val="0"/>
                <a:lumMod val="105000"/>
                <a:satMod val="103000"/>
                <a:tint val="73000"/>
              </a:schemeClr>
            </a:gs>
            <a:gs pos="100000">
              <a:schemeClr val="accent5">
                <a:hueOff val="-5068907"/>
                <a:satOff val="-13064"/>
                <a:lumOff val="-882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CH" sz="1200" b="1" kern="1200" dirty="0">
              <a:latin typeface="Arial Narrow" panose="020B0606020202030204" pitchFamily="34" charset="0"/>
            </a:rPr>
            <a:t>Host State </a:t>
          </a:r>
          <a:r>
            <a:rPr lang="fr-CH" sz="1200" b="1" kern="1200" dirty="0" err="1">
              <a:latin typeface="Arial Narrow" panose="020B0606020202030204" pitchFamily="34" charset="0"/>
            </a:rPr>
            <a:t>processes</a:t>
          </a:r>
          <a:r>
            <a:rPr lang="fr-CH" sz="1200" b="1" kern="1200" dirty="0">
              <a:latin typeface="Arial Narrow" panose="020B0606020202030204" pitchFamily="34" charset="0"/>
            </a:rPr>
            <a:t> and civil engineering</a:t>
          </a:r>
        </a:p>
        <a:p>
          <a:pPr marL="0" lvl="0" indent="0" algn="ctr" defTabSz="533400">
            <a:lnSpc>
              <a:spcPct val="90000"/>
            </a:lnSpc>
            <a:spcBef>
              <a:spcPct val="0"/>
            </a:spcBef>
            <a:spcAft>
              <a:spcPct val="35000"/>
            </a:spcAft>
            <a:buNone/>
          </a:pPr>
          <a:r>
            <a:rPr lang="fr-CH" sz="1000" b="0" kern="1200" dirty="0">
              <a:latin typeface="Arial Narrow" panose="020B0606020202030204" pitchFamily="34" charset="0"/>
            </a:rPr>
            <a:t>Timothy Watson</a:t>
          </a:r>
          <a:endParaRPr lang="en-GB" sz="1000" b="0" kern="1200" dirty="0">
            <a:latin typeface="Arial Narrow" panose="020B0606020202030204" pitchFamily="34" charset="0"/>
          </a:endParaRPr>
        </a:p>
      </dsp:txBody>
      <dsp:txXfrm>
        <a:off x="6633419" y="19437"/>
        <a:ext cx="1902713" cy="539853"/>
      </dsp:txXfrm>
    </dsp:sp>
    <dsp:sp modelId="{4574AA90-CE49-46B8-A3D5-600D692577EE}">
      <dsp:nvSpPr>
        <dsp:cNvPr id="0" name=""/>
        <dsp:cNvSpPr/>
      </dsp:nvSpPr>
      <dsp:spPr>
        <a:xfrm>
          <a:off x="6810253" y="576087"/>
          <a:ext cx="193630" cy="284447"/>
        </a:xfrm>
        <a:custGeom>
          <a:avLst/>
          <a:gdLst/>
          <a:ahLst/>
          <a:cxnLst/>
          <a:rect l="0" t="0" r="0" b="0"/>
          <a:pathLst>
            <a:path>
              <a:moveTo>
                <a:pt x="0" y="0"/>
              </a:moveTo>
              <a:lnTo>
                <a:pt x="0" y="284447"/>
              </a:lnTo>
              <a:lnTo>
                <a:pt x="193630" y="28444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658EA6-74D6-4683-A928-CD5A2DD2133B}">
      <dsp:nvSpPr>
        <dsp:cNvPr id="0" name=""/>
        <dsp:cNvSpPr/>
      </dsp:nvSpPr>
      <dsp:spPr>
        <a:xfrm>
          <a:off x="7003884" y="670903"/>
          <a:ext cx="182230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4730980"/>
              <a:satOff val="-12193"/>
              <a:lumOff val="-823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Narrow" panose="020B0606020202030204" pitchFamily="34" charset="0"/>
            </a:rPr>
            <a:t>Administrative processes</a:t>
          </a:r>
        </a:p>
        <a:p>
          <a:pPr marL="0" lvl="0" indent="0" algn="ctr" defTabSz="444500">
            <a:lnSpc>
              <a:spcPct val="90000"/>
            </a:lnSpc>
            <a:spcBef>
              <a:spcPct val="0"/>
            </a:spcBef>
            <a:spcAft>
              <a:spcPct val="35000"/>
            </a:spcAft>
            <a:buNone/>
          </a:pPr>
          <a:r>
            <a:rPr lang="en-GB" sz="1000" b="0" kern="1200" dirty="0">
              <a:latin typeface="Arial Narrow" panose="020B0606020202030204" pitchFamily="34" charset="0"/>
            </a:rPr>
            <a:t>Friedemann Eder</a:t>
          </a:r>
        </a:p>
      </dsp:txBody>
      <dsp:txXfrm>
        <a:off x="7014992" y="682011"/>
        <a:ext cx="1800085" cy="357047"/>
      </dsp:txXfrm>
    </dsp:sp>
    <dsp:sp modelId="{3D05F72E-CC1A-45FF-979A-01A3C8456956}">
      <dsp:nvSpPr>
        <dsp:cNvPr id="0" name=""/>
        <dsp:cNvSpPr/>
      </dsp:nvSpPr>
      <dsp:spPr>
        <a:xfrm>
          <a:off x="6810253" y="576087"/>
          <a:ext cx="193630" cy="758526"/>
        </a:xfrm>
        <a:custGeom>
          <a:avLst/>
          <a:gdLst/>
          <a:ahLst/>
          <a:cxnLst/>
          <a:rect l="0" t="0" r="0" b="0"/>
          <a:pathLst>
            <a:path>
              <a:moveTo>
                <a:pt x="0" y="0"/>
              </a:moveTo>
              <a:lnTo>
                <a:pt x="0" y="758526"/>
              </a:lnTo>
              <a:lnTo>
                <a:pt x="193630" y="75852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66C6E8-5066-47B9-89C3-965ADCF5DA24}">
      <dsp:nvSpPr>
        <dsp:cNvPr id="0" name=""/>
        <dsp:cNvSpPr/>
      </dsp:nvSpPr>
      <dsp:spPr>
        <a:xfrm>
          <a:off x="7003884" y="1144982"/>
          <a:ext cx="182230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4956265"/>
              <a:satOff val="-12774"/>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Narrow" panose="020B0606020202030204" pitchFamily="34" charset="0"/>
            </a:rPr>
            <a:t>Placement studies</a:t>
          </a:r>
        </a:p>
        <a:p>
          <a:pPr marL="0" lvl="0" indent="0" algn="ctr" defTabSz="444500">
            <a:lnSpc>
              <a:spcPct val="90000"/>
            </a:lnSpc>
            <a:spcBef>
              <a:spcPct val="0"/>
            </a:spcBef>
            <a:spcAft>
              <a:spcPct val="35000"/>
            </a:spcAft>
            <a:buNone/>
          </a:pPr>
          <a:r>
            <a:rPr lang="en-GB" sz="1000" b="0" kern="1200" dirty="0">
              <a:latin typeface="Arial Narrow" panose="020B0606020202030204" pitchFamily="34" charset="0"/>
            </a:rPr>
            <a:t>Johannes Gutleber, Volker Mertens</a:t>
          </a:r>
        </a:p>
      </dsp:txBody>
      <dsp:txXfrm>
        <a:off x="7014992" y="1156090"/>
        <a:ext cx="1800085" cy="357047"/>
      </dsp:txXfrm>
    </dsp:sp>
    <dsp:sp modelId="{6B046FA5-7DE1-4D12-B2DE-460FB7B2870F}">
      <dsp:nvSpPr>
        <dsp:cNvPr id="0" name=""/>
        <dsp:cNvSpPr/>
      </dsp:nvSpPr>
      <dsp:spPr>
        <a:xfrm>
          <a:off x="6810253" y="576087"/>
          <a:ext cx="193630" cy="1232605"/>
        </a:xfrm>
        <a:custGeom>
          <a:avLst/>
          <a:gdLst/>
          <a:ahLst/>
          <a:cxnLst/>
          <a:rect l="0" t="0" r="0" b="0"/>
          <a:pathLst>
            <a:path>
              <a:moveTo>
                <a:pt x="0" y="0"/>
              </a:moveTo>
              <a:lnTo>
                <a:pt x="0" y="1232605"/>
              </a:lnTo>
              <a:lnTo>
                <a:pt x="193630" y="123260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D70782-B836-4CF7-97A1-F232DA4F4D58}">
      <dsp:nvSpPr>
        <dsp:cNvPr id="0" name=""/>
        <dsp:cNvSpPr/>
      </dsp:nvSpPr>
      <dsp:spPr>
        <a:xfrm>
          <a:off x="7003884" y="1619061"/>
          <a:ext cx="182230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5181549"/>
              <a:satOff val="-13355"/>
              <a:lumOff val="-902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Narrow" panose="020B0606020202030204" pitchFamily="34" charset="0"/>
            </a:rPr>
            <a:t>Environmental evaluation</a:t>
          </a:r>
        </a:p>
        <a:p>
          <a:pPr marL="0" lvl="0" indent="0" algn="ctr" defTabSz="444500">
            <a:lnSpc>
              <a:spcPct val="90000"/>
            </a:lnSpc>
            <a:spcBef>
              <a:spcPct val="0"/>
            </a:spcBef>
            <a:spcAft>
              <a:spcPct val="35000"/>
            </a:spcAft>
            <a:buNone/>
          </a:pPr>
          <a:r>
            <a:rPr lang="en-GB" sz="1000" b="0" kern="1200" dirty="0">
              <a:latin typeface="Arial Narrow" panose="020B0606020202030204" pitchFamily="34" charset="0"/>
            </a:rPr>
            <a:t>Johannes Gutleber</a:t>
          </a:r>
        </a:p>
      </dsp:txBody>
      <dsp:txXfrm>
        <a:off x="7014992" y="1630169"/>
        <a:ext cx="1800085" cy="357047"/>
      </dsp:txXfrm>
    </dsp:sp>
    <dsp:sp modelId="{553BB5A3-B090-45FA-8924-ACCC507ACE92}">
      <dsp:nvSpPr>
        <dsp:cNvPr id="0" name=""/>
        <dsp:cNvSpPr/>
      </dsp:nvSpPr>
      <dsp:spPr>
        <a:xfrm>
          <a:off x="6810253" y="576087"/>
          <a:ext cx="193630" cy="1706684"/>
        </a:xfrm>
        <a:custGeom>
          <a:avLst/>
          <a:gdLst/>
          <a:ahLst/>
          <a:cxnLst/>
          <a:rect l="0" t="0" r="0" b="0"/>
          <a:pathLst>
            <a:path>
              <a:moveTo>
                <a:pt x="0" y="0"/>
              </a:moveTo>
              <a:lnTo>
                <a:pt x="0" y="1706684"/>
              </a:lnTo>
              <a:lnTo>
                <a:pt x="193630" y="170668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B5185E-F168-4CF0-BA45-A9471055C57B}">
      <dsp:nvSpPr>
        <dsp:cNvPr id="0" name=""/>
        <dsp:cNvSpPr/>
      </dsp:nvSpPr>
      <dsp:spPr>
        <a:xfrm>
          <a:off x="7003884" y="2093140"/>
          <a:ext cx="182230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5406834"/>
              <a:satOff val="-13935"/>
              <a:lumOff val="-941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Narrow" panose="020B0606020202030204" pitchFamily="34" charset="0"/>
            </a:rPr>
            <a:t>Tunnel, subsurface design</a:t>
          </a:r>
        </a:p>
        <a:p>
          <a:pPr marL="0" lvl="0" indent="0" algn="ctr" defTabSz="444500">
            <a:lnSpc>
              <a:spcPct val="90000"/>
            </a:lnSpc>
            <a:spcBef>
              <a:spcPct val="0"/>
            </a:spcBef>
            <a:spcAft>
              <a:spcPct val="35000"/>
            </a:spcAft>
            <a:buNone/>
          </a:pPr>
          <a:r>
            <a:rPr lang="en-GB" sz="1000" b="0" kern="1200" dirty="0">
              <a:latin typeface="Arial Narrow" panose="020B0606020202030204" pitchFamily="34" charset="0"/>
            </a:rPr>
            <a:t>John Osborne</a:t>
          </a:r>
        </a:p>
      </dsp:txBody>
      <dsp:txXfrm>
        <a:off x="7014992" y="2104248"/>
        <a:ext cx="1800085" cy="357047"/>
      </dsp:txXfrm>
    </dsp:sp>
    <dsp:sp modelId="{9C712BB7-0D49-4EA5-8190-A20B0E5FA277}">
      <dsp:nvSpPr>
        <dsp:cNvPr id="0" name=""/>
        <dsp:cNvSpPr/>
      </dsp:nvSpPr>
      <dsp:spPr>
        <a:xfrm>
          <a:off x="6810253" y="576087"/>
          <a:ext cx="193630" cy="2235659"/>
        </a:xfrm>
        <a:custGeom>
          <a:avLst/>
          <a:gdLst/>
          <a:ahLst/>
          <a:cxnLst/>
          <a:rect l="0" t="0" r="0" b="0"/>
          <a:pathLst>
            <a:path>
              <a:moveTo>
                <a:pt x="0" y="0"/>
              </a:moveTo>
              <a:lnTo>
                <a:pt x="0" y="2235659"/>
              </a:lnTo>
              <a:lnTo>
                <a:pt x="193630" y="223565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90CCDC-B628-4C73-B974-4076F446C102}">
      <dsp:nvSpPr>
        <dsp:cNvPr id="0" name=""/>
        <dsp:cNvSpPr/>
      </dsp:nvSpPr>
      <dsp:spPr>
        <a:xfrm>
          <a:off x="7003884" y="2567219"/>
          <a:ext cx="1822301" cy="48905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5632119"/>
              <a:satOff val="-14516"/>
              <a:lumOff val="-980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prstClr val="black">
                  <a:hueOff val="0"/>
                  <a:satOff val="0"/>
                  <a:lumOff val="0"/>
                  <a:alphaOff val="0"/>
                </a:prstClr>
              </a:solidFill>
              <a:latin typeface="Arial Narrow" panose="020B0606020202030204" pitchFamily="34" charset="0"/>
              <a:ea typeface="+mn-ea"/>
              <a:cs typeface="+mn-cs"/>
            </a:rPr>
            <a:t>Surface sites layout, access and building design</a:t>
          </a:r>
        </a:p>
        <a:p>
          <a:pPr marL="0" lvl="0" algn="ctr" defTabSz="444500">
            <a:lnSpc>
              <a:spcPct val="90000"/>
            </a:lnSpc>
            <a:spcBef>
              <a:spcPct val="0"/>
            </a:spcBef>
            <a:spcAft>
              <a:spcPct val="35000"/>
            </a:spcAft>
            <a:buNone/>
          </a:pPr>
          <a:r>
            <a:rPr lang="en-GB" sz="1000" b="0" kern="1200" dirty="0">
              <a:latin typeface="Arial Narrow" panose="020B0606020202030204" pitchFamily="34" charset="0"/>
            </a:rPr>
            <a:t>A. </a:t>
          </a:r>
          <a:r>
            <a:rPr lang="en-GB" sz="1000" b="0" kern="1200" dirty="0" err="1">
              <a:latin typeface="Arial Narrow" panose="020B0606020202030204" pitchFamily="34" charset="0"/>
            </a:rPr>
            <a:t>Mayoux</a:t>
          </a:r>
          <a:endParaRPr lang="en-GB" sz="1000" b="0" kern="1200" dirty="0">
            <a:latin typeface="Arial Narrow" panose="020B0606020202030204" pitchFamily="34" charset="0"/>
          </a:endParaRPr>
        </a:p>
      </dsp:txBody>
      <dsp:txXfrm>
        <a:off x="7018208" y="2581543"/>
        <a:ext cx="1793653" cy="460408"/>
      </dsp:txXfrm>
    </dsp:sp>
    <dsp:sp modelId="{6D67F3D8-3D25-4D45-B700-190E180C4E1B}">
      <dsp:nvSpPr>
        <dsp:cNvPr id="0" name=""/>
        <dsp:cNvSpPr/>
      </dsp:nvSpPr>
      <dsp:spPr>
        <a:xfrm>
          <a:off x="8742560" y="2641"/>
          <a:ext cx="2854539" cy="573449"/>
        </a:xfrm>
        <a:prstGeom prst="roundRect">
          <a:avLst>
            <a:gd name="adj" fmla="val 1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CH" sz="1200" b="1" kern="1200" dirty="0">
              <a:latin typeface="Arial Narrow" panose="020B0606020202030204" pitchFamily="34" charset="0"/>
            </a:rPr>
            <a:t>Organisation and </a:t>
          </a:r>
          <a:r>
            <a:rPr lang="fr-CH" sz="1200" b="1" kern="1200" dirty="0" err="1">
              <a:latin typeface="Arial Narrow" panose="020B0606020202030204" pitchFamily="34" charset="0"/>
            </a:rPr>
            <a:t>financing</a:t>
          </a:r>
          <a:r>
            <a:rPr lang="fr-CH" sz="1200" b="1" kern="1200" dirty="0">
              <a:latin typeface="Arial Narrow" panose="020B0606020202030204" pitchFamily="34" charset="0"/>
            </a:rPr>
            <a:t> </a:t>
          </a:r>
          <a:r>
            <a:rPr lang="fr-CH" sz="1200" b="1" kern="1200" dirty="0" err="1">
              <a:latin typeface="Arial Narrow" panose="020B0606020202030204" pitchFamily="34" charset="0"/>
            </a:rPr>
            <a:t>models</a:t>
          </a:r>
          <a:endParaRPr lang="fr-CH" sz="1200" b="1" kern="1200" dirty="0">
            <a:latin typeface="Arial Narrow" panose="020B0606020202030204" pitchFamily="34" charset="0"/>
          </a:endParaRPr>
        </a:p>
        <a:p>
          <a:pPr marL="0" lvl="0" indent="0" algn="ctr" defTabSz="533400">
            <a:lnSpc>
              <a:spcPct val="90000"/>
            </a:lnSpc>
            <a:spcBef>
              <a:spcPct val="0"/>
            </a:spcBef>
            <a:spcAft>
              <a:spcPct val="35000"/>
            </a:spcAft>
            <a:buNone/>
          </a:pPr>
          <a:r>
            <a:rPr lang="fr-CH" sz="1000" b="0" kern="1200" dirty="0">
              <a:latin typeface="Arial Narrow" panose="020B0606020202030204" pitchFamily="34" charset="0"/>
            </a:rPr>
            <a:t>Florian Sonnemann</a:t>
          </a:r>
          <a:endParaRPr lang="en-GB" sz="1000" b="0" kern="1200" dirty="0">
            <a:latin typeface="Arial Narrow" panose="020B0606020202030204" pitchFamily="34" charset="0"/>
          </a:endParaRPr>
        </a:p>
      </dsp:txBody>
      <dsp:txXfrm>
        <a:off x="8759356" y="19437"/>
        <a:ext cx="2820947" cy="539857"/>
      </dsp:txXfrm>
    </dsp:sp>
    <dsp:sp modelId="{A978A081-0050-4BC6-8244-85DA56608DBB}">
      <dsp:nvSpPr>
        <dsp:cNvPr id="0" name=""/>
        <dsp:cNvSpPr/>
      </dsp:nvSpPr>
      <dsp:spPr>
        <a:xfrm>
          <a:off x="9028014" y="576091"/>
          <a:ext cx="285453" cy="284447"/>
        </a:xfrm>
        <a:custGeom>
          <a:avLst/>
          <a:gdLst/>
          <a:ahLst/>
          <a:cxnLst/>
          <a:rect l="0" t="0" r="0" b="0"/>
          <a:pathLst>
            <a:path>
              <a:moveTo>
                <a:pt x="0" y="0"/>
              </a:moveTo>
              <a:lnTo>
                <a:pt x="0" y="284447"/>
              </a:lnTo>
              <a:lnTo>
                <a:pt x="285453" y="28444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F5CA98-FA5F-4C1F-9847-9386340C3496}">
      <dsp:nvSpPr>
        <dsp:cNvPr id="0" name=""/>
        <dsp:cNvSpPr/>
      </dsp:nvSpPr>
      <dsp:spPr>
        <a:xfrm>
          <a:off x="9313467" y="670907"/>
          <a:ext cx="182230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5857404"/>
              <a:satOff val="-15096"/>
              <a:lumOff val="-1019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fr-CH" sz="1000" b="1" kern="1200" dirty="0">
              <a:latin typeface="Arial Narrow" panose="020B0606020202030204" pitchFamily="34" charset="0"/>
            </a:rPr>
            <a:t>Project organisation model</a:t>
          </a:r>
        </a:p>
        <a:p>
          <a:pPr marL="0" lvl="0" indent="0" algn="ctr" defTabSz="444500">
            <a:lnSpc>
              <a:spcPct val="90000"/>
            </a:lnSpc>
            <a:spcBef>
              <a:spcPct val="0"/>
            </a:spcBef>
            <a:spcAft>
              <a:spcPct val="35000"/>
            </a:spcAft>
            <a:buNone/>
          </a:pPr>
          <a:r>
            <a:rPr lang="fr-CH" sz="1000" b="0" kern="1200" dirty="0">
              <a:latin typeface="Arial Narrow" panose="020B0606020202030204" pitchFamily="34" charset="0"/>
            </a:rPr>
            <a:t>NN</a:t>
          </a:r>
          <a:endParaRPr lang="en-GB" sz="1000" b="0" kern="1200" dirty="0">
            <a:latin typeface="Arial Narrow" panose="020B0606020202030204" pitchFamily="34" charset="0"/>
          </a:endParaRPr>
        </a:p>
      </dsp:txBody>
      <dsp:txXfrm>
        <a:off x="9324575" y="682015"/>
        <a:ext cx="1800085" cy="357047"/>
      </dsp:txXfrm>
    </dsp:sp>
    <dsp:sp modelId="{9D29223D-4463-4B1A-939F-4006ED4A4AC1}">
      <dsp:nvSpPr>
        <dsp:cNvPr id="0" name=""/>
        <dsp:cNvSpPr/>
      </dsp:nvSpPr>
      <dsp:spPr>
        <a:xfrm>
          <a:off x="9028014" y="576091"/>
          <a:ext cx="285453" cy="758526"/>
        </a:xfrm>
        <a:custGeom>
          <a:avLst/>
          <a:gdLst/>
          <a:ahLst/>
          <a:cxnLst/>
          <a:rect l="0" t="0" r="0" b="0"/>
          <a:pathLst>
            <a:path>
              <a:moveTo>
                <a:pt x="0" y="0"/>
              </a:moveTo>
              <a:lnTo>
                <a:pt x="0" y="758526"/>
              </a:lnTo>
              <a:lnTo>
                <a:pt x="285453" y="75852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ED6BF6-3285-4624-BB11-BD68F702A334}">
      <dsp:nvSpPr>
        <dsp:cNvPr id="0" name=""/>
        <dsp:cNvSpPr/>
      </dsp:nvSpPr>
      <dsp:spPr>
        <a:xfrm>
          <a:off x="9313467" y="1144986"/>
          <a:ext cx="182230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082688"/>
              <a:satOff val="-15677"/>
              <a:lumOff val="-1058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fr-CH" sz="1000" b="1" kern="1200" dirty="0" err="1">
              <a:latin typeface="Arial Narrow" panose="020B0606020202030204" pitchFamily="34" charset="0"/>
            </a:rPr>
            <a:t>Financing</a:t>
          </a:r>
          <a:r>
            <a:rPr lang="fr-CH" sz="1000" b="1" kern="1200" dirty="0">
              <a:latin typeface="Arial Narrow" panose="020B0606020202030204" pitchFamily="34" charset="0"/>
            </a:rPr>
            <a:t> model</a:t>
          </a:r>
        </a:p>
        <a:p>
          <a:pPr marL="0" lvl="0" indent="0" algn="ctr" defTabSz="444500">
            <a:lnSpc>
              <a:spcPct val="90000"/>
            </a:lnSpc>
            <a:spcBef>
              <a:spcPct val="0"/>
            </a:spcBef>
            <a:spcAft>
              <a:spcPct val="35000"/>
            </a:spcAft>
            <a:buNone/>
          </a:pPr>
          <a:r>
            <a:rPr lang="fr-CH" sz="1000" b="0" kern="1200" dirty="0">
              <a:latin typeface="Arial Narrow" panose="020B0606020202030204" pitchFamily="34" charset="0"/>
            </a:rPr>
            <a:t>Florian Sonnemann</a:t>
          </a:r>
        </a:p>
      </dsp:txBody>
      <dsp:txXfrm>
        <a:off x="9324575" y="1156094"/>
        <a:ext cx="1800085" cy="357047"/>
      </dsp:txXfrm>
    </dsp:sp>
    <dsp:sp modelId="{E65219C9-6ABF-4039-8FA5-A6F42A99B0BB}">
      <dsp:nvSpPr>
        <dsp:cNvPr id="0" name=""/>
        <dsp:cNvSpPr/>
      </dsp:nvSpPr>
      <dsp:spPr>
        <a:xfrm>
          <a:off x="9028014" y="576091"/>
          <a:ext cx="285453" cy="1232605"/>
        </a:xfrm>
        <a:custGeom>
          <a:avLst/>
          <a:gdLst/>
          <a:ahLst/>
          <a:cxnLst/>
          <a:rect l="0" t="0" r="0" b="0"/>
          <a:pathLst>
            <a:path>
              <a:moveTo>
                <a:pt x="0" y="0"/>
              </a:moveTo>
              <a:lnTo>
                <a:pt x="0" y="1232605"/>
              </a:lnTo>
              <a:lnTo>
                <a:pt x="285453" y="123260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F27483-5560-48B1-AB50-D2A749827352}">
      <dsp:nvSpPr>
        <dsp:cNvPr id="0" name=""/>
        <dsp:cNvSpPr/>
      </dsp:nvSpPr>
      <dsp:spPr>
        <a:xfrm>
          <a:off x="9313467" y="1619065"/>
          <a:ext cx="182230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307973"/>
              <a:satOff val="-16258"/>
              <a:lumOff val="-1098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fr-CH" sz="1000" b="1" kern="1200" dirty="0">
              <a:latin typeface="Arial Narrow" panose="020B0606020202030204" pitchFamily="34" charset="0"/>
            </a:rPr>
            <a:t>Procurement </a:t>
          </a:r>
          <a:r>
            <a:rPr lang="fr-CH" sz="1000" b="1" kern="1200" dirty="0" err="1">
              <a:latin typeface="Arial Narrow" panose="020B0606020202030204" pitchFamily="34" charset="0"/>
            </a:rPr>
            <a:t>strategy</a:t>
          </a:r>
          <a:r>
            <a:rPr lang="fr-CH" sz="1000" b="1" kern="1200" dirty="0">
              <a:latin typeface="Arial Narrow" panose="020B0606020202030204" pitchFamily="34" charset="0"/>
            </a:rPr>
            <a:t> and </a:t>
          </a:r>
          <a:r>
            <a:rPr lang="fr-CH" sz="1000" b="1" kern="1200" dirty="0" err="1">
              <a:latin typeface="Arial Narrow" panose="020B0606020202030204" pitchFamily="34" charset="0"/>
            </a:rPr>
            <a:t>rules</a:t>
          </a:r>
          <a:endParaRPr lang="fr-CH" sz="1000" b="1" kern="1200" dirty="0">
            <a:latin typeface="Arial Narrow" panose="020B0606020202030204" pitchFamily="34" charset="0"/>
          </a:endParaRPr>
        </a:p>
        <a:p>
          <a:pPr marL="0" lvl="0" indent="0" algn="ctr" defTabSz="444500">
            <a:lnSpc>
              <a:spcPct val="90000"/>
            </a:lnSpc>
            <a:spcBef>
              <a:spcPct val="0"/>
            </a:spcBef>
            <a:spcAft>
              <a:spcPct val="35000"/>
            </a:spcAft>
            <a:buNone/>
          </a:pPr>
          <a:r>
            <a:rPr lang="en-GB" sz="1000" b="0" kern="1200" dirty="0">
              <a:latin typeface="Arial Narrow" panose="020B0606020202030204" pitchFamily="34" charset="0"/>
            </a:rPr>
            <a:t>NN</a:t>
          </a:r>
        </a:p>
      </dsp:txBody>
      <dsp:txXfrm>
        <a:off x="9324575" y="1630173"/>
        <a:ext cx="1800085" cy="357047"/>
      </dsp:txXfrm>
    </dsp:sp>
    <dsp:sp modelId="{4436804C-0802-4BED-AF37-D9069F91A185}">
      <dsp:nvSpPr>
        <dsp:cNvPr id="0" name=""/>
        <dsp:cNvSpPr/>
      </dsp:nvSpPr>
      <dsp:spPr>
        <a:xfrm>
          <a:off x="9028014" y="576091"/>
          <a:ext cx="285453" cy="1706684"/>
        </a:xfrm>
        <a:custGeom>
          <a:avLst/>
          <a:gdLst/>
          <a:ahLst/>
          <a:cxnLst/>
          <a:rect l="0" t="0" r="0" b="0"/>
          <a:pathLst>
            <a:path>
              <a:moveTo>
                <a:pt x="0" y="0"/>
              </a:moveTo>
              <a:lnTo>
                <a:pt x="0" y="1706684"/>
              </a:lnTo>
              <a:lnTo>
                <a:pt x="285453" y="170668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F9F7B1-BEE9-4659-B79A-B48030BD56F2}">
      <dsp:nvSpPr>
        <dsp:cNvPr id="0" name=""/>
        <dsp:cNvSpPr/>
      </dsp:nvSpPr>
      <dsp:spPr>
        <a:xfrm>
          <a:off x="9313467" y="2093144"/>
          <a:ext cx="182230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533258"/>
              <a:satOff val="-16838"/>
              <a:lumOff val="-1137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fr-CH" sz="1000" b="1" kern="1200" dirty="0">
              <a:latin typeface="Arial Narrow" panose="020B0606020202030204" pitchFamily="34" charset="0"/>
            </a:rPr>
            <a:t>In-</a:t>
          </a:r>
          <a:r>
            <a:rPr lang="fr-CH" sz="1000" b="1" kern="1200" dirty="0" err="1">
              <a:latin typeface="Arial Narrow" panose="020B0606020202030204" pitchFamily="34" charset="0"/>
            </a:rPr>
            <a:t>kind</a:t>
          </a:r>
          <a:r>
            <a:rPr lang="fr-CH" sz="1000" b="1" kern="1200" dirty="0">
              <a:latin typeface="Arial Narrow" panose="020B0606020202030204" pitchFamily="34" charset="0"/>
            </a:rPr>
            <a:t> contributions</a:t>
          </a:r>
        </a:p>
        <a:p>
          <a:pPr marL="0" lvl="0" indent="0" algn="ctr" defTabSz="444500">
            <a:lnSpc>
              <a:spcPct val="90000"/>
            </a:lnSpc>
            <a:spcBef>
              <a:spcPct val="0"/>
            </a:spcBef>
            <a:spcAft>
              <a:spcPct val="35000"/>
            </a:spcAft>
            <a:buNone/>
          </a:pPr>
          <a:r>
            <a:rPr lang="en-GB" sz="1000" b="0" kern="1200" dirty="0">
              <a:latin typeface="Arial Narrow" panose="020B0606020202030204" pitchFamily="34" charset="0"/>
            </a:rPr>
            <a:t>NN</a:t>
          </a:r>
        </a:p>
      </dsp:txBody>
      <dsp:txXfrm>
        <a:off x="9324575" y="2104252"/>
        <a:ext cx="1800085" cy="357047"/>
      </dsp:txXfrm>
    </dsp:sp>
    <dsp:sp modelId="{19A2F7C7-0B63-481E-B1B8-F27395626569}">
      <dsp:nvSpPr>
        <dsp:cNvPr id="0" name=""/>
        <dsp:cNvSpPr/>
      </dsp:nvSpPr>
      <dsp:spPr>
        <a:xfrm>
          <a:off x="9028014" y="576091"/>
          <a:ext cx="285453" cy="2180763"/>
        </a:xfrm>
        <a:custGeom>
          <a:avLst/>
          <a:gdLst/>
          <a:ahLst/>
          <a:cxnLst/>
          <a:rect l="0" t="0" r="0" b="0"/>
          <a:pathLst>
            <a:path>
              <a:moveTo>
                <a:pt x="0" y="0"/>
              </a:moveTo>
              <a:lnTo>
                <a:pt x="0" y="2180763"/>
              </a:lnTo>
              <a:lnTo>
                <a:pt x="285453" y="218076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BBA7E0-C4A8-4E27-ABD9-6C7F4AFE784E}">
      <dsp:nvSpPr>
        <dsp:cNvPr id="0" name=""/>
        <dsp:cNvSpPr/>
      </dsp:nvSpPr>
      <dsp:spPr>
        <a:xfrm>
          <a:off x="9313467" y="2567223"/>
          <a:ext cx="1822301" cy="3792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fr-CH" sz="1000" b="1" kern="1200" dirty="0" err="1">
              <a:latin typeface="Arial Narrow" panose="020B0606020202030204" pitchFamily="34" charset="0"/>
            </a:rPr>
            <a:t>Operation</a:t>
          </a:r>
          <a:r>
            <a:rPr lang="fr-CH" sz="1000" b="1" kern="1200" dirty="0">
              <a:latin typeface="Arial Narrow" panose="020B0606020202030204" pitchFamily="34" charset="0"/>
            </a:rPr>
            <a:t> model</a:t>
          </a:r>
        </a:p>
        <a:p>
          <a:pPr marL="0" lvl="0" indent="0" algn="ctr" defTabSz="444500">
            <a:lnSpc>
              <a:spcPct val="90000"/>
            </a:lnSpc>
            <a:spcBef>
              <a:spcPct val="0"/>
            </a:spcBef>
            <a:spcAft>
              <a:spcPct val="35000"/>
            </a:spcAft>
            <a:buNone/>
          </a:pPr>
          <a:r>
            <a:rPr lang="fr-CH" sz="1000" b="0" kern="1200" dirty="0">
              <a:latin typeface="Arial Narrow" panose="020B0606020202030204" pitchFamily="34" charset="0"/>
            </a:rPr>
            <a:t>Paul Collier, Jorg Wenninger</a:t>
          </a:r>
          <a:endParaRPr lang="en-GB" sz="1000" b="0" kern="1200" dirty="0">
            <a:latin typeface="Arial Narrow" panose="020B0606020202030204" pitchFamily="34" charset="0"/>
          </a:endParaRPr>
        </a:p>
      </dsp:txBody>
      <dsp:txXfrm>
        <a:off x="9324575" y="2578331"/>
        <a:ext cx="1800085" cy="35704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74726B-3D21-49D0-9176-2C240B866C98}" type="datetimeFigureOut">
              <a:rPr lang="en-GB" smtClean="0"/>
              <a:t>18/05/2023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5D6558-31F6-4E13-8AD0-A2680585A939}" type="slidenum">
              <a:rPr lang="en-GB" smtClean="0"/>
              <a:t>‹#›</a:t>
            </a:fld>
            <a:endParaRPr lang="en-GB"/>
          </a:p>
        </p:txBody>
      </p:sp>
    </p:spTree>
    <p:extLst>
      <p:ext uri="{BB962C8B-B14F-4D97-AF65-F5344CB8AC3E}">
        <p14:creationId xmlns:p14="http://schemas.microsoft.com/office/powerpoint/2010/main" val="317256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0EE9E-52B8-AA4F-8DD5-ED0FB4E5CB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894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0BDA81-3FB2-49EB-95B6-9165AF10FC9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6211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0">
            <a:extLst>
              <a:ext uri="{FF2B5EF4-FFF2-40B4-BE49-F238E27FC236}">
                <a16:creationId xmlns:a16="http://schemas.microsoft.com/office/drawing/2014/main" id="{A582808F-1B55-4C8C-B67D-F80A35D284E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Pct val="100000"/>
              <a:buFontTx/>
              <a:buNone/>
              <a:tabLst>
                <a:tab pos="457200" algn="l"/>
                <a:tab pos="914400" algn="l"/>
                <a:tab pos="1371600" algn="l"/>
                <a:tab pos="1828800" algn="l"/>
                <a:tab pos="2286000" algn="l"/>
                <a:tab pos="2743200" algn="l"/>
              </a:tabLst>
              <a:defRPr/>
            </a:pPr>
            <a:fld id="{A3518953-E347-4627-8DB3-12FB50EACE8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DejaVu Sans"/>
                <a:cs typeface="DejaVu Sans"/>
              </a:rPr>
              <a:pPr marL="0" marR="0" lvl="0" indent="0" algn="r" defTabSz="914400" rtl="0" eaLnBrk="1" fontAlgn="auto" latinLnBrk="0" hangingPunct="1">
                <a:lnSpc>
                  <a:spcPct val="100000"/>
                </a:lnSpc>
                <a:spcBef>
                  <a:spcPct val="0"/>
                </a:spcBef>
                <a:spcAft>
                  <a:spcPts val="0"/>
                </a:spcAft>
                <a:buClrTx/>
                <a:buSzPct val="100000"/>
                <a:buFontTx/>
                <a:buNone/>
                <a:tabLst>
                  <a:tab pos="457200" algn="l"/>
                  <a:tab pos="914400" algn="l"/>
                  <a:tab pos="1371600" algn="l"/>
                  <a:tab pos="1828800" algn="l"/>
                  <a:tab pos="2286000" algn="l"/>
                  <a:tab pos="2743200" algn="l"/>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DejaVu Sans"/>
              <a:cs typeface="DejaVu Sans"/>
            </a:endParaRPr>
          </a:p>
        </p:txBody>
      </p:sp>
      <p:sp>
        <p:nvSpPr>
          <p:cNvPr id="68611" name="Rectangle 1">
            <a:extLst>
              <a:ext uri="{FF2B5EF4-FFF2-40B4-BE49-F238E27FC236}">
                <a16:creationId xmlns:a16="http://schemas.microsoft.com/office/drawing/2014/main" id="{C7B0C01B-24EA-4180-9283-C92EDC04C4F2}"/>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2" name="Text Box 2">
            <a:extLst>
              <a:ext uri="{FF2B5EF4-FFF2-40B4-BE49-F238E27FC236}">
                <a16:creationId xmlns:a16="http://schemas.microsoft.com/office/drawing/2014/main" id="{957D2B46-F92D-430A-9CA1-5338D568E772}"/>
              </a:ext>
            </a:extLst>
          </p:cNvPr>
          <p:cNvSpPr txBox="1">
            <a:spLocks noChangeArrowheads="1"/>
          </p:cNvSpPr>
          <p:nvPr/>
        </p:nvSpPr>
        <p:spPr bwMode="auto">
          <a:xfrm>
            <a:off x="777875" y="4776788"/>
            <a:ext cx="6218238"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panose="02020603050405020304" pitchFamily="18" charset="0"/>
              <a:buNone/>
              <a:tabLst/>
              <a:defRPr/>
            </a:pPr>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978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a:extLst>
              <a:ext uri="{FF2B5EF4-FFF2-40B4-BE49-F238E27FC236}">
                <a16:creationId xmlns:a16="http://schemas.microsoft.com/office/drawing/2014/main" id="{5201CB70-4936-4D56-BD85-7A85A016B86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Pct val="100000"/>
              <a:buFontTx/>
              <a:buNone/>
              <a:tabLst>
                <a:tab pos="457200" algn="l"/>
                <a:tab pos="914400" algn="l"/>
                <a:tab pos="1371600" algn="l"/>
                <a:tab pos="1828800" algn="l"/>
                <a:tab pos="2286000" algn="l"/>
                <a:tab pos="2743200" algn="l"/>
              </a:tabLst>
              <a:defRPr/>
            </a:pPr>
            <a:fld id="{66D6A5A0-806E-4E21-A59A-4D6E0AB8A47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DejaVu Sans"/>
                <a:cs typeface="DejaVu Sans"/>
              </a:rPr>
              <a:pPr marL="0" marR="0" lvl="0" indent="0" algn="r" defTabSz="914400" rtl="0" eaLnBrk="1" fontAlgn="auto" latinLnBrk="0" hangingPunct="1">
                <a:lnSpc>
                  <a:spcPct val="100000"/>
                </a:lnSpc>
                <a:spcBef>
                  <a:spcPct val="0"/>
                </a:spcBef>
                <a:spcAft>
                  <a:spcPts val="0"/>
                </a:spcAft>
                <a:buClrTx/>
                <a:buSzPct val="100000"/>
                <a:buFontTx/>
                <a:buNone/>
                <a:tabLst>
                  <a:tab pos="457200" algn="l"/>
                  <a:tab pos="914400" algn="l"/>
                  <a:tab pos="1371600" algn="l"/>
                  <a:tab pos="1828800" algn="l"/>
                  <a:tab pos="2286000" algn="l"/>
                  <a:tab pos="2743200" algn="l"/>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DejaVu Sans"/>
              <a:cs typeface="DejaVu Sans"/>
            </a:endParaRPr>
          </a:p>
        </p:txBody>
      </p:sp>
      <p:sp>
        <p:nvSpPr>
          <p:cNvPr id="55299" name="Rectangle 1">
            <a:extLst>
              <a:ext uri="{FF2B5EF4-FFF2-40B4-BE49-F238E27FC236}">
                <a16:creationId xmlns:a16="http://schemas.microsoft.com/office/drawing/2014/main" id="{B4A93988-550D-4E5D-98AD-CF08DFF369C9}"/>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084EA72E-32BD-4BB9-A9BA-E79977EAB026}"/>
              </a:ext>
            </a:extLst>
          </p:cNvPr>
          <p:cNvSpPr txBox="1">
            <a:spLocks noChangeArrowheads="1"/>
          </p:cNvSpPr>
          <p:nvPr/>
        </p:nvSpPr>
        <p:spPr bwMode="auto">
          <a:xfrm>
            <a:off x="777875" y="4776788"/>
            <a:ext cx="6218238"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panose="02020603050405020304" pitchFamily="18" charset="0"/>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463114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0EE9E-52B8-AA4F-8DD5-ED0FB4E5CB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68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04DCD-C511-4B12-9DBB-AC80DD19A49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1194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7210-7F66-4993-86DA-C4808AC66EF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3469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a:extLst>
              <a:ext uri="{FF2B5EF4-FFF2-40B4-BE49-F238E27FC236}">
                <a16:creationId xmlns:a16="http://schemas.microsoft.com/office/drawing/2014/main" id="{5201CB70-4936-4D56-BD85-7A85A016B86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Pct val="100000"/>
              <a:buFontTx/>
              <a:buNone/>
              <a:tabLst>
                <a:tab pos="457200" algn="l"/>
                <a:tab pos="914400" algn="l"/>
                <a:tab pos="1371600" algn="l"/>
                <a:tab pos="1828800" algn="l"/>
                <a:tab pos="2286000" algn="l"/>
                <a:tab pos="2743200" algn="l"/>
              </a:tabLst>
              <a:defRPr/>
            </a:pPr>
            <a:fld id="{66D6A5A0-806E-4E21-A59A-4D6E0AB8A47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DejaVu Sans"/>
                <a:cs typeface="DejaVu Sans"/>
              </a:rPr>
              <a:pPr marL="0" marR="0" lvl="0" indent="0" algn="r" defTabSz="914400" rtl="0" eaLnBrk="1" fontAlgn="auto" latinLnBrk="0" hangingPunct="1">
                <a:lnSpc>
                  <a:spcPct val="100000"/>
                </a:lnSpc>
                <a:spcBef>
                  <a:spcPct val="0"/>
                </a:spcBef>
                <a:spcAft>
                  <a:spcPts val="0"/>
                </a:spcAft>
                <a:buClrTx/>
                <a:buSzPct val="100000"/>
                <a:buFontTx/>
                <a:buNone/>
                <a:tabLst>
                  <a:tab pos="457200" algn="l"/>
                  <a:tab pos="914400" algn="l"/>
                  <a:tab pos="1371600" algn="l"/>
                  <a:tab pos="1828800" algn="l"/>
                  <a:tab pos="2286000" algn="l"/>
                  <a:tab pos="2743200" algn="l"/>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DejaVu Sans"/>
              <a:cs typeface="DejaVu Sans"/>
            </a:endParaRPr>
          </a:p>
        </p:txBody>
      </p:sp>
      <p:sp>
        <p:nvSpPr>
          <p:cNvPr id="55299" name="Rectangle 1">
            <a:extLst>
              <a:ext uri="{FF2B5EF4-FFF2-40B4-BE49-F238E27FC236}">
                <a16:creationId xmlns:a16="http://schemas.microsoft.com/office/drawing/2014/main" id="{B4A93988-550D-4E5D-98AD-CF08DFF369C9}"/>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084EA72E-32BD-4BB9-A9BA-E79977EAB026}"/>
              </a:ext>
            </a:extLst>
          </p:cNvPr>
          <p:cNvSpPr txBox="1">
            <a:spLocks noChangeArrowheads="1"/>
          </p:cNvSpPr>
          <p:nvPr/>
        </p:nvSpPr>
        <p:spPr bwMode="auto">
          <a:xfrm>
            <a:off x="777875" y="4776788"/>
            <a:ext cx="6218238"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panose="02020603050405020304" pitchFamily="18" charset="0"/>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085255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D7EBA44-2749-4505-B776-1307762B45EE}" type="slidenum">
              <a:rPr lang="de-AT" smtClean="0"/>
              <a:t>22</a:t>
            </a:fld>
            <a:endParaRPr lang="de-AT"/>
          </a:p>
        </p:txBody>
      </p:sp>
    </p:spTree>
    <p:extLst>
      <p:ext uri="{BB962C8B-B14F-4D97-AF65-F5344CB8AC3E}">
        <p14:creationId xmlns:p14="http://schemas.microsoft.com/office/powerpoint/2010/main" val="1990834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0">
            <a:extLst>
              <a:ext uri="{FF2B5EF4-FFF2-40B4-BE49-F238E27FC236}">
                <a16:creationId xmlns:a16="http://schemas.microsoft.com/office/drawing/2014/main" id="{A582808F-1B55-4C8C-B67D-F80A35D284E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Pct val="100000"/>
              <a:buFontTx/>
              <a:buNone/>
              <a:tabLst>
                <a:tab pos="457200" algn="l"/>
                <a:tab pos="914400" algn="l"/>
                <a:tab pos="1371600" algn="l"/>
                <a:tab pos="1828800" algn="l"/>
                <a:tab pos="2286000" algn="l"/>
                <a:tab pos="2743200" algn="l"/>
              </a:tabLst>
              <a:defRPr/>
            </a:pPr>
            <a:fld id="{A3518953-E347-4627-8DB3-12FB50EACE8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DejaVu Sans"/>
                <a:cs typeface="DejaVu Sans"/>
              </a:rPr>
              <a:pPr marL="0" marR="0" lvl="0" indent="0" algn="r" defTabSz="914400" rtl="0" eaLnBrk="1" fontAlgn="auto" latinLnBrk="0" hangingPunct="1">
                <a:lnSpc>
                  <a:spcPct val="100000"/>
                </a:lnSpc>
                <a:spcBef>
                  <a:spcPct val="0"/>
                </a:spcBef>
                <a:spcAft>
                  <a:spcPts val="0"/>
                </a:spcAft>
                <a:buClrTx/>
                <a:buSzPct val="100000"/>
                <a:buFontTx/>
                <a:buNone/>
                <a:tabLst>
                  <a:tab pos="457200" algn="l"/>
                  <a:tab pos="914400" algn="l"/>
                  <a:tab pos="1371600" algn="l"/>
                  <a:tab pos="1828800" algn="l"/>
                  <a:tab pos="2286000" algn="l"/>
                  <a:tab pos="2743200" algn="l"/>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DejaVu Sans"/>
              <a:cs typeface="DejaVu Sans"/>
            </a:endParaRPr>
          </a:p>
        </p:txBody>
      </p:sp>
      <p:sp>
        <p:nvSpPr>
          <p:cNvPr id="68611" name="Rectangle 1">
            <a:extLst>
              <a:ext uri="{FF2B5EF4-FFF2-40B4-BE49-F238E27FC236}">
                <a16:creationId xmlns:a16="http://schemas.microsoft.com/office/drawing/2014/main" id="{C7B0C01B-24EA-4180-9283-C92EDC04C4F2}"/>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2" name="Text Box 2">
            <a:extLst>
              <a:ext uri="{FF2B5EF4-FFF2-40B4-BE49-F238E27FC236}">
                <a16:creationId xmlns:a16="http://schemas.microsoft.com/office/drawing/2014/main" id="{957D2B46-F92D-430A-9CA1-5338D568E772}"/>
              </a:ext>
            </a:extLst>
          </p:cNvPr>
          <p:cNvSpPr txBox="1">
            <a:spLocks noChangeArrowheads="1"/>
          </p:cNvSpPr>
          <p:nvPr/>
        </p:nvSpPr>
        <p:spPr bwMode="auto">
          <a:xfrm>
            <a:off x="777875" y="4776788"/>
            <a:ext cx="6218238"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panose="02020603050405020304" pitchFamily="18" charset="0"/>
              <a:buNone/>
              <a:tabLst/>
              <a:defRPr/>
            </a:pPr>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2164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930DC-E9EE-226B-6CC9-4F4684F6AE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1ED28B4-3311-EAB9-8D55-CE26738494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0B7A110-5A7A-8716-F07A-A5E2049EF849}"/>
              </a:ext>
            </a:extLst>
          </p:cNvPr>
          <p:cNvSpPr>
            <a:spLocks noGrp="1"/>
          </p:cNvSpPr>
          <p:nvPr>
            <p:ph type="dt" sz="half" idx="10"/>
          </p:nvPr>
        </p:nvSpPr>
        <p:spPr/>
        <p:txBody>
          <a:bodyPr/>
          <a:lstStyle/>
          <a:p>
            <a:fld id="{5B4162F0-A2E3-4CF4-8171-F01442C2967D}" type="datetimeFigureOut">
              <a:rPr lang="en-GB" smtClean="0"/>
              <a:t>18/05/2023</a:t>
            </a:fld>
            <a:endParaRPr lang="en-GB"/>
          </a:p>
        </p:txBody>
      </p:sp>
      <p:sp>
        <p:nvSpPr>
          <p:cNvPr id="5" name="Footer Placeholder 4">
            <a:extLst>
              <a:ext uri="{FF2B5EF4-FFF2-40B4-BE49-F238E27FC236}">
                <a16:creationId xmlns:a16="http://schemas.microsoft.com/office/drawing/2014/main" id="{A9B4E244-A143-CF8C-844C-4C4A9A0B66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B6D301-143C-825E-565D-4A40041494F9}"/>
              </a:ext>
            </a:extLst>
          </p:cNvPr>
          <p:cNvSpPr>
            <a:spLocks noGrp="1"/>
          </p:cNvSpPr>
          <p:nvPr>
            <p:ph type="sldNum" sz="quarter" idx="12"/>
          </p:nvPr>
        </p:nvSpPr>
        <p:spPr/>
        <p:txBody>
          <a:bodyPr/>
          <a:lstStyle/>
          <a:p>
            <a:fld id="{2DA5C98E-A525-4828-AB6E-0C3344CBE481}" type="slidenum">
              <a:rPr lang="en-GB" smtClean="0"/>
              <a:t>‹#›</a:t>
            </a:fld>
            <a:endParaRPr lang="en-GB"/>
          </a:p>
        </p:txBody>
      </p:sp>
    </p:spTree>
    <p:extLst>
      <p:ext uri="{BB962C8B-B14F-4D97-AF65-F5344CB8AC3E}">
        <p14:creationId xmlns:p14="http://schemas.microsoft.com/office/powerpoint/2010/main" val="673861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A7ADF-4325-F986-EF03-E24E8604171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F7AC4C-BF9C-A72D-731D-CB658CD3C5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BB144F-85D9-7475-3A80-ADDC8E6F1D48}"/>
              </a:ext>
            </a:extLst>
          </p:cNvPr>
          <p:cNvSpPr>
            <a:spLocks noGrp="1"/>
          </p:cNvSpPr>
          <p:nvPr>
            <p:ph type="dt" sz="half" idx="10"/>
          </p:nvPr>
        </p:nvSpPr>
        <p:spPr/>
        <p:txBody>
          <a:bodyPr/>
          <a:lstStyle/>
          <a:p>
            <a:fld id="{5B4162F0-A2E3-4CF4-8171-F01442C2967D}" type="datetimeFigureOut">
              <a:rPr lang="en-GB" smtClean="0"/>
              <a:t>18/05/2023</a:t>
            </a:fld>
            <a:endParaRPr lang="en-GB"/>
          </a:p>
        </p:txBody>
      </p:sp>
      <p:sp>
        <p:nvSpPr>
          <p:cNvPr id="5" name="Footer Placeholder 4">
            <a:extLst>
              <a:ext uri="{FF2B5EF4-FFF2-40B4-BE49-F238E27FC236}">
                <a16:creationId xmlns:a16="http://schemas.microsoft.com/office/drawing/2014/main" id="{95AAFA88-E429-0AAA-96B7-AEDE9CF52A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EF3289-60D0-153F-AC8E-7CDCAB94FAFB}"/>
              </a:ext>
            </a:extLst>
          </p:cNvPr>
          <p:cNvSpPr>
            <a:spLocks noGrp="1"/>
          </p:cNvSpPr>
          <p:nvPr>
            <p:ph type="sldNum" sz="quarter" idx="12"/>
          </p:nvPr>
        </p:nvSpPr>
        <p:spPr/>
        <p:txBody>
          <a:bodyPr/>
          <a:lstStyle/>
          <a:p>
            <a:fld id="{2DA5C98E-A525-4828-AB6E-0C3344CBE481}" type="slidenum">
              <a:rPr lang="en-GB" smtClean="0"/>
              <a:t>‹#›</a:t>
            </a:fld>
            <a:endParaRPr lang="en-GB"/>
          </a:p>
        </p:txBody>
      </p:sp>
    </p:spTree>
    <p:extLst>
      <p:ext uri="{BB962C8B-B14F-4D97-AF65-F5344CB8AC3E}">
        <p14:creationId xmlns:p14="http://schemas.microsoft.com/office/powerpoint/2010/main" val="36019515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8768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4_Diapositive de titr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0287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5635" y="2420889"/>
            <a:ext cx="1563273" cy="1467041"/>
          </a:xfrm>
          <a:prstGeom prst="rect">
            <a:avLst/>
          </a:prstGeom>
        </p:spPr>
      </p:pic>
    </p:spTree>
    <p:extLst>
      <p:ext uri="{BB962C8B-B14F-4D97-AF65-F5344CB8AC3E}">
        <p14:creationId xmlns:p14="http://schemas.microsoft.com/office/powerpoint/2010/main" val="9941477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lvl1pPr>
              <a:defRPr>
                <a:effectLst/>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415576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9956800" cy="1143000"/>
          </a:xfrm>
        </p:spPr>
        <p:txBody>
          <a:bodyPr/>
          <a:lstStyle/>
          <a:p>
            <a:r>
              <a:rPr kumimoji="0" lang="fr-CH"/>
              <a:t>Click to edit Master title style</a:t>
            </a:r>
            <a:endParaRPr kumimoji="0" lang="en-US"/>
          </a:p>
        </p:txBody>
      </p:sp>
      <p:sp>
        <p:nvSpPr>
          <p:cNvPr id="3" name="Espace réservé du contenu 2"/>
          <p:cNvSpPr>
            <a:spLocks noGrp="1"/>
          </p:cNvSpPr>
          <p:nvPr>
            <p:ph sz="half" idx="1"/>
          </p:nvPr>
        </p:nvSpPr>
        <p:spPr>
          <a:xfrm>
            <a:off x="609600" y="1600201"/>
            <a:ext cx="4876800" cy="4350384"/>
          </a:xfrm>
        </p:spPr>
        <p:txBody>
          <a:bodyPr/>
          <a:lstStyle>
            <a:lvl1pPr>
              <a:defRPr sz="3467"/>
            </a:lvl1pPr>
            <a:lvl2pPr>
              <a:defRPr sz="2933"/>
            </a:lvl2pPr>
            <a:lvl3pPr>
              <a:defRPr sz="2667"/>
            </a:lvl3pPr>
            <a:lvl4pPr>
              <a:defRPr sz="2400"/>
            </a:lvl4pPr>
            <a:lvl5pPr>
              <a:defRPr sz="24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4" name="Espace réservé du contenu 3"/>
          <p:cNvSpPr>
            <a:spLocks noGrp="1"/>
          </p:cNvSpPr>
          <p:nvPr>
            <p:ph sz="half" idx="2"/>
          </p:nvPr>
        </p:nvSpPr>
        <p:spPr>
          <a:xfrm>
            <a:off x="5689600" y="1600201"/>
            <a:ext cx="4876800" cy="4350385"/>
          </a:xfrm>
        </p:spPr>
        <p:txBody>
          <a:bodyPr/>
          <a:lstStyle>
            <a:lvl1pPr>
              <a:defRPr sz="3467"/>
            </a:lvl1pPr>
            <a:lvl2pPr>
              <a:defRPr sz="2933"/>
            </a:lvl2pPr>
            <a:lvl3pPr>
              <a:defRPr sz="2667"/>
            </a:lvl3pPr>
            <a:lvl4pPr>
              <a:defRPr sz="2400"/>
            </a:lvl4pPr>
            <a:lvl5pPr>
              <a:defRPr sz="24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8" name="Date Placeholder 1"/>
          <p:cNvSpPr>
            <a:spLocks noGrp="1"/>
          </p:cNvSpPr>
          <p:nvPr>
            <p:ph type="dt" sz="half" idx="10"/>
          </p:nvPr>
        </p:nvSpPr>
        <p:spPr>
          <a:xfrm>
            <a:off x="3959113" y="6362378"/>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a:t>23/11/2018</a:t>
            </a:r>
            <a:endParaRPr lang="en-US" dirty="0"/>
          </a:p>
        </p:txBody>
      </p:sp>
      <p:sp>
        <p:nvSpPr>
          <p:cNvPr id="9"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Etude FCC</a:t>
            </a:r>
            <a:endParaRPr lang="en-US" dirty="0"/>
          </a:p>
        </p:txBody>
      </p:sp>
      <p:sp>
        <p:nvSpPr>
          <p:cNvPr id="10"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4289329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320"/>
            <a:ext cx="9960864" cy="1143000"/>
          </a:xfrm>
        </p:spPr>
        <p:txBody>
          <a:bodyPr anchor="ctr"/>
          <a:lstStyle>
            <a:lvl1pPr algn="l">
              <a:defRPr sz="4600"/>
            </a:lvl1pPr>
          </a:lstStyle>
          <a:p>
            <a:r>
              <a:rPr kumimoji="0" lang="fr-CH"/>
              <a:t>Click to edit Master title style</a:t>
            </a:r>
            <a:endParaRPr kumimoji="0" lang="en-US"/>
          </a:p>
        </p:txBody>
      </p:sp>
      <p:sp>
        <p:nvSpPr>
          <p:cNvPr id="3"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C313C2E-7FA5-4B7C-A308-45FA82448DF2}" type="datetime1">
              <a:rPr lang="en-US" smtClean="0"/>
              <a:t>5/18/2023</a:t>
            </a:fld>
            <a:endParaRPr lang="en-US" dirty="0"/>
          </a:p>
        </p:txBody>
      </p:sp>
      <p:sp>
        <p:nvSpPr>
          <p:cNvPr id="4"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Document reference</a:t>
            </a:r>
          </a:p>
        </p:txBody>
      </p:sp>
      <p:sp>
        <p:nvSpPr>
          <p:cNvPr id="5"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8778384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178199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16730928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6785536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799660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B401D5-BAB7-62EE-1536-4D6284035E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BB28D4-146C-7D97-68E0-5ED42EB878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439FA6-867B-9C57-6BC3-7C0B73D77DEC}"/>
              </a:ext>
            </a:extLst>
          </p:cNvPr>
          <p:cNvSpPr>
            <a:spLocks noGrp="1"/>
          </p:cNvSpPr>
          <p:nvPr>
            <p:ph type="dt" sz="half" idx="10"/>
          </p:nvPr>
        </p:nvSpPr>
        <p:spPr/>
        <p:txBody>
          <a:bodyPr/>
          <a:lstStyle/>
          <a:p>
            <a:fld id="{5B4162F0-A2E3-4CF4-8171-F01442C2967D}" type="datetimeFigureOut">
              <a:rPr lang="en-GB" smtClean="0"/>
              <a:t>18/05/2023</a:t>
            </a:fld>
            <a:endParaRPr lang="en-GB"/>
          </a:p>
        </p:txBody>
      </p:sp>
      <p:sp>
        <p:nvSpPr>
          <p:cNvPr id="5" name="Footer Placeholder 4">
            <a:extLst>
              <a:ext uri="{FF2B5EF4-FFF2-40B4-BE49-F238E27FC236}">
                <a16:creationId xmlns:a16="http://schemas.microsoft.com/office/drawing/2014/main" id="{4D32E6D2-6002-4B5C-3BBE-34E4261CC6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A4B579-BC45-EBDF-BEAD-E356C0885560}"/>
              </a:ext>
            </a:extLst>
          </p:cNvPr>
          <p:cNvSpPr>
            <a:spLocks noGrp="1"/>
          </p:cNvSpPr>
          <p:nvPr>
            <p:ph type="sldNum" sz="quarter" idx="12"/>
          </p:nvPr>
        </p:nvSpPr>
        <p:spPr/>
        <p:txBody>
          <a:bodyPr/>
          <a:lstStyle/>
          <a:p>
            <a:fld id="{2DA5C98E-A525-4828-AB6E-0C3344CBE481}" type="slidenum">
              <a:rPr lang="en-GB" smtClean="0"/>
              <a:t>‹#›</a:t>
            </a:fld>
            <a:endParaRPr lang="en-GB"/>
          </a:p>
        </p:txBody>
      </p:sp>
    </p:spTree>
    <p:extLst>
      <p:ext uri="{BB962C8B-B14F-4D97-AF65-F5344CB8AC3E}">
        <p14:creationId xmlns:p14="http://schemas.microsoft.com/office/powerpoint/2010/main" val="7956254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39819697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41434830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
        <p:nvSpPr>
          <p:cNvPr id="2" name="Title 1"/>
          <p:cNvSpPr>
            <a:spLocks noGrp="1"/>
          </p:cNvSpPr>
          <p:nvPr>
            <p:ph type="title"/>
          </p:nvPr>
        </p:nvSpPr>
        <p:spPr/>
        <p:txBody>
          <a:bodyPr/>
          <a:lstStyle/>
          <a:p>
            <a:r>
              <a:rPr lang="en-US"/>
              <a:t>Click to edit Master title style</a:t>
            </a:r>
            <a:endParaRPr lang="fr-FR"/>
          </a:p>
        </p:txBody>
      </p:sp>
    </p:spTree>
    <p:extLst>
      <p:ext uri="{BB962C8B-B14F-4D97-AF65-F5344CB8AC3E}">
        <p14:creationId xmlns:p14="http://schemas.microsoft.com/office/powerpoint/2010/main" val="19373330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4815515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8623910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9517288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10624611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slide - 3">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B76ECB0-B71D-454C-9911-8489B91E50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Grafik 11" descr="Ein Bild, das Zeichnung enthält.&#10;&#10;Automatisch generierte Beschreibung">
            <a:extLst>
              <a:ext uri="{FF2B5EF4-FFF2-40B4-BE49-F238E27FC236}">
                <a16:creationId xmlns:a16="http://schemas.microsoft.com/office/drawing/2014/main" id="{A869517B-FA4A-4693-A73F-75823C3FCBFB}"/>
              </a:ext>
            </a:extLst>
          </p:cNvPr>
          <p:cNvPicPr>
            <a:picLocks noChangeAspect="1"/>
          </p:cNvPicPr>
          <p:nvPr userDrawn="1"/>
        </p:nvPicPr>
        <p:blipFill>
          <a:blip r:embed="rId3" cstate="hqprint">
            <a:alphaModFix amt="40000"/>
            <a:extLst>
              <a:ext uri="{28A0092B-C50C-407E-A947-70E740481C1C}">
                <a14:useLocalDpi xmlns:a14="http://schemas.microsoft.com/office/drawing/2010/main" val="0"/>
              </a:ext>
            </a:extLst>
          </a:blip>
          <a:stretch>
            <a:fillRect/>
          </a:stretch>
        </p:blipFill>
        <p:spPr>
          <a:xfrm>
            <a:off x="3506400" y="1132200"/>
            <a:ext cx="5465976" cy="47988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1394775"/>
            <a:ext cx="11017800" cy="2387600"/>
          </a:xfrm>
        </p:spPr>
        <p:txBody>
          <a:bodyPr anchor="b"/>
          <a:lstStyle>
            <a:lvl1pPr algn="ctr">
              <a:lnSpc>
                <a:spcPts val="4751"/>
              </a:lnSpc>
              <a:defRPr sz="4800" cap="none" baseline="0">
                <a:solidFill>
                  <a:schemeClr val="bg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3861048"/>
            <a:ext cx="11017800" cy="1655763"/>
          </a:xfrm>
        </p:spPr>
        <p:txBody>
          <a:bodyPr>
            <a:no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73934" y="127799"/>
            <a:ext cx="597087" cy="240000"/>
          </a:xfrm>
          <a:prstGeom prst="rect">
            <a:avLst/>
          </a:prstGeom>
        </p:spPr>
      </p:pic>
    </p:spTree>
    <p:extLst>
      <p:ext uri="{BB962C8B-B14F-4D97-AF65-F5344CB8AC3E}">
        <p14:creationId xmlns:p14="http://schemas.microsoft.com/office/powerpoint/2010/main" val="4065672183"/>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34D04B-1D88-478D-A8FB-6FFD72984813}" type="datetimeFigureOut">
              <a:rPr lang="en-GB" smtClean="0"/>
              <a:t>18/05/2023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0EBF8C-532C-411B-885C-938D5AF787CD}" type="slidenum">
              <a:rPr lang="en-GB" smtClean="0"/>
              <a:t>‹#›</a:t>
            </a:fld>
            <a:endParaRPr lang="en-GB"/>
          </a:p>
        </p:txBody>
      </p:sp>
    </p:spTree>
    <p:extLst>
      <p:ext uri="{BB962C8B-B14F-4D97-AF65-F5344CB8AC3E}">
        <p14:creationId xmlns:p14="http://schemas.microsoft.com/office/powerpoint/2010/main" val="2343338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18/05/2023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111064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18/05/2023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4154596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AE7A82-05A5-43F9-A20B-07A3BA495A64}" type="datetimeFigureOut">
              <a:rPr lang="en-GB" smtClean="0"/>
              <a:t>18/05/2023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900052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AE7A82-05A5-43F9-A20B-07A3BA495A64}" type="datetimeFigureOut">
              <a:rPr lang="en-GB" smtClean="0"/>
              <a:t>18/05/2023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3768330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AE7A82-05A5-43F9-A20B-07A3BA495A64}" type="datetimeFigureOut">
              <a:rPr lang="en-GB" smtClean="0"/>
              <a:t>18/05/2023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4184047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AE7A82-05A5-43F9-A20B-07A3BA495A64}" type="datetimeFigureOut">
              <a:rPr lang="en-GB" smtClean="0"/>
              <a:t>18/05/2023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617943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AE7A82-05A5-43F9-A20B-07A3BA495A64}" type="datetimeFigureOut">
              <a:rPr lang="en-GB" smtClean="0"/>
              <a:t>18/05/2023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877418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AE7A82-05A5-43F9-A20B-07A3BA495A64}" type="datetimeFigureOut">
              <a:rPr lang="en-GB" smtClean="0"/>
              <a:t>18/05/2023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3486999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9522A-389F-1952-B0A2-BAECC99D14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ADA8787-F64A-534B-71B2-36527B5A31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B559D8-C1BD-0E28-A9F9-D7D53CDF783A}"/>
              </a:ext>
            </a:extLst>
          </p:cNvPr>
          <p:cNvSpPr>
            <a:spLocks noGrp="1"/>
          </p:cNvSpPr>
          <p:nvPr>
            <p:ph type="dt" sz="half" idx="10"/>
          </p:nvPr>
        </p:nvSpPr>
        <p:spPr/>
        <p:txBody>
          <a:bodyPr/>
          <a:lstStyle/>
          <a:p>
            <a:fld id="{5B4162F0-A2E3-4CF4-8171-F01442C2967D}" type="datetimeFigureOut">
              <a:rPr lang="en-GB" smtClean="0"/>
              <a:t>18/05/2023</a:t>
            </a:fld>
            <a:endParaRPr lang="en-GB"/>
          </a:p>
        </p:txBody>
      </p:sp>
      <p:sp>
        <p:nvSpPr>
          <p:cNvPr id="5" name="Footer Placeholder 4">
            <a:extLst>
              <a:ext uri="{FF2B5EF4-FFF2-40B4-BE49-F238E27FC236}">
                <a16:creationId xmlns:a16="http://schemas.microsoft.com/office/drawing/2014/main" id="{F4E93A96-2149-49F7-2EE7-4D22A3E463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39D69E-103C-E31E-C8C3-8014CA71CE95}"/>
              </a:ext>
            </a:extLst>
          </p:cNvPr>
          <p:cNvSpPr>
            <a:spLocks noGrp="1"/>
          </p:cNvSpPr>
          <p:nvPr>
            <p:ph type="sldNum" sz="quarter" idx="12"/>
          </p:nvPr>
        </p:nvSpPr>
        <p:spPr/>
        <p:txBody>
          <a:bodyPr/>
          <a:lstStyle/>
          <a:p>
            <a:fld id="{2DA5C98E-A525-4828-AB6E-0C3344CBE481}" type="slidenum">
              <a:rPr lang="en-GB" smtClean="0"/>
              <a:t>‹#›</a:t>
            </a:fld>
            <a:endParaRPr lang="en-GB"/>
          </a:p>
        </p:txBody>
      </p:sp>
    </p:spTree>
    <p:extLst>
      <p:ext uri="{BB962C8B-B14F-4D97-AF65-F5344CB8AC3E}">
        <p14:creationId xmlns:p14="http://schemas.microsoft.com/office/powerpoint/2010/main" val="3325032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AE7A82-05A5-43F9-A20B-07A3BA495A64}" type="datetimeFigureOut">
              <a:rPr lang="en-GB" smtClean="0"/>
              <a:t>18/05/2023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2702507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18/05/2023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183152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18/05/2023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2801581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slide - 3">
  <p:cSld name="Titleslide - 3">
    <p:bg>
      <p:bgPr>
        <a:solidFill>
          <a:schemeClr val="lt1"/>
        </a:solidFill>
        <a:effectLst/>
      </p:bgPr>
    </p:bg>
    <p:spTree>
      <p:nvGrpSpPr>
        <p:cNvPr id="1" name="Shape 13"/>
        <p:cNvGrpSpPr/>
        <p:nvPr/>
      </p:nvGrpSpPr>
      <p:grpSpPr>
        <a:xfrm>
          <a:off x="0" y="0"/>
          <a:ext cx="0" cy="0"/>
          <a:chOff x="0" y="0"/>
          <a:chExt cx="0" cy="0"/>
        </a:xfrm>
      </p:grpSpPr>
      <p:pic>
        <p:nvPicPr>
          <p:cNvPr id="14" name="Google Shape;14;p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5" name="Google Shape;15;p2" descr="Ein Bild, das Zeichnung enthält.&#10;&#10;Automatisch generierte Beschreibung"/>
          <p:cNvPicPr preferRelativeResize="0"/>
          <p:nvPr/>
        </p:nvPicPr>
        <p:blipFill rotWithShape="1">
          <a:blip r:embed="rId3">
            <a:alphaModFix amt="40000"/>
          </a:blip>
          <a:srcRect/>
          <a:stretch/>
        </p:blipFill>
        <p:spPr>
          <a:xfrm>
            <a:off x="3506400" y="1132200"/>
            <a:ext cx="5465976" cy="4798800"/>
          </a:xfrm>
          <a:prstGeom prst="rect">
            <a:avLst/>
          </a:prstGeom>
          <a:noFill/>
          <a:ln>
            <a:noFill/>
          </a:ln>
        </p:spPr>
      </p:pic>
      <p:sp>
        <p:nvSpPr>
          <p:cNvPr id="16" name="Google Shape;16;p2"/>
          <p:cNvSpPr txBox="1">
            <a:spLocks noGrp="1"/>
          </p:cNvSpPr>
          <p:nvPr>
            <p:ph type="ctrTitle"/>
          </p:nvPr>
        </p:nvSpPr>
        <p:spPr>
          <a:xfrm>
            <a:off x="590400" y="1394775"/>
            <a:ext cx="11017800" cy="2387600"/>
          </a:xfrm>
          <a:prstGeom prst="rect">
            <a:avLst/>
          </a:prstGeom>
          <a:noFill/>
          <a:ln>
            <a:noFill/>
          </a:ln>
        </p:spPr>
        <p:txBody>
          <a:bodyPr spcFirstLastPara="1" wrap="square" lIns="91425" tIns="45700" rIns="91425" bIns="45700" anchor="b" anchorCtr="0">
            <a:noAutofit/>
          </a:bodyPr>
          <a:lstStyle>
            <a:lvl1pPr lvl="0" algn="ctr">
              <a:lnSpc>
                <a:spcPct val="98972"/>
              </a:lnSpc>
              <a:spcBef>
                <a:spcPts val="0"/>
              </a:spcBef>
              <a:spcAft>
                <a:spcPts val="0"/>
              </a:spcAft>
              <a:buClr>
                <a:schemeClr val="lt1"/>
              </a:buClr>
              <a:buSzPts val="3600"/>
              <a:buFont typeface="Arial"/>
              <a:buNone/>
              <a:defRPr sz="48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590400" y="3861048"/>
            <a:ext cx="11017800" cy="1655763"/>
          </a:xfrm>
          <a:prstGeom prst="rect">
            <a:avLst/>
          </a:prstGeom>
          <a:noFill/>
          <a:ln>
            <a:noFill/>
          </a:ln>
        </p:spPr>
        <p:txBody>
          <a:bodyPr spcFirstLastPara="1" wrap="square" lIns="91425" tIns="45700" rIns="91425" bIns="45700" anchor="t" anchorCtr="0">
            <a:noAutofit/>
          </a:bodyPr>
          <a:lstStyle>
            <a:lvl1pPr lvl="0" algn="ctr">
              <a:lnSpc>
                <a:spcPct val="115666"/>
              </a:lnSpc>
              <a:spcBef>
                <a:spcPts val="0"/>
              </a:spcBef>
              <a:spcAft>
                <a:spcPts val="0"/>
              </a:spcAft>
              <a:buClr>
                <a:schemeClr val="lt1"/>
              </a:buClr>
              <a:buSzPts val="1200"/>
              <a:buNone/>
              <a:defRPr sz="1600">
                <a:solidFill>
                  <a:schemeClr val="lt1"/>
                </a:solidFill>
              </a:defRPr>
            </a:lvl1pPr>
            <a:lvl2pPr lvl="1" algn="ctr">
              <a:lnSpc>
                <a:spcPct val="92533"/>
              </a:lnSpc>
              <a:spcBef>
                <a:spcPts val="0"/>
              </a:spcBef>
              <a:spcAft>
                <a:spcPts val="0"/>
              </a:spcAft>
              <a:buClr>
                <a:schemeClr val="dk1"/>
              </a:buClr>
              <a:buSzPts val="1500"/>
              <a:buNone/>
              <a:defRPr sz="2000"/>
            </a:lvl2pPr>
            <a:lvl3pPr lvl="2" algn="ctr">
              <a:lnSpc>
                <a:spcPct val="102814"/>
              </a:lnSpc>
              <a:spcBef>
                <a:spcPts val="0"/>
              </a:spcBef>
              <a:spcAft>
                <a:spcPts val="0"/>
              </a:spcAft>
              <a:buClr>
                <a:schemeClr val="dk1"/>
              </a:buClr>
              <a:buSzPts val="1350"/>
              <a:buNone/>
              <a:defRPr sz="1800"/>
            </a:lvl3pPr>
            <a:lvl4pPr lvl="3" algn="ctr">
              <a:lnSpc>
                <a:spcPct val="115666"/>
              </a:lnSpc>
              <a:spcBef>
                <a:spcPts val="0"/>
              </a:spcBef>
              <a:spcAft>
                <a:spcPts val="0"/>
              </a:spcAft>
              <a:buClr>
                <a:schemeClr val="dk1"/>
              </a:buClr>
              <a:buSzPts val="1200"/>
              <a:buNone/>
              <a:defRPr sz="1600"/>
            </a:lvl4pPr>
            <a:lvl5pPr lvl="4" algn="ctr">
              <a:lnSpc>
                <a:spcPct val="115666"/>
              </a:lnSpc>
              <a:spcBef>
                <a:spcPts val="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
        <p:nvSpPr>
          <p:cNvPr id="18" name="Google Shape;18;p2"/>
          <p:cNvSpPr txBox="1">
            <a:spLocks noGrp="1"/>
          </p:cNvSpPr>
          <p:nvPr>
            <p:ph type="sldNum" idx="12"/>
          </p:nvPr>
        </p:nvSpPr>
        <p:spPr>
          <a:xfrm>
            <a:off x="11660401" y="69892"/>
            <a:ext cx="385972" cy="226761"/>
          </a:xfrm>
          <a:prstGeom prst="rect">
            <a:avLst/>
          </a:prstGeom>
          <a:noFill/>
          <a:ln>
            <a:noFill/>
          </a:ln>
        </p:spPr>
        <p:txBody>
          <a:bodyPr spcFirstLastPara="1" wrap="square" lIns="91425" tIns="45700" rIns="91425" bIns="45700" anchor="ctr" anchorCtr="0">
            <a:noAutofit/>
          </a:bodyPr>
          <a:lstStyle>
            <a:lvl1pPr marL="0" lvl="0" indent="0" algn="r">
              <a:lnSpc>
                <a:spcPct val="154750"/>
              </a:lnSpc>
              <a:spcBef>
                <a:spcPts val="0"/>
              </a:spcBef>
              <a:buNone/>
              <a:defRPr sz="1067" b="0" i="0" u="none" strike="noStrike" cap="none">
                <a:solidFill>
                  <a:schemeClr val="lt1"/>
                </a:solidFill>
                <a:latin typeface="Arial"/>
                <a:ea typeface="Arial"/>
                <a:cs typeface="Arial"/>
                <a:sym typeface="Arial"/>
              </a:defRPr>
            </a:lvl1pPr>
            <a:lvl2pPr marL="0" lvl="1" indent="0" algn="r">
              <a:lnSpc>
                <a:spcPct val="154750"/>
              </a:lnSpc>
              <a:spcBef>
                <a:spcPts val="0"/>
              </a:spcBef>
              <a:buNone/>
              <a:defRPr sz="1067" b="0" i="0" u="none" strike="noStrike" cap="none">
                <a:solidFill>
                  <a:schemeClr val="lt1"/>
                </a:solidFill>
                <a:latin typeface="Arial"/>
                <a:ea typeface="Arial"/>
                <a:cs typeface="Arial"/>
                <a:sym typeface="Arial"/>
              </a:defRPr>
            </a:lvl2pPr>
            <a:lvl3pPr marL="0" lvl="2" indent="0" algn="r">
              <a:lnSpc>
                <a:spcPct val="154750"/>
              </a:lnSpc>
              <a:spcBef>
                <a:spcPts val="0"/>
              </a:spcBef>
              <a:buNone/>
              <a:defRPr sz="1067" b="0" i="0" u="none" strike="noStrike" cap="none">
                <a:solidFill>
                  <a:schemeClr val="lt1"/>
                </a:solidFill>
                <a:latin typeface="Arial"/>
                <a:ea typeface="Arial"/>
                <a:cs typeface="Arial"/>
                <a:sym typeface="Arial"/>
              </a:defRPr>
            </a:lvl3pPr>
            <a:lvl4pPr marL="0" lvl="3" indent="0" algn="r">
              <a:lnSpc>
                <a:spcPct val="154750"/>
              </a:lnSpc>
              <a:spcBef>
                <a:spcPts val="0"/>
              </a:spcBef>
              <a:buNone/>
              <a:defRPr sz="1067" b="0" i="0" u="none" strike="noStrike" cap="none">
                <a:solidFill>
                  <a:schemeClr val="lt1"/>
                </a:solidFill>
                <a:latin typeface="Arial"/>
                <a:ea typeface="Arial"/>
                <a:cs typeface="Arial"/>
                <a:sym typeface="Arial"/>
              </a:defRPr>
            </a:lvl4pPr>
            <a:lvl5pPr marL="0" lvl="4" indent="0" algn="r">
              <a:lnSpc>
                <a:spcPct val="154750"/>
              </a:lnSpc>
              <a:spcBef>
                <a:spcPts val="0"/>
              </a:spcBef>
              <a:buNone/>
              <a:defRPr sz="1067" b="0" i="0" u="none" strike="noStrike" cap="none">
                <a:solidFill>
                  <a:schemeClr val="lt1"/>
                </a:solidFill>
                <a:latin typeface="Arial"/>
                <a:ea typeface="Arial"/>
                <a:cs typeface="Arial"/>
                <a:sym typeface="Arial"/>
              </a:defRPr>
            </a:lvl5pPr>
            <a:lvl6pPr marL="0" lvl="5" indent="0" algn="r">
              <a:lnSpc>
                <a:spcPct val="154750"/>
              </a:lnSpc>
              <a:spcBef>
                <a:spcPts val="0"/>
              </a:spcBef>
              <a:buNone/>
              <a:defRPr sz="1067" b="0" i="0" u="none" strike="noStrike" cap="none">
                <a:solidFill>
                  <a:schemeClr val="lt1"/>
                </a:solidFill>
                <a:latin typeface="Arial"/>
                <a:ea typeface="Arial"/>
                <a:cs typeface="Arial"/>
                <a:sym typeface="Arial"/>
              </a:defRPr>
            </a:lvl6pPr>
            <a:lvl7pPr marL="0" lvl="6" indent="0" algn="r">
              <a:lnSpc>
                <a:spcPct val="154750"/>
              </a:lnSpc>
              <a:spcBef>
                <a:spcPts val="0"/>
              </a:spcBef>
              <a:buNone/>
              <a:defRPr sz="1067" b="0" i="0" u="none" strike="noStrike" cap="none">
                <a:solidFill>
                  <a:schemeClr val="lt1"/>
                </a:solidFill>
                <a:latin typeface="Arial"/>
                <a:ea typeface="Arial"/>
                <a:cs typeface="Arial"/>
                <a:sym typeface="Arial"/>
              </a:defRPr>
            </a:lvl7pPr>
            <a:lvl8pPr marL="0" lvl="7" indent="0" algn="r">
              <a:lnSpc>
                <a:spcPct val="154750"/>
              </a:lnSpc>
              <a:spcBef>
                <a:spcPts val="0"/>
              </a:spcBef>
              <a:buNone/>
              <a:defRPr sz="1067" b="0" i="0" u="none" strike="noStrike" cap="none">
                <a:solidFill>
                  <a:schemeClr val="lt1"/>
                </a:solidFill>
                <a:latin typeface="Arial"/>
                <a:ea typeface="Arial"/>
                <a:cs typeface="Arial"/>
                <a:sym typeface="Arial"/>
              </a:defRPr>
            </a:lvl8pPr>
            <a:lvl9pPr marL="0" lvl="8" indent="0" algn="r">
              <a:lnSpc>
                <a:spcPct val="154750"/>
              </a:lnSpc>
              <a:spcBef>
                <a:spcPts val="0"/>
              </a:spcBef>
              <a:buNone/>
              <a:defRPr sz="1067"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pic>
        <p:nvPicPr>
          <p:cNvPr id="19" name="Google Shape;19;p2"/>
          <p:cNvPicPr preferRelativeResize="0"/>
          <p:nvPr/>
        </p:nvPicPr>
        <p:blipFill rotWithShape="1">
          <a:blip r:embed="rId4">
            <a:alphaModFix/>
          </a:blip>
          <a:srcRect/>
          <a:stretch/>
        </p:blipFill>
        <p:spPr>
          <a:xfrm>
            <a:off x="173934" y="127799"/>
            <a:ext cx="597087" cy="240000"/>
          </a:xfrm>
          <a:prstGeom prst="rect">
            <a:avLst/>
          </a:prstGeom>
          <a:noFill/>
          <a:ln>
            <a:noFill/>
          </a:ln>
        </p:spPr>
      </p:pic>
    </p:spTree>
    <p:extLst>
      <p:ext uri="{BB962C8B-B14F-4D97-AF65-F5344CB8AC3E}">
        <p14:creationId xmlns:p14="http://schemas.microsoft.com/office/powerpoint/2010/main" val="3068818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D3192-D074-BF4F-AEC2-487D867914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4E88B8-87DE-D649-8427-B5E6EAFF99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56A6D6-DCFF-A648-A939-FC28AD14C344}"/>
              </a:ext>
            </a:extLst>
          </p:cNvPr>
          <p:cNvSpPr>
            <a:spLocks noGrp="1"/>
          </p:cNvSpPr>
          <p:nvPr>
            <p:ph type="dt" sz="half" idx="10"/>
          </p:nvPr>
        </p:nvSpPr>
        <p:spPr/>
        <p:txBody>
          <a:bodyPr/>
          <a:lstStyle/>
          <a:p>
            <a:fld id="{D07F99FF-61F6-ED40-9AC3-8ED715B54DD7}" type="datetimeFigureOut">
              <a:rPr lang="en-US" smtClean="0"/>
              <a:t>5/18/2023</a:t>
            </a:fld>
            <a:endParaRPr lang="en-US"/>
          </a:p>
        </p:txBody>
      </p:sp>
      <p:sp>
        <p:nvSpPr>
          <p:cNvPr id="5" name="Footer Placeholder 4">
            <a:extLst>
              <a:ext uri="{FF2B5EF4-FFF2-40B4-BE49-F238E27FC236}">
                <a16:creationId xmlns:a16="http://schemas.microsoft.com/office/drawing/2014/main" id="{78DF7F8F-209E-8947-A006-10244B25A3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4100A-30CB-2343-826A-C74F60B9DCAD}"/>
              </a:ext>
            </a:extLst>
          </p:cNvPr>
          <p:cNvSpPr>
            <a:spLocks noGrp="1"/>
          </p:cNvSpPr>
          <p:nvPr>
            <p:ph type="sldNum" sz="quarter" idx="12"/>
          </p:nvPr>
        </p:nvSpPr>
        <p:spPr/>
        <p:txBody>
          <a:bodyPr/>
          <a:lstStyle/>
          <a:p>
            <a:fld id="{CFE9B1BC-30BB-EA44-809D-EC3AE787A641}" type="slidenum">
              <a:rPr lang="en-US" smtClean="0"/>
              <a:t>‹#›</a:t>
            </a:fld>
            <a:endParaRPr lang="en-US"/>
          </a:p>
        </p:txBody>
      </p:sp>
    </p:spTree>
    <p:extLst>
      <p:ext uri="{BB962C8B-B14F-4D97-AF65-F5344CB8AC3E}">
        <p14:creationId xmlns:p14="http://schemas.microsoft.com/office/powerpoint/2010/main" val="1497180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4DC1-2FA6-1349-8A95-35C215A70B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B07E81-E165-7842-9AE2-098752C6941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3BFBBE-16E4-C141-8218-86209F9A4B61}"/>
              </a:ext>
            </a:extLst>
          </p:cNvPr>
          <p:cNvSpPr>
            <a:spLocks noGrp="1"/>
          </p:cNvSpPr>
          <p:nvPr>
            <p:ph type="dt" sz="half" idx="10"/>
          </p:nvPr>
        </p:nvSpPr>
        <p:spPr/>
        <p:txBody>
          <a:bodyPr/>
          <a:lstStyle/>
          <a:p>
            <a:fld id="{D07F99FF-61F6-ED40-9AC3-8ED715B54DD7}" type="datetimeFigureOut">
              <a:rPr lang="en-US" smtClean="0"/>
              <a:t>5/18/2023</a:t>
            </a:fld>
            <a:endParaRPr lang="en-US"/>
          </a:p>
        </p:txBody>
      </p:sp>
      <p:sp>
        <p:nvSpPr>
          <p:cNvPr id="5" name="Footer Placeholder 4">
            <a:extLst>
              <a:ext uri="{FF2B5EF4-FFF2-40B4-BE49-F238E27FC236}">
                <a16:creationId xmlns:a16="http://schemas.microsoft.com/office/drawing/2014/main" id="{20AF096A-66CD-9247-98C6-B33051C25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71CB1-6EE2-1A47-8405-70A3918F6AE9}"/>
              </a:ext>
            </a:extLst>
          </p:cNvPr>
          <p:cNvSpPr>
            <a:spLocks noGrp="1"/>
          </p:cNvSpPr>
          <p:nvPr>
            <p:ph type="sldNum" sz="quarter" idx="12"/>
          </p:nvPr>
        </p:nvSpPr>
        <p:spPr/>
        <p:txBody>
          <a:bodyPr/>
          <a:lstStyle/>
          <a:p>
            <a:fld id="{CFE9B1BC-30BB-EA44-809D-EC3AE787A641}" type="slidenum">
              <a:rPr lang="en-US" smtClean="0"/>
              <a:t>‹#›</a:t>
            </a:fld>
            <a:endParaRPr lang="en-US"/>
          </a:p>
        </p:txBody>
      </p:sp>
    </p:spTree>
    <p:extLst>
      <p:ext uri="{BB962C8B-B14F-4D97-AF65-F5344CB8AC3E}">
        <p14:creationId xmlns:p14="http://schemas.microsoft.com/office/powerpoint/2010/main" val="3278433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43BCD-6DD5-A248-84A2-1500B432BF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F845BE-3016-534B-BFCF-D31396E094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C30423-9CEA-5B48-8DCE-86D89E41465A}"/>
              </a:ext>
            </a:extLst>
          </p:cNvPr>
          <p:cNvSpPr>
            <a:spLocks noGrp="1"/>
          </p:cNvSpPr>
          <p:nvPr>
            <p:ph type="dt" sz="half" idx="10"/>
          </p:nvPr>
        </p:nvSpPr>
        <p:spPr/>
        <p:txBody>
          <a:bodyPr/>
          <a:lstStyle/>
          <a:p>
            <a:fld id="{D07F99FF-61F6-ED40-9AC3-8ED715B54DD7}" type="datetimeFigureOut">
              <a:rPr lang="en-US" smtClean="0"/>
              <a:t>5/18/2023</a:t>
            </a:fld>
            <a:endParaRPr lang="en-US"/>
          </a:p>
        </p:txBody>
      </p:sp>
      <p:sp>
        <p:nvSpPr>
          <p:cNvPr id="5" name="Footer Placeholder 4">
            <a:extLst>
              <a:ext uri="{FF2B5EF4-FFF2-40B4-BE49-F238E27FC236}">
                <a16:creationId xmlns:a16="http://schemas.microsoft.com/office/drawing/2014/main" id="{D8495BD2-F23F-994A-B898-B21F87BBC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6E88A-703C-7C46-9F22-2319EE05492A}"/>
              </a:ext>
            </a:extLst>
          </p:cNvPr>
          <p:cNvSpPr>
            <a:spLocks noGrp="1"/>
          </p:cNvSpPr>
          <p:nvPr>
            <p:ph type="sldNum" sz="quarter" idx="12"/>
          </p:nvPr>
        </p:nvSpPr>
        <p:spPr/>
        <p:txBody>
          <a:bodyPr/>
          <a:lstStyle/>
          <a:p>
            <a:fld id="{CFE9B1BC-30BB-EA44-809D-EC3AE787A641}" type="slidenum">
              <a:rPr lang="en-US" smtClean="0"/>
              <a:t>‹#›</a:t>
            </a:fld>
            <a:endParaRPr lang="en-US"/>
          </a:p>
        </p:txBody>
      </p:sp>
    </p:spTree>
    <p:extLst>
      <p:ext uri="{BB962C8B-B14F-4D97-AF65-F5344CB8AC3E}">
        <p14:creationId xmlns:p14="http://schemas.microsoft.com/office/powerpoint/2010/main" val="22585354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92A26-03F0-FA46-B1F2-2B568878BD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28704C-3A23-5F48-90D6-967990418E6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13F9A6-CD1D-904C-88EA-D8900543FC2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F0B64B-27F8-3042-8A75-F58347776B18}"/>
              </a:ext>
            </a:extLst>
          </p:cNvPr>
          <p:cNvSpPr>
            <a:spLocks noGrp="1"/>
          </p:cNvSpPr>
          <p:nvPr>
            <p:ph type="dt" sz="half" idx="10"/>
          </p:nvPr>
        </p:nvSpPr>
        <p:spPr/>
        <p:txBody>
          <a:bodyPr/>
          <a:lstStyle/>
          <a:p>
            <a:fld id="{D07F99FF-61F6-ED40-9AC3-8ED715B54DD7}" type="datetimeFigureOut">
              <a:rPr lang="en-US" smtClean="0"/>
              <a:t>5/18/2023</a:t>
            </a:fld>
            <a:endParaRPr lang="en-US"/>
          </a:p>
        </p:txBody>
      </p:sp>
      <p:sp>
        <p:nvSpPr>
          <p:cNvPr id="6" name="Footer Placeholder 5">
            <a:extLst>
              <a:ext uri="{FF2B5EF4-FFF2-40B4-BE49-F238E27FC236}">
                <a16:creationId xmlns:a16="http://schemas.microsoft.com/office/drawing/2014/main" id="{6410C68D-BC8F-C147-AE36-98F08E33B7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C1133F-2917-0241-9507-69603AD9AF90}"/>
              </a:ext>
            </a:extLst>
          </p:cNvPr>
          <p:cNvSpPr>
            <a:spLocks noGrp="1"/>
          </p:cNvSpPr>
          <p:nvPr>
            <p:ph type="sldNum" sz="quarter" idx="12"/>
          </p:nvPr>
        </p:nvSpPr>
        <p:spPr/>
        <p:txBody>
          <a:bodyPr/>
          <a:lstStyle/>
          <a:p>
            <a:fld id="{CFE9B1BC-30BB-EA44-809D-EC3AE787A641}" type="slidenum">
              <a:rPr lang="en-US" smtClean="0"/>
              <a:t>‹#›</a:t>
            </a:fld>
            <a:endParaRPr lang="en-US"/>
          </a:p>
        </p:txBody>
      </p:sp>
    </p:spTree>
    <p:extLst>
      <p:ext uri="{BB962C8B-B14F-4D97-AF65-F5344CB8AC3E}">
        <p14:creationId xmlns:p14="http://schemas.microsoft.com/office/powerpoint/2010/main" val="680521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10748-9423-CA42-B9B9-55A287FE15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F77DA6-4631-384A-BB63-2234752A0C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73934A-4563-F140-AB88-8813A3DE4BC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B41763-9D96-FA46-8DA5-D8909EB308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EDFE2C6-DFC0-C941-9D62-6253D3734D0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3B4D98-D2E5-3547-9A13-6955D1CFB30C}"/>
              </a:ext>
            </a:extLst>
          </p:cNvPr>
          <p:cNvSpPr>
            <a:spLocks noGrp="1"/>
          </p:cNvSpPr>
          <p:nvPr>
            <p:ph type="dt" sz="half" idx="10"/>
          </p:nvPr>
        </p:nvSpPr>
        <p:spPr/>
        <p:txBody>
          <a:bodyPr/>
          <a:lstStyle/>
          <a:p>
            <a:fld id="{D07F99FF-61F6-ED40-9AC3-8ED715B54DD7}" type="datetimeFigureOut">
              <a:rPr lang="en-US" smtClean="0"/>
              <a:t>5/18/2023</a:t>
            </a:fld>
            <a:endParaRPr lang="en-US"/>
          </a:p>
        </p:txBody>
      </p:sp>
      <p:sp>
        <p:nvSpPr>
          <p:cNvPr id="8" name="Footer Placeholder 7">
            <a:extLst>
              <a:ext uri="{FF2B5EF4-FFF2-40B4-BE49-F238E27FC236}">
                <a16:creationId xmlns:a16="http://schemas.microsoft.com/office/drawing/2014/main" id="{FCA73495-E818-614F-A86C-D58A516E0D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D43BF8-01FE-A744-B81E-EBA85D4307EF}"/>
              </a:ext>
            </a:extLst>
          </p:cNvPr>
          <p:cNvSpPr>
            <a:spLocks noGrp="1"/>
          </p:cNvSpPr>
          <p:nvPr>
            <p:ph type="sldNum" sz="quarter" idx="12"/>
          </p:nvPr>
        </p:nvSpPr>
        <p:spPr/>
        <p:txBody>
          <a:bodyPr/>
          <a:lstStyle/>
          <a:p>
            <a:fld id="{CFE9B1BC-30BB-EA44-809D-EC3AE787A641}" type="slidenum">
              <a:rPr lang="en-US" smtClean="0"/>
              <a:t>‹#›</a:t>
            </a:fld>
            <a:endParaRPr lang="en-US"/>
          </a:p>
        </p:txBody>
      </p:sp>
    </p:spTree>
    <p:extLst>
      <p:ext uri="{BB962C8B-B14F-4D97-AF65-F5344CB8AC3E}">
        <p14:creationId xmlns:p14="http://schemas.microsoft.com/office/powerpoint/2010/main" val="2173036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36734-0E89-5048-9617-79A5AAA323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73B646-4BF2-494A-8C3D-15F6B9031281}"/>
              </a:ext>
            </a:extLst>
          </p:cNvPr>
          <p:cNvSpPr>
            <a:spLocks noGrp="1"/>
          </p:cNvSpPr>
          <p:nvPr>
            <p:ph type="dt" sz="half" idx="10"/>
          </p:nvPr>
        </p:nvSpPr>
        <p:spPr/>
        <p:txBody>
          <a:bodyPr/>
          <a:lstStyle/>
          <a:p>
            <a:fld id="{D07F99FF-61F6-ED40-9AC3-8ED715B54DD7}" type="datetimeFigureOut">
              <a:rPr lang="en-US" smtClean="0"/>
              <a:t>5/18/2023</a:t>
            </a:fld>
            <a:endParaRPr lang="en-US"/>
          </a:p>
        </p:txBody>
      </p:sp>
      <p:sp>
        <p:nvSpPr>
          <p:cNvPr id="4" name="Footer Placeholder 3">
            <a:extLst>
              <a:ext uri="{FF2B5EF4-FFF2-40B4-BE49-F238E27FC236}">
                <a16:creationId xmlns:a16="http://schemas.microsoft.com/office/drawing/2014/main" id="{80421077-5533-EE4B-9DA8-F5387DB1C3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E1461E-DC02-7B45-A3E0-0A24E4BD09F9}"/>
              </a:ext>
            </a:extLst>
          </p:cNvPr>
          <p:cNvSpPr>
            <a:spLocks noGrp="1"/>
          </p:cNvSpPr>
          <p:nvPr>
            <p:ph type="sldNum" sz="quarter" idx="12"/>
          </p:nvPr>
        </p:nvSpPr>
        <p:spPr/>
        <p:txBody>
          <a:bodyPr/>
          <a:lstStyle/>
          <a:p>
            <a:fld id="{CFE9B1BC-30BB-EA44-809D-EC3AE787A641}" type="slidenum">
              <a:rPr lang="en-US" smtClean="0"/>
              <a:t>‹#›</a:t>
            </a:fld>
            <a:endParaRPr lang="en-US"/>
          </a:p>
        </p:txBody>
      </p:sp>
    </p:spTree>
    <p:extLst>
      <p:ext uri="{BB962C8B-B14F-4D97-AF65-F5344CB8AC3E}">
        <p14:creationId xmlns:p14="http://schemas.microsoft.com/office/powerpoint/2010/main" val="3666315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106DD-B0FB-3DC7-11A5-4C29E9692A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FFD6F5-AE46-8FBF-82F3-4103BCB391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44AFC0-DA77-F844-9C86-CD66B23781AC}"/>
              </a:ext>
            </a:extLst>
          </p:cNvPr>
          <p:cNvSpPr>
            <a:spLocks noGrp="1"/>
          </p:cNvSpPr>
          <p:nvPr>
            <p:ph type="dt" sz="half" idx="10"/>
          </p:nvPr>
        </p:nvSpPr>
        <p:spPr/>
        <p:txBody>
          <a:bodyPr/>
          <a:lstStyle/>
          <a:p>
            <a:fld id="{5B4162F0-A2E3-4CF4-8171-F01442C2967D}" type="datetimeFigureOut">
              <a:rPr lang="en-GB" smtClean="0"/>
              <a:t>18/05/2023</a:t>
            </a:fld>
            <a:endParaRPr lang="en-GB"/>
          </a:p>
        </p:txBody>
      </p:sp>
      <p:sp>
        <p:nvSpPr>
          <p:cNvPr id="5" name="Footer Placeholder 4">
            <a:extLst>
              <a:ext uri="{FF2B5EF4-FFF2-40B4-BE49-F238E27FC236}">
                <a16:creationId xmlns:a16="http://schemas.microsoft.com/office/drawing/2014/main" id="{A5382374-2F2C-D023-4E05-496AEB3B71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EF6C8E-0B5A-146F-B83C-4580129D145F}"/>
              </a:ext>
            </a:extLst>
          </p:cNvPr>
          <p:cNvSpPr>
            <a:spLocks noGrp="1"/>
          </p:cNvSpPr>
          <p:nvPr>
            <p:ph type="sldNum" sz="quarter" idx="12"/>
          </p:nvPr>
        </p:nvSpPr>
        <p:spPr/>
        <p:txBody>
          <a:bodyPr/>
          <a:lstStyle/>
          <a:p>
            <a:fld id="{2DA5C98E-A525-4828-AB6E-0C3344CBE481}" type="slidenum">
              <a:rPr lang="en-GB" smtClean="0"/>
              <a:t>‹#›</a:t>
            </a:fld>
            <a:endParaRPr lang="en-GB"/>
          </a:p>
        </p:txBody>
      </p:sp>
    </p:spTree>
    <p:extLst>
      <p:ext uri="{BB962C8B-B14F-4D97-AF65-F5344CB8AC3E}">
        <p14:creationId xmlns:p14="http://schemas.microsoft.com/office/powerpoint/2010/main" val="4262539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BFD1DE-6286-C649-B87C-9D4A7AB2261B}"/>
              </a:ext>
            </a:extLst>
          </p:cNvPr>
          <p:cNvSpPr>
            <a:spLocks noGrp="1"/>
          </p:cNvSpPr>
          <p:nvPr>
            <p:ph type="dt" sz="half" idx="10"/>
          </p:nvPr>
        </p:nvSpPr>
        <p:spPr/>
        <p:txBody>
          <a:bodyPr/>
          <a:lstStyle/>
          <a:p>
            <a:fld id="{D07F99FF-61F6-ED40-9AC3-8ED715B54DD7}" type="datetimeFigureOut">
              <a:rPr lang="en-US" smtClean="0"/>
              <a:t>5/18/2023</a:t>
            </a:fld>
            <a:endParaRPr lang="en-US"/>
          </a:p>
        </p:txBody>
      </p:sp>
      <p:sp>
        <p:nvSpPr>
          <p:cNvPr id="3" name="Footer Placeholder 2">
            <a:extLst>
              <a:ext uri="{FF2B5EF4-FFF2-40B4-BE49-F238E27FC236}">
                <a16:creationId xmlns:a16="http://schemas.microsoft.com/office/drawing/2014/main" id="{47B858E4-61EC-4F43-9A0B-6011073C36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4B0813-0793-EB4D-8040-ACE51F0F33C2}"/>
              </a:ext>
            </a:extLst>
          </p:cNvPr>
          <p:cNvSpPr>
            <a:spLocks noGrp="1"/>
          </p:cNvSpPr>
          <p:nvPr>
            <p:ph type="sldNum" sz="quarter" idx="12"/>
          </p:nvPr>
        </p:nvSpPr>
        <p:spPr/>
        <p:txBody>
          <a:bodyPr/>
          <a:lstStyle/>
          <a:p>
            <a:fld id="{CFE9B1BC-30BB-EA44-809D-EC3AE787A641}" type="slidenum">
              <a:rPr lang="en-US" smtClean="0"/>
              <a:t>‹#›</a:t>
            </a:fld>
            <a:endParaRPr lang="en-US"/>
          </a:p>
        </p:txBody>
      </p:sp>
    </p:spTree>
    <p:extLst>
      <p:ext uri="{BB962C8B-B14F-4D97-AF65-F5344CB8AC3E}">
        <p14:creationId xmlns:p14="http://schemas.microsoft.com/office/powerpoint/2010/main" val="2066717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7A33-DAA5-3D4B-9AFB-A6F14BC7B3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5A20F3-A7CF-D54A-8E5E-0C564384A5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21B3CA-6D8C-6047-B4A9-716E8678C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C24A923-3752-564B-9B91-A639122C6E00}"/>
              </a:ext>
            </a:extLst>
          </p:cNvPr>
          <p:cNvSpPr>
            <a:spLocks noGrp="1"/>
          </p:cNvSpPr>
          <p:nvPr>
            <p:ph type="dt" sz="half" idx="10"/>
          </p:nvPr>
        </p:nvSpPr>
        <p:spPr/>
        <p:txBody>
          <a:bodyPr/>
          <a:lstStyle/>
          <a:p>
            <a:fld id="{D07F99FF-61F6-ED40-9AC3-8ED715B54DD7}" type="datetimeFigureOut">
              <a:rPr lang="en-US" smtClean="0"/>
              <a:t>5/18/2023</a:t>
            </a:fld>
            <a:endParaRPr lang="en-US"/>
          </a:p>
        </p:txBody>
      </p:sp>
      <p:sp>
        <p:nvSpPr>
          <p:cNvPr id="6" name="Footer Placeholder 5">
            <a:extLst>
              <a:ext uri="{FF2B5EF4-FFF2-40B4-BE49-F238E27FC236}">
                <a16:creationId xmlns:a16="http://schemas.microsoft.com/office/drawing/2014/main" id="{B53D6BBE-3E39-214D-BB17-D311490C95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EC419F-BEB5-1847-A7D0-927531C679FD}"/>
              </a:ext>
            </a:extLst>
          </p:cNvPr>
          <p:cNvSpPr>
            <a:spLocks noGrp="1"/>
          </p:cNvSpPr>
          <p:nvPr>
            <p:ph type="sldNum" sz="quarter" idx="12"/>
          </p:nvPr>
        </p:nvSpPr>
        <p:spPr/>
        <p:txBody>
          <a:bodyPr/>
          <a:lstStyle/>
          <a:p>
            <a:fld id="{CFE9B1BC-30BB-EA44-809D-EC3AE787A641}" type="slidenum">
              <a:rPr lang="en-US" smtClean="0"/>
              <a:t>‹#›</a:t>
            </a:fld>
            <a:endParaRPr lang="en-US"/>
          </a:p>
        </p:txBody>
      </p:sp>
    </p:spTree>
    <p:extLst>
      <p:ext uri="{BB962C8B-B14F-4D97-AF65-F5344CB8AC3E}">
        <p14:creationId xmlns:p14="http://schemas.microsoft.com/office/powerpoint/2010/main" val="26630038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7E3A9-2348-0843-9652-01E8FE40EF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1F633A-C874-3349-9A1E-622A0F4E3E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091EC1-A3A6-0C49-8CAD-F9E36579E4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25280A-CCA4-C24B-BE69-DDEF1E92FEE4}"/>
              </a:ext>
            </a:extLst>
          </p:cNvPr>
          <p:cNvSpPr>
            <a:spLocks noGrp="1"/>
          </p:cNvSpPr>
          <p:nvPr>
            <p:ph type="dt" sz="half" idx="10"/>
          </p:nvPr>
        </p:nvSpPr>
        <p:spPr/>
        <p:txBody>
          <a:bodyPr/>
          <a:lstStyle/>
          <a:p>
            <a:fld id="{D07F99FF-61F6-ED40-9AC3-8ED715B54DD7}" type="datetimeFigureOut">
              <a:rPr lang="en-US" smtClean="0"/>
              <a:t>5/18/2023</a:t>
            </a:fld>
            <a:endParaRPr lang="en-US"/>
          </a:p>
        </p:txBody>
      </p:sp>
      <p:sp>
        <p:nvSpPr>
          <p:cNvPr id="6" name="Footer Placeholder 5">
            <a:extLst>
              <a:ext uri="{FF2B5EF4-FFF2-40B4-BE49-F238E27FC236}">
                <a16:creationId xmlns:a16="http://schemas.microsoft.com/office/drawing/2014/main" id="{46ED6734-B0DD-234E-8D83-3ABDF68F00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42201A-8816-784F-81FC-14607971F990}"/>
              </a:ext>
            </a:extLst>
          </p:cNvPr>
          <p:cNvSpPr>
            <a:spLocks noGrp="1"/>
          </p:cNvSpPr>
          <p:nvPr>
            <p:ph type="sldNum" sz="quarter" idx="12"/>
          </p:nvPr>
        </p:nvSpPr>
        <p:spPr/>
        <p:txBody>
          <a:bodyPr/>
          <a:lstStyle/>
          <a:p>
            <a:fld id="{CFE9B1BC-30BB-EA44-809D-EC3AE787A641}" type="slidenum">
              <a:rPr lang="en-US" smtClean="0"/>
              <a:t>‹#›</a:t>
            </a:fld>
            <a:endParaRPr lang="en-US"/>
          </a:p>
        </p:txBody>
      </p:sp>
    </p:spTree>
    <p:extLst>
      <p:ext uri="{BB962C8B-B14F-4D97-AF65-F5344CB8AC3E}">
        <p14:creationId xmlns:p14="http://schemas.microsoft.com/office/powerpoint/2010/main" val="3689218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FC6CB-CAA5-B94D-9964-048AAA7072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0AF802-98BA-FB45-B4AE-B7F20626B2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88C627-258A-884A-848D-6665E350A8BC}"/>
              </a:ext>
            </a:extLst>
          </p:cNvPr>
          <p:cNvSpPr>
            <a:spLocks noGrp="1"/>
          </p:cNvSpPr>
          <p:nvPr>
            <p:ph type="dt" sz="half" idx="10"/>
          </p:nvPr>
        </p:nvSpPr>
        <p:spPr/>
        <p:txBody>
          <a:bodyPr/>
          <a:lstStyle/>
          <a:p>
            <a:fld id="{D07F99FF-61F6-ED40-9AC3-8ED715B54DD7}" type="datetimeFigureOut">
              <a:rPr lang="en-US" smtClean="0"/>
              <a:t>5/18/2023</a:t>
            </a:fld>
            <a:endParaRPr lang="en-US"/>
          </a:p>
        </p:txBody>
      </p:sp>
      <p:sp>
        <p:nvSpPr>
          <p:cNvPr id="5" name="Footer Placeholder 4">
            <a:extLst>
              <a:ext uri="{FF2B5EF4-FFF2-40B4-BE49-F238E27FC236}">
                <a16:creationId xmlns:a16="http://schemas.microsoft.com/office/drawing/2014/main" id="{2CA6AF0B-357B-554A-B943-7D4C51914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51D7B-66DD-CA40-B40B-18BD3D587979}"/>
              </a:ext>
            </a:extLst>
          </p:cNvPr>
          <p:cNvSpPr>
            <a:spLocks noGrp="1"/>
          </p:cNvSpPr>
          <p:nvPr>
            <p:ph type="sldNum" sz="quarter" idx="12"/>
          </p:nvPr>
        </p:nvSpPr>
        <p:spPr/>
        <p:txBody>
          <a:bodyPr/>
          <a:lstStyle/>
          <a:p>
            <a:fld id="{CFE9B1BC-30BB-EA44-809D-EC3AE787A641}" type="slidenum">
              <a:rPr lang="en-US" smtClean="0"/>
              <a:t>‹#›</a:t>
            </a:fld>
            <a:endParaRPr lang="en-US"/>
          </a:p>
        </p:txBody>
      </p:sp>
    </p:spTree>
    <p:extLst>
      <p:ext uri="{BB962C8B-B14F-4D97-AF65-F5344CB8AC3E}">
        <p14:creationId xmlns:p14="http://schemas.microsoft.com/office/powerpoint/2010/main" val="2476515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ED7829-BE40-4640-A72D-74F4EBE688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681D9E-2165-3648-ACCB-95FE106C861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B1CE4-153D-994B-83E8-02E76795FE87}"/>
              </a:ext>
            </a:extLst>
          </p:cNvPr>
          <p:cNvSpPr>
            <a:spLocks noGrp="1"/>
          </p:cNvSpPr>
          <p:nvPr>
            <p:ph type="dt" sz="half" idx="10"/>
          </p:nvPr>
        </p:nvSpPr>
        <p:spPr/>
        <p:txBody>
          <a:bodyPr/>
          <a:lstStyle/>
          <a:p>
            <a:fld id="{D07F99FF-61F6-ED40-9AC3-8ED715B54DD7}" type="datetimeFigureOut">
              <a:rPr lang="en-US" smtClean="0"/>
              <a:t>5/18/2023</a:t>
            </a:fld>
            <a:endParaRPr lang="en-US"/>
          </a:p>
        </p:txBody>
      </p:sp>
      <p:sp>
        <p:nvSpPr>
          <p:cNvPr id="5" name="Footer Placeholder 4">
            <a:extLst>
              <a:ext uri="{FF2B5EF4-FFF2-40B4-BE49-F238E27FC236}">
                <a16:creationId xmlns:a16="http://schemas.microsoft.com/office/drawing/2014/main" id="{EF9376B8-4278-6140-94FB-CBEAF6CCD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57273-ABCE-AC45-A06B-C0093E5B28BB}"/>
              </a:ext>
            </a:extLst>
          </p:cNvPr>
          <p:cNvSpPr>
            <a:spLocks noGrp="1"/>
          </p:cNvSpPr>
          <p:nvPr>
            <p:ph type="sldNum" sz="quarter" idx="12"/>
          </p:nvPr>
        </p:nvSpPr>
        <p:spPr/>
        <p:txBody>
          <a:bodyPr/>
          <a:lstStyle/>
          <a:p>
            <a:fld id="{CFE9B1BC-30BB-EA44-809D-EC3AE787A641}" type="slidenum">
              <a:rPr lang="en-US" smtClean="0"/>
              <a:t>‹#›</a:t>
            </a:fld>
            <a:endParaRPr lang="en-US"/>
          </a:p>
        </p:txBody>
      </p:sp>
    </p:spTree>
    <p:extLst>
      <p:ext uri="{BB962C8B-B14F-4D97-AF65-F5344CB8AC3E}">
        <p14:creationId xmlns:p14="http://schemas.microsoft.com/office/powerpoint/2010/main" val="32299324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4207427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4417196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836774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9813315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510913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F020E-5FC4-C227-CEB5-5121B62688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D58482-BA44-0C40-1527-5B94C696E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B4A6082-9BF3-282F-A08F-949EB7928B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A8956C-C17D-8DF3-83B0-A8F7EED41806}"/>
              </a:ext>
            </a:extLst>
          </p:cNvPr>
          <p:cNvSpPr>
            <a:spLocks noGrp="1"/>
          </p:cNvSpPr>
          <p:nvPr>
            <p:ph type="dt" sz="half" idx="10"/>
          </p:nvPr>
        </p:nvSpPr>
        <p:spPr/>
        <p:txBody>
          <a:bodyPr/>
          <a:lstStyle/>
          <a:p>
            <a:fld id="{5B4162F0-A2E3-4CF4-8171-F01442C2967D}" type="datetimeFigureOut">
              <a:rPr lang="en-GB" smtClean="0"/>
              <a:t>18/05/2023</a:t>
            </a:fld>
            <a:endParaRPr lang="en-GB"/>
          </a:p>
        </p:txBody>
      </p:sp>
      <p:sp>
        <p:nvSpPr>
          <p:cNvPr id="6" name="Footer Placeholder 5">
            <a:extLst>
              <a:ext uri="{FF2B5EF4-FFF2-40B4-BE49-F238E27FC236}">
                <a16:creationId xmlns:a16="http://schemas.microsoft.com/office/drawing/2014/main" id="{01D9D6B4-1F1F-6B5D-8D44-EE0E9E95DF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49AB1B-5F0C-C985-755F-323A49D3F5DF}"/>
              </a:ext>
            </a:extLst>
          </p:cNvPr>
          <p:cNvSpPr>
            <a:spLocks noGrp="1"/>
          </p:cNvSpPr>
          <p:nvPr>
            <p:ph type="sldNum" sz="quarter" idx="12"/>
          </p:nvPr>
        </p:nvSpPr>
        <p:spPr/>
        <p:txBody>
          <a:bodyPr/>
          <a:lstStyle/>
          <a:p>
            <a:fld id="{2DA5C98E-A525-4828-AB6E-0C3344CBE481}" type="slidenum">
              <a:rPr lang="en-GB" smtClean="0"/>
              <a:t>‹#›</a:t>
            </a:fld>
            <a:endParaRPr lang="en-GB"/>
          </a:p>
        </p:txBody>
      </p:sp>
    </p:spTree>
    <p:extLst>
      <p:ext uri="{BB962C8B-B14F-4D97-AF65-F5344CB8AC3E}">
        <p14:creationId xmlns:p14="http://schemas.microsoft.com/office/powerpoint/2010/main" val="6296644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41816729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5245232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8815684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779982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20454926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14524913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5/18/2023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459736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94251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52490916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05636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D3AEB-A54F-33F0-C712-9F5F1D3256B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6A4167-C3A2-F2FC-F92C-F4CED7089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243C04-D204-3C85-4360-F9E955A83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8F3A06E-30E6-2C09-3295-4E062D922C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201D82-E2B1-9BD8-3B76-89D1B1EDA9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03806D-1237-EB47-543F-6CE89142E3AA}"/>
              </a:ext>
            </a:extLst>
          </p:cNvPr>
          <p:cNvSpPr>
            <a:spLocks noGrp="1"/>
          </p:cNvSpPr>
          <p:nvPr>
            <p:ph type="dt" sz="half" idx="10"/>
          </p:nvPr>
        </p:nvSpPr>
        <p:spPr/>
        <p:txBody>
          <a:bodyPr/>
          <a:lstStyle/>
          <a:p>
            <a:fld id="{5B4162F0-A2E3-4CF4-8171-F01442C2967D}" type="datetimeFigureOut">
              <a:rPr lang="en-GB" smtClean="0"/>
              <a:t>18/05/2023</a:t>
            </a:fld>
            <a:endParaRPr lang="en-GB"/>
          </a:p>
        </p:txBody>
      </p:sp>
      <p:sp>
        <p:nvSpPr>
          <p:cNvPr id="8" name="Footer Placeholder 7">
            <a:extLst>
              <a:ext uri="{FF2B5EF4-FFF2-40B4-BE49-F238E27FC236}">
                <a16:creationId xmlns:a16="http://schemas.microsoft.com/office/drawing/2014/main" id="{CD854B54-886A-D488-F05D-8D08EC4FC68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60FCDA3-4D9D-C467-528F-043DD3E273DC}"/>
              </a:ext>
            </a:extLst>
          </p:cNvPr>
          <p:cNvSpPr>
            <a:spLocks noGrp="1"/>
          </p:cNvSpPr>
          <p:nvPr>
            <p:ph type="sldNum" sz="quarter" idx="12"/>
          </p:nvPr>
        </p:nvSpPr>
        <p:spPr/>
        <p:txBody>
          <a:bodyPr/>
          <a:lstStyle/>
          <a:p>
            <a:fld id="{2DA5C98E-A525-4828-AB6E-0C3344CBE481}" type="slidenum">
              <a:rPr lang="en-GB" smtClean="0"/>
              <a:t>‹#›</a:t>
            </a:fld>
            <a:endParaRPr lang="en-GB"/>
          </a:p>
        </p:txBody>
      </p:sp>
    </p:spTree>
    <p:extLst>
      <p:ext uri="{BB962C8B-B14F-4D97-AF65-F5344CB8AC3E}">
        <p14:creationId xmlns:p14="http://schemas.microsoft.com/office/powerpoint/2010/main" val="2672622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4_Diapositive de titr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0157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5635" y="2420889"/>
            <a:ext cx="1563273" cy="1467041"/>
          </a:xfrm>
          <a:prstGeom prst="rect">
            <a:avLst/>
          </a:prstGeom>
        </p:spPr>
      </p:pic>
    </p:spTree>
    <p:extLst>
      <p:ext uri="{BB962C8B-B14F-4D97-AF65-F5344CB8AC3E}">
        <p14:creationId xmlns:p14="http://schemas.microsoft.com/office/powerpoint/2010/main" val="6665939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lvl1pPr>
              <a:defRPr>
                <a:effectLst/>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428292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9956800" cy="1143000"/>
          </a:xfrm>
        </p:spPr>
        <p:txBody>
          <a:bodyPr/>
          <a:lstStyle/>
          <a:p>
            <a:r>
              <a:rPr kumimoji="0" lang="fr-CH"/>
              <a:t>Click to edit Master title style</a:t>
            </a:r>
            <a:endParaRPr kumimoji="0" lang="en-US"/>
          </a:p>
        </p:txBody>
      </p:sp>
      <p:sp>
        <p:nvSpPr>
          <p:cNvPr id="3" name="Espace réservé du contenu 2"/>
          <p:cNvSpPr>
            <a:spLocks noGrp="1"/>
          </p:cNvSpPr>
          <p:nvPr>
            <p:ph sz="half" idx="1"/>
          </p:nvPr>
        </p:nvSpPr>
        <p:spPr>
          <a:xfrm>
            <a:off x="609600" y="1600201"/>
            <a:ext cx="4876800" cy="4350384"/>
          </a:xfrm>
        </p:spPr>
        <p:txBody>
          <a:bodyPr/>
          <a:lstStyle>
            <a:lvl1pPr>
              <a:defRPr sz="3467"/>
            </a:lvl1pPr>
            <a:lvl2pPr>
              <a:defRPr sz="2933"/>
            </a:lvl2pPr>
            <a:lvl3pPr>
              <a:defRPr sz="2667"/>
            </a:lvl3pPr>
            <a:lvl4pPr>
              <a:defRPr sz="2400"/>
            </a:lvl4pPr>
            <a:lvl5pPr>
              <a:defRPr sz="24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4" name="Espace réservé du contenu 3"/>
          <p:cNvSpPr>
            <a:spLocks noGrp="1"/>
          </p:cNvSpPr>
          <p:nvPr>
            <p:ph sz="half" idx="2"/>
          </p:nvPr>
        </p:nvSpPr>
        <p:spPr>
          <a:xfrm>
            <a:off x="5689600" y="1600201"/>
            <a:ext cx="4876800" cy="4350385"/>
          </a:xfrm>
        </p:spPr>
        <p:txBody>
          <a:bodyPr/>
          <a:lstStyle>
            <a:lvl1pPr>
              <a:defRPr sz="3467"/>
            </a:lvl1pPr>
            <a:lvl2pPr>
              <a:defRPr sz="2933"/>
            </a:lvl2pPr>
            <a:lvl3pPr>
              <a:defRPr sz="2667"/>
            </a:lvl3pPr>
            <a:lvl4pPr>
              <a:defRPr sz="2400"/>
            </a:lvl4pPr>
            <a:lvl5pPr>
              <a:defRPr sz="24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8" name="Date Placeholder 1"/>
          <p:cNvSpPr>
            <a:spLocks noGrp="1"/>
          </p:cNvSpPr>
          <p:nvPr>
            <p:ph type="dt" sz="half" idx="10"/>
          </p:nvPr>
        </p:nvSpPr>
        <p:spPr>
          <a:xfrm>
            <a:off x="3959113" y="6362378"/>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a:t>23/11/2018</a:t>
            </a:r>
            <a:endParaRPr lang="en-US" dirty="0"/>
          </a:p>
        </p:txBody>
      </p:sp>
      <p:sp>
        <p:nvSpPr>
          <p:cNvPr id="9"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Etude FCC</a:t>
            </a:r>
            <a:endParaRPr lang="en-US" dirty="0"/>
          </a:p>
        </p:txBody>
      </p:sp>
      <p:sp>
        <p:nvSpPr>
          <p:cNvPr id="10"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1265673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320"/>
            <a:ext cx="9960864" cy="1143000"/>
          </a:xfrm>
        </p:spPr>
        <p:txBody>
          <a:bodyPr anchor="ctr"/>
          <a:lstStyle>
            <a:lvl1pPr algn="l">
              <a:defRPr sz="4600"/>
            </a:lvl1pPr>
          </a:lstStyle>
          <a:p>
            <a:r>
              <a:rPr kumimoji="0" lang="fr-CH"/>
              <a:t>Click to edit Master title style</a:t>
            </a:r>
            <a:endParaRPr kumimoji="0" lang="en-US"/>
          </a:p>
        </p:txBody>
      </p:sp>
      <p:sp>
        <p:nvSpPr>
          <p:cNvPr id="3"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C313C2E-7FA5-4B7C-A308-45FA82448DF2}" type="datetime1">
              <a:rPr lang="en-US" smtClean="0"/>
              <a:t>5/18/2023</a:t>
            </a:fld>
            <a:endParaRPr lang="en-US" dirty="0"/>
          </a:p>
        </p:txBody>
      </p:sp>
      <p:sp>
        <p:nvSpPr>
          <p:cNvPr id="4"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Document reference</a:t>
            </a:r>
          </a:p>
        </p:txBody>
      </p:sp>
      <p:sp>
        <p:nvSpPr>
          <p:cNvPr id="5"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0744615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12/15/21</a:t>
            </a:r>
          </a:p>
        </p:txBody>
      </p:sp>
      <p:sp>
        <p:nvSpPr>
          <p:cNvPr id="5" name="Footer Placeholder 4"/>
          <p:cNvSpPr>
            <a:spLocks noGrp="1"/>
          </p:cNvSpPr>
          <p:nvPr>
            <p:ph type="ftr" sz="quarter" idx="11"/>
          </p:nvPr>
        </p:nvSpPr>
        <p:spPr/>
        <p:txBody>
          <a:bodyPr/>
          <a:lstStyle/>
          <a:p>
            <a:r>
              <a:rPr lang="en-US"/>
              <a:t>Snowmass Agora: Linear Colliders</a:t>
            </a:r>
          </a:p>
        </p:txBody>
      </p:sp>
      <p:sp>
        <p:nvSpPr>
          <p:cNvPr id="6" name="Slide Number Placeholder 5"/>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35080991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12/15/21</a:t>
            </a:r>
            <a:endParaRPr lang="en-US" dirty="0"/>
          </a:p>
        </p:txBody>
      </p:sp>
      <p:sp>
        <p:nvSpPr>
          <p:cNvPr id="5" name="Footer Placeholder 4"/>
          <p:cNvSpPr>
            <a:spLocks noGrp="1"/>
          </p:cNvSpPr>
          <p:nvPr>
            <p:ph type="ftr" sz="quarter" idx="11"/>
          </p:nvPr>
        </p:nvSpPr>
        <p:spPr/>
        <p:txBody>
          <a:bodyPr/>
          <a:lstStyle/>
          <a:p>
            <a:r>
              <a:rPr lang="en-US"/>
              <a:t>Snowmass Agora: Linear Colliders</a:t>
            </a:r>
            <a:endParaRPr lang="en-US" dirty="0"/>
          </a:p>
        </p:txBody>
      </p:sp>
      <p:sp>
        <p:nvSpPr>
          <p:cNvPr id="6" name="Slide Number Placeholder 5"/>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8141503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12/15/21</a:t>
            </a:r>
          </a:p>
        </p:txBody>
      </p:sp>
      <p:sp>
        <p:nvSpPr>
          <p:cNvPr id="5" name="Footer Placeholder 4"/>
          <p:cNvSpPr>
            <a:spLocks noGrp="1"/>
          </p:cNvSpPr>
          <p:nvPr>
            <p:ph type="ftr" sz="quarter" idx="11"/>
          </p:nvPr>
        </p:nvSpPr>
        <p:spPr/>
        <p:txBody>
          <a:bodyPr/>
          <a:lstStyle/>
          <a:p>
            <a:r>
              <a:rPr lang="en-US"/>
              <a:t>Snowmass Agora: Linear Colliders</a:t>
            </a:r>
          </a:p>
        </p:txBody>
      </p:sp>
      <p:sp>
        <p:nvSpPr>
          <p:cNvPr id="6" name="Slide Number Placeholder 5"/>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39267769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12/15/21</a:t>
            </a:r>
          </a:p>
        </p:txBody>
      </p:sp>
      <p:sp>
        <p:nvSpPr>
          <p:cNvPr id="6" name="Footer Placeholder 5"/>
          <p:cNvSpPr>
            <a:spLocks noGrp="1"/>
          </p:cNvSpPr>
          <p:nvPr>
            <p:ph type="ftr" sz="quarter" idx="11"/>
          </p:nvPr>
        </p:nvSpPr>
        <p:spPr/>
        <p:txBody>
          <a:bodyPr/>
          <a:lstStyle/>
          <a:p>
            <a:r>
              <a:rPr lang="en-US"/>
              <a:t>Snowmass Agora: Linear Colliders</a:t>
            </a:r>
          </a:p>
        </p:txBody>
      </p:sp>
      <p:sp>
        <p:nvSpPr>
          <p:cNvPr id="7" name="Slide Number Placeholder 6"/>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26727812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12/15/21</a:t>
            </a:r>
          </a:p>
        </p:txBody>
      </p:sp>
      <p:sp>
        <p:nvSpPr>
          <p:cNvPr id="8" name="Footer Placeholder 7"/>
          <p:cNvSpPr>
            <a:spLocks noGrp="1"/>
          </p:cNvSpPr>
          <p:nvPr>
            <p:ph type="ftr" sz="quarter" idx="11"/>
          </p:nvPr>
        </p:nvSpPr>
        <p:spPr/>
        <p:txBody>
          <a:bodyPr/>
          <a:lstStyle/>
          <a:p>
            <a:r>
              <a:rPr lang="en-US"/>
              <a:t>Snowmass Agora: Linear Colliders</a:t>
            </a:r>
          </a:p>
        </p:txBody>
      </p:sp>
      <p:sp>
        <p:nvSpPr>
          <p:cNvPr id="9" name="Slide Number Placeholder 8"/>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3978355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8B24F-F9FE-42DF-DB8D-F89BFCB5919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70868C8-8B77-27B0-2CA2-D7245A787E43}"/>
              </a:ext>
            </a:extLst>
          </p:cNvPr>
          <p:cNvSpPr>
            <a:spLocks noGrp="1"/>
          </p:cNvSpPr>
          <p:nvPr>
            <p:ph type="dt" sz="half" idx="10"/>
          </p:nvPr>
        </p:nvSpPr>
        <p:spPr/>
        <p:txBody>
          <a:bodyPr/>
          <a:lstStyle/>
          <a:p>
            <a:fld id="{5B4162F0-A2E3-4CF4-8171-F01442C2967D}" type="datetimeFigureOut">
              <a:rPr lang="en-GB" smtClean="0"/>
              <a:t>18/05/2023</a:t>
            </a:fld>
            <a:endParaRPr lang="en-GB"/>
          </a:p>
        </p:txBody>
      </p:sp>
      <p:sp>
        <p:nvSpPr>
          <p:cNvPr id="4" name="Footer Placeholder 3">
            <a:extLst>
              <a:ext uri="{FF2B5EF4-FFF2-40B4-BE49-F238E27FC236}">
                <a16:creationId xmlns:a16="http://schemas.microsoft.com/office/drawing/2014/main" id="{75B66B93-016F-08F2-8B51-08EFA94B8F4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CCAF1BF-2DF5-51FB-1298-A7253CF149F3}"/>
              </a:ext>
            </a:extLst>
          </p:cNvPr>
          <p:cNvSpPr>
            <a:spLocks noGrp="1"/>
          </p:cNvSpPr>
          <p:nvPr>
            <p:ph type="sldNum" sz="quarter" idx="12"/>
          </p:nvPr>
        </p:nvSpPr>
        <p:spPr/>
        <p:txBody>
          <a:bodyPr/>
          <a:lstStyle/>
          <a:p>
            <a:fld id="{2DA5C98E-A525-4828-AB6E-0C3344CBE481}" type="slidenum">
              <a:rPr lang="en-GB" smtClean="0"/>
              <a:t>‹#›</a:t>
            </a:fld>
            <a:endParaRPr lang="en-GB"/>
          </a:p>
        </p:txBody>
      </p:sp>
    </p:spTree>
    <p:extLst>
      <p:ext uri="{BB962C8B-B14F-4D97-AF65-F5344CB8AC3E}">
        <p14:creationId xmlns:p14="http://schemas.microsoft.com/office/powerpoint/2010/main" val="6043613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12/15/21</a:t>
            </a:r>
          </a:p>
        </p:txBody>
      </p:sp>
      <p:sp>
        <p:nvSpPr>
          <p:cNvPr id="4" name="Footer Placeholder 3"/>
          <p:cNvSpPr>
            <a:spLocks noGrp="1"/>
          </p:cNvSpPr>
          <p:nvPr>
            <p:ph type="ftr" sz="quarter" idx="11"/>
          </p:nvPr>
        </p:nvSpPr>
        <p:spPr/>
        <p:txBody>
          <a:bodyPr/>
          <a:lstStyle/>
          <a:p>
            <a:r>
              <a:rPr lang="en-US"/>
              <a:t>Snowmass Agora: Linear Colliders</a:t>
            </a:r>
          </a:p>
        </p:txBody>
      </p:sp>
      <p:sp>
        <p:nvSpPr>
          <p:cNvPr id="5" name="Slide Number Placeholder 4"/>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946444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12/15/21</a:t>
            </a:r>
          </a:p>
        </p:txBody>
      </p:sp>
      <p:sp>
        <p:nvSpPr>
          <p:cNvPr id="3" name="Footer Placeholder 2"/>
          <p:cNvSpPr>
            <a:spLocks noGrp="1"/>
          </p:cNvSpPr>
          <p:nvPr>
            <p:ph type="ftr" sz="quarter" idx="11"/>
          </p:nvPr>
        </p:nvSpPr>
        <p:spPr/>
        <p:txBody>
          <a:bodyPr/>
          <a:lstStyle/>
          <a:p>
            <a:r>
              <a:rPr lang="en-US"/>
              <a:t>Snowmass Agora: Linear Colliders</a:t>
            </a:r>
          </a:p>
        </p:txBody>
      </p:sp>
      <p:sp>
        <p:nvSpPr>
          <p:cNvPr id="4" name="Slide Number Placeholder 3"/>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13997493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12/15/21</a:t>
            </a:r>
          </a:p>
        </p:txBody>
      </p:sp>
      <p:sp>
        <p:nvSpPr>
          <p:cNvPr id="6" name="Footer Placeholder 5"/>
          <p:cNvSpPr>
            <a:spLocks noGrp="1"/>
          </p:cNvSpPr>
          <p:nvPr>
            <p:ph type="ftr" sz="quarter" idx="11"/>
          </p:nvPr>
        </p:nvSpPr>
        <p:spPr/>
        <p:txBody>
          <a:bodyPr/>
          <a:lstStyle/>
          <a:p>
            <a:r>
              <a:rPr lang="en-US"/>
              <a:t>Snowmass Agora: Linear Colliders</a:t>
            </a:r>
          </a:p>
        </p:txBody>
      </p:sp>
      <p:sp>
        <p:nvSpPr>
          <p:cNvPr id="7" name="Slide Number Placeholder 6"/>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8758974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12/15/21</a:t>
            </a:r>
          </a:p>
        </p:txBody>
      </p:sp>
      <p:sp>
        <p:nvSpPr>
          <p:cNvPr id="6" name="Footer Placeholder 5"/>
          <p:cNvSpPr>
            <a:spLocks noGrp="1"/>
          </p:cNvSpPr>
          <p:nvPr>
            <p:ph type="ftr" sz="quarter" idx="11"/>
          </p:nvPr>
        </p:nvSpPr>
        <p:spPr/>
        <p:txBody>
          <a:bodyPr/>
          <a:lstStyle/>
          <a:p>
            <a:r>
              <a:rPr lang="en-US"/>
              <a:t>Snowmass Agora: Linear Colliders</a:t>
            </a:r>
          </a:p>
        </p:txBody>
      </p:sp>
      <p:sp>
        <p:nvSpPr>
          <p:cNvPr id="7" name="Slide Number Placeholder 6"/>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16992926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12/15/21</a:t>
            </a:r>
          </a:p>
        </p:txBody>
      </p:sp>
      <p:sp>
        <p:nvSpPr>
          <p:cNvPr id="5" name="Footer Placeholder 4"/>
          <p:cNvSpPr>
            <a:spLocks noGrp="1"/>
          </p:cNvSpPr>
          <p:nvPr>
            <p:ph type="ftr" sz="quarter" idx="11"/>
          </p:nvPr>
        </p:nvSpPr>
        <p:spPr/>
        <p:txBody>
          <a:bodyPr/>
          <a:lstStyle/>
          <a:p>
            <a:r>
              <a:rPr lang="en-US"/>
              <a:t>Snowmass Agora: Linear Colliders</a:t>
            </a:r>
          </a:p>
        </p:txBody>
      </p:sp>
      <p:sp>
        <p:nvSpPr>
          <p:cNvPr id="6" name="Slide Number Placeholder 5"/>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11936714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12/15/21</a:t>
            </a:r>
          </a:p>
        </p:txBody>
      </p:sp>
      <p:sp>
        <p:nvSpPr>
          <p:cNvPr id="5" name="Footer Placeholder 4"/>
          <p:cNvSpPr>
            <a:spLocks noGrp="1"/>
          </p:cNvSpPr>
          <p:nvPr>
            <p:ph type="ftr" sz="quarter" idx="11"/>
          </p:nvPr>
        </p:nvSpPr>
        <p:spPr/>
        <p:txBody>
          <a:bodyPr/>
          <a:lstStyle/>
          <a:p>
            <a:r>
              <a:rPr lang="en-US"/>
              <a:t>Snowmass Agora: Linear Colliders</a:t>
            </a:r>
          </a:p>
        </p:txBody>
      </p:sp>
      <p:sp>
        <p:nvSpPr>
          <p:cNvPr id="6" name="Slide Number Placeholder 5"/>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18754867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12/15/21</a:t>
            </a:r>
          </a:p>
        </p:txBody>
      </p:sp>
      <p:sp>
        <p:nvSpPr>
          <p:cNvPr id="4" name="Footer Placeholder 3"/>
          <p:cNvSpPr>
            <a:spLocks noGrp="1"/>
          </p:cNvSpPr>
          <p:nvPr>
            <p:ph type="ftr" sz="quarter" idx="11"/>
          </p:nvPr>
        </p:nvSpPr>
        <p:spPr/>
        <p:txBody>
          <a:bodyPr/>
          <a:lstStyle/>
          <a:p>
            <a:r>
              <a:rPr lang="en-US"/>
              <a:t>Snowmass Agora: Linear Colliders</a:t>
            </a:r>
            <a:endParaRPr lang="en-US" dirty="0"/>
          </a:p>
        </p:txBody>
      </p:sp>
      <p:sp>
        <p:nvSpPr>
          <p:cNvPr id="5" name="Slide Number Placeholder 4"/>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18864673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r>
              <a:rPr lang="en-US"/>
              <a:t>12/15/21</a:t>
            </a: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r>
              <a:rPr lang="en-US"/>
              <a:t>Snowmass Agora: Linear Colliders</a:t>
            </a: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8A7BBD36-3257-8E4A-8984-B9E452B60DAC}" type="slidenum">
              <a:rPr lang="en-US"/>
              <a:pPr/>
              <a:t>‹#›</a:t>
            </a:fld>
            <a:endParaRPr lang="en-US"/>
          </a:p>
        </p:txBody>
      </p:sp>
    </p:spTree>
    <p:extLst>
      <p:ext uri="{BB962C8B-B14F-4D97-AF65-F5344CB8AC3E}">
        <p14:creationId xmlns:p14="http://schemas.microsoft.com/office/powerpoint/2010/main" val="2726902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55662"/>
          </a:xfrm>
        </p:spPr>
        <p:txBody>
          <a:bodyPr/>
          <a:lstStyle/>
          <a:p>
            <a:r>
              <a:rPr lang="en-US"/>
              <a:t>Click to edit Master title style</a:t>
            </a:r>
          </a:p>
        </p:txBody>
      </p:sp>
      <p:sp>
        <p:nvSpPr>
          <p:cNvPr id="3" name="Text Placeholder 2"/>
          <p:cNvSpPr>
            <a:spLocks noGrp="1"/>
          </p:cNvSpPr>
          <p:nvPr>
            <p:ph type="body" sz="half" idx="1"/>
          </p:nvPr>
        </p:nvSpPr>
        <p:spPr>
          <a:xfrm>
            <a:off x="609600" y="1312863"/>
            <a:ext cx="5384800" cy="481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12863"/>
            <a:ext cx="5384800" cy="481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12/15/21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Snowmass Agora: Linear Colliders</a:t>
            </a:r>
          </a:p>
        </p:txBody>
      </p:sp>
      <p:sp>
        <p:nvSpPr>
          <p:cNvPr id="7" name="Rectangle 6"/>
          <p:cNvSpPr>
            <a:spLocks noGrp="1" noChangeArrowheads="1"/>
          </p:cNvSpPr>
          <p:nvPr>
            <p:ph type="sldNum" sz="quarter" idx="12"/>
          </p:nvPr>
        </p:nvSpPr>
        <p:spPr>
          <a:ln/>
        </p:spPr>
        <p:txBody>
          <a:bodyPr/>
          <a:lstStyle>
            <a:lvl1pPr>
              <a:defRPr/>
            </a:lvl1pPr>
          </a:lstStyle>
          <a:p>
            <a:fld id="{C1E73930-EDB2-5B4C-99D8-72732A3B2E2F}" type="slidenum">
              <a:rPr lang="en-US"/>
              <a:pPr/>
              <a:t>‹#›</a:t>
            </a:fld>
            <a:endParaRPr lang="en-US"/>
          </a:p>
        </p:txBody>
      </p:sp>
    </p:spTree>
    <p:extLst>
      <p:ext uri="{BB962C8B-B14F-4D97-AF65-F5344CB8AC3E}">
        <p14:creationId xmlns:p14="http://schemas.microsoft.com/office/powerpoint/2010/main" val="34654673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err="1"/>
              <a:t>Zweite</a:t>
            </a:r>
            <a:r>
              <a:rPr lang="en-US" noProof="0" dirty="0"/>
              <a:t> Ebene</a:t>
            </a:r>
          </a:p>
          <a:p>
            <a:pPr lvl="3"/>
            <a:r>
              <a:rPr lang="en-US" noProof="0" dirty="0" err="1"/>
              <a:t>Dritte</a:t>
            </a:r>
            <a:r>
              <a:rPr lang="en-US" noProof="0" dirty="0"/>
              <a:t> Ebene</a:t>
            </a:r>
          </a:p>
          <a:p>
            <a:pPr lvl="4"/>
            <a:r>
              <a:rPr lang="en-US" noProof="0" dirty="0" err="1"/>
              <a:t>Vierte</a:t>
            </a:r>
            <a:r>
              <a:rPr lang="en-US" noProof="0" dirty="0"/>
              <a:t>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559866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B188DA-8913-577B-B051-4681639AA35B}"/>
              </a:ext>
            </a:extLst>
          </p:cNvPr>
          <p:cNvSpPr>
            <a:spLocks noGrp="1"/>
          </p:cNvSpPr>
          <p:nvPr>
            <p:ph type="dt" sz="half" idx="10"/>
          </p:nvPr>
        </p:nvSpPr>
        <p:spPr/>
        <p:txBody>
          <a:bodyPr/>
          <a:lstStyle/>
          <a:p>
            <a:fld id="{5B4162F0-A2E3-4CF4-8171-F01442C2967D}" type="datetimeFigureOut">
              <a:rPr lang="en-GB" smtClean="0"/>
              <a:t>18/05/2023</a:t>
            </a:fld>
            <a:endParaRPr lang="en-GB"/>
          </a:p>
        </p:txBody>
      </p:sp>
      <p:sp>
        <p:nvSpPr>
          <p:cNvPr id="3" name="Footer Placeholder 2">
            <a:extLst>
              <a:ext uri="{FF2B5EF4-FFF2-40B4-BE49-F238E27FC236}">
                <a16:creationId xmlns:a16="http://schemas.microsoft.com/office/drawing/2014/main" id="{B72184D7-6625-8E8E-7174-052F7F3F337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7D2B35F-FA81-EEC4-9F77-7B79BABE57BB}"/>
              </a:ext>
            </a:extLst>
          </p:cNvPr>
          <p:cNvSpPr>
            <a:spLocks noGrp="1"/>
          </p:cNvSpPr>
          <p:nvPr>
            <p:ph type="sldNum" sz="quarter" idx="12"/>
          </p:nvPr>
        </p:nvSpPr>
        <p:spPr/>
        <p:txBody>
          <a:bodyPr/>
          <a:lstStyle/>
          <a:p>
            <a:fld id="{2DA5C98E-A525-4828-AB6E-0C3344CBE481}" type="slidenum">
              <a:rPr lang="en-GB" smtClean="0"/>
              <a:t>‹#›</a:t>
            </a:fld>
            <a:endParaRPr lang="en-GB"/>
          </a:p>
        </p:txBody>
      </p:sp>
    </p:spTree>
    <p:extLst>
      <p:ext uri="{BB962C8B-B14F-4D97-AF65-F5344CB8AC3E}">
        <p14:creationId xmlns:p14="http://schemas.microsoft.com/office/powerpoint/2010/main" val="19265573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228" indent="0" algn="ctr">
              <a:buNone/>
              <a:defRPr>
                <a:solidFill>
                  <a:schemeClr val="tx1">
                    <a:tint val="75000"/>
                  </a:schemeClr>
                </a:solidFill>
              </a:defRPr>
            </a:lvl2pPr>
            <a:lvl3pPr marL="1218456" indent="0" algn="ctr">
              <a:buNone/>
              <a:defRPr>
                <a:solidFill>
                  <a:schemeClr val="tx1">
                    <a:tint val="75000"/>
                  </a:schemeClr>
                </a:solidFill>
              </a:defRPr>
            </a:lvl3pPr>
            <a:lvl4pPr marL="1827686" indent="0" algn="ctr">
              <a:buNone/>
              <a:defRPr>
                <a:solidFill>
                  <a:schemeClr val="tx1">
                    <a:tint val="75000"/>
                  </a:schemeClr>
                </a:solidFill>
              </a:defRPr>
            </a:lvl4pPr>
            <a:lvl5pPr marL="2436914" indent="0" algn="ctr">
              <a:buNone/>
              <a:defRPr>
                <a:solidFill>
                  <a:schemeClr val="tx1">
                    <a:tint val="75000"/>
                  </a:schemeClr>
                </a:solidFill>
              </a:defRPr>
            </a:lvl5pPr>
            <a:lvl6pPr marL="3046142" indent="0" algn="ctr">
              <a:buNone/>
              <a:defRPr>
                <a:solidFill>
                  <a:schemeClr val="tx1">
                    <a:tint val="75000"/>
                  </a:schemeClr>
                </a:solidFill>
              </a:defRPr>
            </a:lvl6pPr>
            <a:lvl7pPr marL="3655371" indent="0" algn="ctr">
              <a:buNone/>
              <a:defRPr>
                <a:solidFill>
                  <a:schemeClr val="tx1">
                    <a:tint val="75000"/>
                  </a:schemeClr>
                </a:solidFill>
              </a:defRPr>
            </a:lvl7pPr>
            <a:lvl8pPr marL="4264600" indent="0" algn="ctr">
              <a:buNone/>
              <a:defRPr>
                <a:solidFill>
                  <a:schemeClr val="tx1">
                    <a:tint val="75000"/>
                  </a:schemeClr>
                </a:solidFill>
              </a:defRPr>
            </a:lvl8pPr>
            <a:lvl9pPr marL="48738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3C542E28-4944-4174-8658-B31C7AE78AFE}" type="slidenum">
              <a:rPr lang="en-US"/>
              <a:pPr>
                <a:defRPr/>
              </a:pPr>
              <a:t>‹#›</a:t>
            </a:fld>
            <a:endParaRPr lang="en-US"/>
          </a:p>
        </p:txBody>
      </p:sp>
    </p:spTree>
    <p:extLst>
      <p:ext uri="{BB962C8B-B14F-4D97-AF65-F5344CB8AC3E}">
        <p14:creationId xmlns:p14="http://schemas.microsoft.com/office/powerpoint/2010/main" val="30520097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6AB4BAE3-E7A4-40F8-A96A-61A1EF93CFED}" type="slidenum">
              <a:rPr lang="en-US"/>
              <a:pPr>
                <a:defRPr/>
              </a:pPr>
              <a:t>‹#›</a:t>
            </a:fld>
            <a:endParaRPr lang="en-US"/>
          </a:p>
        </p:txBody>
      </p:sp>
    </p:spTree>
    <p:extLst>
      <p:ext uri="{BB962C8B-B14F-4D97-AF65-F5344CB8AC3E}">
        <p14:creationId xmlns:p14="http://schemas.microsoft.com/office/powerpoint/2010/main" val="34069111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5357"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622">
                <a:solidFill>
                  <a:schemeClr val="tx1">
                    <a:tint val="75000"/>
                  </a:schemeClr>
                </a:solidFill>
              </a:defRPr>
            </a:lvl1pPr>
            <a:lvl2pPr marL="609228" indent="0">
              <a:buNone/>
              <a:defRPr sz="2394">
                <a:solidFill>
                  <a:schemeClr val="tx1">
                    <a:tint val="75000"/>
                  </a:schemeClr>
                </a:solidFill>
              </a:defRPr>
            </a:lvl2pPr>
            <a:lvl3pPr marL="1218456" indent="0">
              <a:buNone/>
              <a:defRPr sz="2166">
                <a:solidFill>
                  <a:schemeClr val="tx1">
                    <a:tint val="75000"/>
                  </a:schemeClr>
                </a:solidFill>
              </a:defRPr>
            </a:lvl3pPr>
            <a:lvl4pPr marL="1827686" indent="0">
              <a:buNone/>
              <a:defRPr sz="1824">
                <a:solidFill>
                  <a:schemeClr val="tx1">
                    <a:tint val="75000"/>
                  </a:schemeClr>
                </a:solidFill>
              </a:defRPr>
            </a:lvl4pPr>
            <a:lvl5pPr marL="2436914" indent="0">
              <a:buNone/>
              <a:defRPr sz="1824">
                <a:solidFill>
                  <a:schemeClr val="tx1">
                    <a:tint val="75000"/>
                  </a:schemeClr>
                </a:solidFill>
              </a:defRPr>
            </a:lvl5pPr>
            <a:lvl6pPr marL="3046142" indent="0">
              <a:buNone/>
              <a:defRPr sz="1824">
                <a:solidFill>
                  <a:schemeClr val="tx1">
                    <a:tint val="75000"/>
                  </a:schemeClr>
                </a:solidFill>
              </a:defRPr>
            </a:lvl6pPr>
            <a:lvl7pPr marL="3655371" indent="0">
              <a:buNone/>
              <a:defRPr sz="1824">
                <a:solidFill>
                  <a:schemeClr val="tx1">
                    <a:tint val="75000"/>
                  </a:schemeClr>
                </a:solidFill>
              </a:defRPr>
            </a:lvl7pPr>
            <a:lvl8pPr marL="4264600" indent="0">
              <a:buNone/>
              <a:defRPr sz="1824">
                <a:solidFill>
                  <a:schemeClr val="tx1">
                    <a:tint val="75000"/>
                  </a:schemeClr>
                </a:solidFill>
              </a:defRPr>
            </a:lvl8pPr>
            <a:lvl9pPr marL="4873828" indent="0">
              <a:buNone/>
              <a:defRPr sz="182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25330E46-5F80-43ED-933E-4B0D73B4708D}" type="slidenum">
              <a:rPr lang="en-US"/>
              <a:pPr>
                <a:defRPr/>
              </a:pPr>
              <a:t>‹#›</a:t>
            </a:fld>
            <a:endParaRPr lang="en-US"/>
          </a:p>
        </p:txBody>
      </p:sp>
    </p:spTree>
    <p:extLst>
      <p:ext uri="{BB962C8B-B14F-4D97-AF65-F5344CB8AC3E}">
        <p14:creationId xmlns:p14="http://schemas.microsoft.com/office/powerpoint/2010/main" val="35841781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1"/>
            <a:ext cx="5384800" cy="4525963"/>
          </a:xfrm>
        </p:spPr>
        <p:txBody>
          <a:bodyPr/>
          <a:lstStyle>
            <a:lvl1pPr>
              <a:defRPr sz="3761"/>
            </a:lvl1pPr>
            <a:lvl2pPr>
              <a:defRPr sz="3191"/>
            </a:lvl2pPr>
            <a:lvl3pPr>
              <a:defRPr sz="2622"/>
            </a:lvl3pPr>
            <a:lvl4pPr>
              <a:defRPr sz="2394"/>
            </a:lvl4pPr>
            <a:lvl5pPr>
              <a:defRPr sz="2394"/>
            </a:lvl5pPr>
            <a:lvl6pPr>
              <a:defRPr sz="2394"/>
            </a:lvl6pPr>
            <a:lvl7pPr>
              <a:defRPr sz="2394"/>
            </a:lvl7pPr>
            <a:lvl8pPr>
              <a:defRPr sz="2394"/>
            </a:lvl8pPr>
            <a:lvl9pPr>
              <a:defRPr sz="2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1"/>
            <a:ext cx="5384800" cy="4525963"/>
          </a:xfrm>
        </p:spPr>
        <p:txBody>
          <a:bodyPr/>
          <a:lstStyle>
            <a:lvl1pPr>
              <a:defRPr sz="3761"/>
            </a:lvl1pPr>
            <a:lvl2pPr>
              <a:defRPr sz="3191"/>
            </a:lvl2pPr>
            <a:lvl3pPr>
              <a:defRPr sz="2622"/>
            </a:lvl3pPr>
            <a:lvl4pPr>
              <a:defRPr sz="2394"/>
            </a:lvl4pPr>
            <a:lvl5pPr>
              <a:defRPr sz="2394"/>
            </a:lvl5pPr>
            <a:lvl6pPr>
              <a:defRPr sz="2394"/>
            </a:lvl6pPr>
            <a:lvl7pPr>
              <a:defRPr sz="2394"/>
            </a:lvl7pPr>
            <a:lvl8pPr>
              <a:defRPr sz="2394"/>
            </a:lvl8pPr>
            <a:lvl9pPr>
              <a:defRPr sz="2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7" name="Slide Number Placeholder 5"/>
          <p:cNvSpPr>
            <a:spLocks noGrp="1"/>
          </p:cNvSpPr>
          <p:nvPr>
            <p:ph type="sldNum" sz="quarter" idx="12"/>
          </p:nvPr>
        </p:nvSpPr>
        <p:spPr/>
        <p:txBody>
          <a:bodyPr/>
          <a:lstStyle>
            <a:lvl1pPr>
              <a:defRPr/>
            </a:lvl1pPr>
          </a:lstStyle>
          <a:p>
            <a:pPr>
              <a:defRPr/>
            </a:pPr>
            <a:fld id="{40BEC0D5-32D3-4FDC-A467-C048AEDAEF43}" type="slidenum">
              <a:rPr lang="en-US"/>
              <a:pPr>
                <a:defRPr/>
              </a:pPr>
              <a:t>‹#›</a:t>
            </a:fld>
            <a:endParaRPr lang="en-US"/>
          </a:p>
        </p:txBody>
      </p:sp>
    </p:spTree>
    <p:extLst>
      <p:ext uri="{BB962C8B-B14F-4D97-AF65-F5344CB8AC3E}">
        <p14:creationId xmlns:p14="http://schemas.microsoft.com/office/powerpoint/2010/main" val="13100046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6"/>
            <a:ext cx="5386917" cy="639762"/>
          </a:xfrm>
        </p:spPr>
        <p:txBody>
          <a:bodyPr anchor="b"/>
          <a:lstStyle>
            <a:lvl1pPr marL="0" indent="0">
              <a:buNone/>
              <a:defRPr sz="3191" b="1"/>
            </a:lvl1pPr>
            <a:lvl2pPr marL="609228" indent="0">
              <a:buNone/>
              <a:defRPr sz="2622" b="1"/>
            </a:lvl2pPr>
            <a:lvl3pPr marL="1218456" indent="0">
              <a:buNone/>
              <a:defRPr sz="2394" b="1"/>
            </a:lvl3pPr>
            <a:lvl4pPr marL="1827686" indent="0">
              <a:buNone/>
              <a:defRPr sz="2166" b="1"/>
            </a:lvl4pPr>
            <a:lvl5pPr marL="2436914" indent="0">
              <a:buNone/>
              <a:defRPr sz="2166" b="1"/>
            </a:lvl5pPr>
            <a:lvl6pPr marL="3046142" indent="0">
              <a:buNone/>
              <a:defRPr sz="2166" b="1"/>
            </a:lvl6pPr>
            <a:lvl7pPr marL="3655371" indent="0">
              <a:buNone/>
              <a:defRPr sz="2166" b="1"/>
            </a:lvl7pPr>
            <a:lvl8pPr marL="4264600" indent="0">
              <a:buNone/>
              <a:defRPr sz="2166" b="1"/>
            </a:lvl8pPr>
            <a:lvl9pPr marL="4873828" indent="0">
              <a:buNone/>
              <a:defRPr sz="2166"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9"/>
          </a:xfrm>
        </p:spPr>
        <p:txBody>
          <a:bodyPr/>
          <a:lstStyle>
            <a:lvl1pPr>
              <a:defRPr sz="3191"/>
            </a:lvl1pPr>
            <a:lvl2pPr>
              <a:defRPr sz="2622"/>
            </a:lvl2pPr>
            <a:lvl3pPr>
              <a:defRPr sz="2394"/>
            </a:lvl3pPr>
            <a:lvl4pPr>
              <a:defRPr sz="2166"/>
            </a:lvl4pPr>
            <a:lvl5pPr>
              <a:defRPr sz="2166"/>
            </a:lvl5pPr>
            <a:lvl6pPr>
              <a:defRPr sz="2166"/>
            </a:lvl6pPr>
            <a:lvl7pPr>
              <a:defRPr sz="2166"/>
            </a:lvl7pPr>
            <a:lvl8pPr>
              <a:defRPr sz="2166"/>
            </a:lvl8pPr>
            <a:lvl9pPr>
              <a:defRPr sz="21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6"/>
            <a:ext cx="5389033" cy="639762"/>
          </a:xfrm>
        </p:spPr>
        <p:txBody>
          <a:bodyPr anchor="b"/>
          <a:lstStyle>
            <a:lvl1pPr marL="0" indent="0">
              <a:buNone/>
              <a:defRPr sz="3191" b="1"/>
            </a:lvl1pPr>
            <a:lvl2pPr marL="609228" indent="0">
              <a:buNone/>
              <a:defRPr sz="2622" b="1"/>
            </a:lvl2pPr>
            <a:lvl3pPr marL="1218456" indent="0">
              <a:buNone/>
              <a:defRPr sz="2394" b="1"/>
            </a:lvl3pPr>
            <a:lvl4pPr marL="1827686" indent="0">
              <a:buNone/>
              <a:defRPr sz="2166" b="1"/>
            </a:lvl4pPr>
            <a:lvl5pPr marL="2436914" indent="0">
              <a:buNone/>
              <a:defRPr sz="2166" b="1"/>
            </a:lvl5pPr>
            <a:lvl6pPr marL="3046142" indent="0">
              <a:buNone/>
              <a:defRPr sz="2166" b="1"/>
            </a:lvl6pPr>
            <a:lvl7pPr marL="3655371" indent="0">
              <a:buNone/>
              <a:defRPr sz="2166" b="1"/>
            </a:lvl7pPr>
            <a:lvl8pPr marL="4264600" indent="0">
              <a:buNone/>
              <a:defRPr sz="2166" b="1"/>
            </a:lvl8pPr>
            <a:lvl9pPr marL="4873828" indent="0">
              <a:buNone/>
              <a:defRPr sz="2166"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9"/>
          </a:xfrm>
        </p:spPr>
        <p:txBody>
          <a:bodyPr/>
          <a:lstStyle>
            <a:lvl1pPr>
              <a:defRPr sz="3191"/>
            </a:lvl1pPr>
            <a:lvl2pPr>
              <a:defRPr sz="2622"/>
            </a:lvl2pPr>
            <a:lvl3pPr>
              <a:defRPr sz="2394"/>
            </a:lvl3pPr>
            <a:lvl4pPr>
              <a:defRPr sz="2166"/>
            </a:lvl4pPr>
            <a:lvl5pPr>
              <a:defRPr sz="2166"/>
            </a:lvl5pPr>
            <a:lvl6pPr>
              <a:defRPr sz="2166"/>
            </a:lvl6pPr>
            <a:lvl7pPr>
              <a:defRPr sz="2166"/>
            </a:lvl7pPr>
            <a:lvl8pPr>
              <a:defRPr sz="2166"/>
            </a:lvl8pPr>
            <a:lvl9pPr>
              <a:defRPr sz="21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8"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9" name="Slide Number Placeholder 5"/>
          <p:cNvSpPr>
            <a:spLocks noGrp="1"/>
          </p:cNvSpPr>
          <p:nvPr>
            <p:ph type="sldNum" sz="quarter" idx="12"/>
          </p:nvPr>
        </p:nvSpPr>
        <p:spPr/>
        <p:txBody>
          <a:bodyPr/>
          <a:lstStyle>
            <a:lvl1pPr>
              <a:defRPr/>
            </a:lvl1pPr>
          </a:lstStyle>
          <a:p>
            <a:pPr>
              <a:defRPr/>
            </a:pPr>
            <a:fld id="{9CA5194B-0B1E-4425-BD4E-B47A6E31B4AC}" type="slidenum">
              <a:rPr lang="en-US"/>
              <a:pPr>
                <a:defRPr/>
              </a:pPr>
              <a:t>‹#›</a:t>
            </a:fld>
            <a:endParaRPr lang="en-US"/>
          </a:p>
        </p:txBody>
      </p:sp>
    </p:spTree>
    <p:extLst>
      <p:ext uri="{BB962C8B-B14F-4D97-AF65-F5344CB8AC3E}">
        <p14:creationId xmlns:p14="http://schemas.microsoft.com/office/powerpoint/2010/main" val="11709188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4"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5" name="Slide Number Placeholder 5"/>
          <p:cNvSpPr>
            <a:spLocks noGrp="1"/>
          </p:cNvSpPr>
          <p:nvPr>
            <p:ph type="sldNum" sz="quarter" idx="12"/>
          </p:nvPr>
        </p:nvSpPr>
        <p:spPr/>
        <p:txBody>
          <a:bodyPr/>
          <a:lstStyle>
            <a:lvl1pPr>
              <a:defRPr/>
            </a:lvl1pPr>
          </a:lstStyle>
          <a:p>
            <a:pPr>
              <a:defRPr/>
            </a:pPr>
            <a:fld id="{8BC99217-547C-48C4-BBA2-0AD26965BCEA}" type="slidenum">
              <a:rPr lang="en-US"/>
              <a:pPr>
                <a:defRPr/>
              </a:pPr>
              <a:t>‹#›</a:t>
            </a:fld>
            <a:endParaRPr lang="en-US"/>
          </a:p>
        </p:txBody>
      </p:sp>
    </p:spTree>
    <p:extLst>
      <p:ext uri="{BB962C8B-B14F-4D97-AF65-F5344CB8AC3E}">
        <p14:creationId xmlns:p14="http://schemas.microsoft.com/office/powerpoint/2010/main" val="5728284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3"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4" name="Slide Number Placeholder 5"/>
          <p:cNvSpPr>
            <a:spLocks noGrp="1"/>
          </p:cNvSpPr>
          <p:nvPr>
            <p:ph type="sldNum" sz="quarter" idx="12"/>
          </p:nvPr>
        </p:nvSpPr>
        <p:spPr/>
        <p:txBody>
          <a:bodyPr/>
          <a:lstStyle>
            <a:lvl1pPr>
              <a:defRPr/>
            </a:lvl1pPr>
          </a:lstStyle>
          <a:p>
            <a:pPr>
              <a:defRPr/>
            </a:pPr>
            <a:fld id="{88F19282-61B7-4575-B1E9-BE84A679125B}" type="slidenum">
              <a:rPr lang="en-US"/>
              <a:pPr>
                <a:defRPr/>
              </a:pPr>
              <a:t>‹#›</a:t>
            </a:fld>
            <a:endParaRPr lang="en-US"/>
          </a:p>
        </p:txBody>
      </p:sp>
    </p:spTree>
    <p:extLst>
      <p:ext uri="{BB962C8B-B14F-4D97-AF65-F5344CB8AC3E}">
        <p14:creationId xmlns:p14="http://schemas.microsoft.com/office/powerpoint/2010/main" val="30234152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0"/>
          </a:xfrm>
        </p:spPr>
        <p:txBody>
          <a:bodyPr anchor="b"/>
          <a:lstStyle>
            <a:lvl1pPr algn="l">
              <a:defRPr sz="2622"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17"/>
            </a:lvl1pPr>
            <a:lvl2pPr>
              <a:defRPr sz="3761"/>
            </a:lvl2pPr>
            <a:lvl3pPr>
              <a:defRPr sz="3191"/>
            </a:lvl3pPr>
            <a:lvl4pPr>
              <a:defRPr sz="2622"/>
            </a:lvl4pPr>
            <a:lvl5pPr>
              <a:defRPr sz="2622"/>
            </a:lvl5pPr>
            <a:lvl6pPr>
              <a:defRPr sz="2622"/>
            </a:lvl6pPr>
            <a:lvl7pPr>
              <a:defRPr sz="2622"/>
            </a:lvl7pPr>
            <a:lvl8pPr>
              <a:defRPr sz="2622"/>
            </a:lvl8pPr>
            <a:lvl9pPr>
              <a:defRPr sz="26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24"/>
            </a:lvl1pPr>
            <a:lvl2pPr marL="609228" indent="0">
              <a:buNone/>
              <a:defRPr sz="1596"/>
            </a:lvl2pPr>
            <a:lvl3pPr marL="1218456" indent="0">
              <a:buNone/>
              <a:defRPr sz="1368"/>
            </a:lvl3pPr>
            <a:lvl4pPr marL="1827686" indent="0">
              <a:buNone/>
              <a:defRPr sz="1254"/>
            </a:lvl4pPr>
            <a:lvl5pPr marL="2436914" indent="0">
              <a:buNone/>
              <a:defRPr sz="1254"/>
            </a:lvl5pPr>
            <a:lvl6pPr marL="3046142" indent="0">
              <a:buNone/>
              <a:defRPr sz="1254"/>
            </a:lvl6pPr>
            <a:lvl7pPr marL="3655371" indent="0">
              <a:buNone/>
              <a:defRPr sz="1254"/>
            </a:lvl7pPr>
            <a:lvl8pPr marL="4264600" indent="0">
              <a:buNone/>
              <a:defRPr sz="1254"/>
            </a:lvl8pPr>
            <a:lvl9pPr marL="4873828" indent="0">
              <a:buNone/>
              <a:defRPr sz="1254"/>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7" name="Slide Number Placeholder 5"/>
          <p:cNvSpPr>
            <a:spLocks noGrp="1"/>
          </p:cNvSpPr>
          <p:nvPr>
            <p:ph type="sldNum" sz="quarter" idx="12"/>
          </p:nvPr>
        </p:nvSpPr>
        <p:spPr/>
        <p:txBody>
          <a:bodyPr/>
          <a:lstStyle>
            <a:lvl1pPr>
              <a:defRPr/>
            </a:lvl1pPr>
          </a:lstStyle>
          <a:p>
            <a:pPr>
              <a:defRPr/>
            </a:pPr>
            <a:fld id="{BA6546DA-D9A6-41B9-910D-8E4398FAB76A}" type="slidenum">
              <a:rPr lang="en-US"/>
              <a:pPr>
                <a:defRPr/>
              </a:pPr>
              <a:t>‹#›</a:t>
            </a:fld>
            <a:endParaRPr lang="en-US"/>
          </a:p>
        </p:txBody>
      </p:sp>
    </p:spTree>
    <p:extLst>
      <p:ext uri="{BB962C8B-B14F-4D97-AF65-F5344CB8AC3E}">
        <p14:creationId xmlns:p14="http://schemas.microsoft.com/office/powerpoint/2010/main" val="13754454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622"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rtlCol="0">
            <a:normAutofit/>
          </a:bodyPr>
          <a:lstStyle>
            <a:lvl1pPr marL="0" indent="0">
              <a:buNone/>
              <a:defRPr sz="4217"/>
            </a:lvl1pPr>
            <a:lvl2pPr marL="609228" indent="0">
              <a:buNone/>
              <a:defRPr sz="3761"/>
            </a:lvl2pPr>
            <a:lvl3pPr marL="1218456" indent="0">
              <a:buNone/>
              <a:defRPr sz="3191"/>
            </a:lvl3pPr>
            <a:lvl4pPr marL="1827686" indent="0">
              <a:buNone/>
              <a:defRPr sz="2622"/>
            </a:lvl4pPr>
            <a:lvl5pPr marL="2436914" indent="0">
              <a:buNone/>
              <a:defRPr sz="2622"/>
            </a:lvl5pPr>
            <a:lvl6pPr marL="3046142" indent="0">
              <a:buNone/>
              <a:defRPr sz="2622"/>
            </a:lvl6pPr>
            <a:lvl7pPr marL="3655371" indent="0">
              <a:buNone/>
              <a:defRPr sz="2622"/>
            </a:lvl7pPr>
            <a:lvl8pPr marL="4264600" indent="0">
              <a:buNone/>
              <a:defRPr sz="2622"/>
            </a:lvl8pPr>
            <a:lvl9pPr marL="4873828" indent="0">
              <a:buNone/>
              <a:defRPr sz="2622"/>
            </a:lvl9pPr>
          </a:lstStyle>
          <a:p>
            <a:pPr lvl="0"/>
            <a:endParaRPr lang="en-US" noProof="0"/>
          </a:p>
        </p:txBody>
      </p:sp>
      <p:sp>
        <p:nvSpPr>
          <p:cNvPr id="4" name="Text Placeholder 3"/>
          <p:cNvSpPr>
            <a:spLocks noGrp="1"/>
          </p:cNvSpPr>
          <p:nvPr>
            <p:ph type="body" sz="half" idx="2"/>
          </p:nvPr>
        </p:nvSpPr>
        <p:spPr>
          <a:xfrm>
            <a:off x="2389719" y="5367338"/>
            <a:ext cx="7315200" cy="804863"/>
          </a:xfrm>
        </p:spPr>
        <p:txBody>
          <a:bodyPr/>
          <a:lstStyle>
            <a:lvl1pPr marL="0" indent="0">
              <a:buNone/>
              <a:defRPr sz="1824"/>
            </a:lvl1pPr>
            <a:lvl2pPr marL="609228" indent="0">
              <a:buNone/>
              <a:defRPr sz="1596"/>
            </a:lvl2pPr>
            <a:lvl3pPr marL="1218456" indent="0">
              <a:buNone/>
              <a:defRPr sz="1368"/>
            </a:lvl3pPr>
            <a:lvl4pPr marL="1827686" indent="0">
              <a:buNone/>
              <a:defRPr sz="1254"/>
            </a:lvl4pPr>
            <a:lvl5pPr marL="2436914" indent="0">
              <a:buNone/>
              <a:defRPr sz="1254"/>
            </a:lvl5pPr>
            <a:lvl6pPr marL="3046142" indent="0">
              <a:buNone/>
              <a:defRPr sz="1254"/>
            </a:lvl6pPr>
            <a:lvl7pPr marL="3655371" indent="0">
              <a:buNone/>
              <a:defRPr sz="1254"/>
            </a:lvl7pPr>
            <a:lvl8pPr marL="4264600" indent="0">
              <a:buNone/>
              <a:defRPr sz="1254"/>
            </a:lvl8pPr>
            <a:lvl9pPr marL="4873828" indent="0">
              <a:buNone/>
              <a:defRPr sz="1254"/>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7" name="Slide Number Placeholder 5"/>
          <p:cNvSpPr>
            <a:spLocks noGrp="1"/>
          </p:cNvSpPr>
          <p:nvPr>
            <p:ph type="sldNum" sz="quarter" idx="12"/>
          </p:nvPr>
        </p:nvSpPr>
        <p:spPr/>
        <p:txBody>
          <a:bodyPr/>
          <a:lstStyle>
            <a:lvl1pPr>
              <a:defRPr/>
            </a:lvl1pPr>
          </a:lstStyle>
          <a:p>
            <a:pPr>
              <a:defRPr/>
            </a:pPr>
            <a:fld id="{641E8F01-185D-4CC0-813D-17E8E4274769}" type="slidenum">
              <a:rPr lang="en-US"/>
              <a:pPr>
                <a:defRPr/>
              </a:pPr>
              <a:t>‹#›</a:t>
            </a:fld>
            <a:endParaRPr lang="en-US"/>
          </a:p>
        </p:txBody>
      </p:sp>
    </p:spTree>
    <p:extLst>
      <p:ext uri="{BB962C8B-B14F-4D97-AF65-F5344CB8AC3E}">
        <p14:creationId xmlns:p14="http://schemas.microsoft.com/office/powerpoint/2010/main" val="16070563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B60296EE-E859-4D61-BFD7-B9A60B622705}" type="slidenum">
              <a:rPr lang="en-US"/>
              <a:pPr>
                <a:defRPr/>
              </a:pPr>
              <a:t>‹#›</a:t>
            </a:fld>
            <a:endParaRPr lang="en-US"/>
          </a:p>
        </p:txBody>
      </p:sp>
    </p:spTree>
    <p:extLst>
      <p:ext uri="{BB962C8B-B14F-4D97-AF65-F5344CB8AC3E}">
        <p14:creationId xmlns:p14="http://schemas.microsoft.com/office/powerpoint/2010/main" val="3967691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FA6C3-2313-6E5F-E802-3F33D32CC4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124BAD9-7127-927D-E3A2-EF3883A5FA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4F6A36F-2B13-5F87-AFCD-432EF1FAF5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23E34-7C7B-88E0-C251-BF99A4D464AC}"/>
              </a:ext>
            </a:extLst>
          </p:cNvPr>
          <p:cNvSpPr>
            <a:spLocks noGrp="1"/>
          </p:cNvSpPr>
          <p:nvPr>
            <p:ph type="dt" sz="half" idx="10"/>
          </p:nvPr>
        </p:nvSpPr>
        <p:spPr/>
        <p:txBody>
          <a:bodyPr/>
          <a:lstStyle/>
          <a:p>
            <a:fld id="{5B4162F0-A2E3-4CF4-8171-F01442C2967D}" type="datetimeFigureOut">
              <a:rPr lang="en-GB" smtClean="0"/>
              <a:t>18/05/2023</a:t>
            </a:fld>
            <a:endParaRPr lang="en-GB"/>
          </a:p>
        </p:txBody>
      </p:sp>
      <p:sp>
        <p:nvSpPr>
          <p:cNvPr id="6" name="Footer Placeholder 5">
            <a:extLst>
              <a:ext uri="{FF2B5EF4-FFF2-40B4-BE49-F238E27FC236}">
                <a16:creationId xmlns:a16="http://schemas.microsoft.com/office/drawing/2014/main" id="{AA019A8F-EC0B-6520-C567-4CC8B95863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E1EBF2-15FF-E291-C9F8-E1AD239DE5D3}"/>
              </a:ext>
            </a:extLst>
          </p:cNvPr>
          <p:cNvSpPr>
            <a:spLocks noGrp="1"/>
          </p:cNvSpPr>
          <p:nvPr>
            <p:ph type="sldNum" sz="quarter" idx="12"/>
          </p:nvPr>
        </p:nvSpPr>
        <p:spPr/>
        <p:txBody>
          <a:bodyPr/>
          <a:lstStyle/>
          <a:p>
            <a:fld id="{2DA5C98E-A525-4828-AB6E-0C3344CBE481}" type="slidenum">
              <a:rPr lang="en-GB" smtClean="0"/>
              <a:t>‹#›</a:t>
            </a:fld>
            <a:endParaRPr lang="en-GB"/>
          </a:p>
        </p:txBody>
      </p:sp>
    </p:spTree>
    <p:extLst>
      <p:ext uri="{BB962C8B-B14F-4D97-AF65-F5344CB8AC3E}">
        <p14:creationId xmlns:p14="http://schemas.microsoft.com/office/powerpoint/2010/main" val="18655231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199" y="274639"/>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43E00F92-7421-4D98-B9DC-6F6B9626168C}" type="slidenum">
              <a:rPr lang="en-US"/>
              <a:pPr>
                <a:defRPr/>
              </a:pPr>
              <a:t>‹#›</a:t>
            </a:fld>
            <a:endParaRPr lang="en-US"/>
          </a:p>
        </p:txBody>
      </p:sp>
    </p:spTree>
    <p:extLst>
      <p:ext uri="{BB962C8B-B14F-4D97-AF65-F5344CB8AC3E}">
        <p14:creationId xmlns:p14="http://schemas.microsoft.com/office/powerpoint/2010/main" val="32234704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21953385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17751178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2338910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6769250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20878623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24238707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0290033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4853813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209041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1AD0E-022A-DC69-D041-090DEB2093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5DB751-AC32-9CCC-395D-951D41AF6E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1559AFA-949C-CF01-F709-E7D77C16CB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EB3FBB-B10C-134C-81B6-87A1D53DC9D4}"/>
              </a:ext>
            </a:extLst>
          </p:cNvPr>
          <p:cNvSpPr>
            <a:spLocks noGrp="1"/>
          </p:cNvSpPr>
          <p:nvPr>
            <p:ph type="dt" sz="half" idx="10"/>
          </p:nvPr>
        </p:nvSpPr>
        <p:spPr/>
        <p:txBody>
          <a:bodyPr/>
          <a:lstStyle/>
          <a:p>
            <a:fld id="{5B4162F0-A2E3-4CF4-8171-F01442C2967D}" type="datetimeFigureOut">
              <a:rPr lang="en-GB" smtClean="0"/>
              <a:t>18/05/2023</a:t>
            </a:fld>
            <a:endParaRPr lang="en-GB"/>
          </a:p>
        </p:txBody>
      </p:sp>
      <p:sp>
        <p:nvSpPr>
          <p:cNvPr id="6" name="Footer Placeholder 5">
            <a:extLst>
              <a:ext uri="{FF2B5EF4-FFF2-40B4-BE49-F238E27FC236}">
                <a16:creationId xmlns:a16="http://schemas.microsoft.com/office/drawing/2014/main" id="{E1914605-EECE-86F4-24D5-79FE27683B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B6899C-D9C1-13E3-5EBA-5AE3FD5BAE4C}"/>
              </a:ext>
            </a:extLst>
          </p:cNvPr>
          <p:cNvSpPr>
            <a:spLocks noGrp="1"/>
          </p:cNvSpPr>
          <p:nvPr>
            <p:ph type="sldNum" sz="quarter" idx="12"/>
          </p:nvPr>
        </p:nvSpPr>
        <p:spPr/>
        <p:txBody>
          <a:bodyPr/>
          <a:lstStyle/>
          <a:p>
            <a:fld id="{2DA5C98E-A525-4828-AB6E-0C3344CBE481}" type="slidenum">
              <a:rPr lang="en-GB" smtClean="0"/>
              <a:t>‹#›</a:t>
            </a:fld>
            <a:endParaRPr lang="en-GB"/>
          </a:p>
        </p:txBody>
      </p:sp>
    </p:spTree>
    <p:extLst>
      <p:ext uri="{BB962C8B-B14F-4D97-AF65-F5344CB8AC3E}">
        <p14:creationId xmlns:p14="http://schemas.microsoft.com/office/powerpoint/2010/main" val="32095786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5139356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20065730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5/18/2023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41939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39884034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77377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4_Diapositive de titr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6558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5635" y="2420889"/>
            <a:ext cx="1563273" cy="1467041"/>
          </a:xfrm>
          <a:prstGeom prst="rect">
            <a:avLst/>
          </a:prstGeom>
        </p:spPr>
      </p:pic>
    </p:spTree>
    <p:extLst>
      <p:ext uri="{BB962C8B-B14F-4D97-AF65-F5344CB8AC3E}">
        <p14:creationId xmlns:p14="http://schemas.microsoft.com/office/powerpoint/2010/main" val="2729332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lvl1pPr>
              <a:defRPr>
                <a:effectLst/>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445747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320"/>
            <a:ext cx="9960864" cy="1143000"/>
          </a:xfrm>
        </p:spPr>
        <p:txBody>
          <a:bodyPr anchor="ctr"/>
          <a:lstStyle>
            <a:lvl1pPr algn="l">
              <a:defRPr sz="4600"/>
            </a:lvl1pPr>
          </a:lstStyle>
          <a:p>
            <a:r>
              <a:rPr kumimoji="0" lang="fr-CH"/>
              <a:t>Click to edit Master title style</a:t>
            </a:r>
            <a:endParaRPr kumimoji="0" lang="en-US"/>
          </a:p>
        </p:txBody>
      </p:sp>
      <p:sp>
        <p:nvSpPr>
          <p:cNvPr id="3"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C313C2E-7FA5-4B7C-A308-45FA82448DF2}" type="datetime1">
              <a:rPr lang="en-US" smtClean="0"/>
              <a:t>5/18/2023</a:t>
            </a:fld>
            <a:endParaRPr lang="en-US" dirty="0"/>
          </a:p>
        </p:txBody>
      </p:sp>
      <p:sp>
        <p:nvSpPr>
          <p:cNvPr id="4"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Document reference</a:t>
            </a:r>
          </a:p>
        </p:txBody>
      </p:sp>
      <p:sp>
        <p:nvSpPr>
          <p:cNvPr id="5"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39097014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95043291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4" Type="http://schemas.openxmlformats.org/officeDocument/2006/relationships/slideLayout" Target="../slideLayouts/slideLayout102.xml"/><Relationship Id="rId9" Type="http://schemas.openxmlformats.org/officeDocument/2006/relationships/image" Target="../media/image6.e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image" Target="../media/image4.png"/><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4.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image" Target="../media/image6.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theme" Target="../theme/theme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95.xml"/><Relationship Id="rId7"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4"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338718-DD49-98A7-F3EC-71D82B8CAF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D2C5B6-E258-CBC0-B010-6A1B3B496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F729DA-604B-FECD-0A0E-720CF41E97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4162F0-A2E3-4CF4-8171-F01442C2967D}" type="datetimeFigureOut">
              <a:rPr lang="en-GB" smtClean="0"/>
              <a:t>18/05/2023</a:t>
            </a:fld>
            <a:endParaRPr lang="en-GB"/>
          </a:p>
        </p:txBody>
      </p:sp>
      <p:sp>
        <p:nvSpPr>
          <p:cNvPr id="5" name="Footer Placeholder 4">
            <a:extLst>
              <a:ext uri="{FF2B5EF4-FFF2-40B4-BE49-F238E27FC236}">
                <a16:creationId xmlns:a16="http://schemas.microsoft.com/office/drawing/2014/main" id="{270D3E6F-08DA-3554-F365-622A0D2DA8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B47D151-6799-05EA-57B7-34242852B3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5C98E-A525-4828-AB6E-0C3344CBE481}" type="slidenum">
              <a:rPr lang="en-GB" smtClean="0"/>
              <a:t>‹#›</a:t>
            </a:fld>
            <a:endParaRPr lang="en-GB"/>
          </a:p>
        </p:txBody>
      </p:sp>
    </p:spTree>
    <p:extLst>
      <p:ext uri="{BB962C8B-B14F-4D97-AF65-F5344CB8AC3E}">
        <p14:creationId xmlns:p14="http://schemas.microsoft.com/office/powerpoint/2010/main" val="2704523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Image 4" descr="bande-01.eps"/>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382813" y="6158311"/>
            <a:ext cx="9833867" cy="727073"/>
          </a:xfrm>
          <a:prstGeom prst="rect">
            <a:avLst/>
          </a:prstGeom>
        </p:spPr>
      </p:pic>
      <p:sp>
        <p:nvSpPr>
          <p:cNvPr id="9" name="Espace réservé du titre 8"/>
          <p:cNvSpPr>
            <a:spLocks noGrp="1"/>
          </p:cNvSpPr>
          <p:nvPr>
            <p:ph type="title"/>
          </p:nvPr>
        </p:nvSpPr>
        <p:spPr>
          <a:xfrm>
            <a:off x="1227765" y="274638"/>
            <a:ext cx="9956800" cy="1143000"/>
          </a:xfrm>
          <a:prstGeom prst="rect">
            <a:avLst/>
          </a:prstGeom>
        </p:spPr>
        <p:txBody>
          <a:bodyPr vert="horz" lIns="45720" rIns="45720" anchor="ctr">
            <a:normAutofit/>
          </a:bodyPr>
          <a:lstStyle/>
          <a:p>
            <a:r>
              <a:rPr kumimoji="0" lang="fr-CH"/>
              <a:t>Cliquez et modifiez le titre</a:t>
            </a:r>
            <a:endParaRPr kumimoji="0" lang="en-US"/>
          </a:p>
        </p:txBody>
      </p:sp>
      <p:sp>
        <p:nvSpPr>
          <p:cNvPr id="30" name="Espace réservé du texte 29"/>
          <p:cNvSpPr>
            <a:spLocks noGrp="1"/>
          </p:cNvSpPr>
          <p:nvPr>
            <p:ph type="body" idx="1"/>
          </p:nvPr>
        </p:nvSpPr>
        <p:spPr>
          <a:xfrm>
            <a:off x="1173856" y="1598526"/>
            <a:ext cx="9956800" cy="4525963"/>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sp>
        <p:nvSpPr>
          <p:cNvPr id="8" name="Footer Placeholder 4"/>
          <p:cNvSpPr>
            <a:spLocks noGrp="1"/>
          </p:cNvSpPr>
          <p:nvPr>
            <p:ph type="ftr" sz="quarter" idx="3"/>
          </p:nvPr>
        </p:nvSpPr>
        <p:spPr>
          <a:xfrm>
            <a:off x="5327915" y="6338551"/>
            <a:ext cx="5184576" cy="365125"/>
          </a:xfrm>
          <a:prstGeom prst="rect">
            <a:avLst/>
          </a:prstGeom>
        </p:spPr>
        <p:txBody>
          <a:bodyPr/>
          <a:lstStyle>
            <a:lvl1pPr>
              <a:defRPr>
                <a:solidFill>
                  <a:schemeClr val="bg1"/>
                </a:solidFill>
              </a:defRPr>
            </a:lvl1pPr>
          </a:lstStyle>
          <a:p>
            <a:endParaRPr lang="en-GB" dirty="0"/>
          </a:p>
        </p:txBody>
      </p:sp>
      <p:pic>
        <p:nvPicPr>
          <p:cNvPr id="7" name="Image 4" descr="bande-01.eps"/>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591" y="6158311"/>
            <a:ext cx="9833867" cy="727073"/>
          </a:xfrm>
          <a:prstGeom prst="rect">
            <a:avLst/>
          </a:prstGeom>
        </p:spPr>
      </p:pic>
      <p:sp>
        <p:nvSpPr>
          <p:cNvPr id="10" name="Slide Number Placeholder 2"/>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dirty="0"/>
          </a:p>
        </p:txBody>
      </p:sp>
      <p:sp>
        <p:nvSpPr>
          <p:cNvPr id="3" name="TextBox 2">
            <a:extLst>
              <a:ext uri="{FF2B5EF4-FFF2-40B4-BE49-F238E27FC236}">
                <a16:creationId xmlns:a16="http://schemas.microsoft.com/office/drawing/2014/main" id="{794BDAD1-2F1E-EFE7-0E67-4B6DFAFFEE62}"/>
              </a:ext>
            </a:extLst>
          </p:cNvPr>
          <p:cNvSpPr txBox="1"/>
          <p:nvPr userDrawn="1"/>
        </p:nvSpPr>
        <p:spPr>
          <a:xfrm>
            <a:off x="695400" y="6244114"/>
            <a:ext cx="6197663" cy="553998"/>
          </a:xfrm>
          <a:prstGeom prst="rect">
            <a:avLst/>
          </a:prstGeom>
          <a:noFill/>
        </p:spPr>
        <p:txBody>
          <a:bodyPr wrap="square" rtlCol="0">
            <a:spAutoFit/>
          </a:bodyPr>
          <a:lstStyle/>
          <a:p>
            <a:r>
              <a:rPr lang="en-GB" sz="1000" b="1" dirty="0">
                <a:solidFill>
                  <a:schemeClr val="bg1"/>
                </a:solidFill>
              </a:rPr>
              <a:t>FCC-ee</a:t>
            </a:r>
            <a:br>
              <a:rPr lang="en-GB" sz="1000" b="1" dirty="0">
                <a:solidFill>
                  <a:schemeClr val="bg1"/>
                </a:solidFill>
              </a:rPr>
            </a:br>
            <a:r>
              <a:rPr lang="en-US" sz="1000" b="0" dirty="0">
                <a:solidFill>
                  <a:schemeClr val="bg1"/>
                </a:solidFill>
              </a:rPr>
              <a:t>Frank Zimmermann</a:t>
            </a:r>
          </a:p>
          <a:p>
            <a:r>
              <a:rPr lang="en-GB" sz="1000" b="0" baseline="0" dirty="0">
                <a:solidFill>
                  <a:schemeClr val="bg1"/>
                </a:solidFill>
              </a:rPr>
              <a:t>P5 Town Hall, SLAC, 3 May 2023</a:t>
            </a:r>
            <a:endParaRPr lang="en-GB" sz="1000" b="0" dirty="0">
              <a:solidFill>
                <a:schemeClr val="bg1"/>
              </a:solidFill>
            </a:endParaRPr>
          </a:p>
        </p:txBody>
      </p:sp>
    </p:spTree>
    <p:extLst>
      <p:ext uri="{BB962C8B-B14F-4D97-AF65-F5344CB8AC3E}">
        <p14:creationId xmlns:p14="http://schemas.microsoft.com/office/powerpoint/2010/main" val="232493817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hf hdr="0" dt="0"/>
  <p:txStyles>
    <p:titleStyle>
      <a:lvl1pPr algn="l" rtl="0" eaLnBrk="1" latinLnBrk="0" hangingPunct="1">
        <a:spcBef>
          <a:spcPct val="0"/>
        </a:spcBef>
        <a:buNone/>
        <a:defRPr kumimoji="0" sz="3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5"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Tree>
    <p:extLst>
      <p:ext uri="{BB962C8B-B14F-4D97-AF65-F5344CB8AC3E}">
        <p14:creationId xmlns:p14="http://schemas.microsoft.com/office/powerpoint/2010/main" val="24806734"/>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076E6-A94E-4957-BBC7-5970B5E4D4A4}" type="datetimeFigureOut">
              <a:rPr lang="en-GB" smtClean="0"/>
              <a:t>18/05/2023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7037B-0BB8-45C5-8146-88985930D00E}" type="slidenum">
              <a:rPr lang="en-GB" smtClean="0"/>
              <a:t>‹#›</a:t>
            </a:fld>
            <a:endParaRPr lang="en-GB"/>
          </a:p>
        </p:txBody>
      </p:sp>
    </p:spTree>
    <p:extLst>
      <p:ext uri="{BB962C8B-B14F-4D97-AF65-F5344CB8AC3E}">
        <p14:creationId xmlns:p14="http://schemas.microsoft.com/office/powerpoint/2010/main" val="4842495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9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849C8C-85A2-184F-B6FF-4DDC6963CA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B48939-D4D9-AD48-8775-B6E6C87136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D0CA80-46C4-E548-A121-0F29EF5C3E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7F99FF-61F6-ED40-9AC3-8ED715B54DD7}" type="datetimeFigureOut">
              <a:rPr lang="en-US" smtClean="0"/>
              <a:t>5/18/2023</a:t>
            </a:fld>
            <a:endParaRPr lang="en-US"/>
          </a:p>
        </p:txBody>
      </p:sp>
      <p:sp>
        <p:nvSpPr>
          <p:cNvPr id="5" name="Footer Placeholder 4">
            <a:extLst>
              <a:ext uri="{FF2B5EF4-FFF2-40B4-BE49-F238E27FC236}">
                <a16:creationId xmlns:a16="http://schemas.microsoft.com/office/drawing/2014/main" id="{4009662F-CEAB-554D-B7E4-14AA67B5DC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E859AB-8F4E-2B40-91B8-5DB25183A9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9B1BC-30BB-EA44-809D-EC3AE787A641}" type="slidenum">
              <a:rPr lang="en-US" smtClean="0"/>
              <a:t>‹#›</a:t>
            </a:fld>
            <a:endParaRPr lang="en-US"/>
          </a:p>
        </p:txBody>
      </p:sp>
    </p:spTree>
    <p:extLst>
      <p:ext uri="{BB962C8B-B14F-4D97-AF65-F5344CB8AC3E}">
        <p14:creationId xmlns:p14="http://schemas.microsoft.com/office/powerpoint/2010/main" val="50683478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5"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
        <p:nvSpPr>
          <p:cNvPr id="7" name="Textfeld 1">
            <a:extLst>
              <a:ext uri="{FF2B5EF4-FFF2-40B4-BE49-F238E27FC236}">
                <a16:creationId xmlns:a16="http://schemas.microsoft.com/office/drawing/2014/main" id="{89A29F69-B16F-064F-BB1D-1244600631A6}"/>
              </a:ext>
            </a:extLst>
          </p:cNvPr>
          <p:cNvSpPr txBox="1"/>
          <p:nvPr userDrawn="1"/>
        </p:nvSpPr>
        <p:spPr>
          <a:xfrm>
            <a:off x="1343775" y="116660"/>
            <a:ext cx="2718000" cy="226761"/>
          </a:xfrm>
          <a:prstGeom prst="rect">
            <a:avLst/>
          </a:prstGeom>
          <a:noFill/>
        </p:spPr>
        <p:txBody>
          <a:bodyPr wrap="square" rtlCol="0">
            <a:noAutofit/>
          </a:bodyPr>
          <a:lstStyle/>
          <a:p>
            <a:pPr>
              <a:lnSpc>
                <a:spcPts val="1651"/>
              </a:lnSpc>
            </a:pPr>
            <a:r>
              <a:rPr lang="en-US" sz="1200" dirty="0">
                <a:solidFill>
                  <a:schemeClr val="bg1"/>
                </a:solidFill>
              </a:rPr>
              <a:t>2023-04-24</a:t>
            </a:r>
          </a:p>
        </p:txBody>
      </p:sp>
    </p:spTree>
    <p:extLst>
      <p:ext uri="{BB962C8B-B14F-4D97-AF65-F5344CB8AC3E}">
        <p14:creationId xmlns:p14="http://schemas.microsoft.com/office/powerpoint/2010/main" val="253070898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879" r:id="rId13"/>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Image 4" descr="bande-01.eps"/>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382813" y="6158311"/>
            <a:ext cx="9833867" cy="727073"/>
          </a:xfrm>
          <a:prstGeom prst="rect">
            <a:avLst/>
          </a:prstGeom>
        </p:spPr>
      </p:pic>
      <p:sp>
        <p:nvSpPr>
          <p:cNvPr id="9" name="Espace réservé du titre 8"/>
          <p:cNvSpPr>
            <a:spLocks noGrp="1"/>
          </p:cNvSpPr>
          <p:nvPr>
            <p:ph type="title"/>
          </p:nvPr>
        </p:nvSpPr>
        <p:spPr>
          <a:xfrm>
            <a:off x="1227765" y="274638"/>
            <a:ext cx="9956800" cy="1143000"/>
          </a:xfrm>
          <a:prstGeom prst="rect">
            <a:avLst/>
          </a:prstGeom>
        </p:spPr>
        <p:txBody>
          <a:bodyPr vert="horz" lIns="45720" rIns="45720" anchor="ctr">
            <a:normAutofit/>
          </a:bodyPr>
          <a:lstStyle/>
          <a:p>
            <a:r>
              <a:rPr kumimoji="0" lang="fr-CH"/>
              <a:t>Cliquez et modifiez le titre</a:t>
            </a:r>
            <a:endParaRPr kumimoji="0" lang="en-US"/>
          </a:p>
        </p:txBody>
      </p:sp>
      <p:sp>
        <p:nvSpPr>
          <p:cNvPr id="30" name="Espace réservé du texte 29"/>
          <p:cNvSpPr>
            <a:spLocks noGrp="1"/>
          </p:cNvSpPr>
          <p:nvPr>
            <p:ph type="body" idx="1"/>
          </p:nvPr>
        </p:nvSpPr>
        <p:spPr>
          <a:xfrm>
            <a:off x="1173856" y="1598526"/>
            <a:ext cx="9956800" cy="4525963"/>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sp>
        <p:nvSpPr>
          <p:cNvPr id="8" name="Footer Placeholder 4"/>
          <p:cNvSpPr>
            <a:spLocks noGrp="1"/>
          </p:cNvSpPr>
          <p:nvPr>
            <p:ph type="ftr" sz="quarter" idx="3"/>
          </p:nvPr>
        </p:nvSpPr>
        <p:spPr>
          <a:xfrm>
            <a:off x="5327915" y="6338551"/>
            <a:ext cx="5184576" cy="365125"/>
          </a:xfrm>
          <a:prstGeom prst="rect">
            <a:avLst/>
          </a:prstGeom>
        </p:spPr>
        <p:txBody>
          <a:bodyPr/>
          <a:lstStyle>
            <a:lvl1pPr>
              <a:defRPr>
                <a:solidFill>
                  <a:schemeClr val="bg1"/>
                </a:solidFill>
              </a:defRPr>
            </a:lvl1pPr>
          </a:lstStyle>
          <a:p>
            <a:endParaRPr lang="en-GB" dirty="0"/>
          </a:p>
        </p:txBody>
      </p:sp>
      <p:pic>
        <p:nvPicPr>
          <p:cNvPr id="7" name="Image 4" descr="bande-01.eps"/>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591" y="6158311"/>
            <a:ext cx="9833867" cy="727073"/>
          </a:xfrm>
          <a:prstGeom prst="rect">
            <a:avLst/>
          </a:prstGeom>
        </p:spPr>
      </p:pic>
      <p:sp>
        <p:nvSpPr>
          <p:cNvPr id="10" name="Slide Number Placeholder 2"/>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dirty="0"/>
          </a:p>
        </p:txBody>
      </p:sp>
      <p:sp>
        <p:nvSpPr>
          <p:cNvPr id="2" name="TextBox 1">
            <a:extLst>
              <a:ext uri="{FF2B5EF4-FFF2-40B4-BE49-F238E27FC236}">
                <a16:creationId xmlns:a16="http://schemas.microsoft.com/office/drawing/2014/main" id="{38982D18-6859-33BC-9A0A-346DFAC9B023}"/>
              </a:ext>
            </a:extLst>
          </p:cNvPr>
          <p:cNvSpPr txBox="1"/>
          <p:nvPr userDrawn="1"/>
        </p:nvSpPr>
        <p:spPr>
          <a:xfrm>
            <a:off x="683324" y="6249504"/>
            <a:ext cx="2576711" cy="553998"/>
          </a:xfrm>
          <a:prstGeom prst="rect">
            <a:avLst/>
          </a:prstGeom>
          <a:noFill/>
        </p:spPr>
        <p:txBody>
          <a:bodyPr wrap="square" rtlCol="0">
            <a:spAutoFit/>
          </a:bodyPr>
          <a:lstStyle/>
          <a:p>
            <a:r>
              <a:rPr lang="en-GB" sz="1000" b="1" dirty="0">
                <a:solidFill>
                  <a:schemeClr val="bg1"/>
                </a:solidFill>
              </a:rPr>
              <a:t>FCC-ee</a:t>
            </a:r>
            <a:br>
              <a:rPr lang="en-GB" sz="1000" b="1" dirty="0">
                <a:solidFill>
                  <a:schemeClr val="bg1"/>
                </a:solidFill>
              </a:rPr>
            </a:br>
            <a:r>
              <a:rPr lang="en-US" sz="1000" b="0" dirty="0">
                <a:solidFill>
                  <a:schemeClr val="bg1"/>
                </a:solidFill>
              </a:rPr>
              <a:t>Frank Zimmermann</a:t>
            </a:r>
          </a:p>
          <a:p>
            <a:r>
              <a:rPr lang="en-GB" sz="1000" b="0" baseline="0" dirty="0">
                <a:solidFill>
                  <a:schemeClr val="bg1"/>
                </a:solidFill>
              </a:rPr>
              <a:t>P5 Town Hall, SLAC, 3 May 2023</a:t>
            </a:r>
            <a:endParaRPr lang="en-GB" sz="1000" b="0" dirty="0">
              <a:solidFill>
                <a:schemeClr val="bg1"/>
              </a:solidFill>
            </a:endParaRPr>
          </a:p>
        </p:txBody>
      </p:sp>
    </p:spTree>
    <p:extLst>
      <p:ext uri="{BB962C8B-B14F-4D97-AF65-F5344CB8AC3E}">
        <p14:creationId xmlns:p14="http://schemas.microsoft.com/office/powerpoint/2010/main" val="154066951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hf hdr="0" dt="0"/>
  <p:txStyles>
    <p:titleStyle>
      <a:lvl1pPr algn="l" rtl="0" eaLnBrk="1" latinLnBrk="0" hangingPunct="1">
        <a:spcBef>
          <a:spcPct val="0"/>
        </a:spcBef>
        <a:buNone/>
        <a:defRPr kumimoji="0" sz="3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68792"/>
            <a:ext cx="12192000" cy="83207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181958"/>
            <a:ext cx="10972800" cy="51743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01/19/22</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Snowmass Agora 2: FCC-</a:t>
            </a:r>
            <a:r>
              <a:rPr lang="en-US" dirty="0" err="1"/>
              <a:t>ee</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881E7D-5A17-EB4A-B013-04381A7C357D}" type="slidenum">
              <a:rPr lang="en-US" smtClean="0"/>
              <a:t>‹#›</a:t>
            </a:fld>
            <a:endParaRPr lang="en-US"/>
          </a:p>
        </p:txBody>
      </p:sp>
    </p:spTree>
    <p:extLst>
      <p:ext uri="{BB962C8B-B14F-4D97-AF65-F5344CB8AC3E}">
        <p14:creationId xmlns:p14="http://schemas.microsoft.com/office/powerpoint/2010/main" val="120062604"/>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78" r:id="rId15"/>
  </p:sldLayoutIdLst>
  <p:hf hdr="0"/>
  <p:txStyles>
    <p:titleStyle>
      <a:lvl1pPr algn="ctr" defTabSz="457200" rtl="0" eaLnBrk="1" latinLnBrk="0" hangingPunct="1">
        <a:spcBef>
          <a:spcPct val="0"/>
        </a:spcBef>
        <a:buNone/>
        <a:defRPr sz="3400" kern="1200">
          <a:solidFill>
            <a:schemeClr val="bg2">
              <a:lumMod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w="9525">
            <a:noFill/>
            <a:miter lim="800000"/>
            <a:headEnd/>
            <a:tailEnd/>
          </a:ln>
        </p:spPr>
        <p:txBody>
          <a:bodyPr vert="horz" wrap="square" lIns="106901" tIns="53451" rIns="106901" bIns="53451"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106901" tIns="53451" rIns="106901" bIns="5345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2" y="6356351"/>
            <a:ext cx="3860800" cy="365125"/>
          </a:xfrm>
          <a:prstGeom prst="rect">
            <a:avLst/>
          </a:prstGeom>
        </p:spPr>
        <p:txBody>
          <a:bodyPr vert="horz" lIns="106901" tIns="53451" rIns="106901" bIns="53451" rtlCol="0" anchor="ctr"/>
          <a:lstStyle>
            <a:lvl1pPr algn="ctr">
              <a:defRPr sz="1596">
                <a:solidFill>
                  <a:schemeClr val="tx1">
                    <a:tint val="75000"/>
                  </a:schemeClr>
                </a:solidFill>
              </a:defRPr>
            </a:lvl1pPr>
          </a:lstStyle>
          <a:p>
            <a:pPr>
              <a:defRPr/>
            </a:pPr>
            <a:r>
              <a:rPr lang="en-US"/>
              <a:t>FCC Physics and Experiments General meeting</a:t>
            </a:r>
            <a:endParaRPr lang="en-US" dirty="0"/>
          </a:p>
        </p:txBody>
      </p:sp>
      <p:sp>
        <p:nvSpPr>
          <p:cNvPr id="6" name="Slide Number Placeholder 5"/>
          <p:cNvSpPr>
            <a:spLocks noGrp="1"/>
          </p:cNvSpPr>
          <p:nvPr>
            <p:ph type="sldNum" sz="quarter" idx="4"/>
          </p:nvPr>
        </p:nvSpPr>
        <p:spPr>
          <a:xfrm>
            <a:off x="8737599" y="6356351"/>
            <a:ext cx="2844801" cy="365125"/>
          </a:xfrm>
          <a:prstGeom prst="rect">
            <a:avLst/>
          </a:prstGeom>
        </p:spPr>
        <p:txBody>
          <a:bodyPr vert="horz" lIns="106901" tIns="53451" rIns="106901" bIns="53451" rtlCol="0" anchor="ctr"/>
          <a:lstStyle>
            <a:lvl1pPr algn="r">
              <a:defRPr sz="1596">
                <a:solidFill>
                  <a:schemeClr val="tx1">
                    <a:tint val="75000"/>
                  </a:schemeClr>
                </a:solidFill>
              </a:defRPr>
            </a:lvl1pPr>
          </a:lstStyle>
          <a:p>
            <a:pPr>
              <a:defRPr/>
            </a:pPr>
            <a:fld id="{89859654-63A5-4139-9191-C0AD9E6D3551}" type="slidenum">
              <a:rPr lang="en-US"/>
              <a:pPr>
                <a:defRPr/>
              </a:pPr>
              <a:t>‹#›</a:t>
            </a:fld>
            <a:endParaRPr lang="en-US"/>
          </a:p>
        </p:txBody>
      </p:sp>
      <p:sp>
        <p:nvSpPr>
          <p:cNvPr id="4" name="Date Placeholder 3"/>
          <p:cNvSpPr>
            <a:spLocks noGrp="1"/>
          </p:cNvSpPr>
          <p:nvPr>
            <p:ph type="dt" sz="half" idx="2"/>
          </p:nvPr>
        </p:nvSpPr>
        <p:spPr>
          <a:xfrm>
            <a:off x="609600" y="6356351"/>
            <a:ext cx="2844801" cy="365125"/>
          </a:xfrm>
          <a:prstGeom prst="rect">
            <a:avLst/>
          </a:prstGeom>
        </p:spPr>
        <p:txBody>
          <a:bodyPr vert="horz" lIns="106901" tIns="53451" rIns="106901" bIns="53451" rtlCol="0" anchor="ctr"/>
          <a:lstStyle>
            <a:lvl1pPr algn="l">
              <a:defRPr sz="1596">
                <a:solidFill>
                  <a:schemeClr val="tx1">
                    <a:tint val="75000"/>
                  </a:schemeClr>
                </a:solidFill>
              </a:defRPr>
            </a:lvl1pPr>
          </a:lstStyle>
          <a:p>
            <a:pPr>
              <a:defRPr/>
            </a:pPr>
            <a:r>
              <a:rPr lang="fr-FR"/>
              <a:t>28 Sep 2020</a:t>
            </a:r>
            <a:endParaRPr lang="en-US" dirty="0"/>
          </a:p>
        </p:txBody>
      </p:sp>
    </p:spTree>
    <p:extLst>
      <p:ext uri="{BB962C8B-B14F-4D97-AF65-F5344CB8AC3E}">
        <p14:creationId xmlns:p14="http://schemas.microsoft.com/office/powerpoint/2010/main" val="1921028619"/>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hf hdr="0"/>
  <p:txStyles>
    <p:titleStyle>
      <a:lvl1pPr algn="ctr" rtl="0" eaLnBrk="0" fontAlgn="base" hangingPunct="0">
        <a:spcBef>
          <a:spcPct val="0"/>
        </a:spcBef>
        <a:spcAft>
          <a:spcPct val="0"/>
        </a:spcAft>
        <a:defRPr sz="5813" kern="1200">
          <a:solidFill>
            <a:schemeClr val="tx1"/>
          </a:solidFill>
          <a:latin typeface="+mj-lt"/>
          <a:ea typeface="+mj-ea"/>
          <a:cs typeface="+mj-cs"/>
        </a:defRPr>
      </a:lvl1pPr>
      <a:lvl2pPr algn="ctr" rtl="0" eaLnBrk="0" fontAlgn="base" hangingPunct="0">
        <a:spcBef>
          <a:spcPct val="0"/>
        </a:spcBef>
        <a:spcAft>
          <a:spcPct val="0"/>
        </a:spcAft>
        <a:defRPr sz="5813">
          <a:solidFill>
            <a:schemeClr val="tx1"/>
          </a:solidFill>
          <a:latin typeface="Calibri" pitchFamily="34" charset="0"/>
        </a:defRPr>
      </a:lvl2pPr>
      <a:lvl3pPr algn="ctr" rtl="0" eaLnBrk="0" fontAlgn="base" hangingPunct="0">
        <a:spcBef>
          <a:spcPct val="0"/>
        </a:spcBef>
        <a:spcAft>
          <a:spcPct val="0"/>
        </a:spcAft>
        <a:defRPr sz="5813">
          <a:solidFill>
            <a:schemeClr val="tx1"/>
          </a:solidFill>
          <a:latin typeface="Calibri" pitchFamily="34" charset="0"/>
        </a:defRPr>
      </a:lvl3pPr>
      <a:lvl4pPr algn="ctr" rtl="0" eaLnBrk="0" fontAlgn="base" hangingPunct="0">
        <a:spcBef>
          <a:spcPct val="0"/>
        </a:spcBef>
        <a:spcAft>
          <a:spcPct val="0"/>
        </a:spcAft>
        <a:defRPr sz="5813">
          <a:solidFill>
            <a:schemeClr val="tx1"/>
          </a:solidFill>
          <a:latin typeface="Calibri" pitchFamily="34" charset="0"/>
        </a:defRPr>
      </a:lvl4pPr>
      <a:lvl5pPr algn="ctr" rtl="0" eaLnBrk="0" fontAlgn="base" hangingPunct="0">
        <a:spcBef>
          <a:spcPct val="0"/>
        </a:spcBef>
        <a:spcAft>
          <a:spcPct val="0"/>
        </a:spcAft>
        <a:defRPr sz="5813">
          <a:solidFill>
            <a:schemeClr val="tx1"/>
          </a:solidFill>
          <a:latin typeface="Calibri" pitchFamily="34" charset="0"/>
        </a:defRPr>
      </a:lvl5pPr>
      <a:lvl6pPr marL="609228" algn="ctr" rtl="0" fontAlgn="base">
        <a:spcBef>
          <a:spcPct val="0"/>
        </a:spcBef>
        <a:spcAft>
          <a:spcPct val="0"/>
        </a:spcAft>
        <a:defRPr sz="5813">
          <a:solidFill>
            <a:schemeClr val="tx1"/>
          </a:solidFill>
          <a:latin typeface="Calibri" pitchFamily="34" charset="0"/>
        </a:defRPr>
      </a:lvl6pPr>
      <a:lvl7pPr marL="1218456" algn="ctr" rtl="0" fontAlgn="base">
        <a:spcBef>
          <a:spcPct val="0"/>
        </a:spcBef>
        <a:spcAft>
          <a:spcPct val="0"/>
        </a:spcAft>
        <a:defRPr sz="5813">
          <a:solidFill>
            <a:schemeClr val="tx1"/>
          </a:solidFill>
          <a:latin typeface="Calibri" pitchFamily="34" charset="0"/>
        </a:defRPr>
      </a:lvl7pPr>
      <a:lvl8pPr marL="1827686" algn="ctr" rtl="0" fontAlgn="base">
        <a:spcBef>
          <a:spcPct val="0"/>
        </a:spcBef>
        <a:spcAft>
          <a:spcPct val="0"/>
        </a:spcAft>
        <a:defRPr sz="5813">
          <a:solidFill>
            <a:schemeClr val="tx1"/>
          </a:solidFill>
          <a:latin typeface="Calibri" pitchFamily="34" charset="0"/>
        </a:defRPr>
      </a:lvl8pPr>
      <a:lvl9pPr marL="2436914" algn="ctr" rtl="0" fontAlgn="base">
        <a:spcBef>
          <a:spcPct val="0"/>
        </a:spcBef>
        <a:spcAft>
          <a:spcPct val="0"/>
        </a:spcAft>
        <a:defRPr sz="5813">
          <a:solidFill>
            <a:schemeClr val="tx1"/>
          </a:solidFill>
          <a:latin typeface="Calibri" pitchFamily="34" charset="0"/>
        </a:defRPr>
      </a:lvl9pPr>
    </p:titleStyle>
    <p:bodyStyle>
      <a:lvl1pPr marL="456922" indent="-456922" algn="l" rtl="0" eaLnBrk="0" fontAlgn="base" hangingPunct="0">
        <a:spcBef>
          <a:spcPct val="20000"/>
        </a:spcBef>
        <a:spcAft>
          <a:spcPct val="0"/>
        </a:spcAft>
        <a:buFont typeface="Arial" charset="0"/>
        <a:buChar char="•"/>
        <a:defRPr sz="4217" kern="1200">
          <a:solidFill>
            <a:schemeClr val="tx1"/>
          </a:solidFill>
          <a:latin typeface="+mn-lt"/>
          <a:ea typeface="+mn-ea"/>
          <a:cs typeface="+mn-cs"/>
        </a:defRPr>
      </a:lvl1pPr>
      <a:lvl2pPr marL="989995" indent="-380767" algn="l" rtl="0" eaLnBrk="0" fontAlgn="base" hangingPunct="0">
        <a:spcBef>
          <a:spcPct val="20000"/>
        </a:spcBef>
        <a:spcAft>
          <a:spcPct val="0"/>
        </a:spcAft>
        <a:buFont typeface="Arial" charset="0"/>
        <a:buChar char="–"/>
        <a:defRPr sz="3761" kern="1200">
          <a:solidFill>
            <a:schemeClr val="tx1"/>
          </a:solidFill>
          <a:latin typeface="+mn-lt"/>
          <a:ea typeface="+mn-ea"/>
          <a:cs typeface="+mn-cs"/>
        </a:defRPr>
      </a:lvl2pPr>
      <a:lvl3pPr marL="1523071" indent="-304614" algn="l" rtl="0" eaLnBrk="0" fontAlgn="base" hangingPunct="0">
        <a:spcBef>
          <a:spcPct val="20000"/>
        </a:spcBef>
        <a:spcAft>
          <a:spcPct val="0"/>
        </a:spcAft>
        <a:buFont typeface="Arial" charset="0"/>
        <a:buChar char="•"/>
        <a:defRPr sz="3191" kern="1200">
          <a:solidFill>
            <a:schemeClr val="tx1"/>
          </a:solidFill>
          <a:latin typeface="+mn-lt"/>
          <a:ea typeface="+mn-ea"/>
          <a:cs typeface="+mn-cs"/>
        </a:defRPr>
      </a:lvl3pPr>
      <a:lvl4pPr marL="2132300" indent="-304614" algn="l" rtl="0" eaLnBrk="0" fontAlgn="base" hangingPunct="0">
        <a:spcBef>
          <a:spcPct val="20000"/>
        </a:spcBef>
        <a:spcAft>
          <a:spcPct val="0"/>
        </a:spcAft>
        <a:buFont typeface="Arial" charset="0"/>
        <a:buChar char="–"/>
        <a:defRPr sz="2622" kern="1200">
          <a:solidFill>
            <a:schemeClr val="tx1"/>
          </a:solidFill>
          <a:latin typeface="+mn-lt"/>
          <a:ea typeface="+mn-ea"/>
          <a:cs typeface="+mn-cs"/>
        </a:defRPr>
      </a:lvl4pPr>
      <a:lvl5pPr marL="2741528" indent="-304614" algn="l" rtl="0" eaLnBrk="0" fontAlgn="base" hangingPunct="0">
        <a:spcBef>
          <a:spcPct val="20000"/>
        </a:spcBef>
        <a:spcAft>
          <a:spcPct val="0"/>
        </a:spcAft>
        <a:buFont typeface="Arial" charset="0"/>
        <a:buChar char="»"/>
        <a:defRPr sz="2622" kern="1200">
          <a:solidFill>
            <a:schemeClr val="tx1"/>
          </a:solidFill>
          <a:latin typeface="+mn-lt"/>
          <a:ea typeface="+mn-ea"/>
          <a:cs typeface="+mn-cs"/>
        </a:defRPr>
      </a:lvl5pPr>
      <a:lvl6pPr marL="3350757"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6pPr>
      <a:lvl7pPr marL="3959985"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7pPr>
      <a:lvl8pPr marL="4569214"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8pPr>
      <a:lvl9pPr marL="5178442"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9pPr>
    </p:bodyStyle>
    <p:otherStyle>
      <a:defPPr>
        <a:defRPr lang="en-US"/>
      </a:defPPr>
      <a:lvl1pPr marL="0" algn="l" defTabSz="1218456" rtl="0" eaLnBrk="1" latinLnBrk="0" hangingPunct="1">
        <a:defRPr sz="2394" kern="1200">
          <a:solidFill>
            <a:schemeClr val="tx1"/>
          </a:solidFill>
          <a:latin typeface="+mn-lt"/>
          <a:ea typeface="+mn-ea"/>
          <a:cs typeface="+mn-cs"/>
        </a:defRPr>
      </a:lvl1pPr>
      <a:lvl2pPr marL="609228" algn="l" defTabSz="1218456" rtl="0" eaLnBrk="1" latinLnBrk="0" hangingPunct="1">
        <a:defRPr sz="2394" kern="1200">
          <a:solidFill>
            <a:schemeClr val="tx1"/>
          </a:solidFill>
          <a:latin typeface="+mn-lt"/>
          <a:ea typeface="+mn-ea"/>
          <a:cs typeface="+mn-cs"/>
        </a:defRPr>
      </a:lvl2pPr>
      <a:lvl3pPr marL="1218456" algn="l" defTabSz="1218456" rtl="0" eaLnBrk="1" latinLnBrk="0" hangingPunct="1">
        <a:defRPr sz="2394" kern="1200">
          <a:solidFill>
            <a:schemeClr val="tx1"/>
          </a:solidFill>
          <a:latin typeface="+mn-lt"/>
          <a:ea typeface="+mn-ea"/>
          <a:cs typeface="+mn-cs"/>
        </a:defRPr>
      </a:lvl3pPr>
      <a:lvl4pPr marL="1827686" algn="l" defTabSz="1218456" rtl="0" eaLnBrk="1" latinLnBrk="0" hangingPunct="1">
        <a:defRPr sz="2394" kern="1200">
          <a:solidFill>
            <a:schemeClr val="tx1"/>
          </a:solidFill>
          <a:latin typeface="+mn-lt"/>
          <a:ea typeface="+mn-ea"/>
          <a:cs typeface="+mn-cs"/>
        </a:defRPr>
      </a:lvl4pPr>
      <a:lvl5pPr marL="2436914" algn="l" defTabSz="1218456" rtl="0" eaLnBrk="1" latinLnBrk="0" hangingPunct="1">
        <a:defRPr sz="2394" kern="1200">
          <a:solidFill>
            <a:schemeClr val="tx1"/>
          </a:solidFill>
          <a:latin typeface="+mn-lt"/>
          <a:ea typeface="+mn-ea"/>
          <a:cs typeface="+mn-cs"/>
        </a:defRPr>
      </a:lvl5pPr>
      <a:lvl6pPr marL="3046142" algn="l" defTabSz="1218456" rtl="0" eaLnBrk="1" latinLnBrk="0" hangingPunct="1">
        <a:defRPr sz="2394" kern="1200">
          <a:solidFill>
            <a:schemeClr val="tx1"/>
          </a:solidFill>
          <a:latin typeface="+mn-lt"/>
          <a:ea typeface="+mn-ea"/>
          <a:cs typeface="+mn-cs"/>
        </a:defRPr>
      </a:lvl6pPr>
      <a:lvl7pPr marL="3655371" algn="l" defTabSz="1218456" rtl="0" eaLnBrk="1" latinLnBrk="0" hangingPunct="1">
        <a:defRPr sz="2394" kern="1200">
          <a:solidFill>
            <a:schemeClr val="tx1"/>
          </a:solidFill>
          <a:latin typeface="+mn-lt"/>
          <a:ea typeface="+mn-ea"/>
          <a:cs typeface="+mn-cs"/>
        </a:defRPr>
      </a:lvl7pPr>
      <a:lvl8pPr marL="4264600" algn="l" defTabSz="1218456" rtl="0" eaLnBrk="1" latinLnBrk="0" hangingPunct="1">
        <a:defRPr sz="2394" kern="1200">
          <a:solidFill>
            <a:schemeClr val="tx1"/>
          </a:solidFill>
          <a:latin typeface="+mn-lt"/>
          <a:ea typeface="+mn-ea"/>
          <a:cs typeface="+mn-cs"/>
        </a:defRPr>
      </a:lvl8pPr>
      <a:lvl9pPr marL="4873828" algn="l" defTabSz="1218456" rtl="0" eaLnBrk="1" latinLnBrk="0" hangingPunct="1">
        <a:defRPr sz="239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4"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
        <p:nvSpPr>
          <p:cNvPr id="7" name="Textfeld 1">
            <a:extLst>
              <a:ext uri="{FF2B5EF4-FFF2-40B4-BE49-F238E27FC236}">
                <a16:creationId xmlns:a16="http://schemas.microsoft.com/office/drawing/2014/main" id="{89A29F69-B16F-064F-BB1D-1244600631A6}"/>
              </a:ext>
            </a:extLst>
          </p:cNvPr>
          <p:cNvSpPr txBox="1"/>
          <p:nvPr userDrawn="1"/>
        </p:nvSpPr>
        <p:spPr>
          <a:xfrm>
            <a:off x="1343775" y="116660"/>
            <a:ext cx="2718000" cy="226761"/>
          </a:xfrm>
          <a:prstGeom prst="rect">
            <a:avLst/>
          </a:prstGeom>
          <a:noFill/>
        </p:spPr>
        <p:txBody>
          <a:bodyPr wrap="square" rtlCol="0">
            <a:noAutofit/>
          </a:bodyPr>
          <a:lstStyle/>
          <a:p>
            <a:pPr>
              <a:lnSpc>
                <a:spcPts val="1651"/>
              </a:lnSpc>
            </a:pPr>
            <a:r>
              <a:rPr lang="en-US" sz="1200" dirty="0">
                <a:solidFill>
                  <a:schemeClr val="bg1"/>
                </a:solidFill>
              </a:rPr>
              <a:t>2023-04-24</a:t>
            </a:r>
          </a:p>
        </p:txBody>
      </p:sp>
    </p:spTree>
    <p:extLst>
      <p:ext uri="{BB962C8B-B14F-4D97-AF65-F5344CB8AC3E}">
        <p14:creationId xmlns:p14="http://schemas.microsoft.com/office/powerpoint/2010/main" val="488012207"/>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Image 4" descr="bande-01.eps"/>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382813" y="6158311"/>
            <a:ext cx="9833867" cy="727073"/>
          </a:xfrm>
          <a:prstGeom prst="rect">
            <a:avLst/>
          </a:prstGeom>
        </p:spPr>
      </p:pic>
      <p:sp>
        <p:nvSpPr>
          <p:cNvPr id="9" name="Espace réservé du titre 8"/>
          <p:cNvSpPr>
            <a:spLocks noGrp="1"/>
          </p:cNvSpPr>
          <p:nvPr>
            <p:ph type="title"/>
          </p:nvPr>
        </p:nvSpPr>
        <p:spPr>
          <a:xfrm>
            <a:off x="1227765" y="274638"/>
            <a:ext cx="9956800" cy="1143000"/>
          </a:xfrm>
          <a:prstGeom prst="rect">
            <a:avLst/>
          </a:prstGeom>
        </p:spPr>
        <p:txBody>
          <a:bodyPr vert="horz" lIns="45720" rIns="45720" anchor="ctr">
            <a:normAutofit/>
          </a:bodyPr>
          <a:lstStyle/>
          <a:p>
            <a:r>
              <a:rPr kumimoji="0" lang="fr-CH"/>
              <a:t>Cliquez et modifiez le titre</a:t>
            </a:r>
            <a:endParaRPr kumimoji="0" lang="en-US"/>
          </a:p>
        </p:txBody>
      </p:sp>
      <p:sp>
        <p:nvSpPr>
          <p:cNvPr id="30" name="Espace réservé du texte 29"/>
          <p:cNvSpPr>
            <a:spLocks noGrp="1"/>
          </p:cNvSpPr>
          <p:nvPr>
            <p:ph type="body" idx="1"/>
          </p:nvPr>
        </p:nvSpPr>
        <p:spPr>
          <a:xfrm>
            <a:off x="1173856" y="1598526"/>
            <a:ext cx="9956800" cy="4525963"/>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sp>
        <p:nvSpPr>
          <p:cNvPr id="8" name="Footer Placeholder 4"/>
          <p:cNvSpPr>
            <a:spLocks noGrp="1"/>
          </p:cNvSpPr>
          <p:nvPr>
            <p:ph type="ftr" sz="quarter" idx="3"/>
          </p:nvPr>
        </p:nvSpPr>
        <p:spPr>
          <a:xfrm>
            <a:off x="5327915" y="6338551"/>
            <a:ext cx="5184576" cy="365125"/>
          </a:xfrm>
          <a:prstGeom prst="rect">
            <a:avLst/>
          </a:prstGeom>
        </p:spPr>
        <p:txBody>
          <a:bodyPr/>
          <a:lstStyle>
            <a:lvl1pPr>
              <a:defRPr>
                <a:solidFill>
                  <a:schemeClr val="bg1"/>
                </a:solidFill>
              </a:defRPr>
            </a:lvl1pPr>
          </a:lstStyle>
          <a:p>
            <a:endParaRPr lang="en-GB" dirty="0"/>
          </a:p>
        </p:txBody>
      </p:sp>
      <p:pic>
        <p:nvPicPr>
          <p:cNvPr id="7" name="Image 4" descr="bande-01.eps"/>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591" y="6158311"/>
            <a:ext cx="9833867" cy="727073"/>
          </a:xfrm>
          <a:prstGeom prst="rect">
            <a:avLst/>
          </a:prstGeom>
        </p:spPr>
      </p:pic>
      <p:sp>
        <p:nvSpPr>
          <p:cNvPr id="10" name="Slide Number Placeholder 2"/>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dirty="0"/>
          </a:p>
        </p:txBody>
      </p:sp>
      <p:sp>
        <p:nvSpPr>
          <p:cNvPr id="11" name="TextBox 10"/>
          <p:cNvSpPr txBox="1"/>
          <p:nvPr userDrawn="1"/>
        </p:nvSpPr>
        <p:spPr>
          <a:xfrm>
            <a:off x="695400" y="6244114"/>
            <a:ext cx="6197663" cy="553998"/>
          </a:xfrm>
          <a:prstGeom prst="rect">
            <a:avLst/>
          </a:prstGeom>
          <a:noFill/>
        </p:spPr>
        <p:txBody>
          <a:bodyPr wrap="square" rtlCol="0">
            <a:spAutoFit/>
          </a:bodyPr>
          <a:lstStyle/>
          <a:p>
            <a:r>
              <a:rPr lang="en-GB" sz="1000" b="1" dirty="0">
                <a:solidFill>
                  <a:schemeClr val="bg1"/>
                </a:solidFill>
              </a:rPr>
              <a:t>FCC-ee</a:t>
            </a:r>
            <a:br>
              <a:rPr lang="en-GB" sz="1000" b="1" dirty="0">
                <a:solidFill>
                  <a:schemeClr val="bg1"/>
                </a:solidFill>
              </a:rPr>
            </a:br>
            <a:r>
              <a:rPr lang="en-US" sz="1000" b="0" dirty="0">
                <a:solidFill>
                  <a:schemeClr val="bg1"/>
                </a:solidFill>
              </a:rPr>
              <a:t>Frank Zimmermann</a:t>
            </a:r>
          </a:p>
          <a:p>
            <a:r>
              <a:rPr lang="en-GB" sz="1000" b="0" baseline="0" dirty="0">
                <a:solidFill>
                  <a:schemeClr val="bg1"/>
                </a:solidFill>
              </a:rPr>
              <a:t>P5 Town Hall, SLAC, 3 May 2023</a:t>
            </a:r>
            <a:endParaRPr lang="en-GB" sz="1000" b="0" dirty="0">
              <a:solidFill>
                <a:schemeClr val="bg1"/>
              </a:solidFill>
            </a:endParaRPr>
          </a:p>
        </p:txBody>
      </p:sp>
    </p:spTree>
    <p:extLst>
      <p:ext uri="{BB962C8B-B14F-4D97-AF65-F5344CB8AC3E}">
        <p14:creationId xmlns:p14="http://schemas.microsoft.com/office/powerpoint/2010/main" val="1828913927"/>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hf hdr="0" dt="0"/>
  <p:txStyles>
    <p:titleStyle>
      <a:lvl1pPr algn="l" rtl="0" eaLnBrk="1" latinLnBrk="0" hangingPunct="1">
        <a:spcBef>
          <a:spcPct val="0"/>
        </a:spcBef>
        <a:buNone/>
        <a:defRPr kumimoji="0" sz="3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9.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61.xml"/><Relationship Id="rId6" Type="http://schemas.openxmlformats.org/officeDocument/2006/relationships/image" Target="../media/image37.emf"/><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61.xml"/><Relationship Id="rId6" Type="http://schemas.openxmlformats.org/officeDocument/2006/relationships/image" Target="../media/image46.png"/><Relationship Id="rId11" Type="http://schemas.openxmlformats.org/officeDocument/2006/relationships/image" Target="../media/image49.jpeg"/><Relationship Id="rId5" Type="http://schemas.openxmlformats.org/officeDocument/2006/relationships/image" Target="../media/image45.png"/><Relationship Id="rId15" Type="http://schemas.openxmlformats.org/officeDocument/2006/relationships/image" Target="../media/image53.jpeg"/><Relationship Id="rId10" Type="http://schemas.openxmlformats.org/officeDocument/2006/relationships/image" Target="../media/image42.png"/><Relationship Id="rId4" Type="http://schemas.openxmlformats.org/officeDocument/2006/relationships/image" Target="../media/image9.png"/><Relationship Id="rId9" Type="http://schemas.openxmlformats.org/officeDocument/2006/relationships/image" Target="../media/image72.png"/><Relationship Id="rId1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hyperlink" Target="https://journals.aps.org/prab/abstract/10.1103/PhysRevAccelBeams.25.122802" TargetMode="External"/><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5.jpeg"/><Relationship Id="rId10" Type="http://schemas.openxmlformats.org/officeDocument/2006/relationships/image" Target="../media/image61.png"/><Relationship Id="rId4" Type="http://schemas.openxmlformats.org/officeDocument/2006/relationships/image" Target="../media/image9.png"/><Relationship Id="rId9" Type="http://schemas.openxmlformats.org/officeDocument/2006/relationships/image" Target="../media/image60.png"/><Relationship Id="rId14" Type="http://schemas.openxmlformats.org/officeDocument/2006/relationships/image" Target="../media/image64.jpeg"/></Relationships>
</file>

<file path=ppt/slides/_rels/slide13.xml.rels><?xml version="1.0" encoding="UTF-8" standalone="yes"?>
<Relationships xmlns="http://schemas.openxmlformats.org/package/2006/relationships"><Relationship Id="rId8" Type="http://schemas.openxmlformats.org/officeDocument/2006/relationships/image" Target="../media/image70.gif"/><Relationship Id="rId3" Type="http://schemas.openxmlformats.org/officeDocument/2006/relationships/image" Target="../media/image66.jpeg"/><Relationship Id="rId7" Type="http://schemas.openxmlformats.org/officeDocument/2006/relationships/image" Target="../media/image69.jpg"/><Relationship Id="rId12" Type="http://schemas.openxmlformats.org/officeDocument/2006/relationships/image" Target="../media/image74.png"/><Relationship Id="rId2" Type="http://schemas.openxmlformats.org/officeDocument/2006/relationships/image" Target="../media/image65.png"/><Relationship Id="rId1" Type="http://schemas.openxmlformats.org/officeDocument/2006/relationships/slideLayout" Target="../slideLayouts/slideLayout30.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9.png"/><Relationship Id="rId4" Type="http://schemas.openxmlformats.org/officeDocument/2006/relationships/image" Target="../media/image98.png"/><Relationship Id="rId9"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5.jpeg"/><Relationship Id="rId7"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30.xml"/><Relationship Id="rId6" Type="http://schemas.openxmlformats.org/officeDocument/2006/relationships/image" Target="../media/image77.png"/><Relationship Id="rId5" Type="http://schemas.openxmlformats.org/officeDocument/2006/relationships/image" Target="../media/image94.pn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9.png"/><Relationship Id="rId1" Type="http://schemas.openxmlformats.org/officeDocument/2006/relationships/slideLayout" Target="../slideLayouts/slideLayout7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00.xml"/><Relationship Id="rId4" Type="http://schemas.openxmlformats.org/officeDocument/2006/relationships/image" Target="../media/image79.jpe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0.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76.xml"/><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61.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 Id="rId4" Type="http://schemas.openxmlformats.org/officeDocument/2006/relationships/image" Target="../media/image360.png"/></Relationships>
</file>

<file path=ppt/slides/_rels/slide27.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11.xml"/><Relationship Id="rId1" Type="http://schemas.openxmlformats.org/officeDocument/2006/relationships/slideLayout" Target="../slideLayouts/slideLayout93.xml"/><Relationship Id="rId5" Type="http://schemas.openxmlformats.org/officeDocument/2006/relationships/image" Target="../media/image9.png"/><Relationship Id="rId4" Type="http://schemas.openxmlformats.org/officeDocument/2006/relationships/image" Target="../media/image88.tif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9.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hyperlink" Target="https://www.notre-environnement.gouv.fr/themes/evaluation/article/eviter-reduire-compenser-erc-en-quoi-consiste-cette-demarche"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hyperlink" Target="https://journals.aps.org/prab/abstract/10.1103/PhysRevAccelBeams.26.021601" TargetMode="External"/><Relationship Id="rId2" Type="http://schemas.openxmlformats.org/officeDocument/2006/relationships/image" Target="../media/image9.png"/><Relationship Id="rId1" Type="http://schemas.openxmlformats.org/officeDocument/2006/relationships/slideLayout" Target="../slideLayouts/slideLayout60.xml"/><Relationship Id="rId6" Type="http://schemas.openxmlformats.org/officeDocument/2006/relationships/image" Target="../media/image20.png"/><Relationship Id="rId11" Type="http://schemas.openxmlformats.org/officeDocument/2006/relationships/hyperlink" Target="https://journals.aps.org/prab/abstract/10.1103/PhysRevAccelBeams.19.111005" TargetMode="External"/><Relationship Id="rId5" Type="http://schemas.openxmlformats.org/officeDocument/2006/relationships/image" Target="../media/image19.png"/><Relationship Id="rId10" Type="http://schemas.openxmlformats.org/officeDocument/2006/relationships/image" Target="../media/image56.png"/><Relationship Id="rId4" Type="http://schemas.openxmlformats.org/officeDocument/2006/relationships/image" Target="../media/image18.jpeg"/><Relationship Id="rId9"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6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0"/>
          <p:cNvSpPr txBox="1">
            <a:spLocks noGrp="1"/>
          </p:cNvSpPr>
          <p:nvPr>
            <p:ph type="ctrTitle"/>
          </p:nvPr>
        </p:nvSpPr>
        <p:spPr>
          <a:xfrm>
            <a:off x="151052" y="1394775"/>
            <a:ext cx="11895320" cy="4981749"/>
          </a:xfrm>
          <a:prstGeom prst="rect">
            <a:avLst/>
          </a:prstGeom>
          <a:noFill/>
          <a:ln>
            <a:noFill/>
          </a:ln>
        </p:spPr>
        <p:txBody>
          <a:bodyPr spcFirstLastPara="1" vert="horz" wrap="square" lIns="121900" tIns="60933" rIns="121900" bIns="60933" rtlCol="0" anchor="b" anchorCtr="0">
            <a:noAutofit/>
          </a:bodyPr>
          <a:lstStyle/>
          <a:p>
            <a:r>
              <a:rPr lang="en-US" dirty="0"/>
              <a:t>FCC-</a:t>
            </a:r>
            <a:r>
              <a:rPr lang="en-US" dirty="0" err="1"/>
              <a:t>ee</a:t>
            </a:r>
            <a:r>
              <a:rPr lang="en-US" dirty="0"/>
              <a:t> Accelerator</a:t>
            </a:r>
            <a:br>
              <a:rPr lang="en-US" dirty="0"/>
            </a:br>
            <a:r>
              <a:rPr lang="en-US" sz="4000" dirty="0"/>
              <a:t>LCWS Workshop</a:t>
            </a:r>
            <a:br>
              <a:rPr lang="en-US" sz="4000" dirty="0"/>
            </a:br>
            <a:r>
              <a:rPr lang="en-US" sz="4000" dirty="0"/>
              <a:t>May 18, 2023</a:t>
            </a:r>
            <a:br>
              <a:rPr lang="en-US" sz="4800" dirty="0"/>
            </a:br>
            <a:br>
              <a:rPr lang="en-US" dirty="0"/>
            </a:br>
            <a:r>
              <a:rPr lang="en-US" sz="3600" dirty="0"/>
              <a:t>Tor Raubenheimer</a:t>
            </a:r>
            <a:br>
              <a:rPr lang="en-US" sz="3733" dirty="0"/>
            </a:br>
            <a:r>
              <a:rPr kumimoji="0" lang="en-GB" sz="3600" b="0" i="0" u="none" strike="noStrike" kern="1200" cap="none" spc="0" normalizeH="0" baseline="0" noProof="0" dirty="0">
                <a:ln>
                  <a:noFill/>
                </a:ln>
                <a:solidFill>
                  <a:schemeClr val="bg1"/>
                </a:solidFill>
                <a:effectLst/>
                <a:uLnTx/>
                <a:uFillTx/>
                <a:latin typeface="Calibri Light" panose="020F0302020204030204" pitchFamily="34" charset="0"/>
                <a:ea typeface="+mn-ea"/>
                <a:cs typeface="Calibri Light" panose="020F0302020204030204" pitchFamily="34" charset="0"/>
              </a:rPr>
              <a:t>on behalf of FCC collaboration </a:t>
            </a:r>
            <a:r>
              <a:rPr lang="en-GB" sz="3600" dirty="0">
                <a:solidFill>
                  <a:schemeClr val="bg1"/>
                </a:solidFill>
                <a:latin typeface="Calibri Light" panose="020F0302020204030204" pitchFamily="34" charset="0"/>
                <a:cs typeface="Calibri Light" panose="020F0302020204030204" pitchFamily="34" charset="0"/>
              </a:rPr>
              <a:t>&amp;</a:t>
            </a:r>
            <a:r>
              <a:rPr kumimoji="0" lang="en-GB" sz="3600" b="0" i="0" u="none" strike="noStrike" kern="1200" cap="none" spc="0" normalizeH="0" baseline="0" noProof="0" dirty="0">
                <a:ln>
                  <a:noFill/>
                </a:ln>
                <a:solidFill>
                  <a:schemeClr val="bg1"/>
                </a:solidFill>
                <a:effectLst/>
                <a:uLnTx/>
                <a:uFillTx/>
                <a:latin typeface="Calibri Light" panose="020F0302020204030204" pitchFamily="34" charset="0"/>
                <a:ea typeface="+mn-ea"/>
                <a:cs typeface="Calibri Light" panose="020F0302020204030204" pitchFamily="34" charset="0"/>
              </a:rPr>
              <a:t> FCCIS DS team</a:t>
            </a:r>
            <a:br>
              <a:rPr kumimoji="0" lang="en-GB" sz="3600" b="0" i="0" u="none" strike="noStrike" kern="1200" cap="none" spc="0" normalizeH="0" baseline="0" noProof="0" dirty="0">
                <a:ln>
                  <a:noFill/>
                </a:ln>
                <a:solidFill>
                  <a:schemeClr val="bg1"/>
                </a:solidFill>
                <a:effectLst/>
                <a:uLnTx/>
                <a:uFillTx/>
                <a:latin typeface="Calibri Light" panose="020F0302020204030204" pitchFamily="34" charset="0"/>
                <a:ea typeface="+mn-ea"/>
                <a:cs typeface="Calibri Light" panose="020F0302020204030204" pitchFamily="34" charset="0"/>
              </a:rPr>
            </a:br>
            <a:r>
              <a:rPr lang="en-GB" sz="2000" dirty="0">
                <a:solidFill>
                  <a:schemeClr val="bg1"/>
                </a:solidFill>
                <a:latin typeface="Calibri Light" panose="020F0302020204030204" pitchFamily="34" charset="0"/>
                <a:cs typeface="Calibri Light" panose="020F0302020204030204" pitchFamily="34" charset="0"/>
              </a:rPr>
              <a:t>p</a:t>
            </a:r>
            <a:r>
              <a:rPr kumimoji="0" lang="en-GB" sz="2000" b="0" i="0" u="none" strike="noStrike" kern="120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rPr>
              <a:t>articular thanks to Michael Benedikt, Manuela Boscolo, Tom Browder, Paolo Craievich, Fabiola Gianotti, Johannes Gutleber, Patrycja </a:t>
            </a:r>
            <a:r>
              <a:rPr kumimoji="0" lang="en-GB" sz="2000" b="0" i="0" u="none" strike="noStrike" kern="1200" cap="none" spc="0" normalizeH="0" baseline="0" noProof="0" dirty="0" err="1">
                <a:ln>
                  <a:noFill/>
                </a:ln>
                <a:solidFill>
                  <a:schemeClr val="bg1"/>
                </a:solidFill>
                <a:effectLst/>
                <a:uLnTx/>
                <a:uFillTx/>
                <a:latin typeface="Calibri Light" panose="020F0302020204030204" pitchFamily="34" charset="0"/>
                <a:cs typeface="Calibri Light" panose="020F0302020204030204" pitchFamily="34" charset="0"/>
              </a:rPr>
              <a:t>Laidouni</a:t>
            </a:r>
            <a:r>
              <a:rPr kumimoji="0" lang="en-GB" sz="2000" b="0" i="0" u="none" strike="noStrike" kern="120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rPr>
              <a:t>, </a:t>
            </a:r>
            <a:r>
              <a:rPr kumimoji="0" lang="en-GB" sz="2000" b="0" i="0" u="none" strike="noStrike" kern="1200" cap="none" spc="0" normalizeH="0" baseline="0" noProof="0" dirty="0" err="1">
                <a:ln>
                  <a:noFill/>
                </a:ln>
                <a:solidFill>
                  <a:schemeClr val="bg1"/>
                </a:solidFill>
                <a:effectLst/>
                <a:uLnTx/>
                <a:uFillTx/>
                <a:latin typeface="Calibri Light" panose="020F0302020204030204" pitchFamily="34" charset="0"/>
                <a:cs typeface="Calibri Light" panose="020F0302020204030204" pitchFamily="34" charset="0"/>
              </a:rPr>
              <a:t>Mik</a:t>
            </a:r>
            <a:r>
              <a:rPr lang="en-GB" sz="2000" dirty="0">
                <a:solidFill>
                  <a:schemeClr val="bg1"/>
                </a:solidFill>
                <a:latin typeface="Calibri Light" panose="020F0302020204030204" pitchFamily="34" charset="0"/>
                <a:cs typeface="Calibri Light" panose="020F0302020204030204" pitchFamily="34" charset="0"/>
              </a:rPr>
              <a:t>a </a:t>
            </a:r>
            <a:r>
              <a:rPr lang="en-GB" sz="2000" dirty="0" err="1">
                <a:solidFill>
                  <a:schemeClr val="bg1"/>
                </a:solidFill>
                <a:latin typeface="Calibri Light" panose="020F0302020204030204" pitchFamily="34" charset="0"/>
                <a:cs typeface="Calibri Light" panose="020F0302020204030204" pitchFamily="34" charset="0"/>
              </a:rPr>
              <a:t>Masuzawa</a:t>
            </a:r>
            <a:r>
              <a:rPr lang="en-GB" sz="2000" dirty="0">
                <a:solidFill>
                  <a:schemeClr val="bg1"/>
                </a:solidFill>
                <a:latin typeface="Calibri Light" panose="020F0302020204030204" pitchFamily="34" charset="0"/>
                <a:cs typeface="Calibri Light" panose="020F0302020204030204" pitchFamily="34" charset="0"/>
              </a:rPr>
              <a:t>, </a:t>
            </a:r>
            <a:r>
              <a:rPr kumimoji="0" lang="en-GB" sz="2000" b="0" i="0" u="none" strike="noStrike" kern="120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rPr>
              <a:t>Katsunobu Oide, Dmitry Shatilov, Vladimir Shiltsev and Frank Zimmermann</a:t>
            </a:r>
            <a:br>
              <a:rPr kumimoji="0" lang="en-GB" sz="2000" b="0" i="0" u="none" strike="noStrike" kern="120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rPr>
            </a:br>
            <a:endParaRPr dirty="0">
              <a:solidFill>
                <a:schemeClr val="bg1"/>
              </a:solidFill>
              <a:latin typeface="Calibri Light" panose="020F0302020204030204" pitchFamily="34" charset="0"/>
              <a:cs typeface="Calibri Light" panose="020F0302020204030204" pitchFamily="34" charset="0"/>
            </a:endParaRPr>
          </a:p>
        </p:txBody>
      </p:sp>
      <p:sp>
        <p:nvSpPr>
          <p:cNvPr id="127" name="Google Shape;127;p20"/>
          <p:cNvSpPr txBox="1">
            <a:spLocks noGrp="1"/>
          </p:cNvSpPr>
          <p:nvPr>
            <p:ph type="sldNum" idx="12"/>
          </p:nvPr>
        </p:nvSpPr>
        <p:spPr>
          <a:xfrm>
            <a:off x="11660401" y="69892"/>
            <a:ext cx="385972" cy="226761"/>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a:t>
            </a:fld>
            <a:endParaRPr/>
          </a:p>
        </p:txBody>
      </p:sp>
      <p:sp>
        <p:nvSpPr>
          <p:cNvPr id="130" name="Google Shape;130;p20"/>
          <p:cNvSpPr/>
          <p:nvPr/>
        </p:nvSpPr>
        <p:spPr>
          <a:xfrm>
            <a:off x="8166600" y="116659"/>
            <a:ext cx="3396600" cy="240000"/>
          </a:xfrm>
          <a:prstGeom prst="rect">
            <a:avLst/>
          </a:prstGeom>
          <a:noFill/>
          <a:ln w="19050" cap="flat" cmpd="sng">
            <a:solidFill>
              <a:schemeClr val="lt1"/>
            </a:solidFill>
            <a:prstDash val="dot"/>
            <a:miter lim="800000"/>
            <a:headEnd type="none" w="sm" len="sm"/>
            <a:tailEnd type="none" w="sm" len="sm"/>
          </a:ln>
        </p:spPr>
        <p:txBody>
          <a:bodyPr spcFirstLastPara="1" wrap="square" lIns="121900" tIns="60933" rIns="121900" bIns="60933" anchor="ctr" anchorCtr="0">
            <a:noAutofit/>
          </a:bodyPr>
          <a:lstStyle/>
          <a:p>
            <a:pPr algn="ctr"/>
            <a:r>
              <a:rPr lang="en-US" sz="800">
                <a:solidFill>
                  <a:schemeClr val="lt1"/>
                </a:solidFill>
                <a:latin typeface="Arial"/>
                <a:ea typeface="Arial"/>
                <a:cs typeface="Arial"/>
                <a:sym typeface="Arial"/>
              </a:rPr>
              <a:t>SPACE</a:t>
            </a:r>
            <a:r>
              <a:rPr lang="en-US" sz="800">
                <a:solidFill>
                  <a:schemeClr val="dk2"/>
                </a:solidFill>
                <a:latin typeface="Arial"/>
                <a:ea typeface="Arial"/>
                <a:cs typeface="Arial"/>
                <a:sym typeface="Arial"/>
              </a:rPr>
              <a:t> </a:t>
            </a:r>
            <a:r>
              <a:rPr lang="en-US" sz="800">
                <a:solidFill>
                  <a:schemeClr val="lt1"/>
                </a:solidFill>
                <a:latin typeface="Arial"/>
                <a:ea typeface="Arial"/>
                <a:cs typeface="Arial"/>
                <a:sym typeface="Arial"/>
              </a:rPr>
              <a:t>FOR ADDITIONAL LOGOS</a:t>
            </a:r>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F47F9CC6-956B-4239-96AD-4C30C95D22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9455" y="992841"/>
            <a:ext cx="3690408" cy="1884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0D75A56-0A86-CAD3-87E2-A5A25C9258E1}"/>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Arial"/>
                <a:ea typeface="+mj-ea"/>
                <a:cs typeface="+mj-cs"/>
              </a:rPr>
              <a:t>                    FCC-ee MDI</a:t>
            </a:r>
            <a:endParaRPr kumimoji="0" lang="en-US" sz="3000" b="1" i="0" u="none" strike="noStrike" kern="0" cap="none" spc="0" normalizeH="0" baseline="0" noProof="0" dirty="0">
              <a:ln>
                <a:noFill/>
              </a:ln>
              <a:solidFill>
                <a:srgbClr val="FFFF00"/>
              </a:solidFill>
              <a:effectLst/>
              <a:uLnTx/>
              <a:uFillTx/>
              <a:latin typeface="Arial"/>
              <a:ea typeface="+mj-ea"/>
              <a:cs typeface="Arial" panose="020B0604020202020204" pitchFamily="34" charset="0"/>
            </a:endParaRPr>
          </a:p>
        </p:txBody>
      </p:sp>
      <p:pic>
        <p:nvPicPr>
          <p:cNvPr id="3" name="Picture 2" descr="A picture containing icon&#10;&#10;Description automatically generated">
            <a:extLst>
              <a:ext uri="{FF2B5EF4-FFF2-40B4-BE49-F238E27FC236}">
                <a16:creationId xmlns:a16="http://schemas.microsoft.com/office/drawing/2014/main" id="{21BF67DE-9B1F-D81E-C068-A28AA472A6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6" name="Picture 5">
            <a:extLst>
              <a:ext uri="{FF2B5EF4-FFF2-40B4-BE49-F238E27FC236}">
                <a16:creationId xmlns:a16="http://schemas.microsoft.com/office/drawing/2014/main" id="{2EC66C07-60C8-8BEE-EFFD-672A9434F1F4}"/>
              </a:ext>
            </a:extLst>
          </p:cNvPr>
          <p:cNvPicPr>
            <a:picLocks noChangeAspect="1"/>
          </p:cNvPicPr>
          <p:nvPr/>
        </p:nvPicPr>
        <p:blipFill rotWithShape="1">
          <a:blip r:embed="rId4"/>
          <a:srcRect b="26380"/>
          <a:stretch/>
        </p:blipFill>
        <p:spPr>
          <a:xfrm>
            <a:off x="29885" y="1197022"/>
            <a:ext cx="8505020" cy="2671900"/>
          </a:xfrm>
          <a:prstGeom prst="rect">
            <a:avLst/>
          </a:prstGeom>
        </p:spPr>
      </p:pic>
      <p:sp>
        <p:nvSpPr>
          <p:cNvPr id="8" name="TextBox 7">
            <a:extLst>
              <a:ext uri="{FF2B5EF4-FFF2-40B4-BE49-F238E27FC236}">
                <a16:creationId xmlns:a16="http://schemas.microsoft.com/office/drawing/2014/main" id="{71108D51-C365-353A-846D-627EBE9902EA}"/>
              </a:ext>
            </a:extLst>
          </p:cNvPr>
          <p:cNvSpPr txBox="1"/>
          <p:nvPr/>
        </p:nvSpPr>
        <p:spPr>
          <a:xfrm>
            <a:off x="275421" y="880447"/>
            <a:ext cx="8505021" cy="42473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44546A"/>
                </a:solidFill>
                <a:effectLst/>
                <a:uLnTx/>
                <a:uFillTx/>
                <a:latin typeface="Calibri Light" panose="020F0302020204030204"/>
                <a:ea typeface="+mn-ea"/>
                <a:cs typeface="+mn-cs"/>
              </a:rPr>
              <a:t>Novel outer support tube for central beam pipe and vertex detector </a:t>
            </a:r>
          </a:p>
        </p:txBody>
      </p:sp>
      <p:pic>
        <p:nvPicPr>
          <p:cNvPr id="16" name="Content Placeholder 5" descr="Timeline&#10;&#10;Description automatically generated">
            <a:extLst>
              <a:ext uri="{FF2B5EF4-FFF2-40B4-BE49-F238E27FC236}">
                <a16:creationId xmlns:a16="http://schemas.microsoft.com/office/drawing/2014/main" id="{544C9D31-C976-4841-C6DE-140281AA6D24}"/>
              </a:ext>
            </a:extLst>
          </p:cNvPr>
          <p:cNvPicPr>
            <a:picLocks noChangeAspect="1"/>
          </p:cNvPicPr>
          <p:nvPr/>
        </p:nvPicPr>
        <p:blipFill rotWithShape="1">
          <a:blip r:embed="rId5">
            <a:extLst>
              <a:ext uri="{28A0092B-C50C-407E-A947-70E740481C1C}">
                <a14:useLocalDpi xmlns:a14="http://schemas.microsoft.com/office/drawing/2010/main" val="0"/>
              </a:ext>
            </a:extLst>
          </a:blip>
          <a:srcRect t="12209" b="17537"/>
          <a:stretch/>
        </p:blipFill>
        <p:spPr>
          <a:xfrm>
            <a:off x="6220858" y="4498314"/>
            <a:ext cx="5971142" cy="2359686"/>
          </a:xfrm>
          <a:prstGeom prst="rect">
            <a:avLst/>
          </a:prstGeom>
          <a:noFill/>
        </p:spPr>
      </p:pic>
      <p:sp>
        <p:nvSpPr>
          <p:cNvPr id="18" name="TextBox 17">
            <a:extLst>
              <a:ext uri="{FF2B5EF4-FFF2-40B4-BE49-F238E27FC236}">
                <a16:creationId xmlns:a16="http://schemas.microsoft.com/office/drawing/2014/main" id="{6A198823-7C58-B979-04E5-8D06604EAB2F}"/>
              </a:ext>
            </a:extLst>
          </p:cNvPr>
          <p:cNvSpPr txBox="1"/>
          <p:nvPr/>
        </p:nvSpPr>
        <p:spPr>
          <a:xfrm>
            <a:off x="8432819" y="4495989"/>
            <a:ext cx="2332626" cy="369332"/>
          </a:xfrm>
          <a:prstGeom prst="rect">
            <a:avLst/>
          </a:prstGeom>
          <a:solidFill>
            <a:schemeClr val="accent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Alexander Novokhatski</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3DC1D1E-6461-234C-2FBB-D5184903ADE9}"/>
              </a:ext>
            </a:extLst>
          </p:cNvPr>
          <p:cNvSpPr txBox="1"/>
          <p:nvPr/>
        </p:nvSpPr>
        <p:spPr>
          <a:xfrm>
            <a:off x="6220858" y="4094792"/>
            <a:ext cx="6208004" cy="42473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44546A"/>
                </a:solidFill>
                <a:effectLst/>
                <a:uLnTx/>
                <a:uFillTx/>
                <a:latin typeface="Calibri Light" panose="020F0302020204030204"/>
                <a:ea typeface="+mn-ea"/>
                <a:cs typeface="+mn-cs"/>
              </a:rPr>
              <a:t>IR heat load distribution</a:t>
            </a:r>
          </a:p>
        </p:txBody>
      </p:sp>
      <p:grpSp>
        <p:nvGrpSpPr>
          <p:cNvPr id="23" name="Group 22">
            <a:extLst>
              <a:ext uri="{FF2B5EF4-FFF2-40B4-BE49-F238E27FC236}">
                <a16:creationId xmlns:a16="http://schemas.microsoft.com/office/drawing/2014/main" id="{A144BCF7-1E24-ABDB-8EE8-6DC8CB8378D5}"/>
              </a:ext>
            </a:extLst>
          </p:cNvPr>
          <p:cNvGrpSpPr/>
          <p:nvPr/>
        </p:nvGrpSpPr>
        <p:grpSpPr>
          <a:xfrm>
            <a:off x="1302105" y="4094792"/>
            <a:ext cx="4450017" cy="2399083"/>
            <a:chOff x="4572000" y="2211710"/>
            <a:chExt cx="3839307" cy="2204479"/>
          </a:xfrm>
        </p:grpSpPr>
        <p:pic>
          <p:nvPicPr>
            <p:cNvPr id="24" name="Picture 23">
              <a:extLst>
                <a:ext uri="{FF2B5EF4-FFF2-40B4-BE49-F238E27FC236}">
                  <a16:creationId xmlns:a16="http://schemas.microsoft.com/office/drawing/2014/main" id="{BC55B6F7-21B4-2715-722B-109D750AC847}"/>
                </a:ext>
              </a:extLst>
            </p:cNvPr>
            <p:cNvPicPr>
              <a:picLocks noChangeAspect="1"/>
            </p:cNvPicPr>
            <p:nvPr/>
          </p:nvPicPr>
          <p:blipFill rotWithShape="1">
            <a:blip r:embed="rId6"/>
            <a:srcRect t="26112"/>
            <a:stretch/>
          </p:blipFill>
          <p:spPr>
            <a:xfrm>
              <a:off x="4572000" y="2355726"/>
              <a:ext cx="3839307" cy="2060463"/>
            </a:xfrm>
            <a:prstGeom prst="rect">
              <a:avLst/>
            </a:prstGeom>
          </p:spPr>
        </p:pic>
        <p:sp>
          <p:nvSpPr>
            <p:cNvPr id="25" name="Rectangle 24">
              <a:extLst>
                <a:ext uri="{FF2B5EF4-FFF2-40B4-BE49-F238E27FC236}">
                  <a16:creationId xmlns:a16="http://schemas.microsoft.com/office/drawing/2014/main" id="{7BD6C222-A15F-E800-C8C1-8F74282697F3}"/>
                </a:ext>
              </a:extLst>
            </p:cNvPr>
            <p:cNvSpPr/>
            <p:nvPr/>
          </p:nvSpPr>
          <p:spPr>
            <a:xfrm>
              <a:off x="4572000" y="2211710"/>
              <a:ext cx="2520280" cy="360040"/>
            </a:xfrm>
            <a:prstGeom prst="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685727"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Calibri"/>
                <a:ea typeface="+mn-ea"/>
                <a:cs typeface="+mn-cs"/>
              </a:endParaRPr>
            </a:p>
          </p:txBody>
        </p:sp>
      </p:grpSp>
      <p:pic>
        <p:nvPicPr>
          <p:cNvPr id="26" name="Picture 25">
            <a:extLst>
              <a:ext uri="{FF2B5EF4-FFF2-40B4-BE49-F238E27FC236}">
                <a16:creationId xmlns:a16="http://schemas.microsoft.com/office/drawing/2014/main" id="{2F50E724-019D-07C1-050D-445DECC4EC72}"/>
              </a:ext>
            </a:extLst>
          </p:cNvPr>
          <p:cNvPicPr>
            <a:picLocks noChangeAspect="1"/>
          </p:cNvPicPr>
          <p:nvPr/>
        </p:nvPicPr>
        <p:blipFill>
          <a:blip r:embed="rId7"/>
          <a:stretch>
            <a:fillRect/>
          </a:stretch>
        </p:blipFill>
        <p:spPr>
          <a:xfrm>
            <a:off x="162137" y="4020955"/>
            <a:ext cx="2826081" cy="1156754"/>
          </a:xfrm>
          <a:prstGeom prst="rect">
            <a:avLst/>
          </a:prstGeom>
          <a:solidFill>
            <a:srgbClr val="0F124A">
              <a:lumMod val="10000"/>
              <a:lumOff val="90000"/>
            </a:srgbClr>
          </a:solidFill>
          <a:ln>
            <a:solidFill>
              <a:srgbClr val="0F124A"/>
            </a:solidFill>
          </a:ln>
        </p:spPr>
      </p:pic>
      <p:sp>
        <p:nvSpPr>
          <p:cNvPr id="27" name="TextBox 26">
            <a:extLst>
              <a:ext uri="{FF2B5EF4-FFF2-40B4-BE49-F238E27FC236}">
                <a16:creationId xmlns:a16="http://schemas.microsoft.com/office/drawing/2014/main" id="{0B10C39F-EBDD-78E6-7C6D-62E6543BD44B}"/>
              </a:ext>
            </a:extLst>
          </p:cNvPr>
          <p:cNvSpPr txBox="1"/>
          <p:nvPr/>
        </p:nvSpPr>
        <p:spPr>
          <a:xfrm>
            <a:off x="4223280" y="5657671"/>
            <a:ext cx="1930400" cy="1200329"/>
          </a:xfrm>
          <a:prstGeom prst="rect">
            <a:avLst/>
          </a:prstGeom>
          <a:solidFill>
            <a:schemeClr val="accent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Andrea Ciarma,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Anton Lechner,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Helmut Burkhardt,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Manuela Boscolo</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4EE25C57-5D75-8BB5-3158-25ED334819A0}"/>
              </a:ext>
            </a:extLst>
          </p:cNvPr>
          <p:cNvSpPr txBox="1"/>
          <p:nvPr/>
        </p:nvSpPr>
        <p:spPr>
          <a:xfrm>
            <a:off x="190173" y="6428475"/>
            <a:ext cx="6208004" cy="42473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rgbClr val="44546A"/>
                </a:solidFill>
                <a:effectLst/>
                <a:uLnTx/>
                <a:uFillTx/>
                <a:latin typeface="Calibri Light" panose="020F0302020204030204"/>
                <a:ea typeface="+mn-ea"/>
                <a:cs typeface="+mn-cs"/>
              </a:rPr>
              <a:t>Beamstrahlung</a:t>
            </a:r>
            <a:r>
              <a:rPr kumimoji="0" lang="en-GB" sz="2400" b="1" i="0" u="none" strike="noStrike" kern="1200" cap="none" spc="0" normalizeH="0" baseline="0" noProof="0" dirty="0">
                <a:ln>
                  <a:noFill/>
                </a:ln>
                <a:solidFill>
                  <a:srgbClr val="44546A"/>
                </a:solidFill>
                <a:effectLst/>
                <a:uLnTx/>
                <a:uFillTx/>
                <a:latin typeface="Calibri Light" panose="020F0302020204030204"/>
                <a:ea typeface="+mn-ea"/>
                <a:cs typeface="+mn-cs"/>
              </a:rPr>
              <a:t> dump</a:t>
            </a:r>
          </a:p>
        </p:txBody>
      </p:sp>
      <p:sp>
        <p:nvSpPr>
          <p:cNvPr id="4" name="TextBox 3">
            <a:extLst>
              <a:ext uri="{FF2B5EF4-FFF2-40B4-BE49-F238E27FC236}">
                <a16:creationId xmlns:a16="http://schemas.microsoft.com/office/drawing/2014/main" id="{A5C8F9CD-A6F2-8DC0-3A6F-C2750861FBA4}"/>
              </a:ext>
            </a:extLst>
          </p:cNvPr>
          <p:cNvSpPr txBox="1"/>
          <p:nvPr/>
        </p:nvSpPr>
        <p:spPr>
          <a:xfrm>
            <a:off x="3943221" y="3370430"/>
            <a:ext cx="6208004" cy="757130"/>
          </a:xfrm>
          <a:prstGeom prst="rect">
            <a:avLst/>
          </a:prstGeom>
          <a:noFill/>
        </p:spPr>
        <p:txBody>
          <a:bodyPr wrap="square">
            <a:spAutoFit/>
          </a:body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44546A"/>
                </a:solidFill>
                <a:effectLst/>
                <a:uLnTx/>
                <a:uFillTx/>
                <a:latin typeface="Calibri Light" panose="020F0302020204030204"/>
                <a:ea typeface="+mn-ea"/>
                <a:cs typeface="+mn-cs"/>
              </a:rPr>
              <a:t>IR SR </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44546A"/>
                </a:solidFill>
                <a:effectLst/>
                <a:uLnTx/>
                <a:uFillTx/>
                <a:latin typeface="Calibri Light" panose="020F0302020204030204"/>
                <a:ea typeface="+mn-ea"/>
                <a:cs typeface="+mn-cs"/>
              </a:rPr>
              <a:t>masks</a:t>
            </a:r>
          </a:p>
        </p:txBody>
      </p:sp>
      <p:sp>
        <p:nvSpPr>
          <p:cNvPr id="5" name="TextBox 4">
            <a:extLst>
              <a:ext uri="{FF2B5EF4-FFF2-40B4-BE49-F238E27FC236}">
                <a16:creationId xmlns:a16="http://schemas.microsoft.com/office/drawing/2014/main" id="{86D73F7E-459E-77D3-57B4-A0B3C20DB2A6}"/>
              </a:ext>
            </a:extLst>
          </p:cNvPr>
          <p:cNvSpPr txBox="1"/>
          <p:nvPr/>
        </p:nvSpPr>
        <p:spPr>
          <a:xfrm>
            <a:off x="10216637" y="3407257"/>
            <a:ext cx="1930400" cy="923330"/>
          </a:xfrm>
          <a:prstGeom prst="rect">
            <a:avLst/>
          </a:prstGeom>
          <a:solidFill>
            <a:schemeClr val="accent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Mike Sullivan,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Helmut Burkhardt,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Kevin Andre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2" descr="SLAC logo — ICFA-ANA">
            <a:extLst>
              <a:ext uri="{FF2B5EF4-FFF2-40B4-BE49-F238E27FC236}">
                <a16:creationId xmlns:a16="http://schemas.microsoft.com/office/drawing/2014/main" id="{A267040A-BFAA-6E38-5E09-35DB7B29F1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65445" y="91864"/>
            <a:ext cx="1336990" cy="4646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NL | Brand Center | Logo">
            <a:extLst>
              <a:ext uri="{FF2B5EF4-FFF2-40B4-BE49-F238E27FC236}">
                <a16:creationId xmlns:a16="http://schemas.microsoft.com/office/drawing/2014/main" id="{2A70BFAD-8B3B-6D50-487E-3349D9433D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74537" y="84795"/>
            <a:ext cx="1890908" cy="4716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isa Group">
            <a:extLst>
              <a:ext uri="{FF2B5EF4-FFF2-40B4-BE49-F238E27FC236}">
                <a16:creationId xmlns:a16="http://schemas.microsoft.com/office/drawing/2014/main" id="{1C2AEC37-8072-3651-0923-4010C8637A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11561" y="69759"/>
            <a:ext cx="762976" cy="4967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6C3256A-0EE3-5DA8-BF3E-A9A4D4C9C687}"/>
              </a:ext>
            </a:extLst>
          </p:cNvPr>
          <p:cNvPicPr>
            <a:picLocks noChangeAspect="1"/>
          </p:cNvPicPr>
          <p:nvPr/>
        </p:nvPicPr>
        <p:blipFill>
          <a:blip r:embed="rId11"/>
          <a:stretch>
            <a:fillRect/>
          </a:stretch>
        </p:blipFill>
        <p:spPr>
          <a:xfrm>
            <a:off x="7288063" y="68270"/>
            <a:ext cx="823498" cy="517960"/>
          </a:xfrm>
          <a:prstGeom prst="rect">
            <a:avLst/>
          </a:prstGeom>
        </p:spPr>
      </p:pic>
      <p:sp>
        <p:nvSpPr>
          <p:cNvPr id="10" name="TextBox 9">
            <a:extLst>
              <a:ext uri="{FF2B5EF4-FFF2-40B4-BE49-F238E27FC236}">
                <a16:creationId xmlns:a16="http://schemas.microsoft.com/office/drawing/2014/main" id="{D0A1C9C0-FFA9-173C-A27F-2474E9739299}"/>
              </a:ext>
            </a:extLst>
          </p:cNvPr>
          <p:cNvSpPr txBox="1"/>
          <p:nvPr/>
        </p:nvSpPr>
        <p:spPr>
          <a:xfrm>
            <a:off x="4527931" y="2846863"/>
            <a:ext cx="6214904" cy="341632"/>
          </a:xfrm>
          <a:prstGeom prst="rect">
            <a:avLst/>
          </a:prstGeom>
          <a:noFill/>
        </p:spPr>
        <p:txBody>
          <a:bodyPr wrap="square">
            <a:spAutoFit/>
          </a:body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Light" panose="020F0302020204030204"/>
                <a:ea typeface="+mn-ea"/>
                <a:cs typeface="+mn-cs"/>
              </a:rPr>
              <a:t>IR magnets</a:t>
            </a:r>
          </a:p>
        </p:txBody>
      </p:sp>
      <p:sp>
        <p:nvSpPr>
          <p:cNvPr id="11" name="TextBox 10">
            <a:extLst>
              <a:ext uri="{FF2B5EF4-FFF2-40B4-BE49-F238E27FC236}">
                <a16:creationId xmlns:a16="http://schemas.microsoft.com/office/drawing/2014/main" id="{F5615C44-2A1F-867B-7AA4-D52C0F67920D}"/>
              </a:ext>
            </a:extLst>
          </p:cNvPr>
          <p:cNvSpPr txBox="1"/>
          <p:nvPr/>
        </p:nvSpPr>
        <p:spPr>
          <a:xfrm>
            <a:off x="10710644" y="2422411"/>
            <a:ext cx="1391791" cy="738664"/>
          </a:xfrm>
          <a:prstGeom prst="rect">
            <a:avLst/>
          </a:prstGeom>
          <a:solidFill>
            <a:schemeClr val="accent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Mike Koratzinos,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Brett Parker,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Arnaud Foussat</a:t>
            </a:r>
          </a:p>
        </p:txBody>
      </p:sp>
      <p:pic>
        <p:nvPicPr>
          <p:cNvPr id="14" name="Picture 13">
            <a:extLst>
              <a:ext uri="{FF2B5EF4-FFF2-40B4-BE49-F238E27FC236}">
                <a16:creationId xmlns:a16="http://schemas.microsoft.com/office/drawing/2014/main" id="{B234CFEE-0019-DBD2-B47B-13C93C0EF3CD}"/>
              </a:ext>
            </a:extLst>
          </p:cNvPr>
          <p:cNvPicPr>
            <a:picLocks noChangeAspect="1"/>
          </p:cNvPicPr>
          <p:nvPr/>
        </p:nvPicPr>
        <p:blipFill>
          <a:blip r:embed="rId12"/>
          <a:stretch>
            <a:fillRect/>
          </a:stretch>
        </p:blipFill>
        <p:spPr>
          <a:xfrm>
            <a:off x="5790613" y="67416"/>
            <a:ext cx="1471275" cy="498572"/>
          </a:xfrm>
          <a:prstGeom prst="rect">
            <a:avLst/>
          </a:prstGeom>
        </p:spPr>
      </p:pic>
      <p:sp>
        <p:nvSpPr>
          <p:cNvPr id="13" name="TextBox 12">
            <a:extLst>
              <a:ext uri="{FF2B5EF4-FFF2-40B4-BE49-F238E27FC236}">
                <a16:creationId xmlns:a16="http://schemas.microsoft.com/office/drawing/2014/main" id="{7DA67CD0-C04B-582B-8593-3795B34C0A88}"/>
              </a:ext>
            </a:extLst>
          </p:cNvPr>
          <p:cNvSpPr txBox="1"/>
          <p:nvPr/>
        </p:nvSpPr>
        <p:spPr>
          <a:xfrm>
            <a:off x="162137" y="1319227"/>
            <a:ext cx="3329631" cy="646331"/>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Manuela Boscolo, Fabrizio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Palla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Filippo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Bosi</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232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0"/>
            <a:ext cx="12192000" cy="1008112"/>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Arial"/>
                <a:ea typeface="+mj-ea"/>
                <a:cs typeface="+mj-cs"/>
              </a:rPr>
              <a:t>           </a:t>
            </a:r>
          </a:p>
        </p:txBody>
      </p:sp>
      <p:sp>
        <p:nvSpPr>
          <p:cNvPr id="5" name="Title 1">
            <a:extLst>
              <a:ext uri="{FF2B5EF4-FFF2-40B4-BE49-F238E27FC236}">
                <a16:creationId xmlns:a16="http://schemas.microsoft.com/office/drawing/2014/main" id="{520DC869-CFDE-7998-084A-F92407FE5E11}"/>
              </a:ext>
            </a:extLst>
          </p:cNvPr>
          <p:cNvSpPr txBox="1">
            <a:spLocks/>
          </p:cNvSpPr>
          <p:nvPr/>
        </p:nvSpPr>
        <p:spPr>
          <a:xfrm>
            <a:off x="47328" y="1"/>
            <a:ext cx="12058947" cy="87316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lgn="l" defTabSz="914400">
              <a:defRPr/>
            </a:pPr>
            <a:r>
              <a:rPr lang="en-GB" sz="3200" dirty="0">
                <a:latin typeface="+mn-lt"/>
              </a:rPr>
              <a:t>                        injector, P</a:t>
            </a:r>
            <a:r>
              <a:rPr lang="en-GB" sz="3200" baseline="30000" dirty="0">
                <a:latin typeface="+mn-lt"/>
              </a:rPr>
              <a:t>3</a:t>
            </a:r>
            <a:r>
              <a:rPr lang="en-GB" sz="3200" dirty="0"/>
              <a:t> </a:t>
            </a:r>
            <a:r>
              <a:rPr lang="en-US" sz="3200" dirty="0">
                <a:latin typeface="Arial"/>
              </a:rPr>
              <a:t>exp.,</a:t>
            </a:r>
            <a:r>
              <a:rPr lang="en-US" sz="3200" b="0" dirty="0">
                <a:latin typeface="Arial"/>
              </a:rPr>
              <a:t> </a:t>
            </a:r>
            <a:r>
              <a:rPr lang="en-GB" sz="3200" dirty="0">
                <a:latin typeface="+mn-lt"/>
              </a:rPr>
              <a:t>HTS solenoid, C</a:t>
            </a:r>
            <a:r>
              <a:rPr lang="en-GB" sz="3200" baseline="30000" dirty="0">
                <a:latin typeface="+mn-lt"/>
              </a:rPr>
              <a:t>3</a:t>
            </a:r>
            <a:r>
              <a:rPr lang="en-GB" sz="3200" dirty="0">
                <a:latin typeface="+mn-lt"/>
              </a:rPr>
              <a:t>?</a:t>
            </a:r>
            <a:endParaRPr lang="en-US" sz="3200" dirty="0">
              <a:latin typeface="+mn-lt"/>
            </a:endParaRPr>
          </a:p>
        </p:txBody>
      </p:sp>
      <p:pic>
        <p:nvPicPr>
          <p:cNvPr id="6" name="Picture 5">
            <a:extLst>
              <a:ext uri="{FF2B5EF4-FFF2-40B4-BE49-F238E27FC236}">
                <a16:creationId xmlns:a16="http://schemas.microsoft.com/office/drawing/2014/main" id="{EAB001F8-4CD0-F6AC-925B-4ADC070B903A}"/>
              </a:ext>
            </a:extLst>
          </p:cNvPr>
          <p:cNvPicPr>
            <a:picLocks noChangeAspect="1"/>
          </p:cNvPicPr>
          <p:nvPr/>
        </p:nvPicPr>
        <p:blipFill>
          <a:blip r:embed="rId3"/>
          <a:stretch>
            <a:fillRect/>
          </a:stretch>
        </p:blipFill>
        <p:spPr>
          <a:xfrm>
            <a:off x="10002110" y="105411"/>
            <a:ext cx="2089958" cy="831489"/>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E443DAAD-00C3-C050-DD90-7CB02427A8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698" y="186831"/>
            <a:ext cx="1935386" cy="654292"/>
          </a:xfrm>
          <a:prstGeom prst="rect">
            <a:avLst/>
          </a:prstGeom>
        </p:spPr>
      </p:pic>
      <p:pic>
        <p:nvPicPr>
          <p:cNvPr id="18" name="Picture 17">
            <a:extLst>
              <a:ext uri="{FF2B5EF4-FFF2-40B4-BE49-F238E27FC236}">
                <a16:creationId xmlns:a16="http://schemas.microsoft.com/office/drawing/2014/main" id="{69F65CEE-81C0-31C4-3461-56F2C875FCBD}"/>
              </a:ext>
            </a:extLst>
          </p:cNvPr>
          <p:cNvPicPr>
            <a:picLocks noChangeAspect="1"/>
          </p:cNvPicPr>
          <p:nvPr/>
        </p:nvPicPr>
        <p:blipFill>
          <a:blip r:embed="rId5"/>
          <a:stretch>
            <a:fillRect/>
          </a:stretch>
        </p:blipFill>
        <p:spPr>
          <a:xfrm>
            <a:off x="9034529" y="1882886"/>
            <a:ext cx="3252890" cy="2874556"/>
          </a:xfrm>
          <a:prstGeom prst="rect">
            <a:avLst/>
          </a:prstGeom>
        </p:spPr>
      </p:pic>
      <p:sp>
        <p:nvSpPr>
          <p:cNvPr id="19" name="TextBox 18">
            <a:extLst>
              <a:ext uri="{FF2B5EF4-FFF2-40B4-BE49-F238E27FC236}">
                <a16:creationId xmlns:a16="http://schemas.microsoft.com/office/drawing/2014/main" id="{05594BEF-8041-5DAB-0D9E-47C136AB844C}"/>
              </a:ext>
            </a:extLst>
          </p:cNvPr>
          <p:cNvSpPr txBox="1"/>
          <p:nvPr/>
        </p:nvSpPr>
        <p:spPr>
          <a:xfrm>
            <a:off x="6598096" y="4699693"/>
            <a:ext cx="3144608" cy="252102"/>
          </a:xfrm>
          <a:prstGeom prst="rect">
            <a:avLst/>
          </a:prstGeom>
          <a:solidFill>
            <a:schemeClr val="accent5">
              <a:lumMod val="20000"/>
              <a:lumOff val="80000"/>
            </a:schemeClr>
          </a:solidFill>
        </p:spPr>
        <p:txBody>
          <a:bodyPr wrap="none" lIns="0" tIns="0" rIns="0" bIns="0" rtlCol="0">
            <a:noAutofit/>
          </a:bodyPr>
          <a:lstStyle/>
          <a:p>
            <a:pPr>
              <a:lnSpc>
                <a:spcPct val="110000"/>
              </a:lnSpc>
            </a:pPr>
            <a:r>
              <a:rPr lang="en-CH" sz="1600" kern="1000" spc="30" dirty="0">
                <a:cs typeface="Franklin Gothic Book"/>
              </a:rPr>
              <a:t>J. Kosse, T. Michlmayr, H. Rodrigues</a:t>
            </a:r>
          </a:p>
        </p:txBody>
      </p:sp>
      <p:pic>
        <p:nvPicPr>
          <p:cNvPr id="2" name="Picture 1" descr="Diagram&#10;&#10;Description automatically generated">
            <a:extLst>
              <a:ext uri="{FF2B5EF4-FFF2-40B4-BE49-F238E27FC236}">
                <a16:creationId xmlns:a16="http://schemas.microsoft.com/office/drawing/2014/main" id="{7735AFBC-6C79-CD9F-13A9-81C44BDA06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02845" y="2354004"/>
            <a:ext cx="4471535" cy="2326749"/>
          </a:xfrm>
          <a:prstGeom prst="rect">
            <a:avLst/>
          </a:prstGeom>
        </p:spPr>
      </p:pic>
      <p:sp>
        <p:nvSpPr>
          <p:cNvPr id="4" name="TextBox 3">
            <a:extLst>
              <a:ext uri="{FF2B5EF4-FFF2-40B4-BE49-F238E27FC236}">
                <a16:creationId xmlns:a16="http://schemas.microsoft.com/office/drawing/2014/main" id="{2983CE61-8E93-25D8-646E-6D052DA5FF82}"/>
              </a:ext>
            </a:extLst>
          </p:cNvPr>
          <p:cNvSpPr txBox="1"/>
          <p:nvPr/>
        </p:nvSpPr>
        <p:spPr>
          <a:xfrm>
            <a:off x="1" y="1087271"/>
            <a:ext cx="12106274" cy="830997"/>
          </a:xfrm>
          <a:prstGeom prst="rect">
            <a:avLst/>
          </a:prstGeom>
          <a:noFill/>
        </p:spPr>
        <p:txBody>
          <a:bodyPr wrap="square">
            <a:spAutoFit/>
          </a:bodyPr>
          <a:lstStyle/>
          <a:p>
            <a:pPr marL="0" marR="0" lvl="0" indent="0" algn="l" defTabSz="914303"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CHART collaboration PSI &amp; CERN with partners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IJCLab</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(Orsay), INFN-LNF (Frascati), KEK/</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SuperKEKB</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as observer,  INFN-Ferrara – radiation from crystal, CEA (FCCIS, booster)</a:t>
            </a:r>
          </a:p>
        </p:txBody>
      </p:sp>
      <p:pic>
        <p:nvPicPr>
          <p:cNvPr id="22" name="Picture 21">
            <a:extLst>
              <a:ext uri="{FF2B5EF4-FFF2-40B4-BE49-F238E27FC236}">
                <a16:creationId xmlns:a16="http://schemas.microsoft.com/office/drawing/2014/main" id="{2FD5B0CE-410A-C46B-35B1-AC3EABBC36C6}"/>
              </a:ext>
            </a:extLst>
          </p:cNvPr>
          <p:cNvPicPr>
            <a:picLocks noChangeAspect="1"/>
          </p:cNvPicPr>
          <p:nvPr/>
        </p:nvPicPr>
        <p:blipFill>
          <a:blip r:embed="rId7"/>
          <a:stretch>
            <a:fillRect/>
          </a:stretch>
        </p:blipFill>
        <p:spPr>
          <a:xfrm>
            <a:off x="5988902" y="4983528"/>
            <a:ext cx="6238461" cy="1858936"/>
          </a:xfrm>
          <a:prstGeom prst="rect">
            <a:avLst/>
          </a:prstGeom>
        </p:spPr>
      </p:pic>
      <p:pic>
        <p:nvPicPr>
          <p:cNvPr id="23" name="Picture 22">
            <a:extLst>
              <a:ext uri="{FF2B5EF4-FFF2-40B4-BE49-F238E27FC236}">
                <a16:creationId xmlns:a16="http://schemas.microsoft.com/office/drawing/2014/main" id="{FF8FC0AC-BC59-839B-B2A6-D427C69A64A7}"/>
              </a:ext>
            </a:extLst>
          </p:cNvPr>
          <p:cNvPicPr>
            <a:picLocks noChangeAspect="1"/>
          </p:cNvPicPr>
          <p:nvPr/>
        </p:nvPicPr>
        <p:blipFill>
          <a:blip r:embed="rId8"/>
          <a:stretch>
            <a:fillRect/>
          </a:stretch>
        </p:blipFill>
        <p:spPr>
          <a:xfrm>
            <a:off x="56911" y="2176699"/>
            <a:ext cx="5809155" cy="1438345"/>
          </a:xfrm>
          <a:prstGeom prst="rect">
            <a:avLst/>
          </a:prstGeom>
        </p:spPr>
      </p:pic>
      <p:sp>
        <p:nvSpPr>
          <p:cNvPr id="24" name="TextBox 23">
            <a:extLst>
              <a:ext uri="{FF2B5EF4-FFF2-40B4-BE49-F238E27FC236}">
                <a16:creationId xmlns:a16="http://schemas.microsoft.com/office/drawing/2014/main" id="{3DD73CFB-2C31-4852-38EE-48048CDDD055}"/>
              </a:ext>
            </a:extLst>
          </p:cNvPr>
          <p:cNvSpPr txBox="1"/>
          <p:nvPr/>
        </p:nvSpPr>
        <p:spPr>
          <a:xfrm>
            <a:off x="197399" y="1931211"/>
            <a:ext cx="34980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FCC-</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ee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pre-injector layout</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54B7749-7DCC-A34C-7E57-BFBE136EC3EB}"/>
              </a:ext>
            </a:extLst>
          </p:cNvPr>
          <p:cNvSpPr txBox="1"/>
          <p:nvPr/>
        </p:nvSpPr>
        <p:spPr>
          <a:xfrm>
            <a:off x="3695472" y="1903005"/>
            <a:ext cx="3106880" cy="646331"/>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 Craievich, I. Chaikovska, A. Grudiev,  C. Milardi, et al.</a:t>
            </a:r>
            <a:endParaRPr kumimoji="0" lang="en-GB"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3A847727-AB06-344E-1D2B-91FA298ACC3B}"/>
              </a:ext>
            </a:extLst>
          </p:cNvPr>
          <p:cNvSpPr txBox="1"/>
          <p:nvPr/>
        </p:nvSpPr>
        <p:spPr>
          <a:xfrm>
            <a:off x="6854684" y="1892339"/>
            <a:ext cx="6575776" cy="461665"/>
          </a:xfrm>
          <a:prstGeom prst="rect">
            <a:avLst/>
          </a:prstGeom>
          <a:noFill/>
        </p:spPr>
        <p:txBody>
          <a:bodyPr wrap="square">
            <a:spAutoFit/>
          </a:bodyPr>
          <a:lstStyle/>
          <a:p>
            <a:r>
              <a:rPr lang="en-US" sz="2400" b="1" dirty="0"/>
              <a:t>HTS NI target solenoid</a:t>
            </a:r>
            <a:r>
              <a:rPr lang="en-US" sz="2400" dirty="0"/>
              <a:t>, </a:t>
            </a:r>
            <a:endParaRPr lang="en-GB" sz="2400" dirty="0"/>
          </a:p>
        </p:txBody>
      </p:sp>
      <p:sp>
        <p:nvSpPr>
          <p:cNvPr id="21" name="TextBox 20">
            <a:extLst>
              <a:ext uri="{FF2B5EF4-FFF2-40B4-BE49-F238E27FC236}">
                <a16:creationId xmlns:a16="http://schemas.microsoft.com/office/drawing/2014/main" id="{AE525D76-63C2-4ACA-6949-EF8F3928F283}"/>
              </a:ext>
            </a:extLst>
          </p:cNvPr>
          <p:cNvSpPr txBox="1"/>
          <p:nvPr/>
        </p:nvSpPr>
        <p:spPr>
          <a:xfrm>
            <a:off x="5957072" y="5128519"/>
            <a:ext cx="6234928" cy="1754326"/>
          </a:xfrm>
          <a:prstGeom prst="rect">
            <a:avLst/>
          </a:prstGeom>
          <a:noFill/>
        </p:spPr>
        <p:txBody>
          <a:bodyPr wrap="square">
            <a:spAutoFit/>
          </a:bodyPr>
          <a:lstStyle/>
          <a:p>
            <a:pPr marL="0" indent="0">
              <a:buNone/>
            </a:pPr>
            <a:r>
              <a:rPr lang="en-US" sz="2000" b="1" dirty="0">
                <a:solidFill>
                  <a:schemeClr val="bg1"/>
                </a:solidFill>
              </a:rPr>
              <a:t>Goal: </a:t>
            </a:r>
            <a:r>
              <a:rPr lang="en-US" sz="2000" dirty="0">
                <a:solidFill>
                  <a:schemeClr val="bg1"/>
                </a:solidFill>
              </a:rPr>
              <a:t>demonstrate high-yield positron source concept</a:t>
            </a:r>
          </a:p>
          <a:p>
            <a:pPr marL="0" indent="0" algn="r">
              <a:buNone/>
            </a:pPr>
            <a:endParaRPr lang="en-US" sz="3600" dirty="0">
              <a:solidFill>
                <a:schemeClr val="bg1"/>
              </a:solidFill>
            </a:endParaRPr>
          </a:p>
          <a:p>
            <a:pPr marL="0" indent="0" algn="r">
              <a:buNone/>
            </a:pPr>
            <a:r>
              <a:rPr lang="en-US" sz="2000" dirty="0">
                <a:solidFill>
                  <a:schemeClr val="bg1"/>
                </a:solidFill>
              </a:rPr>
              <a:t> </a:t>
            </a:r>
          </a:p>
          <a:p>
            <a:pPr marL="0" indent="0">
              <a:buNone/>
            </a:pPr>
            <a:endParaRPr lang="en-US" sz="1600" dirty="0">
              <a:solidFill>
                <a:schemeClr val="bg1"/>
              </a:solidFill>
            </a:endParaRPr>
          </a:p>
          <a:p>
            <a:pPr marL="0" indent="0">
              <a:buNone/>
            </a:pPr>
            <a:r>
              <a:rPr lang="en-US" sz="1600" dirty="0">
                <a:solidFill>
                  <a:schemeClr val="bg1"/>
                </a:solidFill>
              </a:rPr>
              <a:t>“P</a:t>
            </a:r>
            <a:r>
              <a:rPr lang="en-US" sz="1600" baseline="30000" dirty="0">
                <a:solidFill>
                  <a:schemeClr val="bg1"/>
                </a:solidFill>
              </a:rPr>
              <a:t>3</a:t>
            </a:r>
            <a:r>
              <a:rPr lang="en-US" sz="1600" dirty="0">
                <a:solidFill>
                  <a:schemeClr val="bg1"/>
                </a:solidFill>
              </a:rPr>
              <a:t> Experiment” at PSI’s </a:t>
            </a:r>
            <a:r>
              <a:rPr lang="en-US" sz="1600" dirty="0" err="1">
                <a:solidFill>
                  <a:schemeClr val="bg1"/>
                </a:solidFill>
              </a:rPr>
              <a:t>SwissFEL</a:t>
            </a:r>
            <a:r>
              <a:rPr lang="en-US" sz="1600" dirty="0">
                <a:solidFill>
                  <a:schemeClr val="bg1"/>
                </a:solidFill>
              </a:rPr>
              <a:t>,  beam tests from 2025/26</a:t>
            </a: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D568341C-EF53-1F47-7293-9E674E8C252C}"/>
                  </a:ext>
                </a:extLst>
              </p:cNvPr>
              <p:cNvGraphicFramePr>
                <a:graphicFrameLocks noGrp="1"/>
              </p:cNvGraphicFramePr>
              <p:nvPr>
                <p:extLst>
                  <p:ext uri="{D42A27DB-BD31-4B8C-83A1-F6EECF244321}">
                    <p14:modId xmlns:p14="http://schemas.microsoft.com/office/powerpoint/2010/main" val="2776099253"/>
                  </p:ext>
                </p:extLst>
              </p:nvPr>
            </p:nvGraphicFramePr>
            <p:xfrm>
              <a:off x="0" y="4852035"/>
              <a:ext cx="5652655" cy="2005965"/>
            </p:xfrm>
            <a:graphic>
              <a:graphicData uri="http://schemas.openxmlformats.org/drawingml/2006/table">
                <a:tbl>
                  <a:tblPr/>
                  <a:tblGrid>
                    <a:gridCol w="1402773">
                      <a:extLst>
                        <a:ext uri="{9D8B030D-6E8A-4147-A177-3AD203B41FA5}">
                          <a16:colId xmlns:a16="http://schemas.microsoft.com/office/drawing/2014/main" val="2679215076"/>
                        </a:ext>
                      </a:extLst>
                    </a:gridCol>
                    <a:gridCol w="1228075">
                      <a:extLst>
                        <a:ext uri="{9D8B030D-6E8A-4147-A177-3AD203B41FA5}">
                          <a16:colId xmlns:a16="http://schemas.microsoft.com/office/drawing/2014/main" val="1448413800"/>
                        </a:ext>
                      </a:extLst>
                    </a:gridCol>
                    <a:gridCol w="1460180">
                      <a:extLst>
                        <a:ext uri="{9D8B030D-6E8A-4147-A177-3AD203B41FA5}">
                          <a16:colId xmlns:a16="http://schemas.microsoft.com/office/drawing/2014/main" val="3643481545"/>
                        </a:ext>
                      </a:extLst>
                    </a:gridCol>
                    <a:gridCol w="1561627">
                      <a:extLst>
                        <a:ext uri="{9D8B030D-6E8A-4147-A177-3AD203B41FA5}">
                          <a16:colId xmlns:a16="http://schemas.microsoft.com/office/drawing/2014/main" val="1898120106"/>
                        </a:ext>
                      </a:extLst>
                    </a:gridCol>
                  </a:tblGrid>
                  <a:tr h="207384">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400" b="1" i="0" u="none" strike="noStrike" dirty="0">
                              <a:solidFill>
                                <a:srgbClr val="000000"/>
                              </a:solidFill>
                              <a:effectLst/>
                              <a:latin typeface="Calibri" panose="020F0502020204030204" pitchFamily="34" charset="0"/>
                            </a:rPr>
                            <a:t> S-band</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200" b="1" u="none" strike="noStrike" dirty="0">
                              <a:effectLst/>
                            </a:rPr>
                            <a:t> room temp.</a:t>
                          </a: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fontAlgn="b"/>
                          <a:r>
                            <a:rPr lang="en-US" sz="1400" b="1" u="none" strike="noStrike" dirty="0">
                              <a:effectLst/>
                            </a:rPr>
                            <a:t>C</a:t>
                          </a:r>
                          <a:r>
                            <a:rPr lang="en-US" sz="1400" b="1" u="none" strike="noStrike" baseline="30000" dirty="0">
                              <a:effectLst/>
                            </a:rPr>
                            <a:t>3</a:t>
                          </a:r>
                          <a:r>
                            <a:rPr lang="en-US" sz="1400" b="1" u="none" strike="noStrike" dirty="0">
                              <a:effectLst/>
                            </a:rPr>
                            <a:t>, same RF Power </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fontAlgn="b"/>
                          <a:r>
                            <a:rPr lang="en-US" sz="1400" b="1" u="none" strike="noStrike" dirty="0">
                              <a:effectLst/>
                            </a:rPr>
                            <a:t>C</a:t>
                          </a:r>
                          <a:r>
                            <a:rPr lang="en-US" sz="1400" b="1" u="none" strike="noStrike" baseline="30000" dirty="0">
                              <a:effectLst/>
                            </a:rPr>
                            <a:t>3</a:t>
                          </a:r>
                          <a:r>
                            <a:rPr lang="en-US" sz="1400" b="1" u="none" strike="noStrike" dirty="0">
                              <a:effectLst/>
                            </a:rPr>
                            <a:t>, same Length</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797759941"/>
                      </a:ext>
                    </a:extLst>
                  </a:tr>
                  <a:tr h="207384">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200" b="1" u="none" strike="noStrike" dirty="0">
                              <a:effectLst/>
                            </a:rPr>
                            <a:t>a/</a:t>
                          </a:r>
                          <a14:m>
                            <m:oMath xmlns:m="http://schemas.openxmlformats.org/officeDocument/2006/math">
                              <m:r>
                                <a:rPr lang="en-US" sz="1200" b="1" i="1" u="none" strike="noStrike" smtClean="0">
                                  <a:effectLst/>
                                  <a:latin typeface="Cambria Math" panose="02040503050406030204" pitchFamily="18" charset="0"/>
                                  <a:ea typeface="Cambria Math" panose="02040503050406030204" pitchFamily="18" charset="0"/>
                                </a:rPr>
                                <m:t>𝝀</m:t>
                              </m:r>
                            </m:oMath>
                          </a14:m>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200" u="none" strike="noStrike" dirty="0">
                              <a:effectLst/>
                            </a:rPr>
                            <a:t>0.135-0.095</a:t>
                          </a:r>
                          <a:endParaRPr lang="en-US" sz="12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fontAlgn="b"/>
                          <a:r>
                            <a:rPr lang="en-US" sz="1400" u="none" strike="noStrike" dirty="0">
                              <a:effectLst/>
                            </a:rPr>
                            <a:t>0.125</a:t>
                          </a:r>
                          <a:endParaRPr lang="en-U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fontAlgn="b"/>
                          <a:r>
                            <a:rPr lang="en-US" sz="1400" u="none" strike="noStrike" dirty="0">
                              <a:effectLst/>
                            </a:rPr>
                            <a:t>0.125</a:t>
                          </a:r>
                          <a:endParaRPr lang="en-U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760461126"/>
                      </a:ext>
                    </a:extLst>
                  </a:tr>
                  <a:tr h="207384">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200" b="1" u="none" strike="noStrike" dirty="0">
                              <a:effectLst/>
                            </a:rPr>
                            <a:t>Freq. [GHz]</a:t>
                          </a: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gridSpan="3">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400" u="none" strike="noStrike" dirty="0">
                              <a:effectLst/>
                            </a:rPr>
                            <a:t>~2.8 or 3.0</a:t>
                          </a:r>
                          <a:endParaRPr lang="en-U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hMerge="1">
                      <a:txBody>
                        <a:bodyPr/>
                        <a:lstStyle/>
                        <a:p>
                          <a:endParaRPr lang="en-GB"/>
                        </a:p>
                      </a:txBody>
                      <a:tcPr/>
                    </a:tc>
                    <a:tc hMerge="1">
                      <a:txBody>
                        <a:bodyPr/>
                        <a:lstStyle/>
                        <a:p>
                          <a:endParaRPr lang="en-GB"/>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extLst>
                      <a:ext uri="{0D108BD9-81ED-4DB2-BD59-A6C34878D82A}">
                        <a16:rowId xmlns:a16="http://schemas.microsoft.com/office/drawing/2014/main" val="3507605739"/>
                      </a:ext>
                    </a:extLst>
                  </a:tr>
                  <a:tr h="207384">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200" b="1" u="none" strike="noStrike" dirty="0">
                              <a:effectLst/>
                            </a:rPr>
                            <a:t>RF Power [MW]</a:t>
                          </a: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gridSpan="3">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400" u="none" strike="noStrike" dirty="0">
                              <a:effectLst/>
                            </a:rPr>
                            <a:t>40</a:t>
                          </a:r>
                          <a:endParaRPr lang="en-U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hMerge="1">
                      <a:txBody>
                        <a:bodyPr/>
                        <a:lstStyle/>
                        <a:p>
                          <a:endParaRPr lang="en-GB"/>
                        </a:p>
                      </a:txBody>
                      <a:tcPr/>
                    </a:tc>
                    <a:tc hMerge="1">
                      <a:txBody>
                        <a:bodyPr/>
                        <a:lstStyle/>
                        <a:p>
                          <a:endParaRPr lang="en-GB"/>
                        </a:p>
                      </a:txBody>
                      <a:tcPr>
                        <a:lnL w="12700" cap="flat" cmpd="sng" algn="ctr">
                          <a:solidFill>
                            <a:sysClr val="windowText" lastClr="000000"/>
                          </a:solidFill>
                          <a:prstDash val="solid"/>
                          <a:round/>
                          <a:headEnd type="none" w="med" len="med"/>
                          <a:tailEnd type="none" w="med" len="med"/>
                        </a:lnL>
                      </a:tcPr>
                    </a:tc>
                    <a:extLst>
                      <a:ext uri="{0D108BD9-81ED-4DB2-BD59-A6C34878D82A}">
                        <a16:rowId xmlns:a16="http://schemas.microsoft.com/office/drawing/2014/main" val="901736676"/>
                      </a:ext>
                    </a:extLst>
                  </a:tr>
                  <a:tr h="207384">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200" b="1" u="none" strike="noStrike">
                              <a:effectLst/>
                            </a:rPr>
                            <a:t>Temp. [K]</a:t>
                          </a:r>
                          <a:endParaRPr lang="en-US" sz="1200" b="1" i="0" u="none" strike="noStrike">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400" b="0" i="0" u="none" strike="noStrike" dirty="0">
                              <a:solidFill>
                                <a:srgbClr val="000000"/>
                              </a:solidFill>
                              <a:effectLst/>
                              <a:latin typeface="Calibri" panose="020F0502020204030204" pitchFamily="34" charset="0"/>
                            </a:rPr>
                            <a:t>300</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fontAlgn="b"/>
                          <a:r>
                            <a:rPr lang="en-US" sz="1400" b="0" i="0" u="none" strike="noStrike" dirty="0">
                              <a:solidFill>
                                <a:srgbClr val="000000"/>
                              </a:solidFill>
                              <a:effectLst/>
                              <a:latin typeface="Calibri" panose="020F0502020204030204" pitchFamily="34" charset="0"/>
                            </a:rPr>
                            <a:t>77</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fontAlgn="b"/>
                          <a:r>
                            <a:rPr lang="en-US" sz="1400" b="0" i="0" u="none" strike="noStrike">
                              <a:solidFill>
                                <a:srgbClr val="000000"/>
                              </a:solidFill>
                              <a:effectLst/>
                              <a:latin typeface="Calibri" panose="020F0502020204030204" pitchFamily="34" charset="0"/>
                            </a:rPr>
                            <a:t>77</a:t>
                          </a:r>
                          <a:endParaRPr lang="en-U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456962249"/>
                      </a:ext>
                    </a:extLst>
                  </a:tr>
                  <a:tr h="207384">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200" b="1" u="none" strike="noStrike" dirty="0">
                              <a:effectLst/>
                            </a:rPr>
                            <a:t>Rs [M</a:t>
                          </a:r>
                          <a:r>
                            <a:rPr lang="el-GR" sz="1200" b="1" u="none" strike="noStrike" dirty="0">
                              <a:effectLst/>
                            </a:rPr>
                            <a:t>Ω</a:t>
                          </a:r>
                          <a:r>
                            <a:rPr lang="en-US" sz="1200" b="1" u="none" strike="noStrike" dirty="0">
                              <a:effectLst/>
                            </a:rPr>
                            <a:t>/m]</a:t>
                          </a: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400" b="0" i="0" u="none" strike="noStrike" dirty="0">
                              <a:solidFill>
                                <a:srgbClr val="000000"/>
                              </a:solidFill>
                              <a:effectLst/>
                              <a:latin typeface="Calibri" panose="020F0502020204030204" pitchFamily="34" charset="0"/>
                            </a:rPr>
                            <a:t>42</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fontAlgn="b"/>
                          <a:r>
                            <a:rPr lang="en-US" sz="1400" b="0" i="0" u="none" strike="noStrike" dirty="0">
                              <a:solidFill>
                                <a:srgbClr val="000000"/>
                              </a:solidFill>
                              <a:effectLst/>
                              <a:latin typeface="Calibri" panose="020F0502020204030204" pitchFamily="34" charset="0"/>
                            </a:rPr>
                            <a:t>145</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fontAlgn="b"/>
                          <a:r>
                            <a:rPr lang="en-US" sz="1400" b="0" i="0" u="none" strike="noStrike">
                              <a:solidFill>
                                <a:srgbClr val="000000"/>
                              </a:solidFill>
                              <a:effectLst/>
                              <a:latin typeface="Calibri" panose="020F0502020204030204" pitchFamily="34" charset="0"/>
                            </a:rPr>
                            <a:t>145</a:t>
                          </a:r>
                          <a:endParaRPr lang="en-U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910960201"/>
                      </a:ext>
                    </a:extLst>
                  </a:tr>
                  <a:tr h="207384">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200" b="1" u="none" strike="noStrike" dirty="0">
                              <a:effectLst/>
                            </a:rPr>
                            <a:t>Gradient [MV/m]</a:t>
                          </a: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400" b="0" i="0" u="none" strike="noStrike" dirty="0">
                              <a:solidFill>
                                <a:srgbClr val="000000"/>
                              </a:solidFill>
                              <a:effectLst/>
                              <a:latin typeface="Calibri" panose="020F0502020204030204" pitchFamily="34" charset="0"/>
                            </a:rPr>
                            <a:t>20</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fontAlgn="b"/>
                          <a:r>
                            <a:rPr lang="en-US" sz="1400" b="0" i="0" u="none" strike="noStrike">
                              <a:solidFill>
                                <a:srgbClr val="000000"/>
                              </a:solidFill>
                              <a:effectLst/>
                              <a:latin typeface="Calibri" panose="020F0502020204030204" pitchFamily="34" charset="0"/>
                            </a:rPr>
                            <a:t>70</a:t>
                          </a:r>
                          <a:endParaRPr lang="en-U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fontAlgn="b"/>
                          <a:r>
                            <a:rPr lang="en-US" sz="1400" b="0" i="0" u="none" strike="noStrike" dirty="0">
                              <a:solidFill>
                                <a:srgbClr val="000000"/>
                              </a:solidFill>
                              <a:effectLst/>
                              <a:latin typeface="Calibri" panose="020F0502020204030204" pitchFamily="34" charset="0"/>
                            </a:rPr>
                            <a:t>20</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711007992"/>
                      </a:ext>
                    </a:extLst>
                  </a:tr>
                  <a:tr h="220338">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200" b="1" u="none" strike="noStrike" dirty="0">
                              <a:effectLst/>
                            </a:rPr>
                            <a:t>#RF Sources</a:t>
                          </a: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400" b="1" i="0" u="none" strike="noStrike" dirty="0">
                              <a:solidFill>
                                <a:srgbClr val="000000"/>
                              </a:solidFill>
                              <a:effectLst/>
                              <a:latin typeface="Calibri" panose="020F0502020204030204" pitchFamily="34" charset="0"/>
                            </a:rPr>
                            <a:t>168</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fontAlgn="b"/>
                          <a:r>
                            <a:rPr lang="en-US" sz="1400" b="1" i="0" u="none" strike="noStrike">
                              <a:solidFill>
                                <a:srgbClr val="000000"/>
                              </a:solidFill>
                              <a:effectLst/>
                              <a:latin typeface="Calibri" panose="020F0502020204030204" pitchFamily="34" charset="0"/>
                            </a:rPr>
                            <a:t>168</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fontAlgn="b"/>
                          <a:r>
                            <a:rPr lang="en-US" sz="1400" b="1" i="0" u="none" strike="noStrike" dirty="0">
                              <a:solidFill>
                                <a:srgbClr val="000000"/>
                              </a:solidFill>
                              <a:effectLst/>
                              <a:latin typeface="Calibri" panose="020F0502020204030204" pitchFamily="34" charset="0"/>
                            </a:rPr>
                            <a:t>54</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503930933"/>
                      </a:ext>
                    </a:extLst>
                  </a:tr>
                  <a:tr h="220338">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200" b="1" u="none" strike="noStrike" dirty="0">
                              <a:effectLst/>
                            </a:rPr>
                            <a:t>Active Length [m]</a:t>
                          </a: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400" b="1" i="0" u="none" strike="noStrike" dirty="0">
                              <a:solidFill>
                                <a:srgbClr val="000000"/>
                              </a:solidFill>
                              <a:effectLst/>
                              <a:latin typeface="Calibri" panose="020F0502020204030204" pitchFamily="34" charset="0"/>
                            </a:rPr>
                            <a:t>696</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201</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696</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879540623"/>
                      </a:ext>
                    </a:extLst>
                  </a:tr>
                </a:tbl>
              </a:graphicData>
            </a:graphic>
          </p:graphicFrame>
        </mc:Choice>
        <mc:Fallback xmlns="">
          <p:graphicFrame>
            <p:nvGraphicFramePr>
              <p:cNvPr id="3" name="Table 2">
                <a:extLst>
                  <a:ext uri="{FF2B5EF4-FFF2-40B4-BE49-F238E27FC236}">
                    <a16:creationId xmlns:a16="http://schemas.microsoft.com/office/drawing/2014/main" id="{D568341C-EF53-1F47-7293-9E674E8C252C}"/>
                  </a:ext>
                </a:extLst>
              </p:cNvPr>
              <p:cNvGraphicFramePr>
                <a:graphicFrameLocks noGrp="1"/>
              </p:cNvGraphicFramePr>
              <p:nvPr>
                <p:extLst>
                  <p:ext uri="{D42A27DB-BD31-4B8C-83A1-F6EECF244321}">
                    <p14:modId xmlns:p14="http://schemas.microsoft.com/office/powerpoint/2010/main" val="2776099253"/>
                  </p:ext>
                </p:extLst>
              </p:nvPr>
            </p:nvGraphicFramePr>
            <p:xfrm>
              <a:off x="0" y="4852035"/>
              <a:ext cx="5652655" cy="2005965"/>
            </p:xfrm>
            <a:graphic>
              <a:graphicData uri="http://schemas.openxmlformats.org/drawingml/2006/table">
                <a:tbl>
                  <a:tblPr/>
                  <a:tblGrid>
                    <a:gridCol w="1402773">
                      <a:extLst>
                        <a:ext uri="{9D8B030D-6E8A-4147-A177-3AD203B41FA5}">
                          <a16:colId xmlns:a16="http://schemas.microsoft.com/office/drawing/2014/main" val="2679215076"/>
                        </a:ext>
                      </a:extLst>
                    </a:gridCol>
                    <a:gridCol w="1228075">
                      <a:extLst>
                        <a:ext uri="{9D8B030D-6E8A-4147-A177-3AD203B41FA5}">
                          <a16:colId xmlns:a16="http://schemas.microsoft.com/office/drawing/2014/main" val="1448413800"/>
                        </a:ext>
                      </a:extLst>
                    </a:gridCol>
                    <a:gridCol w="1460180">
                      <a:extLst>
                        <a:ext uri="{9D8B030D-6E8A-4147-A177-3AD203B41FA5}">
                          <a16:colId xmlns:a16="http://schemas.microsoft.com/office/drawing/2014/main" val="3643481545"/>
                        </a:ext>
                      </a:extLst>
                    </a:gridCol>
                    <a:gridCol w="1561627">
                      <a:extLst>
                        <a:ext uri="{9D8B030D-6E8A-4147-A177-3AD203B41FA5}">
                          <a16:colId xmlns:a16="http://schemas.microsoft.com/office/drawing/2014/main" val="1898120106"/>
                        </a:ext>
                      </a:extLst>
                    </a:gridCol>
                  </a:tblGrid>
                  <a:tr h="222885">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400" b="1" i="0" u="none" strike="noStrike" dirty="0">
                              <a:solidFill>
                                <a:srgbClr val="000000"/>
                              </a:solidFill>
                              <a:effectLst/>
                              <a:latin typeface="Calibri" panose="020F0502020204030204" pitchFamily="34" charset="0"/>
                            </a:rPr>
                            <a:t> S-band</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200" b="1" u="none" strike="noStrike" dirty="0">
                              <a:effectLst/>
                            </a:rPr>
                            <a:t> room temp.</a:t>
                          </a: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fontAlgn="b"/>
                          <a:r>
                            <a:rPr lang="en-US" sz="1400" b="1" u="none" strike="noStrike" dirty="0">
                              <a:effectLst/>
                            </a:rPr>
                            <a:t>C</a:t>
                          </a:r>
                          <a:r>
                            <a:rPr lang="en-US" sz="1400" b="1" u="none" strike="noStrike" baseline="30000" dirty="0">
                              <a:effectLst/>
                            </a:rPr>
                            <a:t>3</a:t>
                          </a:r>
                          <a:r>
                            <a:rPr lang="en-US" sz="1400" b="1" u="none" strike="noStrike" dirty="0">
                              <a:effectLst/>
                            </a:rPr>
                            <a:t>, same RF Power </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fontAlgn="b"/>
                          <a:r>
                            <a:rPr lang="en-US" sz="1400" b="1" u="none" strike="noStrike" dirty="0">
                              <a:effectLst/>
                            </a:rPr>
                            <a:t>C</a:t>
                          </a:r>
                          <a:r>
                            <a:rPr lang="en-US" sz="1400" b="1" u="none" strike="noStrike" baseline="30000" dirty="0">
                              <a:effectLst/>
                            </a:rPr>
                            <a:t>3</a:t>
                          </a:r>
                          <a:r>
                            <a:rPr lang="en-US" sz="1400" b="1" u="none" strike="noStrike" dirty="0">
                              <a:effectLst/>
                            </a:rPr>
                            <a:t>, same Length</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797759941"/>
                      </a:ext>
                    </a:extLst>
                  </a:tr>
                  <a:tr h="222885">
                    <a:tc>
                      <a:txBody>
                        <a:bodyPr/>
                        <a:lstStyle/>
                        <a:p>
                          <a:endParaRPr lang="en-US"/>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9"/>
                          <a:stretch>
                            <a:fillRect l="-870" t="-122222" r="-304348" b="-763889"/>
                          </a:stretch>
                        </a:blipFill>
                      </a:tcPr>
                    </a:tc>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200" u="none" strike="noStrike" dirty="0">
                              <a:effectLst/>
                            </a:rPr>
                            <a:t>0.135-0.095</a:t>
                          </a:r>
                          <a:endParaRPr lang="en-US" sz="12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fontAlgn="b"/>
                          <a:r>
                            <a:rPr lang="en-US" sz="1400" u="none" strike="noStrike" dirty="0">
                              <a:effectLst/>
                            </a:rPr>
                            <a:t>0.125</a:t>
                          </a:r>
                          <a:endParaRPr lang="en-U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fontAlgn="b"/>
                          <a:r>
                            <a:rPr lang="en-US" sz="1400" u="none" strike="noStrike" dirty="0">
                              <a:effectLst/>
                            </a:rPr>
                            <a:t>0.125</a:t>
                          </a:r>
                          <a:endParaRPr lang="en-U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760461126"/>
                      </a:ext>
                    </a:extLst>
                  </a:tr>
                  <a:tr h="222885">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200" b="1" u="none" strike="noStrike" dirty="0">
                              <a:effectLst/>
                            </a:rPr>
                            <a:t>Freq. [GHz]</a:t>
                          </a: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gridSpan="3">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400" u="none" strike="noStrike" dirty="0">
                              <a:effectLst/>
                            </a:rPr>
                            <a:t>~2.8 or 3.0</a:t>
                          </a:r>
                          <a:endParaRPr lang="en-U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hMerge="1">
                      <a:txBody>
                        <a:bodyPr/>
                        <a:lstStyle/>
                        <a:p>
                          <a:endParaRPr lang="en-GB"/>
                        </a:p>
                      </a:txBody>
                      <a:tcPr/>
                    </a:tc>
                    <a:tc hMerge="1">
                      <a:txBody>
                        <a:bodyPr/>
                        <a:lstStyle/>
                        <a:p>
                          <a:endParaRPr lang="en-GB"/>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extLst>
                      <a:ext uri="{0D108BD9-81ED-4DB2-BD59-A6C34878D82A}">
                        <a16:rowId xmlns:a16="http://schemas.microsoft.com/office/drawing/2014/main" val="3507605739"/>
                      </a:ext>
                    </a:extLst>
                  </a:tr>
                  <a:tr h="222885">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200" b="1" u="none" strike="noStrike" dirty="0">
                              <a:effectLst/>
                            </a:rPr>
                            <a:t>RF Power [MW]</a:t>
                          </a: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gridSpan="3">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400" u="none" strike="noStrike" dirty="0">
                              <a:effectLst/>
                            </a:rPr>
                            <a:t>40</a:t>
                          </a:r>
                          <a:endParaRPr lang="en-U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hMerge="1">
                      <a:txBody>
                        <a:bodyPr/>
                        <a:lstStyle/>
                        <a:p>
                          <a:endParaRPr lang="en-GB"/>
                        </a:p>
                      </a:txBody>
                      <a:tcPr/>
                    </a:tc>
                    <a:tc hMerge="1">
                      <a:txBody>
                        <a:bodyPr/>
                        <a:lstStyle/>
                        <a:p>
                          <a:endParaRPr lang="en-GB"/>
                        </a:p>
                      </a:txBody>
                      <a:tcPr>
                        <a:lnL w="12700" cap="flat" cmpd="sng" algn="ctr">
                          <a:solidFill>
                            <a:sysClr val="windowText" lastClr="000000"/>
                          </a:solidFill>
                          <a:prstDash val="solid"/>
                          <a:round/>
                          <a:headEnd type="none" w="med" len="med"/>
                          <a:tailEnd type="none" w="med" len="med"/>
                        </a:lnL>
                      </a:tcPr>
                    </a:tc>
                    <a:extLst>
                      <a:ext uri="{0D108BD9-81ED-4DB2-BD59-A6C34878D82A}">
                        <a16:rowId xmlns:a16="http://schemas.microsoft.com/office/drawing/2014/main" val="901736676"/>
                      </a:ext>
                    </a:extLst>
                  </a:tr>
                  <a:tr h="222885">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200" b="1" u="none" strike="noStrike">
                              <a:effectLst/>
                            </a:rPr>
                            <a:t>Temp. [K]</a:t>
                          </a:r>
                          <a:endParaRPr lang="en-US" sz="1200" b="1" i="0" u="none" strike="noStrike">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400" b="0" i="0" u="none" strike="noStrike" dirty="0">
                              <a:solidFill>
                                <a:srgbClr val="000000"/>
                              </a:solidFill>
                              <a:effectLst/>
                              <a:latin typeface="Calibri" panose="020F0502020204030204" pitchFamily="34" charset="0"/>
                            </a:rPr>
                            <a:t>300</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fontAlgn="b"/>
                          <a:r>
                            <a:rPr lang="en-US" sz="1400" b="0" i="0" u="none" strike="noStrike" dirty="0">
                              <a:solidFill>
                                <a:srgbClr val="000000"/>
                              </a:solidFill>
                              <a:effectLst/>
                              <a:latin typeface="Calibri" panose="020F0502020204030204" pitchFamily="34" charset="0"/>
                            </a:rPr>
                            <a:t>77</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fontAlgn="b"/>
                          <a:r>
                            <a:rPr lang="en-US" sz="1400" b="0" i="0" u="none" strike="noStrike">
                              <a:solidFill>
                                <a:srgbClr val="000000"/>
                              </a:solidFill>
                              <a:effectLst/>
                              <a:latin typeface="Calibri" panose="020F0502020204030204" pitchFamily="34" charset="0"/>
                            </a:rPr>
                            <a:t>77</a:t>
                          </a:r>
                          <a:endParaRPr lang="en-U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456962249"/>
                      </a:ext>
                    </a:extLst>
                  </a:tr>
                  <a:tr h="222885">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200" b="1" u="none" strike="noStrike" dirty="0">
                              <a:effectLst/>
                            </a:rPr>
                            <a:t>Rs [M</a:t>
                          </a:r>
                          <a:r>
                            <a:rPr lang="el-GR" sz="1200" b="1" u="none" strike="noStrike" dirty="0">
                              <a:effectLst/>
                            </a:rPr>
                            <a:t>Ω</a:t>
                          </a:r>
                          <a:r>
                            <a:rPr lang="en-US" sz="1200" b="1" u="none" strike="noStrike" dirty="0">
                              <a:effectLst/>
                            </a:rPr>
                            <a:t>/m]</a:t>
                          </a: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400" b="0" i="0" u="none" strike="noStrike" dirty="0">
                              <a:solidFill>
                                <a:srgbClr val="000000"/>
                              </a:solidFill>
                              <a:effectLst/>
                              <a:latin typeface="Calibri" panose="020F0502020204030204" pitchFamily="34" charset="0"/>
                            </a:rPr>
                            <a:t>42</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fontAlgn="b"/>
                          <a:r>
                            <a:rPr lang="en-US" sz="1400" b="0" i="0" u="none" strike="noStrike" dirty="0">
                              <a:solidFill>
                                <a:srgbClr val="000000"/>
                              </a:solidFill>
                              <a:effectLst/>
                              <a:latin typeface="Calibri" panose="020F0502020204030204" pitchFamily="34" charset="0"/>
                            </a:rPr>
                            <a:t>145</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fontAlgn="b"/>
                          <a:r>
                            <a:rPr lang="en-US" sz="1400" b="0" i="0" u="none" strike="noStrike">
                              <a:solidFill>
                                <a:srgbClr val="000000"/>
                              </a:solidFill>
                              <a:effectLst/>
                              <a:latin typeface="Calibri" panose="020F0502020204030204" pitchFamily="34" charset="0"/>
                            </a:rPr>
                            <a:t>145</a:t>
                          </a:r>
                          <a:endParaRPr lang="en-U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910960201"/>
                      </a:ext>
                    </a:extLst>
                  </a:tr>
                  <a:tr h="222885">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200" b="1" u="none" strike="noStrike" dirty="0">
                              <a:effectLst/>
                            </a:rPr>
                            <a:t>Gradient [MV/m]</a:t>
                          </a: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400" b="0" i="0" u="none" strike="noStrike" dirty="0">
                              <a:solidFill>
                                <a:srgbClr val="000000"/>
                              </a:solidFill>
                              <a:effectLst/>
                              <a:latin typeface="Calibri" panose="020F0502020204030204" pitchFamily="34" charset="0"/>
                            </a:rPr>
                            <a:t>20</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fontAlgn="b"/>
                          <a:r>
                            <a:rPr lang="en-US" sz="1400" b="0" i="0" u="none" strike="noStrike">
                              <a:solidFill>
                                <a:srgbClr val="000000"/>
                              </a:solidFill>
                              <a:effectLst/>
                              <a:latin typeface="Calibri" panose="020F0502020204030204" pitchFamily="34" charset="0"/>
                            </a:rPr>
                            <a:t>70</a:t>
                          </a:r>
                          <a:endParaRPr lang="en-U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fontAlgn="b"/>
                          <a:r>
                            <a:rPr lang="en-US" sz="1400" b="0" i="0" u="none" strike="noStrike" dirty="0">
                              <a:solidFill>
                                <a:srgbClr val="000000"/>
                              </a:solidFill>
                              <a:effectLst/>
                              <a:latin typeface="Calibri" panose="020F0502020204030204" pitchFamily="34" charset="0"/>
                            </a:rPr>
                            <a:t>20</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711007992"/>
                      </a:ext>
                    </a:extLst>
                  </a:tr>
                  <a:tr h="222885">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200" b="1" u="none" strike="noStrike" dirty="0">
                              <a:effectLst/>
                            </a:rPr>
                            <a:t>#RF Sources</a:t>
                          </a: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400" b="1" i="0" u="none" strike="noStrike" dirty="0">
                              <a:solidFill>
                                <a:srgbClr val="000000"/>
                              </a:solidFill>
                              <a:effectLst/>
                              <a:latin typeface="Calibri" panose="020F0502020204030204" pitchFamily="34" charset="0"/>
                            </a:rPr>
                            <a:t>168</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fontAlgn="b"/>
                          <a:r>
                            <a:rPr lang="en-US" sz="1400" b="1" i="0" u="none" strike="noStrike">
                              <a:solidFill>
                                <a:srgbClr val="000000"/>
                              </a:solidFill>
                              <a:effectLst/>
                              <a:latin typeface="Calibri" panose="020F0502020204030204" pitchFamily="34" charset="0"/>
                            </a:rPr>
                            <a:t>168</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fontAlgn="b"/>
                          <a:r>
                            <a:rPr lang="en-US" sz="1400" b="1" i="0" u="none" strike="noStrike" dirty="0">
                              <a:solidFill>
                                <a:srgbClr val="000000"/>
                              </a:solidFill>
                              <a:effectLst/>
                              <a:latin typeface="Calibri" panose="020F0502020204030204" pitchFamily="34" charset="0"/>
                            </a:rPr>
                            <a:t>54</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503930933"/>
                      </a:ext>
                    </a:extLst>
                  </a:tr>
                  <a:tr h="222885">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200" b="1" u="none" strike="noStrike" dirty="0">
                              <a:effectLst/>
                            </a:rPr>
                            <a:t>Active Length [m]</a:t>
                          </a: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Arial"/>
                              <a:ea typeface="DejaVu Sans"/>
                              <a:cs typeface="DejaVu Sans"/>
                            </a:defRPr>
                          </a:lvl1pPr>
                          <a:lvl2pPr marL="457200" algn="l" defTabSz="457200" rtl="0" eaLnBrk="1" latinLnBrk="0" hangingPunct="1">
                            <a:defRPr sz="1800" kern="1200">
                              <a:solidFill>
                                <a:schemeClr val="dk1"/>
                              </a:solidFill>
                              <a:latin typeface="Arial"/>
                              <a:ea typeface="DejaVu Sans"/>
                              <a:cs typeface="DejaVu Sans"/>
                            </a:defRPr>
                          </a:lvl2pPr>
                          <a:lvl3pPr marL="914400" algn="l" defTabSz="457200" rtl="0" eaLnBrk="1" latinLnBrk="0" hangingPunct="1">
                            <a:defRPr sz="1800" kern="1200">
                              <a:solidFill>
                                <a:schemeClr val="dk1"/>
                              </a:solidFill>
                              <a:latin typeface="Arial"/>
                              <a:ea typeface="DejaVu Sans"/>
                              <a:cs typeface="DejaVu Sans"/>
                            </a:defRPr>
                          </a:lvl3pPr>
                          <a:lvl4pPr marL="1371600" algn="l" defTabSz="457200" rtl="0" eaLnBrk="1" latinLnBrk="0" hangingPunct="1">
                            <a:defRPr sz="1800" kern="1200">
                              <a:solidFill>
                                <a:schemeClr val="dk1"/>
                              </a:solidFill>
                              <a:latin typeface="Arial"/>
                              <a:ea typeface="DejaVu Sans"/>
                              <a:cs typeface="DejaVu Sans"/>
                            </a:defRPr>
                          </a:lvl4pPr>
                          <a:lvl5pPr marL="1828800" algn="l" defTabSz="457200" rtl="0" eaLnBrk="1" latinLnBrk="0" hangingPunct="1">
                            <a:defRPr sz="1800" kern="1200">
                              <a:solidFill>
                                <a:schemeClr val="dk1"/>
                              </a:solidFill>
                              <a:latin typeface="Arial"/>
                              <a:ea typeface="DejaVu Sans"/>
                              <a:cs typeface="DejaVu Sans"/>
                            </a:defRPr>
                          </a:lvl5pPr>
                          <a:lvl6pPr marL="2286000" algn="l" defTabSz="457200" rtl="0" eaLnBrk="1" latinLnBrk="0" hangingPunct="1">
                            <a:defRPr sz="1800" kern="1200">
                              <a:solidFill>
                                <a:schemeClr val="dk1"/>
                              </a:solidFill>
                              <a:latin typeface="Arial"/>
                              <a:ea typeface="DejaVu Sans"/>
                              <a:cs typeface="DejaVu Sans"/>
                            </a:defRPr>
                          </a:lvl6pPr>
                          <a:lvl7pPr marL="2743200" algn="l" defTabSz="457200" rtl="0" eaLnBrk="1" latinLnBrk="0" hangingPunct="1">
                            <a:defRPr sz="1800" kern="1200">
                              <a:solidFill>
                                <a:schemeClr val="dk1"/>
                              </a:solidFill>
                              <a:latin typeface="Arial"/>
                              <a:ea typeface="DejaVu Sans"/>
                              <a:cs typeface="DejaVu Sans"/>
                            </a:defRPr>
                          </a:lvl7pPr>
                          <a:lvl8pPr marL="3200400" algn="l" defTabSz="457200" rtl="0" eaLnBrk="1" latinLnBrk="0" hangingPunct="1">
                            <a:defRPr sz="1800" kern="1200">
                              <a:solidFill>
                                <a:schemeClr val="dk1"/>
                              </a:solidFill>
                              <a:latin typeface="Arial"/>
                              <a:ea typeface="DejaVu Sans"/>
                              <a:cs typeface="DejaVu Sans"/>
                            </a:defRPr>
                          </a:lvl8pPr>
                          <a:lvl9pPr marL="3657600" algn="l" defTabSz="457200" rtl="0" eaLnBrk="1" latinLnBrk="0" hangingPunct="1">
                            <a:defRPr sz="1800" kern="1200">
                              <a:solidFill>
                                <a:schemeClr val="dk1"/>
                              </a:solidFill>
                              <a:latin typeface="Arial"/>
                              <a:ea typeface="DejaVu Sans"/>
                              <a:cs typeface="DejaVu Sans"/>
                            </a:defRPr>
                          </a:lvl9pPr>
                        </a:lstStyle>
                        <a:p>
                          <a:pPr algn="ctr" fontAlgn="b"/>
                          <a:r>
                            <a:rPr lang="en-US" sz="1400" b="1" i="0" u="none" strike="noStrike" dirty="0">
                              <a:solidFill>
                                <a:srgbClr val="000000"/>
                              </a:solidFill>
                              <a:effectLst/>
                              <a:latin typeface="Calibri" panose="020F0502020204030204" pitchFamily="34" charset="0"/>
                            </a:rPr>
                            <a:t>696</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201</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696</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879540623"/>
                      </a:ext>
                    </a:extLst>
                  </a:tr>
                </a:tbl>
              </a:graphicData>
            </a:graphic>
          </p:graphicFrame>
        </mc:Fallback>
      </mc:AlternateContent>
      <p:sp>
        <p:nvSpPr>
          <p:cNvPr id="7" name="TextBox 6">
            <a:extLst>
              <a:ext uri="{FF2B5EF4-FFF2-40B4-BE49-F238E27FC236}">
                <a16:creationId xmlns:a16="http://schemas.microsoft.com/office/drawing/2014/main" id="{4CB5638F-B7EA-BAC2-2746-B0E90F26BD61}"/>
              </a:ext>
            </a:extLst>
          </p:cNvPr>
          <p:cNvSpPr txBox="1"/>
          <p:nvPr/>
        </p:nvSpPr>
        <p:spPr>
          <a:xfrm>
            <a:off x="47328" y="4120447"/>
            <a:ext cx="3221331" cy="707886"/>
          </a:xfrm>
          <a:prstGeom prst="rect">
            <a:avLst/>
          </a:prstGeom>
          <a:noFill/>
        </p:spPr>
        <p:txBody>
          <a:bodyPr wrap="none" rtlCol="0">
            <a:spAutoFit/>
          </a:bodyPr>
          <a:lstStyle/>
          <a:p>
            <a:r>
              <a:rPr lang="en-US" sz="2000" b="1" dirty="0"/>
              <a:t>Options for HE injector </a:t>
            </a:r>
            <a:r>
              <a:rPr lang="en-US" sz="2000" b="1" dirty="0" err="1"/>
              <a:t>linac</a:t>
            </a:r>
            <a:r>
              <a:rPr lang="en-US" sz="2000" b="1" dirty="0"/>
              <a:t> </a:t>
            </a:r>
          </a:p>
          <a:p>
            <a:r>
              <a:rPr lang="en-US" sz="2000" dirty="0"/>
              <a:t>(6</a:t>
            </a:r>
            <a:r>
              <a:rPr lang="en-US" sz="2000" dirty="0">
                <a:latin typeface="Calibri" panose="020F0502020204030204" pitchFamily="34" charset="0"/>
                <a:cs typeface="Calibri" panose="020F0502020204030204" pitchFamily="34" charset="0"/>
              </a:rPr>
              <a:t>→20 GeV) </a:t>
            </a:r>
            <a:endParaRPr lang="en-GB" sz="2000" dirty="0"/>
          </a:p>
        </p:txBody>
      </p:sp>
      <p:sp>
        <p:nvSpPr>
          <p:cNvPr id="11" name="TextBox 10">
            <a:extLst>
              <a:ext uri="{FF2B5EF4-FFF2-40B4-BE49-F238E27FC236}">
                <a16:creationId xmlns:a16="http://schemas.microsoft.com/office/drawing/2014/main" id="{82EEDDF0-CCDF-A301-6DD3-42C1D15BBC8F}"/>
              </a:ext>
            </a:extLst>
          </p:cNvPr>
          <p:cNvSpPr txBox="1"/>
          <p:nvPr/>
        </p:nvSpPr>
        <p:spPr>
          <a:xfrm>
            <a:off x="3268659" y="4150493"/>
            <a:ext cx="2597407" cy="646331"/>
          </a:xfrm>
          <a:prstGeom prst="rect">
            <a:avLst/>
          </a:prstGeom>
          <a:solidFill>
            <a:schemeClr val="accent5">
              <a:lumMod val="20000"/>
              <a:lumOff val="80000"/>
            </a:schemeClr>
          </a:solidFill>
        </p:spPr>
        <p:txBody>
          <a:bodyPr wrap="square">
            <a:spAutoFit/>
          </a:bodyPr>
          <a:lstStyle/>
          <a:p>
            <a:pPr marR="0" lvl="0" algn="l" defTabSz="914400" rtl="0" eaLnBrk="1" fontAlgn="auto" latinLnBrk="0" hangingPunct="1">
              <a:lnSpc>
                <a:spcPct val="100000"/>
              </a:lnSpc>
              <a:spcBef>
                <a:spcPts val="1001"/>
              </a:spcBef>
              <a:spcAft>
                <a:spcPts val="0"/>
              </a:spcAft>
              <a:buClrTx/>
              <a:buSzTx/>
              <a:buFont typeface="Arial" panose="020B0604020202020204" pitchFamily="34" charset="0"/>
              <a:buNone/>
              <a:tabLst>
                <a:tab pos="0" algn="l"/>
              </a:tabLst>
              <a:defRPr/>
            </a:pPr>
            <a:r>
              <a:rPr kumimoji="0" lang="en-US" b="0" i="0" u="none" strike="noStrike" kern="1200" cap="none" spc="-1" normalizeH="0" baseline="0" noProof="0" dirty="0">
                <a:ln>
                  <a:noFill/>
                </a:ln>
                <a:solidFill>
                  <a:srgbClr val="404040"/>
                </a:solidFill>
                <a:effectLst/>
                <a:uLnTx/>
                <a:uFillTx/>
                <a:latin typeface="Calibri" panose="020F0502020204030204" pitchFamily="34" charset="0"/>
                <a:ea typeface="Lato"/>
                <a:cs typeface="Calibri" panose="020F0502020204030204" pitchFamily="34" charset="0"/>
              </a:rPr>
              <a:t>Ankur Dhar, Emilio Nanni, Glen White </a:t>
            </a:r>
            <a:endParaRPr kumimoji="0" lang="en-US" b="0" i="0" u="none" strike="noStrike" kern="1200" cap="none" spc="-1"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CCB71EF8-2FC8-CA8D-D72D-B7E07F12B740}"/>
              </a:ext>
            </a:extLst>
          </p:cNvPr>
          <p:cNvPicPr>
            <a:picLocks noChangeAspect="1"/>
          </p:cNvPicPr>
          <p:nvPr/>
        </p:nvPicPr>
        <p:blipFill>
          <a:blip r:embed="rId10"/>
          <a:stretch>
            <a:fillRect/>
          </a:stretch>
        </p:blipFill>
        <p:spPr>
          <a:xfrm>
            <a:off x="11432717" y="955887"/>
            <a:ext cx="697143" cy="438486"/>
          </a:xfrm>
          <a:prstGeom prst="rect">
            <a:avLst/>
          </a:prstGeom>
        </p:spPr>
      </p:pic>
      <p:pic>
        <p:nvPicPr>
          <p:cNvPr id="1026" name="Picture 2" descr="Fichier:Logo-IJCLab-fond-blanc.pdf — Wikipédia">
            <a:extLst>
              <a:ext uri="{FF2B5EF4-FFF2-40B4-BE49-F238E27FC236}">
                <a16:creationId xmlns:a16="http://schemas.microsoft.com/office/drawing/2014/main" id="{F44012BB-B1A6-8354-04FA-7BFE53D5770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60797" y="960338"/>
            <a:ext cx="572863" cy="4329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7D5EA5E-8B03-9256-ED1A-78C145996A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17755" y="941998"/>
            <a:ext cx="607481" cy="4952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3180059-7A78-EDF7-CDDA-26804DD53AF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18376" y="105411"/>
            <a:ext cx="1383802" cy="7677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dex of /download/LOGO_DECLINAZIONI/FERRARA">
            <a:extLst>
              <a:ext uri="{FF2B5EF4-FFF2-40B4-BE49-F238E27FC236}">
                <a16:creationId xmlns:a16="http://schemas.microsoft.com/office/drawing/2014/main" id="{9859F1AC-BBE8-BCA7-1A9C-20062EC8174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369812" y="1476426"/>
            <a:ext cx="823179" cy="5310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EK - International Year of Basic Sciences for Development">
            <a:extLst>
              <a:ext uri="{FF2B5EF4-FFF2-40B4-BE49-F238E27FC236}">
                <a16:creationId xmlns:a16="http://schemas.microsoft.com/office/drawing/2014/main" id="{8812740E-A9EA-2A9B-F814-623299A36B7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12378" y="1411269"/>
            <a:ext cx="572863" cy="5728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32A7B54-636D-B9D3-6DD4-DD40194DFA19}"/>
              </a:ext>
            </a:extLst>
          </p:cNvPr>
          <p:cNvSpPr txBox="1"/>
          <p:nvPr/>
        </p:nvSpPr>
        <p:spPr>
          <a:xfrm>
            <a:off x="56911" y="3493459"/>
            <a:ext cx="4585358" cy="646331"/>
          </a:xfrm>
          <a:prstGeom prst="rect">
            <a:avLst/>
          </a:prstGeom>
          <a:solidFill>
            <a:schemeClr val="accent6">
              <a:lumMod val="20000"/>
              <a:lumOff val="80000"/>
            </a:schemeClr>
          </a:solidFill>
        </p:spPr>
        <p:txBody>
          <a:bodyPr wrap="none" rtlCol="0">
            <a:spAutoFit/>
          </a:bodyPr>
          <a:lstStyle/>
          <a:p>
            <a:r>
              <a:rPr lang="en-US" b="1" dirty="0">
                <a:solidFill>
                  <a:schemeClr val="accent3">
                    <a:lumMod val="50000"/>
                  </a:schemeClr>
                </a:solidFill>
              </a:rPr>
              <a:t>e</a:t>
            </a:r>
            <a:r>
              <a:rPr lang="en-US" b="1" baseline="30000" dirty="0">
                <a:solidFill>
                  <a:schemeClr val="accent3">
                    <a:lumMod val="50000"/>
                  </a:schemeClr>
                </a:solidFill>
              </a:rPr>
              <a:t>+</a:t>
            </a:r>
            <a:r>
              <a:rPr lang="en-US" b="1" dirty="0">
                <a:solidFill>
                  <a:schemeClr val="accent3">
                    <a:lumMod val="50000"/>
                  </a:schemeClr>
                </a:solidFill>
              </a:rPr>
              <a:t> rate within a factor x2 of rate shown by SLC;</a:t>
            </a:r>
          </a:p>
          <a:p>
            <a:r>
              <a:rPr lang="en-GB" b="1" dirty="0">
                <a:solidFill>
                  <a:schemeClr val="accent3">
                    <a:lumMod val="50000"/>
                  </a:schemeClr>
                </a:solidFill>
              </a:rPr>
              <a:t>an order magnitude lower than LC designs</a:t>
            </a:r>
          </a:p>
        </p:txBody>
      </p:sp>
    </p:spTree>
    <p:extLst>
      <p:ext uri="{BB962C8B-B14F-4D97-AF65-F5344CB8AC3E}">
        <p14:creationId xmlns:p14="http://schemas.microsoft.com/office/powerpoint/2010/main" val="38384223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592AC6-B181-0897-1007-0651404519D1}"/>
              </a:ext>
            </a:extLst>
          </p:cNvPr>
          <p:cNvPicPr>
            <a:picLocks noChangeAspect="1"/>
          </p:cNvPicPr>
          <p:nvPr/>
        </p:nvPicPr>
        <p:blipFill>
          <a:blip r:embed="rId3"/>
          <a:stretch>
            <a:fillRect/>
          </a:stretch>
        </p:blipFill>
        <p:spPr>
          <a:xfrm>
            <a:off x="6925702" y="1111960"/>
            <a:ext cx="3288023" cy="2959221"/>
          </a:xfrm>
          <a:prstGeom prst="rect">
            <a:avLst/>
          </a:prstGeom>
        </p:spPr>
      </p:pic>
      <p:sp>
        <p:nvSpPr>
          <p:cNvPr id="6" name="Title 1">
            <a:extLst>
              <a:ext uri="{FF2B5EF4-FFF2-40B4-BE49-F238E27FC236}">
                <a16:creationId xmlns:a16="http://schemas.microsoft.com/office/drawing/2014/main" id="{03529725-9F96-0E01-4241-88108A7C4783}"/>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Arial"/>
                <a:ea typeface="+mj-ea"/>
                <a:cs typeface="+mj-cs"/>
              </a:rPr>
              <a:t>      </a:t>
            </a:r>
            <a:r>
              <a:rPr kumimoji="0" lang="en-US" sz="3200" b="1" i="0" u="none" strike="noStrike" kern="0" cap="none" spc="0" normalizeH="0" baseline="0" noProof="0" dirty="0">
                <a:ln>
                  <a:noFill/>
                </a:ln>
                <a:solidFill>
                  <a:srgbClr val="FFFF00"/>
                </a:solidFill>
                <a:effectLst/>
                <a:uLnTx/>
                <a:uFillTx/>
                <a:latin typeface="Arial"/>
                <a:ea typeface="+mj-ea"/>
                <a:cs typeface="+mj-cs"/>
              </a:rPr>
              <a:t>FCC-ee accelerator R&amp;D </a:t>
            </a:r>
            <a:r>
              <a:rPr lang="en-US" sz="3200" kern="0" dirty="0">
                <a:latin typeface="Arial"/>
              </a:rPr>
              <a:t>- examples</a:t>
            </a:r>
            <a:endParaRPr kumimoji="0" lang="en-GB" sz="1800" b="0" i="0" u="none" strike="noStrike" kern="1200" cap="none" spc="0" normalizeH="0" baseline="0" noProof="0" dirty="0">
              <a:ln>
                <a:noFill/>
              </a:ln>
              <a:solidFill>
                <a:srgbClr val="0F124A"/>
              </a:solidFill>
              <a:effectLst/>
              <a:uLnTx/>
              <a:uFillTx/>
              <a:latin typeface="Arial"/>
              <a:ea typeface="+mj-ea"/>
              <a:cs typeface="+mj-cs"/>
            </a:endParaRPr>
          </a:p>
        </p:txBody>
      </p:sp>
      <p:pic>
        <p:nvPicPr>
          <p:cNvPr id="7" name="Picture 6" descr="A picture containing icon&#10;&#10;Description automatically generated">
            <a:extLst>
              <a:ext uri="{FF2B5EF4-FFF2-40B4-BE49-F238E27FC236}">
                <a16:creationId xmlns:a16="http://schemas.microsoft.com/office/drawing/2014/main" id="{3328257D-ECC8-06EE-C633-8399F2A78D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2" name="TextBox 1">
            <a:extLst>
              <a:ext uri="{FF2B5EF4-FFF2-40B4-BE49-F238E27FC236}">
                <a16:creationId xmlns:a16="http://schemas.microsoft.com/office/drawing/2014/main" id="{48FB46A7-5B08-CCFC-8F3B-584076680883}"/>
              </a:ext>
            </a:extLst>
          </p:cNvPr>
          <p:cNvSpPr txBox="1"/>
          <p:nvPr/>
        </p:nvSpPr>
        <p:spPr>
          <a:xfrm>
            <a:off x="0" y="709597"/>
            <a:ext cx="457842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CC"/>
                </a:solidFill>
                <a:effectLst/>
                <a:uLnTx/>
                <a:uFillTx/>
                <a:latin typeface="Calibri" panose="020F0502020204030204"/>
                <a:ea typeface="+mn-ea"/>
                <a:cs typeface="+mn-cs"/>
              </a:rPr>
              <a:t>efficient RF power sources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CC"/>
                </a:solidFill>
                <a:effectLst/>
                <a:uLnTx/>
                <a:uFillTx/>
                <a:latin typeface="Calibri" panose="020F0502020204030204"/>
                <a:ea typeface="+mn-ea"/>
                <a:cs typeface="+mn-cs"/>
              </a:rPr>
              <a:t>(400 &amp; 800 MHz)</a:t>
            </a:r>
            <a:endParaRPr kumimoji="0" lang="en-GB" sz="2400" b="0" i="0" u="none" strike="noStrike" kern="0" cap="none" spc="0" normalizeH="0" baseline="0" noProof="0" dirty="0">
              <a:ln>
                <a:noFill/>
              </a:ln>
              <a:solidFill>
                <a:srgbClr val="0000CC"/>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1A382D6-4480-6824-68FD-8C4370280D30}"/>
              </a:ext>
            </a:extLst>
          </p:cNvPr>
          <p:cNvSpPr txBox="1"/>
          <p:nvPr/>
        </p:nvSpPr>
        <p:spPr>
          <a:xfrm>
            <a:off x="4630850" y="744821"/>
            <a:ext cx="364875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CC"/>
                </a:solidFill>
                <a:effectLst/>
                <a:uLnTx/>
                <a:uFillTx/>
                <a:latin typeface="Calibri" panose="020F0502020204030204"/>
                <a:ea typeface="+mn-ea"/>
                <a:cs typeface="+mn-cs"/>
              </a:rPr>
              <a:t>efficient high-Q SC cavities </a:t>
            </a:r>
            <a:endParaRPr kumimoji="0" lang="en-GB" sz="2400" b="1" i="0" u="none" strike="noStrike" kern="0" cap="none" spc="0" normalizeH="0" baseline="0" noProof="0" dirty="0">
              <a:ln>
                <a:noFill/>
              </a:ln>
              <a:solidFill>
                <a:srgbClr val="0000CC"/>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5AE4F00-84F6-8B7F-CFA8-5E641AD773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663" y="4722190"/>
            <a:ext cx="2887641" cy="1927099"/>
          </a:xfrm>
          <a:prstGeom prst="rect">
            <a:avLst/>
          </a:prstGeom>
        </p:spPr>
      </p:pic>
      <p:pic>
        <p:nvPicPr>
          <p:cNvPr id="15" name="Picture 14">
            <a:extLst>
              <a:ext uri="{FF2B5EF4-FFF2-40B4-BE49-F238E27FC236}">
                <a16:creationId xmlns:a16="http://schemas.microsoft.com/office/drawing/2014/main" id="{2CAF095D-BD73-AA5A-403A-E0757D9BF788}"/>
              </a:ext>
            </a:extLst>
          </p:cNvPr>
          <p:cNvPicPr>
            <a:picLocks noChangeAspect="1"/>
          </p:cNvPicPr>
          <p:nvPr/>
        </p:nvPicPr>
        <p:blipFill rotWithShape="1">
          <a:blip r:embed="rId6">
            <a:clrChange>
              <a:clrFrom>
                <a:srgbClr val="FFFFFF"/>
              </a:clrFrom>
              <a:clrTo>
                <a:srgbClr val="FFFFFF">
                  <a:alpha val="0"/>
                </a:srgbClr>
              </a:clrTo>
            </a:clrChange>
          </a:blip>
          <a:srcRect t="9393"/>
          <a:stretch/>
        </p:blipFill>
        <p:spPr>
          <a:xfrm>
            <a:off x="2886276" y="4787311"/>
            <a:ext cx="4169615" cy="1746034"/>
          </a:xfrm>
          <a:prstGeom prst="rect">
            <a:avLst/>
          </a:prstGeom>
        </p:spPr>
      </p:pic>
      <p:sp>
        <p:nvSpPr>
          <p:cNvPr id="16" name="TextBox 15">
            <a:extLst>
              <a:ext uri="{FF2B5EF4-FFF2-40B4-BE49-F238E27FC236}">
                <a16:creationId xmlns:a16="http://schemas.microsoft.com/office/drawing/2014/main" id="{AE3FF80A-1239-259B-1D9F-508C30EBE0A3}"/>
              </a:ext>
            </a:extLst>
          </p:cNvPr>
          <p:cNvSpPr txBox="1"/>
          <p:nvPr/>
        </p:nvSpPr>
        <p:spPr>
          <a:xfrm>
            <a:off x="221628" y="4259014"/>
            <a:ext cx="540885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CC"/>
                </a:solidFill>
                <a:effectLst/>
                <a:uLnTx/>
                <a:uFillTx/>
                <a:latin typeface="Calibri" panose="020F0502020204030204"/>
                <a:ea typeface="+mn-ea"/>
                <a:cs typeface="+mn-cs"/>
              </a:rPr>
              <a:t>energy </a:t>
            </a:r>
            <a:r>
              <a:rPr kumimoji="0" lang="en-US" sz="2400" b="1" i="0" u="none" strike="noStrike" kern="0" cap="none" spc="0" normalizeH="0" baseline="0" noProof="0" dirty="0">
                <a:ln>
                  <a:noFill/>
                </a:ln>
                <a:solidFill>
                  <a:srgbClr val="0000CC"/>
                </a:solidFill>
                <a:effectLst/>
                <a:uLnTx/>
                <a:uFillTx/>
                <a:latin typeface="Calibri" panose="020F0502020204030204"/>
                <a:ea typeface="+mn-ea"/>
                <a:cs typeface="+mn-cs"/>
              </a:rPr>
              <a:t>efficient</a:t>
            </a:r>
            <a:r>
              <a:rPr kumimoji="0" lang="en-US" sz="2400" b="0" i="0" u="none" strike="noStrike" kern="0" cap="none" spc="0" normalizeH="0" baseline="0" noProof="0" dirty="0">
                <a:ln>
                  <a:noFill/>
                </a:ln>
                <a:solidFill>
                  <a:srgbClr val="0000CC"/>
                </a:solidFill>
                <a:effectLst/>
                <a:uLnTx/>
                <a:uFillTx/>
                <a:latin typeface="Calibri" panose="020F0502020204030204"/>
                <a:ea typeface="+mn-ea"/>
                <a:cs typeface="+mn-cs"/>
              </a:rPr>
              <a:t> twin aperture </a:t>
            </a:r>
            <a:r>
              <a:rPr kumimoji="0" lang="en-US" sz="2400" b="1" i="0" u="none" strike="noStrike" kern="0" cap="none" spc="0" normalizeH="0" baseline="0" noProof="0" dirty="0">
                <a:ln>
                  <a:noFill/>
                </a:ln>
                <a:solidFill>
                  <a:srgbClr val="0000CC"/>
                </a:solidFill>
                <a:effectLst/>
                <a:uLnTx/>
                <a:uFillTx/>
                <a:latin typeface="Calibri" panose="020F0502020204030204"/>
                <a:ea typeface="+mn-ea"/>
                <a:cs typeface="+mn-cs"/>
              </a:rPr>
              <a:t>arc dipoles</a:t>
            </a:r>
            <a:endParaRPr kumimoji="0" lang="en-GB" sz="2400" b="1" i="0" u="none" strike="noStrike" kern="0" cap="none" spc="0" normalizeH="0" baseline="0" noProof="0" dirty="0">
              <a:ln>
                <a:noFill/>
              </a:ln>
              <a:solidFill>
                <a:srgbClr val="0000CC"/>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13BE173-004C-39C3-64B9-CB5CC48562B4}"/>
              </a:ext>
            </a:extLst>
          </p:cNvPr>
          <p:cNvSpPr txBox="1"/>
          <p:nvPr/>
        </p:nvSpPr>
        <p:spPr>
          <a:xfrm>
            <a:off x="2894910" y="1212316"/>
            <a:ext cx="1061389" cy="300082"/>
          </a:xfrm>
          <a:prstGeom prst="rect">
            <a:avLst/>
          </a:prstGeom>
          <a:solidFill>
            <a:srgbClr val="4BACC6">
              <a:lumMod val="20000"/>
              <a:lumOff val="80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rPr>
              <a:t>I. Syratchev</a:t>
            </a:r>
            <a:endParaRPr kumimoji="0" lang="en-GB"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9A36FFC-E970-C7E8-594D-F294AF91B807}"/>
              </a:ext>
            </a:extLst>
          </p:cNvPr>
          <p:cNvSpPr txBox="1"/>
          <p:nvPr/>
        </p:nvSpPr>
        <p:spPr>
          <a:xfrm>
            <a:off x="5280398" y="6401904"/>
            <a:ext cx="1061389" cy="300082"/>
          </a:xfrm>
          <a:prstGeom prst="rect">
            <a:avLst/>
          </a:prstGeom>
          <a:solidFill>
            <a:srgbClr val="4BACC6">
              <a:lumMod val="20000"/>
              <a:lumOff val="80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rPr>
              <a:t>A. Milanese</a:t>
            </a:r>
            <a:endParaRPr kumimoji="0" lang="en-GB"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2B7C9CF-21CF-79DC-0434-AD24A7F2FD87}"/>
              </a:ext>
            </a:extLst>
          </p:cNvPr>
          <p:cNvSpPr txBox="1"/>
          <p:nvPr/>
        </p:nvSpPr>
        <p:spPr>
          <a:xfrm>
            <a:off x="6317163" y="3896224"/>
            <a:ext cx="5989518" cy="11633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CC"/>
                </a:solidFill>
                <a:effectLst/>
                <a:uLnTx/>
                <a:uFillTx/>
                <a:latin typeface="Calibri" panose="020F0502020204030204"/>
                <a:ea typeface="+mn-ea"/>
                <a:cs typeface="+mn-cs"/>
              </a:rPr>
              <a:t>under study: </a:t>
            </a:r>
            <a:r>
              <a:rPr kumimoji="0" lang="en-US" sz="2400" b="1" i="0" u="none" strike="noStrike" kern="0" cap="none" spc="0" normalizeH="0" baseline="0" noProof="0" dirty="0">
                <a:ln>
                  <a:noFill/>
                </a:ln>
                <a:solidFill>
                  <a:srgbClr val="0000CC"/>
                </a:solidFill>
                <a:effectLst/>
                <a:uLnTx/>
                <a:uFillTx/>
                <a:latin typeface="Calibri" panose="020F0502020204030204"/>
                <a:ea typeface="+mn-ea"/>
                <a:cs typeface="+mn-cs"/>
              </a:rPr>
              <a:t>CCT HTS quad’s &amp; sext’s for arcs</a:t>
            </a:r>
          </a:p>
          <a:p>
            <a:pPr marL="493776" marR="0" lvl="0" indent="-457200" algn="l" defTabSz="914400" rtl="0" eaLnBrk="1" fontAlgn="auto" latinLnBrk="0" hangingPunct="1">
              <a:lnSpc>
                <a:spcPct val="100000"/>
              </a:lnSpc>
              <a:spcBef>
                <a:spcPct val="20000"/>
              </a:spcBef>
              <a:spcAft>
                <a:spcPts val="0"/>
              </a:spcAft>
              <a:buClr>
                <a:srgbClr val="DDDDDD"/>
              </a:buClr>
              <a:buSzPct val="80000"/>
              <a:buFont typeface="Arial"/>
              <a:buChar char="•"/>
              <a:tabLst/>
              <a:defRPr/>
            </a:pPr>
            <a:r>
              <a:rPr lang="en-US" b="1" dirty="0">
                <a:solidFill>
                  <a:srgbClr val="0000CC"/>
                </a:solidFill>
                <a:latin typeface="Arial"/>
              </a:rPr>
              <a:t>r</a:t>
            </a:r>
            <a:r>
              <a:rPr kumimoji="0" lang="en-US" sz="1800" b="1" i="0" u="none" strike="noStrike" kern="1200" cap="none" spc="0" normalizeH="0" baseline="0" noProof="0" dirty="0">
                <a:ln>
                  <a:noFill/>
                </a:ln>
                <a:solidFill>
                  <a:srgbClr val="0000CC"/>
                </a:solidFill>
                <a:effectLst/>
                <a:uLnTx/>
                <a:uFillTx/>
                <a:latin typeface="Arial"/>
                <a:ea typeface="+mn-ea"/>
                <a:cs typeface="+mn-cs"/>
              </a:rPr>
              <a:t>educe energy consumption </a:t>
            </a:r>
            <a:r>
              <a:rPr kumimoji="0" lang="en-US" sz="1800" b="0" i="0" u="none" strike="noStrike" kern="1200" cap="none" spc="0" normalizeH="0" baseline="0" noProof="0" dirty="0">
                <a:ln>
                  <a:noFill/>
                </a:ln>
                <a:solidFill>
                  <a:srgbClr val="0000CC"/>
                </a:solidFill>
                <a:effectLst/>
                <a:uLnTx/>
                <a:uFillTx/>
                <a:latin typeface="Arial"/>
                <a:ea typeface="+mn-ea"/>
                <a:cs typeface="+mn-cs"/>
              </a:rPr>
              <a:t>by O(50 MW)</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solidFill>
                <a:srgbClr val="0000CC"/>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0028C984-1F42-24E5-EC77-B68D16471375}"/>
              </a:ext>
            </a:extLst>
          </p:cNvPr>
          <p:cNvPicPr>
            <a:picLocks noChangeAspect="1"/>
          </p:cNvPicPr>
          <p:nvPr/>
        </p:nvPicPr>
        <p:blipFill>
          <a:blip r:embed="rId7"/>
          <a:stretch>
            <a:fillRect/>
          </a:stretch>
        </p:blipFill>
        <p:spPr>
          <a:xfrm>
            <a:off x="7146359" y="5237075"/>
            <a:ext cx="2166235" cy="1559137"/>
          </a:xfrm>
          <a:prstGeom prst="rect">
            <a:avLst/>
          </a:prstGeom>
        </p:spPr>
      </p:pic>
      <p:pic>
        <p:nvPicPr>
          <p:cNvPr id="21" name="Picture 20">
            <a:extLst>
              <a:ext uri="{FF2B5EF4-FFF2-40B4-BE49-F238E27FC236}">
                <a16:creationId xmlns:a16="http://schemas.microsoft.com/office/drawing/2014/main" id="{4D5743F5-CAFB-016A-F9D5-475AD11D4138}"/>
              </a:ext>
            </a:extLst>
          </p:cNvPr>
          <p:cNvPicPr>
            <a:picLocks noChangeAspect="1"/>
          </p:cNvPicPr>
          <p:nvPr/>
        </p:nvPicPr>
        <p:blipFill>
          <a:blip r:embed="rId8"/>
          <a:stretch>
            <a:fillRect/>
          </a:stretch>
        </p:blipFill>
        <p:spPr>
          <a:xfrm>
            <a:off x="8937055" y="4696623"/>
            <a:ext cx="1353688" cy="1453894"/>
          </a:xfrm>
          <a:prstGeom prst="rect">
            <a:avLst/>
          </a:prstGeom>
        </p:spPr>
      </p:pic>
      <p:pic>
        <p:nvPicPr>
          <p:cNvPr id="22" name="Picture 21">
            <a:extLst>
              <a:ext uri="{FF2B5EF4-FFF2-40B4-BE49-F238E27FC236}">
                <a16:creationId xmlns:a16="http://schemas.microsoft.com/office/drawing/2014/main" id="{660DC73A-907A-8A75-6E14-396D848FBD1F}"/>
              </a:ext>
            </a:extLst>
          </p:cNvPr>
          <p:cNvPicPr>
            <a:picLocks noChangeAspect="1"/>
          </p:cNvPicPr>
          <p:nvPr/>
        </p:nvPicPr>
        <p:blipFill>
          <a:blip r:embed="rId9"/>
          <a:stretch>
            <a:fillRect/>
          </a:stretch>
        </p:blipFill>
        <p:spPr>
          <a:xfrm>
            <a:off x="10325800" y="4696623"/>
            <a:ext cx="1410786" cy="1453894"/>
          </a:xfrm>
          <a:prstGeom prst="rect">
            <a:avLst/>
          </a:prstGeom>
        </p:spPr>
      </p:pic>
      <p:pic>
        <p:nvPicPr>
          <p:cNvPr id="27" name="Picture 26" descr="Text&#10;&#10;Description automatically generated with low confidence">
            <a:extLst>
              <a:ext uri="{FF2B5EF4-FFF2-40B4-BE49-F238E27FC236}">
                <a16:creationId xmlns:a16="http://schemas.microsoft.com/office/drawing/2014/main" id="{5DE00890-4C1F-FAF0-3E83-264DCB541A5E}"/>
              </a:ext>
            </a:extLst>
          </p:cNvPr>
          <p:cNvPicPr>
            <a:picLocks noChangeAspect="1"/>
          </p:cNvPicPr>
          <p:nvPr/>
        </p:nvPicPr>
        <p:blipFill>
          <a:blip r:embed="rId10"/>
          <a:stretch>
            <a:fillRect/>
          </a:stretch>
        </p:blipFill>
        <p:spPr>
          <a:xfrm>
            <a:off x="10848528" y="5916957"/>
            <a:ext cx="1347078" cy="896419"/>
          </a:xfrm>
          <a:prstGeom prst="rect">
            <a:avLst/>
          </a:prstGeom>
        </p:spPr>
      </p:pic>
      <p:pic>
        <p:nvPicPr>
          <p:cNvPr id="29" name="Picture 28">
            <a:extLst>
              <a:ext uri="{FF2B5EF4-FFF2-40B4-BE49-F238E27FC236}">
                <a16:creationId xmlns:a16="http://schemas.microsoft.com/office/drawing/2014/main" id="{E172E9DC-9F99-2E07-CF14-0F40485AA2A7}"/>
              </a:ext>
            </a:extLst>
          </p:cNvPr>
          <p:cNvPicPr>
            <a:picLocks noChangeAspect="1"/>
          </p:cNvPicPr>
          <p:nvPr/>
        </p:nvPicPr>
        <p:blipFill rotWithShape="1">
          <a:blip r:embed="rId11"/>
          <a:srcRect r="3846" b="17716"/>
          <a:stretch/>
        </p:blipFill>
        <p:spPr>
          <a:xfrm>
            <a:off x="162750" y="1439229"/>
            <a:ext cx="4168007" cy="1360008"/>
          </a:xfrm>
          <a:prstGeom prst="rect">
            <a:avLst/>
          </a:prstGeom>
        </p:spPr>
      </p:pic>
      <p:sp>
        <p:nvSpPr>
          <p:cNvPr id="30" name="TextBox 16">
            <a:extLst>
              <a:ext uri="{FF2B5EF4-FFF2-40B4-BE49-F238E27FC236}">
                <a16:creationId xmlns:a16="http://schemas.microsoft.com/office/drawing/2014/main" id="{A795006C-E1AD-78E3-E997-9670FCEE62D8}"/>
              </a:ext>
            </a:extLst>
          </p:cNvPr>
          <p:cNvSpPr txBox="1"/>
          <p:nvPr/>
        </p:nvSpPr>
        <p:spPr>
          <a:xfrm>
            <a:off x="4471029" y="1428986"/>
            <a:ext cx="1000110"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C377B"/>
                </a:solidFill>
                <a:effectLst/>
                <a:uLnTx/>
                <a:uFillTx/>
                <a:latin typeface="Calibri" panose="020F0502020204030204"/>
                <a:ea typeface="+mn-ea"/>
                <a:cs typeface="+mn-cs"/>
              </a:rPr>
              <a:t>400 MHz 1- &amp; 2-cell Nb/Cu, 4.5 K</a:t>
            </a:r>
          </a:p>
        </p:txBody>
      </p:sp>
      <p:sp>
        <p:nvSpPr>
          <p:cNvPr id="31" name="TextBox 30">
            <a:extLst>
              <a:ext uri="{FF2B5EF4-FFF2-40B4-BE49-F238E27FC236}">
                <a16:creationId xmlns:a16="http://schemas.microsoft.com/office/drawing/2014/main" id="{3BD54858-14D9-0951-3693-FCBE959356F0}"/>
              </a:ext>
            </a:extLst>
          </p:cNvPr>
          <p:cNvSpPr txBox="1"/>
          <p:nvPr/>
        </p:nvSpPr>
        <p:spPr>
          <a:xfrm>
            <a:off x="9982451" y="740944"/>
            <a:ext cx="2349821" cy="280076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kern="0" dirty="0">
                <a:solidFill>
                  <a:srgbClr val="0000CC"/>
                </a:solidFill>
                <a:latin typeface="Calibri" panose="020F0502020204030204"/>
              </a:rPr>
              <a:t>Slotted Waveguide Elliptical cavity (SWELL) </a:t>
            </a:r>
            <a:r>
              <a:rPr lang="en-US" sz="2000" kern="0" dirty="0">
                <a:solidFill>
                  <a:srgbClr val="0000CC"/>
                </a:solidFill>
                <a:latin typeface="Calibri" panose="020F0502020204030204"/>
              </a:rPr>
              <a:t>for high beam current  &amp; for high gradient, </a:t>
            </a:r>
            <a:r>
              <a:rPr kumimoji="0" lang="en-US" sz="2000" b="0" i="0" u="none" strike="noStrike" kern="0" cap="none" spc="0" normalizeH="0" baseline="0" noProof="0" dirty="0">
                <a:ln>
                  <a:noFill/>
                </a:ln>
                <a:solidFill>
                  <a:srgbClr val="0000CC"/>
                </a:solidFill>
                <a:effectLst/>
                <a:uLnTx/>
                <a:uFillTx/>
                <a:latin typeface="Calibri" panose="020F0502020204030204"/>
                <a:ea typeface="+mn-ea"/>
                <a:cs typeface="+mn-cs"/>
              </a:rPr>
              <a:t>seamless by nature – links to past </a:t>
            </a:r>
            <a:r>
              <a:rPr lang="en-US" sz="2000" kern="0" dirty="0">
                <a:solidFill>
                  <a:srgbClr val="0000CC"/>
                </a:solidFill>
                <a:latin typeface="Calibri" panose="020F0502020204030204"/>
              </a:rPr>
              <a:t>work at ANL </a:t>
            </a:r>
            <a:r>
              <a:rPr lang="en-US" sz="1600" kern="0" dirty="0">
                <a:solidFill>
                  <a:srgbClr val="0000CC"/>
                </a:solidFill>
                <a:latin typeface="Calibri" panose="020F0502020204030204"/>
              </a:rPr>
              <a:t>(Liu &amp; Nassiri, </a:t>
            </a:r>
            <a:r>
              <a:rPr lang="en-US" sz="1600" kern="0" dirty="0">
                <a:solidFill>
                  <a:srgbClr val="0000CC"/>
                </a:solidFill>
                <a:latin typeface="Calibri" panose="020F0502020204030204"/>
                <a:hlinkClick r:id="rId12"/>
              </a:rPr>
              <a:t>PRAB </a:t>
            </a:r>
            <a:r>
              <a:rPr lang="en-GB" sz="1600" kern="0" dirty="0">
                <a:solidFill>
                  <a:srgbClr val="0000CC"/>
                </a:solidFill>
                <a:latin typeface="Calibri" panose="020F0502020204030204"/>
                <a:hlinkClick r:id="rId12"/>
              </a:rPr>
              <a:t>13, 012001</a:t>
            </a:r>
            <a:r>
              <a:rPr lang="en-US" sz="1600" kern="0" dirty="0">
                <a:solidFill>
                  <a:srgbClr val="0000CC"/>
                </a:solidFill>
                <a:latin typeface="Calibri" panose="020F0502020204030204"/>
              </a:rPr>
              <a:t>)</a:t>
            </a:r>
            <a:endParaRPr kumimoji="0" lang="en-GB" sz="2400" b="0" i="0" u="none" strike="noStrike" kern="0" cap="none" spc="0" normalizeH="0" baseline="0" noProof="0" dirty="0">
              <a:ln>
                <a:noFill/>
              </a:ln>
              <a:solidFill>
                <a:srgbClr val="0000CC"/>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FD66DFFC-67DA-7947-B923-D76FF82E4662}"/>
              </a:ext>
            </a:extLst>
          </p:cNvPr>
          <p:cNvPicPr>
            <a:picLocks noChangeAspect="1"/>
          </p:cNvPicPr>
          <p:nvPr/>
        </p:nvPicPr>
        <p:blipFill>
          <a:blip r:embed="rId13"/>
          <a:stretch>
            <a:fillRect/>
          </a:stretch>
        </p:blipFill>
        <p:spPr>
          <a:xfrm>
            <a:off x="7186019" y="4651540"/>
            <a:ext cx="1248511" cy="523220"/>
          </a:xfrm>
          <a:prstGeom prst="rect">
            <a:avLst/>
          </a:prstGeom>
        </p:spPr>
      </p:pic>
      <p:pic>
        <p:nvPicPr>
          <p:cNvPr id="33" name="Picture 32" descr="A picture containing indoor, building, table, sitting&#10;&#10;Description automatically generated">
            <a:extLst>
              <a:ext uri="{FF2B5EF4-FFF2-40B4-BE49-F238E27FC236}">
                <a16:creationId xmlns:a16="http://schemas.microsoft.com/office/drawing/2014/main" id="{D74E2BAE-F45D-27C7-2DBF-102EFEC371E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17538" y="1262605"/>
            <a:ext cx="1834682" cy="2446242"/>
          </a:xfrm>
          <a:prstGeom prst="rect">
            <a:avLst/>
          </a:prstGeom>
        </p:spPr>
      </p:pic>
      <p:sp>
        <p:nvSpPr>
          <p:cNvPr id="34" name="TextBox 33">
            <a:extLst>
              <a:ext uri="{FF2B5EF4-FFF2-40B4-BE49-F238E27FC236}">
                <a16:creationId xmlns:a16="http://schemas.microsoft.com/office/drawing/2014/main" id="{DF47563B-D476-6FB4-D08A-88426D21C866}"/>
              </a:ext>
            </a:extLst>
          </p:cNvPr>
          <p:cNvSpPr txBox="1"/>
          <p:nvPr/>
        </p:nvSpPr>
        <p:spPr>
          <a:xfrm>
            <a:off x="9440399" y="6215125"/>
            <a:ext cx="1353534" cy="507831"/>
          </a:xfrm>
          <a:prstGeom prst="rect">
            <a:avLst/>
          </a:prstGeom>
          <a:solidFill>
            <a:srgbClr val="4BACC6">
              <a:lumMod val="20000"/>
              <a:lumOff val="80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rPr>
              <a:t>M. Koratzinos,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350" kern="0" dirty="0">
                <a:solidFill>
                  <a:prstClr val="black"/>
                </a:solidFill>
                <a:latin typeface="Calibri" panose="020F0502020204030204"/>
              </a:rPr>
              <a:t>B. Auchmann</a:t>
            </a:r>
            <a:endParaRPr kumimoji="0" lang="en-GB"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4AF7A6F2-9778-9134-E7A7-CBDCECCBD84A}"/>
              </a:ext>
            </a:extLst>
          </p:cNvPr>
          <p:cNvSpPr txBox="1"/>
          <p:nvPr/>
        </p:nvSpPr>
        <p:spPr>
          <a:xfrm>
            <a:off x="11013070" y="3502454"/>
            <a:ext cx="1017993" cy="300082"/>
          </a:xfrm>
          <a:prstGeom prst="rect">
            <a:avLst/>
          </a:prstGeom>
          <a:solidFill>
            <a:srgbClr val="4BACC6">
              <a:lumMod val="20000"/>
              <a:lumOff val="80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rPr>
              <a:t>I. Syratchev</a:t>
            </a:r>
            <a:endParaRPr kumimoji="0" lang="en-GB"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83D6CEF-B561-E4B5-17F0-9C0D50DAAB1C}"/>
              </a:ext>
            </a:extLst>
          </p:cNvPr>
          <p:cNvSpPr txBox="1"/>
          <p:nvPr/>
        </p:nvSpPr>
        <p:spPr>
          <a:xfrm>
            <a:off x="146792" y="2745832"/>
            <a:ext cx="6269276" cy="144655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0" dirty="0">
                <a:solidFill>
                  <a:srgbClr val="0000CC"/>
                </a:solidFill>
                <a:latin typeface="Calibri" panose="020F0502020204030204"/>
              </a:rPr>
              <a:t>high efficiency klystrons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0" dirty="0">
                <a:solidFill>
                  <a:srgbClr val="0000CC"/>
                </a:solidFill>
                <a:latin typeface="Calibri" panose="020F0502020204030204"/>
              </a:rPr>
              <a:t> &amp; scalable solid-state amplifiers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kern="0" dirty="0">
                <a:solidFill>
                  <a:srgbClr val="0000CC"/>
                </a:solidFill>
                <a:latin typeface="Calibri" panose="020F0502020204030204"/>
              </a:rPr>
              <a:t>FPC &amp; HOM coupler, cryomodule,</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solidFill>
                  <a:srgbClr val="0000CC"/>
                </a:solidFill>
              </a:rPr>
              <a:t>thin-film coatings</a:t>
            </a:r>
          </a:p>
        </p:txBody>
      </p:sp>
    </p:spTree>
    <p:extLst>
      <p:ext uri="{BB962C8B-B14F-4D97-AF65-F5344CB8AC3E}">
        <p14:creationId xmlns:p14="http://schemas.microsoft.com/office/powerpoint/2010/main" val="1600293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2B997-0745-4E8F-708C-4912FEFDC74A}"/>
              </a:ext>
            </a:extLst>
          </p:cNvPr>
          <p:cNvSpPr txBox="1">
            <a:spLocks/>
          </p:cNvSpPr>
          <p:nvPr/>
        </p:nvSpPr>
        <p:spPr>
          <a:xfrm>
            <a:off x="0" y="-27384"/>
            <a:ext cx="12192000" cy="1008112"/>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err="1">
                <a:ln>
                  <a:noFill/>
                </a:ln>
                <a:solidFill>
                  <a:srgbClr val="FFFF00"/>
                </a:solidFill>
                <a:effectLst/>
                <a:uLnTx/>
                <a:uFillTx/>
                <a:latin typeface="Arial"/>
                <a:ea typeface="+mj-ea"/>
                <a:cs typeface="+mj-cs"/>
              </a:rPr>
              <a:t>SuperKEKB</a:t>
            </a:r>
            <a:r>
              <a:rPr kumimoji="0" lang="en-US" b="1" i="0" u="none" strike="noStrike" kern="0" cap="none" spc="0" normalizeH="0" baseline="0" noProof="0" dirty="0">
                <a:ln>
                  <a:noFill/>
                </a:ln>
                <a:solidFill>
                  <a:srgbClr val="FFFF00"/>
                </a:solidFill>
                <a:effectLst/>
                <a:uLnTx/>
                <a:uFillTx/>
                <a:latin typeface="Arial"/>
                <a:ea typeface="+mj-ea"/>
                <a:cs typeface="+mj-cs"/>
              </a:rPr>
              <a:t>*</a:t>
            </a:r>
            <a:endParaRPr kumimoji="0" lang="en-US" sz="3600" b="1" i="0" u="none" strike="noStrike" kern="0" cap="none" spc="0" normalizeH="0" baseline="0" noProof="0" dirty="0">
              <a:ln>
                <a:noFill/>
              </a:ln>
              <a:solidFill>
                <a:srgbClr val="FFFF00"/>
              </a:solidFill>
              <a:effectLst/>
              <a:uLnTx/>
              <a:uFillTx/>
              <a:latin typeface="Arial"/>
              <a:ea typeface="+mj-ea"/>
              <a:cs typeface="+mj-cs"/>
            </a:endParaRPr>
          </a:p>
        </p:txBody>
      </p:sp>
      <p:pic>
        <p:nvPicPr>
          <p:cNvPr id="3" name="Picture 2">
            <a:extLst>
              <a:ext uri="{FF2B5EF4-FFF2-40B4-BE49-F238E27FC236}">
                <a16:creationId xmlns:a16="http://schemas.microsoft.com/office/drawing/2014/main" id="{BF9DC218-1357-6C24-7D9D-2215770020A4}"/>
              </a:ext>
            </a:extLst>
          </p:cNvPr>
          <p:cNvPicPr>
            <a:picLocks noChangeAspect="1"/>
          </p:cNvPicPr>
          <p:nvPr/>
        </p:nvPicPr>
        <p:blipFill rotWithShape="1">
          <a:blip r:embed="rId2"/>
          <a:srcRect r="29731"/>
          <a:stretch/>
        </p:blipFill>
        <p:spPr>
          <a:xfrm>
            <a:off x="7967326" y="741482"/>
            <a:ext cx="4256642" cy="3317966"/>
          </a:xfrm>
          <a:prstGeom prst="rect">
            <a:avLst/>
          </a:prstGeom>
        </p:spPr>
      </p:pic>
      <p:pic>
        <p:nvPicPr>
          <p:cNvPr id="4" name="Picture 3" descr=" Ring4.JPG                                                      04FFC802Macintosh HD                   C12DDCCD:">
            <a:extLst>
              <a:ext uri="{FF2B5EF4-FFF2-40B4-BE49-F238E27FC236}">
                <a16:creationId xmlns:a16="http://schemas.microsoft.com/office/drawing/2014/main" id="{24DE064E-5296-CA55-B5A2-741C3B2B2DF3}"/>
              </a:ext>
            </a:extLst>
          </p:cNvPr>
          <p:cNvPicPr>
            <a:picLocks noChangeAspect="1" noChangeArrowheads="1"/>
          </p:cNvPicPr>
          <p:nvPr/>
        </p:nvPicPr>
        <p:blipFill rotWithShape="1">
          <a:blip r:embed="rId3"/>
          <a:srcRect l="14027" t="2080" r="21234" b="11344"/>
          <a:stretch/>
        </p:blipFill>
        <p:spPr bwMode="auto">
          <a:xfrm>
            <a:off x="99277" y="1091238"/>
            <a:ext cx="3732652" cy="3423291"/>
          </a:xfrm>
          <a:prstGeom prst="rect">
            <a:avLst/>
          </a:prstGeom>
          <a:noFill/>
          <a:ln w="9525">
            <a:noFill/>
            <a:miter lim="800000"/>
            <a:headEnd/>
            <a:tailEnd/>
          </a:ln>
        </p:spPr>
      </p:pic>
      <p:sp>
        <p:nvSpPr>
          <p:cNvPr id="5" name="TextBox 4">
            <a:extLst>
              <a:ext uri="{FF2B5EF4-FFF2-40B4-BE49-F238E27FC236}">
                <a16:creationId xmlns:a16="http://schemas.microsoft.com/office/drawing/2014/main" id="{39FABC0F-7140-1660-9741-34DA3444F83D}"/>
              </a:ext>
            </a:extLst>
          </p:cNvPr>
          <p:cNvSpPr txBox="1"/>
          <p:nvPr/>
        </p:nvSpPr>
        <p:spPr>
          <a:xfrm>
            <a:off x="3852758" y="918773"/>
            <a:ext cx="3174911"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world’s highest luminosity &amp; lowest </a:t>
            </a:r>
            <a:r>
              <a:rPr kumimoji="0" lang="en-US" sz="2800" b="1"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b</a:t>
            </a:r>
            <a:r>
              <a:rPr kumimoji="0" lang="en-US" sz="2800" b="1"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e</a:t>
            </a:r>
            <a:r>
              <a:rPr kumimoji="0" lang="en-US" sz="2800" b="1" i="0" u="none" strike="noStrike" kern="1200" cap="none" spc="0" normalizeH="0" baseline="30000" noProof="0" dirty="0" err="1">
                <a:ln>
                  <a:noFill/>
                </a:ln>
                <a:solidFill>
                  <a:prstClr val="black"/>
                </a:solidFill>
                <a:effectLst/>
                <a:uLnTx/>
                <a:uFillTx/>
                <a:latin typeface="Calibri" panose="020F0502020204030204"/>
                <a:ea typeface="+mn-ea"/>
                <a:cs typeface="+mn-cs"/>
              </a:rPr>
              <a:t>+</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e</a:t>
            </a:r>
            <a:r>
              <a:rPr kumimoji="0" lang="en-US" sz="2800" b="1"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collider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49BC8CC-FB61-9FE6-0A03-6EF3F80A719B}"/>
                  </a:ext>
                </a:extLst>
              </p:cNvPr>
              <p:cNvSpPr txBox="1"/>
              <p:nvPr/>
            </p:nvSpPr>
            <p:spPr>
              <a:xfrm>
                <a:off x="6814159" y="1233224"/>
                <a:ext cx="1301311" cy="15696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total integrated luminosity so far </a:t>
                </a:r>
                <a14:m>
                  <m:oMath xmlns:m="http://schemas.openxmlformats.org/officeDocument/2006/math">
                    <m:r>
                      <a:rPr kumimoji="0" lang="en-US"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oMath>
                </a14:m>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430 fb</a:t>
                </a: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over</a:t>
                </a:r>
                <a14:m>
                  <m:oMath xmlns:m="http://schemas.openxmlformats.org/officeDocument/2006/math">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oMath>
                </a14:m>
                <a:endParaRPr kumimoji="0" lang="en-US"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r>
                      <a:rPr kumimoji="0" lang="en-US" sz="16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3</m:t>
                    </m:r>
                  </m:oMath>
                </a14:m>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years</a:t>
                </a:r>
              </a:p>
            </p:txBody>
          </p:sp>
        </mc:Choice>
        <mc:Fallback xmlns="">
          <p:sp>
            <p:nvSpPr>
              <p:cNvPr id="6" name="TextBox 5">
                <a:extLst>
                  <a:ext uri="{FF2B5EF4-FFF2-40B4-BE49-F238E27FC236}">
                    <a16:creationId xmlns:a16="http://schemas.microsoft.com/office/drawing/2014/main" id="{D49BC8CC-FB61-9FE6-0A03-6EF3F80A719B}"/>
                  </a:ext>
                </a:extLst>
              </p:cNvPr>
              <p:cNvSpPr txBox="1">
                <a:spLocks noRot="1" noChangeAspect="1" noMove="1" noResize="1" noEditPoints="1" noAdjustHandles="1" noChangeArrowheads="1" noChangeShapeType="1" noTextEdit="1"/>
              </p:cNvSpPr>
              <p:nvPr/>
            </p:nvSpPr>
            <p:spPr>
              <a:xfrm>
                <a:off x="6814159" y="1233224"/>
                <a:ext cx="1301311" cy="1569660"/>
              </a:xfrm>
              <a:prstGeom prst="rect">
                <a:avLst/>
              </a:prstGeom>
              <a:blipFill>
                <a:blip r:embed="rId4"/>
                <a:stretch>
                  <a:fillRect l="-939" t="-1163" r="-6103" b="-3876"/>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37833894-63F2-94FC-1990-E1EE0FD30F2F}"/>
              </a:ext>
            </a:extLst>
          </p:cNvPr>
          <p:cNvSpPr txBox="1"/>
          <p:nvPr/>
        </p:nvSpPr>
        <p:spPr>
          <a:xfrm>
            <a:off x="45223" y="4455371"/>
            <a:ext cx="722978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FF"/>
                </a:solidFill>
                <a:effectLst/>
                <a:uLnTx/>
                <a:uFillTx/>
                <a:latin typeface="Calibri"/>
                <a:ea typeface="+mn-ea"/>
                <a:cs typeface="+mn-cs"/>
              </a:rPr>
              <a:t>world record luminosity of 4.7x10</a:t>
            </a:r>
            <a:r>
              <a:rPr kumimoji="0" lang="en-US" sz="2000" i="0" u="none" strike="noStrike" kern="1200" cap="none" spc="0" normalizeH="0" baseline="30000" noProof="0" dirty="0">
                <a:ln>
                  <a:noFill/>
                </a:ln>
                <a:solidFill>
                  <a:srgbClr val="0000FF"/>
                </a:solidFill>
                <a:effectLst/>
                <a:uLnTx/>
                <a:uFillTx/>
                <a:latin typeface="Calibri"/>
                <a:ea typeface="+mn-ea"/>
                <a:cs typeface="+mn-cs"/>
              </a:rPr>
              <a:t>34 </a:t>
            </a:r>
            <a:r>
              <a:rPr kumimoji="0" lang="en-US" sz="2000" i="0" u="none" strike="noStrike" kern="1200" cap="none" spc="0" normalizeH="0" baseline="0" noProof="0" dirty="0">
                <a:ln>
                  <a:noFill/>
                </a:ln>
                <a:solidFill>
                  <a:srgbClr val="0000FF"/>
                </a:solidFill>
                <a:effectLst/>
                <a:uLnTx/>
                <a:uFillTx/>
                <a:latin typeface="Calibri"/>
                <a:ea typeface="+mn-ea"/>
                <a:cs typeface="+mn-cs"/>
              </a:rPr>
              <a:t>cm</a:t>
            </a:r>
            <a:r>
              <a:rPr kumimoji="0" lang="en-US" sz="2000" i="0" u="none" strike="noStrike" kern="1200" cap="none" spc="0" normalizeH="0" baseline="30000" noProof="0" dirty="0">
                <a:ln>
                  <a:noFill/>
                </a:ln>
                <a:solidFill>
                  <a:srgbClr val="0000FF"/>
                </a:solidFill>
                <a:effectLst/>
                <a:uLnTx/>
                <a:uFillTx/>
                <a:latin typeface="Calibri"/>
                <a:ea typeface="+mn-ea"/>
                <a:cs typeface="+mn-cs"/>
              </a:rPr>
              <a:t>-2</a:t>
            </a:r>
            <a:r>
              <a:rPr kumimoji="0" lang="en-US" sz="2000" i="0" u="none" strike="noStrike" kern="1200" cap="none" spc="0" normalizeH="0" baseline="0" noProof="0" dirty="0">
                <a:ln>
                  <a:noFill/>
                </a:ln>
                <a:solidFill>
                  <a:srgbClr val="0000FF"/>
                </a:solidFill>
                <a:effectLst/>
                <a:uLnTx/>
                <a:uFillTx/>
                <a:latin typeface="Calibri"/>
                <a:ea typeface="+mn-ea"/>
                <a:cs typeface="+mn-cs"/>
              </a:rPr>
              <a:t>s</a:t>
            </a:r>
            <a:r>
              <a:rPr kumimoji="0" lang="en-US" sz="2000" i="0" u="none" strike="noStrike" kern="1200" cap="none" spc="0" normalizeH="0" baseline="30000" noProof="0" dirty="0">
                <a:ln>
                  <a:noFill/>
                </a:ln>
                <a:solidFill>
                  <a:srgbClr val="0000FF"/>
                </a:solidFill>
                <a:effectLst/>
                <a:uLnTx/>
                <a:uFillTx/>
                <a:latin typeface="Calibri"/>
                <a:ea typeface="+mn-ea"/>
                <a:cs typeface="+mn-cs"/>
              </a:rPr>
              <a:t>-1</a:t>
            </a:r>
            <a:r>
              <a:rPr kumimoji="0" lang="en-US" sz="2000" i="0" u="none" strike="noStrike" kern="1200" cap="none" spc="0" normalizeH="0" baseline="0" noProof="0" dirty="0">
                <a:ln>
                  <a:noFill/>
                </a:ln>
                <a:solidFill>
                  <a:srgbClr val="0000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solidFill>
                  <a:srgbClr val="0000FF"/>
                </a:solidFill>
                <a:effectLst/>
                <a:uLnTx/>
                <a:uFillTx/>
                <a:latin typeface="Symbol" panose="05050102010706020507" pitchFamily="18" charset="2"/>
                <a:ea typeface="+mn-ea"/>
                <a:cs typeface="+mn-cs"/>
              </a:rPr>
              <a:t>b</a:t>
            </a:r>
            <a:r>
              <a:rPr kumimoji="0" lang="en-US" sz="2000" i="1" u="none" strike="noStrike" kern="0" cap="none" spc="0" normalizeH="0" baseline="-25000" noProof="0" dirty="0">
                <a:ln>
                  <a:noFill/>
                </a:ln>
                <a:solidFill>
                  <a:srgbClr val="0000FF"/>
                </a:solidFill>
                <a:effectLst/>
                <a:uLnTx/>
                <a:uFillTx/>
                <a:latin typeface="Calibri"/>
                <a:ea typeface="+mn-ea"/>
                <a:cs typeface="+mn-cs"/>
              </a:rPr>
              <a:t>y</a:t>
            </a:r>
            <a:r>
              <a:rPr kumimoji="0" lang="en-US" sz="2000" i="0" u="none" strike="noStrike" kern="0" cap="none" spc="0" normalizeH="0" baseline="30000" noProof="0" dirty="0">
                <a:ln>
                  <a:noFill/>
                </a:ln>
                <a:solidFill>
                  <a:srgbClr val="0000FF"/>
                </a:solidFill>
                <a:effectLst/>
                <a:uLnTx/>
                <a:uFillTx/>
                <a:latin typeface="Calibri"/>
                <a:ea typeface="+mn-ea"/>
                <a:cs typeface="+mn-cs"/>
              </a:rPr>
              <a:t>* </a:t>
            </a:r>
            <a:r>
              <a:rPr lang="en-US" sz="2000" dirty="0">
                <a:solidFill>
                  <a:srgbClr val="0000FF"/>
                </a:solidFill>
                <a:latin typeface="Calibri"/>
              </a:rPr>
              <a:t> </a:t>
            </a:r>
            <a:r>
              <a:rPr kumimoji="0" lang="en-US" sz="2000" i="0" u="none" strike="noStrike" kern="1200" cap="none" spc="0" normalizeH="0" baseline="0" noProof="0" dirty="0">
                <a:ln>
                  <a:noFill/>
                </a:ln>
                <a:solidFill>
                  <a:srgbClr val="0000FF"/>
                </a:solidFill>
                <a:effectLst/>
                <a:uLnTx/>
                <a:uFillTx/>
                <a:latin typeface="Calibri"/>
                <a:ea typeface="+mn-ea"/>
                <a:cs typeface="+mn-cs"/>
              </a:rPr>
              <a:t>= 1.0 mm (= FCC), also </a:t>
            </a:r>
            <a:r>
              <a:rPr kumimoji="0" lang="en-US" sz="2000" i="0" u="none" strike="noStrike" kern="0" cap="none" spc="0" normalizeH="0" baseline="0" noProof="0" dirty="0">
                <a:ln>
                  <a:noFill/>
                </a:ln>
                <a:solidFill>
                  <a:srgbClr val="0000FF"/>
                </a:solidFill>
                <a:effectLst/>
                <a:uLnTx/>
                <a:uFillTx/>
                <a:latin typeface="Symbol" panose="05050102010706020507" pitchFamily="18" charset="2"/>
                <a:ea typeface="+mn-ea"/>
                <a:cs typeface="+mn-cs"/>
              </a:rPr>
              <a:t>b</a:t>
            </a:r>
            <a:r>
              <a:rPr kumimoji="0" lang="en-US" sz="2000" i="1" u="none" strike="noStrike" kern="0" cap="none" spc="0" normalizeH="0" baseline="-25000" noProof="0" dirty="0">
                <a:ln>
                  <a:noFill/>
                </a:ln>
                <a:solidFill>
                  <a:srgbClr val="0000FF"/>
                </a:solidFill>
                <a:effectLst/>
                <a:uLnTx/>
                <a:uFillTx/>
                <a:latin typeface="Calibri"/>
                <a:ea typeface="+mn-ea"/>
                <a:cs typeface="+mn-cs"/>
              </a:rPr>
              <a:t>y</a:t>
            </a:r>
            <a:r>
              <a:rPr kumimoji="0" lang="en-US" sz="2000" i="0" u="none" strike="noStrike" kern="0" cap="none" spc="0" normalizeH="0" baseline="30000" noProof="0" dirty="0">
                <a:ln>
                  <a:noFill/>
                </a:ln>
                <a:solidFill>
                  <a:srgbClr val="0000FF"/>
                </a:solidFill>
                <a:effectLst/>
                <a:uLnTx/>
                <a:uFillTx/>
                <a:latin typeface="Calibri"/>
                <a:ea typeface="+mn-ea"/>
                <a:cs typeface="+mn-cs"/>
              </a:rPr>
              <a:t>* </a:t>
            </a:r>
            <a:r>
              <a:rPr kumimoji="0" lang="en-US" sz="2000" i="0" u="none" strike="noStrike" kern="1200" cap="none" spc="0" normalizeH="0" baseline="0" noProof="0" dirty="0">
                <a:ln>
                  <a:noFill/>
                </a:ln>
                <a:solidFill>
                  <a:srgbClr val="0000FF"/>
                </a:solidFill>
                <a:effectLst/>
                <a:uLnTx/>
                <a:uFillTx/>
                <a:latin typeface="Calibri"/>
                <a:ea typeface="+mn-ea"/>
                <a:cs typeface="+mn-cs"/>
              </a:rPr>
              <a:t> = 0.8 mm shown – </a:t>
            </a:r>
            <a:r>
              <a:rPr kumimoji="0" lang="en-US" sz="2000" i="0" u="none" strike="noStrike" kern="1200" cap="none" spc="0" normalizeH="0" baseline="0" noProof="0" dirty="0">
                <a:ln>
                  <a:noFill/>
                </a:ln>
                <a:solidFill>
                  <a:srgbClr val="4D4D4D">
                    <a:lumMod val="50000"/>
                  </a:srgbClr>
                </a:solidFill>
                <a:effectLst/>
                <a:uLnTx/>
                <a:uFillTx/>
                <a:latin typeface="Calibri"/>
                <a:ea typeface="+mn-ea"/>
                <a:cs typeface="+mn-cs"/>
              </a:rPr>
              <a:t> with </a:t>
            </a:r>
            <a:r>
              <a:rPr kumimoji="0" lang="en-US" sz="2000" i="0" u="none" strike="noStrike" kern="1200" cap="none" spc="0" normalizeH="0" baseline="0" noProof="0" dirty="0">
                <a:ln>
                  <a:noFill/>
                </a:ln>
                <a:solidFill>
                  <a:prstClr val="black"/>
                </a:solidFill>
                <a:effectLst/>
                <a:uLnTx/>
                <a:uFillTx/>
                <a:latin typeface="Calibri"/>
                <a:ea typeface="+mn-ea"/>
                <a:cs typeface="+mn-cs"/>
              </a:rPr>
              <a:t>“virtual” crab-waist collision scheme originally developed for FCC-ee (K. Oide)</a:t>
            </a:r>
          </a:p>
        </p:txBody>
      </p:sp>
      <p:pic>
        <p:nvPicPr>
          <p:cNvPr id="11" name="Picture 10">
            <a:extLst>
              <a:ext uri="{FF2B5EF4-FFF2-40B4-BE49-F238E27FC236}">
                <a16:creationId xmlns:a16="http://schemas.microsoft.com/office/drawing/2014/main" id="{F8F8A0F3-374B-0A92-8703-95EAD60F4AA0}"/>
              </a:ext>
            </a:extLst>
          </p:cNvPr>
          <p:cNvPicPr>
            <a:picLocks noChangeAspect="1"/>
          </p:cNvPicPr>
          <p:nvPr/>
        </p:nvPicPr>
        <p:blipFill>
          <a:blip r:embed="rId5"/>
          <a:stretch>
            <a:fillRect/>
          </a:stretch>
        </p:blipFill>
        <p:spPr>
          <a:xfrm>
            <a:off x="7201804" y="4064023"/>
            <a:ext cx="4864288" cy="2098974"/>
          </a:xfrm>
          <a:prstGeom prst="rect">
            <a:avLst/>
          </a:prstGeom>
        </p:spPr>
      </p:pic>
      <p:pic>
        <p:nvPicPr>
          <p:cNvPr id="12" name="Picture 11">
            <a:extLst>
              <a:ext uri="{FF2B5EF4-FFF2-40B4-BE49-F238E27FC236}">
                <a16:creationId xmlns:a16="http://schemas.microsoft.com/office/drawing/2014/main" id="{68839E3D-3E9B-8277-8C8C-E39976AD70B3}"/>
              </a:ext>
            </a:extLst>
          </p:cNvPr>
          <p:cNvPicPr>
            <a:picLocks noChangeAspect="1"/>
          </p:cNvPicPr>
          <p:nvPr/>
        </p:nvPicPr>
        <p:blipFill>
          <a:blip r:embed="rId6"/>
          <a:stretch>
            <a:fillRect/>
          </a:stretch>
        </p:blipFill>
        <p:spPr>
          <a:xfrm>
            <a:off x="3594101" y="2401552"/>
            <a:ext cx="3360089" cy="1981871"/>
          </a:xfrm>
          <a:prstGeom prst="rect">
            <a:avLst/>
          </a:prstGeom>
        </p:spPr>
      </p:pic>
      <p:pic>
        <p:nvPicPr>
          <p:cNvPr id="8" name="Picture 7">
            <a:extLst>
              <a:ext uri="{FF2B5EF4-FFF2-40B4-BE49-F238E27FC236}">
                <a16:creationId xmlns:a16="http://schemas.microsoft.com/office/drawing/2014/main" id="{51EB2CFA-7929-813A-B7B7-FA263167B860}"/>
              </a:ext>
            </a:extLst>
          </p:cNvPr>
          <p:cNvPicPr>
            <a:picLocks noChangeAspect="1"/>
          </p:cNvPicPr>
          <p:nvPr/>
        </p:nvPicPr>
        <p:blipFill>
          <a:blip r:embed="rId7"/>
          <a:stretch>
            <a:fillRect/>
          </a:stretch>
        </p:blipFill>
        <p:spPr>
          <a:xfrm>
            <a:off x="11084560" y="38733"/>
            <a:ext cx="1035322" cy="654293"/>
          </a:xfrm>
          <a:prstGeom prst="rect">
            <a:avLst/>
          </a:prstGeom>
        </p:spPr>
      </p:pic>
      <p:pic>
        <p:nvPicPr>
          <p:cNvPr id="10" name="図 4">
            <a:extLst>
              <a:ext uri="{FF2B5EF4-FFF2-40B4-BE49-F238E27FC236}">
                <a16:creationId xmlns:a16="http://schemas.microsoft.com/office/drawing/2014/main" id="{74C67D8E-5605-AED0-DE3C-A4508A8FC0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43796" y="38733"/>
            <a:ext cx="1268646" cy="683166"/>
          </a:xfrm>
          <a:prstGeom prst="rect">
            <a:avLst/>
          </a:prstGeom>
        </p:spPr>
      </p:pic>
      <p:pic>
        <p:nvPicPr>
          <p:cNvPr id="13" name="Picture 12">
            <a:extLst>
              <a:ext uri="{FF2B5EF4-FFF2-40B4-BE49-F238E27FC236}">
                <a16:creationId xmlns:a16="http://schemas.microsoft.com/office/drawing/2014/main" id="{A19D4531-F63F-4C04-B23D-8ED8F89B8BB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11689" y="53811"/>
            <a:ext cx="775380" cy="629831"/>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1763437B-5F79-7598-9378-7798606F12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15" name="Picture 14">
            <a:extLst>
              <a:ext uri="{FF2B5EF4-FFF2-40B4-BE49-F238E27FC236}">
                <a16:creationId xmlns:a16="http://schemas.microsoft.com/office/drawing/2014/main" id="{B8AB8889-4717-40BF-621B-02F2D0472DD3}"/>
              </a:ext>
            </a:extLst>
          </p:cNvPr>
          <p:cNvPicPr>
            <a:picLocks noChangeAspect="1"/>
          </p:cNvPicPr>
          <p:nvPr/>
        </p:nvPicPr>
        <p:blipFill rotWithShape="1">
          <a:blip r:embed="rId11">
            <a:extLst>
              <a:ext uri="{28A0092B-C50C-407E-A947-70E740481C1C}">
                <a14:useLocalDpi xmlns:a14="http://schemas.microsoft.com/office/drawing/2010/main" val="0"/>
              </a:ext>
            </a:extLst>
          </a:blip>
          <a:srcRect l="23997" t="16876" r="24262" b="24372"/>
          <a:stretch/>
        </p:blipFill>
        <p:spPr>
          <a:xfrm>
            <a:off x="2305606" y="-64632"/>
            <a:ext cx="720825" cy="1086785"/>
          </a:xfrm>
          <a:prstGeom prst="rect">
            <a:avLst/>
          </a:prstGeom>
        </p:spPr>
      </p:pic>
      <p:pic>
        <p:nvPicPr>
          <p:cNvPr id="16" name="Picture 2">
            <a:extLst>
              <a:ext uri="{FF2B5EF4-FFF2-40B4-BE49-F238E27FC236}">
                <a16:creationId xmlns:a16="http://schemas.microsoft.com/office/drawing/2014/main" id="{5C89D26E-C6B8-15A8-475C-CE7894A27EE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09026" y="-32251"/>
            <a:ext cx="804751" cy="104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50AF3DC8-9813-3CB8-C59E-D28D8779E004}"/>
              </a:ext>
            </a:extLst>
          </p:cNvPr>
          <p:cNvSpPr txBox="1"/>
          <p:nvPr/>
        </p:nvSpPr>
        <p:spPr>
          <a:xfrm>
            <a:off x="99277" y="5655165"/>
            <a:ext cx="7024247" cy="707886"/>
          </a:xfrm>
          <a:prstGeom prst="rect">
            <a:avLst/>
          </a:prstGeom>
          <a:solidFill>
            <a:schemeClr val="accent5">
              <a:lumMod val="20000"/>
              <a:lumOff val="80000"/>
            </a:schemeClr>
          </a:solidFill>
        </p:spPr>
        <p:txBody>
          <a:bodyPr wrap="square">
            <a:spAutoFit/>
          </a:bodyPr>
          <a:lstStyle/>
          <a:p>
            <a:r>
              <a:rPr lang="en-GB" sz="2000" dirty="0">
                <a:solidFill>
                  <a:srgbClr val="FF0000"/>
                </a:solidFill>
              </a:rPr>
              <a:t>DAFNE and </a:t>
            </a:r>
            <a:r>
              <a:rPr lang="en-GB" sz="2000" dirty="0" err="1">
                <a:solidFill>
                  <a:srgbClr val="FF0000"/>
                </a:solidFill>
              </a:rPr>
              <a:t>SuperKEKB</a:t>
            </a:r>
            <a:r>
              <a:rPr lang="en-GB" sz="2000" dirty="0">
                <a:solidFill>
                  <a:srgbClr val="FF0000"/>
                </a:solidFill>
              </a:rPr>
              <a:t> have demonstrated the crab-waist optics and highlighted some of the operational challenges </a:t>
            </a:r>
          </a:p>
        </p:txBody>
      </p:sp>
      <p:sp>
        <p:nvSpPr>
          <p:cNvPr id="26" name="TextBox 25">
            <a:extLst>
              <a:ext uri="{FF2B5EF4-FFF2-40B4-BE49-F238E27FC236}">
                <a16:creationId xmlns:a16="http://schemas.microsoft.com/office/drawing/2014/main" id="{ADDD4D0F-5B1F-CBAA-9838-360B9803F59B}"/>
              </a:ext>
            </a:extLst>
          </p:cNvPr>
          <p:cNvSpPr txBox="1"/>
          <p:nvPr/>
        </p:nvSpPr>
        <p:spPr>
          <a:xfrm>
            <a:off x="11929" y="2903664"/>
            <a:ext cx="613149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 km double 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top-up injection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812467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F0C47-B75A-3AE6-60BE-2B751739DBA7}"/>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lnSpc>
                <a:spcPct val="90000"/>
              </a:lnSpc>
              <a:spcBef>
                <a:spcPts val="1000"/>
              </a:spcBef>
              <a:defRPr/>
            </a:pPr>
            <a:r>
              <a:rPr kumimoji="0" lang="en-GB" sz="4000" b="1" i="0" u="none" strike="noStrike" kern="1200" cap="none" spc="0" normalizeH="0" baseline="0" noProof="0" dirty="0">
                <a:ln>
                  <a:noFill/>
                </a:ln>
                <a:solidFill>
                  <a:srgbClr val="FFFF00"/>
                </a:solidFill>
                <a:effectLst/>
                <a:uLnTx/>
                <a:uFillTx/>
                <a:latin typeface="Calibri" panose="020F0502020204030204"/>
                <a:ea typeface="+mj-ea"/>
                <a:cs typeface="+mj-cs"/>
              </a:rPr>
              <a:t> </a:t>
            </a:r>
            <a:r>
              <a:rPr kumimoji="0" lang="en-GB" sz="4000" b="1" i="0" u="none" strike="noStrike" kern="1200" cap="none" spc="0" normalizeH="0" baseline="0" noProof="0" dirty="0">
                <a:ln>
                  <a:noFill/>
                </a:ln>
                <a:solidFill>
                  <a:srgbClr val="FFFF00"/>
                </a:solidFill>
                <a:effectLst/>
                <a:uLnTx/>
                <a:uFillTx/>
                <a:latin typeface="Calibri" panose="020F0502020204030204"/>
                <a:ea typeface="+mn-ea"/>
                <a:cs typeface="+mn-cs"/>
              </a:rPr>
              <a:t>US Electron Ion Collider (EIC</a:t>
            </a:r>
            <a:r>
              <a:rPr kumimoji="0" lang="en-GB" sz="4000" b="1" i="0" u="none" strike="noStrike" kern="1200" cap="none" spc="0" normalizeH="0" baseline="0" noProof="0" dirty="0">
                <a:ln>
                  <a:noFill/>
                </a:ln>
                <a:solidFill>
                  <a:srgbClr val="FFFF00"/>
                </a:solidFill>
                <a:effectLst/>
                <a:uLnTx/>
                <a:uFillTx/>
                <a:latin typeface="Calibri" panose="020F0502020204030204"/>
                <a:ea typeface="+mj-ea"/>
                <a:cs typeface="+mj-cs"/>
              </a:rPr>
              <a:t>)</a:t>
            </a:r>
          </a:p>
        </p:txBody>
      </p:sp>
      <p:pic>
        <p:nvPicPr>
          <p:cNvPr id="3" name="Picture 2" descr="A picture containing icon&#10;&#10;Description automatically generated">
            <a:extLst>
              <a:ext uri="{FF2B5EF4-FFF2-40B4-BE49-F238E27FC236}">
                <a16:creationId xmlns:a16="http://schemas.microsoft.com/office/drawing/2014/main" id="{1DEF64E7-0E8B-0329-BB25-AD6CA544C5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4" name="Picture 2" descr="eic bnl | Inside UCR">
            <a:extLst>
              <a:ext uri="{FF2B5EF4-FFF2-40B4-BE49-F238E27FC236}">
                <a16:creationId xmlns:a16="http://schemas.microsoft.com/office/drawing/2014/main" id="{14809D53-C6C4-DC44-0559-815988ECC9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5690" y="29350"/>
            <a:ext cx="847541" cy="6787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B7664F-5B79-5210-77AE-D247EDB4CEC3}"/>
              </a:ext>
            </a:extLst>
          </p:cNvPr>
          <p:cNvSpPr txBox="1"/>
          <p:nvPr/>
        </p:nvSpPr>
        <p:spPr>
          <a:xfrm>
            <a:off x="159474" y="811733"/>
            <a:ext cx="6500633"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3399"/>
                </a:solidFill>
                <a:effectLst/>
                <a:uLnTx/>
                <a:uFillTx/>
                <a:latin typeface="Calibri" panose="020F0502020204030204"/>
                <a:ea typeface="+mn-ea"/>
                <a:cs typeface="+mn-cs"/>
              </a:rPr>
              <a:t>US EIC Electron Storage Ring similar to, but more challenging than, FCC-</a:t>
            </a:r>
            <a:r>
              <a:rPr kumimoji="0" lang="en-GB" sz="2800" b="1" i="0" u="none" strike="noStrike" kern="1200" cap="none" spc="0" normalizeH="0" baseline="0" noProof="0" dirty="0" err="1">
                <a:ln>
                  <a:noFill/>
                </a:ln>
                <a:solidFill>
                  <a:srgbClr val="003399"/>
                </a:solidFill>
                <a:effectLst/>
                <a:uLnTx/>
                <a:uFillTx/>
                <a:latin typeface="Calibri" panose="020F0502020204030204"/>
                <a:ea typeface="+mn-ea"/>
                <a:cs typeface="+mn-cs"/>
              </a:rPr>
              <a:t>ee</a:t>
            </a:r>
            <a:r>
              <a:rPr kumimoji="0" lang="en-GB" sz="2800" b="1" i="0" u="none" strike="noStrike" kern="1200" cap="none" spc="0" normalizeH="0" baseline="0" noProof="0" dirty="0">
                <a:ln>
                  <a:noFill/>
                </a:ln>
                <a:solidFill>
                  <a:srgbClr val="003399"/>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3399"/>
                </a:solidFill>
                <a:effectLst/>
                <a:uLnTx/>
                <a:uFillTx/>
                <a:latin typeface="Calibri" panose="020F0502020204030204"/>
                <a:ea typeface="+mn-ea"/>
                <a:cs typeface="+mn-cs"/>
              </a:rPr>
              <a:t>beam parameters almost identical, but twice the maximum electron beam current, or half the bunch spacing, and lower beam energy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339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3399"/>
                </a:solidFill>
                <a:effectLst/>
                <a:uLnTx/>
                <a:uFillTx/>
                <a:latin typeface="Calibri" panose="020F0502020204030204"/>
                <a:ea typeface="+mn-ea"/>
                <a:cs typeface="+mn-cs"/>
              </a:rPr>
              <a:t>&gt;10 areas of common interest </a:t>
            </a:r>
            <a:r>
              <a:rPr kumimoji="0" lang="en-GB" sz="2400" b="1" i="0" u="none" strike="noStrike" kern="1200" cap="none" spc="0" normalizeH="0" baseline="0" noProof="0" dirty="0">
                <a:ln>
                  <a:noFill/>
                </a:ln>
                <a:solidFill>
                  <a:srgbClr val="003399"/>
                </a:solidFill>
                <a:effectLst/>
                <a:uLnTx/>
                <a:uFillTx/>
                <a:latin typeface="Calibri" panose="020F0502020204030204"/>
                <a:ea typeface="+mn-ea"/>
                <a:cs typeface="+mn-cs"/>
              </a:rPr>
              <a:t>identified </a:t>
            </a:r>
            <a:r>
              <a:rPr kumimoji="0" lang="en-GB" sz="2400" b="0" i="0" u="none" strike="noStrike" kern="1200" cap="none" spc="0" normalizeH="0" baseline="0" noProof="0" dirty="0">
                <a:ln>
                  <a:noFill/>
                </a:ln>
                <a:solidFill>
                  <a:srgbClr val="003399"/>
                </a:solidFill>
                <a:effectLst/>
                <a:uLnTx/>
                <a:uFillTx/>
                <a:latin typeface="Calibri" panose="020F0502020204030204"/>
                <a:ea typeface="+mn-ea"/>
                <a:cs typeface="+mn-cs"/>
              </a:rPr>
              <a:t>by the FCC and EIC design teams, addressed through </a:t>
            </a:r>
            <a:r>
              <a:rPr kumimoji="0" lang="en-GB" sz="2400" b="1" i="0" u="none" strike="noStrike" kern="1200" cap="none" spc="0" normalizeH="0" baseline="0" noProof="0" dirty="0">
                <a:ln>
                  <a:noFill/>
                </a:ln>
                <a:solidFill>
                  <a:srgbClr val="003399"/>
                </a:solidFill>
                <a:effectLst/>
                <a:uLnTx/>
                <a:uFillTx/>
                <a:latin typeface="Calibri" panose="020F0502020204030204"/>
                <a:ea typeface="+mn-ea"/>
                <a:cs typeface="+mn-cs"/>
              </a:rPr>
              <a:t>joint EIC-FCC working groups</a:t>
            </a:r>
            <a:r>
              <a:rPr kumimoji="0" lang="en-GB" sz="2400" b="0" i="0" u="none" strike="noStrike" kern="1200" cap="none" spc="0" normalizeH="0" baseline="0" noProof="0" dirty="0">
                <a:ln>
                  <a:noFill/>
                </a:ln>
                <a:solidFill>
                  <a:srgbClr val="003399"/>
                </a:solidFill>
                <a:effectLst/>
                <a:uLnTx/>
                <a:uFillTx/>
                <a:latin typeface="Calibri" panose="020F0502020204030204"/>
                <a:ea typeface="+mn-ea"/>
                <a:cs typeface="+mn-cs"/>
              </a:rPr>
              <a:t>, still evolving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339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3399"/>
                </a:solidFill>
                <a:effectLst/>
                <a:uLnTx/>
                <a:uFillTx/>
                <a:latin typeface="Calibri" panose="020F0502020204030204"/>
                <a:ea typeface="+mn-ea"/>
                <a:cs typeface="+mn-cs"/>
              </a:rPr>
              <a:t>EIC will start beam operation about a decade prior to FCC-</a:t>
            </a:r>
            <a:r>
              <a:rPr kumimoji="0" lang="en-GB" sz="2800" b="0" i="0" u="none" strike="noStrike" kern="1200" cap="none" spc="0" normalizeH="0" baseline="0" noProof="0" dirty="0" err="1">
                <a:ln>
                  <a:noFill/>
                </a:ln>
                <a:solidFill>
                  <a:srgbClr val="003399"/>
                </a:solidFill>
                <a:effectLst/>
                <a:uLnTx/>
                <a:uFillTx/>
                <a:latin typeface="Calibri" panose="020F0502020204030204"/>
                <a:ea typeface="+mn-ea"/>
                <a:cs typeface="+mn-cs"/>
              </a:rPr>
              <a:t>ee</a:t>
            </a:r>
            <a:r>
              <a:rPr kumimoji="0" lang="en-GB" sz="2400" b="0" i="0" u="none" strike="noStrike" kern="1200" cap="none" spc="0" normalizeH="0" baseline="0" noProof="0" dirty="0">
                <a:ln>
                  <a:noFill/>
                </a:ln>
                <a:solidFill>
                  <a:srgbClr val="003399"/>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3399"/>
                </a:solidFill>
                <a:effectLst/>
                <a:uLnTx/>
                <a:uFillTx/>
                <a:latin typeface="Calibri" panose="020F0502020204030204"/>
                <a:ea typeface="+mn-ea"/>
                <a:cs typeface="+mn-cs"/>
              </a:rPr>
              <a:t>The EIC will provide an invaluable opportunity to train next generation of accelerator physicists on an operating collider</a:t>
            </a:r>
            <a:r>
              <a:rPr lang="en-GB" sz="2400" dirty="0">
                <a:solidFill>
                  <a:srgbClr val="003399"/>
                </a:solidFill>
                <a:latin typeface="Calibri" panose="020F0502020204030204"/>
              </a:rPr>
              <a:t> as well as</a:t>
            </a:r>
            <a:r>
              <a:rPr kumimoji="0" lang="en-GB" sz="2400" b="0" i="0" u="none" strike="noStrike" kern="1200" cap="none" spc="0" normalizeH="0" baseline="0" noProof="0" dirty="0">
                <a:ln>
                  <a:noFill/>
                </a:ln>
                <a:solidFill>
                  <a:srgbClr val="003399"/>
                </a:solidFill>
                <a:effectLst/>
                <a:uLnTx/>
                <a:uFillTx/>
                <a:latin typeface="Calibri" panose="020F0502020204030204"/>
                <a:ea typeface="+mn-ea"/>
                <a:cs typeface="+mn-cs"/>
              </a:rPr>
              <a:t> testing hardware prototypes, beam control schemes, etc.</a:t>
            </a:r>
          </a:p>
        </p:txBody>
      </p:sp>
      <p:pic>
        <p:nvPicPr>
          <p:cNvPr id="6" name="Picture 5" descr="A picture containing application&#10;&#10;Description automatically generated">
            <a:extLst>
              <a:ext uri="{FF2B5EF4-FFF2-40B4-BE49-F238E27FC236}">
                <a16:creationId xmlns:a16="http://schemas.microsoft.com/office/drawing/2014/main" id="{E56198E7-27E0-7A13-BEC4-A3C56740A1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107" y="768828"/>
            <a:ext cx="4988363" cy="2740066"/>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2E491E6-E852-C10F-3368-A8F5BFCE59A5}"/>
                  </a:ext>
                </a:extLst>
              </p:cNvPr>
              <p:cNvSpPr txBox="1"/>
              <p:nvPr/>
            </p:nvSpPr>
            <p:spPr>
              <a:xfrm>
                <a:off x="8929318" y="3187968"/>
                <a:ext cx="3282074"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3.83 km double 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full-energy </a:t>
                </a:r>
                <a14:m>
                  <m:oMath xmlns:m="http://schemas.openxmlformats.org/officeDocument/2006/math">
                    <m:sSup>
                      <m:sSupPr>
                        <m:ctrlP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up>
                    </m:sSup>
                  </m:oMath>
                </a14:m>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injection,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injection rate 1 Hz,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every 2 min into same bucket</a:t>
                </a:r>
              </a:p>
            </p:txBody>
          </p:sp>
        </mc:Choice>
        <mc:Fallback xmlns="">
          <p:sp>
            <p:nvSpPr>
              <p:cNvPr id="7" name="TextBox 6">
                <a:extLst>
                  <a:ext uri="{FF2B5EF4-FFF2-40B4-BE49-F238E27FC236}">
                    <a16:creationId xmlns:a16="http://schemas.microsoft.com/office/drawing/2014/main" id="{B2E491E6-E852-C10F-3368-A8F5BFCE59A5}"/>
                  </a:ext>
                </a:extLst>
              </p:cNvPr>
              <p:cNvSpPr txBox="1">
                <a:spLocks noRot="1" noChangeAspect="1" noMove="1" noResize="1" noEditPoints="1" noAdjustHandles="1" noChangeArrowheads="1" noChangeShapeType="1" noTextEdit="1"/>
              </p:cNvSpPr>
              <p:nvPr/>
            </p:nvSpPr>
            <p:spPr>
              <a:xfrm>
                <a:off x="8929318" y="3187968"/>
                <a:ext cx="3282074" cy="1508105"/>
              </a:xfrm>
              <a:prstGeom prst="rect">
                <a:avLst/>
              </a:prstGeom>
              <a:blipFill>
                <a:blip r:embed="rId5"/>
                <a:stretch>
                  <a:fillRect l="-2974" t="-3239" b="-6478"/>
                </a:stretch>
              </a:blipFill>
            </p:spPr>
            <p:txBody>
              <a:bodyPr/>
              <a:lstStyle/>
              <a:p>
                <a:r>
                  <a:rPr lang="en-GB">
                    <a:noFill/>
                  </a:rPr>
                  <a:t> </a:t>
                </a:r>
              </a:p>
            </p:txBody>
          </p:sp>
        </mc:Fallback>
      </mc:AlternateContent>
      <p:pic>
        <p:nvPicPr>
          <p:cNvPr id="13" name="Picture 12">
            <a:extLst>
              <a:ext uri="{FF2B5EF4-FFF2-40B4-BE49-F238E27FC236}">
                <a16:creationId xmlns:a16="http://schemas.microsoft.com/office/drawing/2014/main" id="{E48D5B39-FFDD-E006-2596-CE053E933741}"/>
              </a:ext>
            </a:extLst>
          </p:cNvPr>
          <p:cNvPicPr>
            <a:picLocks noChangeAspect="1"/>
          </p:cNvPicPr>
          <p:nvPr/>
        </p:nvPicPr>
        <p:blipFill>
          <a:blip r:embed="rId6"/>
          <a:stretch>
            <a:fillRect/>
          </a:stretch>
        </p:blipFill>
        <p:spPr>
          <a:xfrm>
            <a:off x="6660107" y="4758714"/>
            <a:ext cx="5551285" cy="2131228"/>
          </a:xfrm>
          <a:prstGeom prst="rect">
            <a:avLst/>
          </a:prstGeom>
        </p:spPr>
      </p:pic>
      <p:pic>
        <p:nvPicPr>
          <p:cNvPr id="8" name="Picture 4" descr="BNL | Brand Center | Logo">
            <a:extLst>
              <a:ext uri="{FF2B5EF4-FFF2-40B4-BE49-F238E27FC236}">
                <a16:creationId xmlns:a16="http://schemas.microsoft.com/office/drawing/2014/main" id="{EAB47362-38FC-BBBB-376C-48EBE48584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3405" y="58204"/>
            <a:ext cx="1264448" cy="3154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ome">
            <a:extLst>
              <a:ext uri="{FF2B5EF4-FFF2-40B4-BE49-F238E27FC236}">
                <a16:creationId xmlns:a16="http://schemas.microsoft.com/office/drawing/2014/main" id="{A603B844-EA8B-FDB2-EDDC-297A9FFCE6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33405" y="383697"/>
            <a:ext cx="1264449" cy="318263"/>
          </a:xfrm>
          <a:prstGeom prst="rect">
            <a:avLst/>
          </a:prstGeom>
          <a:solidFill>
            <a:schemeClr val="bg1"/>
          </a:solidFill>
        </p:spPr>
      </p:pic>
    </p:spTree>
    <p:extLst>
      <p:ext uri="{BB962C8B-B14F-4D97-AF65-F5344CB8AC3E}">
        <p14:creationId xmlns:p14="http://schemas.microsoft.com/office/powerpoint/2010/main" val="2826630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354103" y="6258663"/>
            <a:ext cx="668565" cy="365125"/>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lnSpc>
                <a:spcPts val="1651"/>
              </a:lnSpc>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03" rtl="0" eaLnBrk="1" fontAlgn="auto" latinLnBrk="0" hangingPunct="1">
              <a:lnSpc>
                <a:spcPts val="1650"/>
              </a:lnSpc>
              <a:spcBef>
                <a:spcPts val="0"/>
              </a:spcBef>
              <a:spcAft>
                <a:spcPts val="0"/>
              </a:spcAft>
              <a:buClrTx/>
              <a:buSzTx/>
              <a:buFontTx/>
              <a:buNone/>
              <a:tabLst/>
              <a:defRPr/>
            </a:pPr>
            <a:fld id="{17918391-D411-FE40-AAD7-861AE5233E0E}" type="slidenum">
              <a:rPr lang="en-US" smtClean="0"/>
              <a:pPr marL="0" marR="0" lvl="0" indent="0" algn="r" defTabSz="914303" rtl="0" eaLnBrk="1" fontAlgn="auto" latinLnBrk="0" hangingPunct="1">
                <a:lnSpc>
                  <a:spcPts val="165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Title 1">
            <a:extLst>
              <a:ext uri="{FF2B5EF4-FFF2-40B4-BE49-F238E27FC236}">
                <a16:creationId xmlns:a16="http://schemas.microsoft.com/office/drawing/2014/main" id="{8214A020-0EAA-4E2C-BEF6-CA452E7A2A27}"/>
              </a:ext>
            </a:extLst>
          </p:cNvPr>
          <p:cNvSpPr txBox="1">
            <a:spLocks/>
          </p:cNvSpPr>
          <p:nvPr/>
        </p:nvSpPr>
        <p:spPr>
          <a:xfrm>
            <a:off x="-48344" y="-125191"/>
            <a:ext cx="12288687" cy="779483"/>
          </a:xfrm>
          <a:prstGeom prst="rect">
            <a:avLst/>
          </a:prstGeom>
          <a:solidFill>
            <a:srgbClr val="0C377B"/>
          </a:solidFill>
        </p:spPr>
        <p:txBody>
          <a:bodyPr tIns="252000" anchor="t" anchorCtr="0">
            <a:noAutofit/>
          </a:bodyPr>
          <a:lstStyle>
            <a:defPPr>
              <a:defRPr lang="en-US"/>
            </a:defPPr>
            <a:lvl1pPr algn="ctr">
              <a:spcBef>
                <a:spcPct val="0"/>
              </a:spcBef>
              <a:buNone/>
              <a:defRPr sz="32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Arial"/>
                <a:ea typeface="+mj-ea"/>
                <a:cs typeface="+mj-cs"/>
              </a:rPr>
              <a:t>                </a:t>
            </a:r>
          </a:p>
        </p:txBody>
      </p:sp>
      <p:pic>
        <p:nvPicPr>
          <p:cNvPr id="8" name="Picture 7" descr="A picture containing icon&#10;&#10;Description automatically generated">
            <a:extLst>
              <a:ext uri="{FF2B5EF4-FFF2-40B4-BE49-F238E27FC236}">
                <a16:creationId xmlns:a16="http://schemas.microsoft.com/office/drawing/2014/main" id="{CC4E2EBC-938F-4ABD-8193-F1135C30C2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180" y="0"/>
            <a:ext cx="1935386" cy="654292"/>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BD88620-93BF-4C8F-AE18-525A2867ED44}"/>
                  </a:ext>
                </a:extLst>
              </p:cNvPr>
              <p:cNvSpPr txBox="1"/>
              <p:nvPr/>
            </p:nvSpPr>
            <p:spPr>
              <a:xfrm>
                <a:off x="47353" y="2273325"/>
                <a:ext cx="6001861" cy="4378122"/>
              </a:xfrm>
              <a:prstGeom prst="rect">
                <a:avLst/>
              </a:prstGeom>
              <a:noFill/>
            </p:spPr>
            <p:txBody>
              <a:bodyPr wrap="square">
                <a:spAutoFit/>
              </a:bodyPr>
              <a:lstStyle/>
              <a:p>
                <a:pPr marL="0" marR="0" lvl="0" indent="0" algn="l" defTabSz="91430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Infrastructure &amp; placement</a:t>
                </a:r>
                <a:endParaRPr kumimoji="0" lang="en-GB" sz="2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endParaRPr>
              </a:p>
              <a:p>
                <a:pPr marL="171450" marR="0" lvl="0" indent="-171450" algn="l" defTabSz="914303"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Preferred placement and progress with host states (territorial matters, initial states, dialogue, etc.) </a:t>
                </a:r>
              </a:p>
              <a:p>
                <a:pPr marL="171450" marR="0" lvl="0" indent="-171450" algn="l" defTabSz="914303"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Updated civil engineering design (layout, cost, excavation)</a:t>
                </a: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endParaRPr>
              </a:p>
              <a:p>
                <a:pPr marL="171450" marR="0" lvl="0" indent="-171450" algn="l" defTabSz="914303"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Preparations for site investigations</a:t>
                </a:r>
                <a:endPar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endParaRPr>
              </a:p>
              <a:p>
                <a:pPr marL="0" marR="0" lvl="0" indent="0" algn="l" defTabSz="914303"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Technical Infrastructure</a:t>
                </a:r>
              </a:p>
              <a:p>
                <a:pPr marL="171450" marR="0" lvl="0" indent="-171450" algn="l" defTabSz="914303"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Requirements on large technical infrastructure systems</a:t>
                </a:r>
              </a:p>
              <a:p>
                <a:pPr marL="171450" marR="0" lvl="0" indent="-171450" algn="l" defTabSz="914303"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System designs, layouts, resource needs, cost estimates</a:t>
                </a:r>
              </a:p>
              <a:p>
                <a:pPr marL="0" marR="0" lvl="0" indent="0" algn="l" defTabSz="914303" rtl="0" eaLnBrk="1" fontAlgn="auto" latinLnBrk="0" hangingPunct="1">
                  <a:lnSpc>
                    <a:spcPct val="100000"/>
                  </a:lnSpc>
                  <a:spcBef>
                    <a:spcPts val="30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Accelerator design FCC-</a:t>
                </a:r>
                <a:r>
                  <a:rPr kumimoji="0" lang="en-GB" sz="20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mn-cs"/>
                  </a:rPr>
                  <a:t>ee</a:t>
                </a:r>
                <a:r>
                  <a:rPr kumimoji="0" lang="en-GB" sz="2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 and FCC-</a:t>
                </a:r>
                <a:r>
                  <a:rPr kumimoji="0" lang="en-GB" sz="20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mn-cs"/>
                  </a:rPr>
                  <a:t>hh</a:t>
                </a:r>
                <a:endParaRPr kumimoji="0" lang="en-GB" sz="2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endParaRPr>
              </a:p>
              <a:p>
                <a:pPr marL="171450" marR="0" lvl="0" indent="-171450" algn="l" defTabSz="914303"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FCC-</a:t>
                </a:r>
                <a:r>
                  <a:rPr kumimoji="0" lang="en-GB" sz="18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mn-cs"/>
                  </a:rPr>
                  <a:t>ee</a:t>
                </a: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overall layout with injector</a:t>
                </a:r>
              </a:p>
              <a:p>
                <a:pPr marL="171450" marR="0" lvl="0" indent="-171450" algn="l" defTabSz="914303"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Impact of operation sequence: Z, W, ZH, </a:t>
                </a:r>
                <a14:m>
                  <m:oMath xmlns:m="http://schemas.openxmlformats.org/officeDocument/2006/math">
                    <m:r>
                      <m:rPr>
                        <m:nor/>
                      </m:rPr>
                      <a:rPr kumimoji="0" lang="en-US" sz="1800" b="0" i="0" u="none" strike="noStrike" kern="1200" cap="none" spc="0" normalizeH="0" baseline="0" noProof="0" dirty="0">
                        <a:ln>
                          <a:noFill/>
                        </a:ln>
                        <a:solidFill>
                          <a:srgbClr val="002060"/>
                        </a:solidFill>
                        <a:effectLst/>
                        <a:uLnTx/>
                        <a:uFillTx/>
                        <a:latin typeface="Cambria Math" panose="02040503050406030204" pitchFamily="18" charset="0"/>
                        <a:ea typeface="+mn-ea"/>
                        <a:cs typeface="+mn-cs"/>
                      </a:rPr>
                      <m:t>t</m:t>
                    </m:r>
                    <m:acc>
                      <m:accPr>
                        <m:chr m:val="̅"/>
                        <m:ctrlPr>
                          <a:rPr kumimoji="0" lang="en-US" sz="1800" b="0" i="1" u="none" strike="noStrike" kern="1200" cap="none" spc="0" normalizeH="0" baseline="0" noProof="0" dirty="0">
                            <a:ln>
                              <a:noFill/>
                            </a:ln>
                            <a:solidFill>
                              <a:srgbClr val="002060"/>
                            </a:solidFill>
                            <a:effectLst/>
                            <a:uLnTx/>
                            <a:uFillTx/>
                            <a:latin typeface="Cambria Math" panose="02040503050406030204" pitchFamily="18" charset="0"/>
                            <a:ea typeface="+mn-ea"/>
                            <a:cs typeface="+mn-cs"/>
                          </a:rPr>
                        </m:ctrlPr>
                      </m:accPr>
                      <m:e>
                        <m:r>
                          <m:rPr>
                            <m:nor/>
                          </m:rPr>
                          <a:rPr kumimoji="0" lang="en-US" sz="1800" b="0" i="0" u="none" strike="noStrike" kern="1200" cap="none" spc="0" normalizeH="0" baseline="0" noProof="0" dirty="0">
                            <a:ln>
                              <a:noFill/>
                            </a:ln>
                            <a:solidFill>
                              <a:srgbClr val="002060"/>
                            </a:solidFill>
                            <a:effectLst/>
                            <a:uLnTx/>
                            <a:uFillTx/>
                            <a:latin typeface="Cambria Math" panose="02040503050406030204" pitchFamily="18" charset="0"/>
                            <a:ea typeface="+mn-ea"/>
                            <a:cs typeface="+mn-cs"/>
                          </a:rPr>
                          <m:t>t</m:t>
                        </m:r>
                      </m:e>
                    </m:acc>
                  </m:oMath>
                </a14:m>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vs start at ZH</a:t>
                </a: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a:p>
                <a:pPr marL="171450" marR="0" lvl="0" indent="-171450" algn="l" defTabSz="914303"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Comparison of the SPS as pre-booster with a 10-20 GeV </a:t>
                </a:r>
                <a:r>
                  <a:rPr kumimoji="0" lang="en-GB" sz="18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mn-cs"/>
                  </a:rPr>
                  <a:t>linac</a:t>
                </a: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a:t>
                </a:r>
              </a:p>
              <a:p>
                <a:pPr marL="171450" marR="0" lvl="0" indent="-171450" algn="l" defTabSz="914303"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Key technologies and status of technology R&amp;D program</a:t>
                </a:r>
              </a:p>
              <a:p>
                <a:pPr marL="171450" marR="0" lvl="0" indent="-171450" algn="l" defTabSz="914303"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FCC-</a:t>
                </a:r>
                <a:r>
                  <a:rPr kumimoji="0" lang="en-GB" sz="18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mn-cs"/>
                  </a:rPr>
                  <a:t>hh</a:t>
                </a: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overall layout &amp; injection lines from LHC and SC-SPS</a:t>
                </a:r>
              </a:p>
              <a:p>
                <a:pPr marL="171450" marR="0" lvl="0" indent="-171450" algn="l" defTabSz="914303"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mc:Choice>
        <mc:Fallback xmlns="">
          <p:sp>
            <p:nvSpPr>
              <p:cNvPr id="11" name="TextBox 10">
                <a:extLst>
                  <a:ext uri="{FF2B5EF4-FFF2-40B4-BE49-F238E27FC236}">
                    <a16:creationId xmlns:a16="http://schemas.microsoft.com/office/drawing/2014/main" id="{DBD88620-93BF-4C8F-AE18-525A2867ED44}"/>
                  </a:ext>
                </a:extLst>
              </p:cNvPr>
              <p:cNvSpPr txBox="1">
                <a:spLocks noRot="1" noChangeAspect="1" noMove="1" noResize="1" noEditPoints="1" noAdjustHandles="1" noChangeArrowheads="1" noChangeShapeType="1" noTextEdit="1"/>
              </p:cNvSpPr>
              <p:nvPr/>
            </p:nvSpPr>
            <p:spPr>
              <a:xfrm>
                <a:off x="47353" y="2273325"/>
                <a:ext cx="6001861" cy="4378122"/>
              </a:xfrm>
              <a:prstGeom prst="rect">
                <a:avLst/>
              </a:prstGeom>
              <a:blipFill>
                <a:blip r:embed="rId3"/>
                <a:stretch>
                  <a:fillRect l="-1118" t="-836" r="-813"/>
                </a:stretch>
              </a:blipFill>
            </p:spPr>
            <p:txBody>
              <a:bodyPr/>
              <a:lstStyle/>
              <a:p>
                <a:r>
                  <a:rPr lang="en-CH">
                    <a:noFill/>
                  </a:rPr>
                  <a:t> </a:t>
                </a:r>
              </a:p>
            </p:txBody>
          </p:sp>
        </mc:Fallback>
      </mc:AlternateContent>
      <p:sp>
        <p:nvSpPr>
          <p:cNvPr id="12" name="TextBox 11">
            <a:extLst>
              <a:ext uri="{FF2B5EF4-FFF2-40B4-BE49-F238E27FC236}">
                <a16:creationId xmlns:a16="http://schemas.microsoft.com/office/drawing/2014/main" id="{3E8A243A-571D-465F-8C7F-6E966436D166}"/>
              </a:ext>
            </a:extLst>
          </p:cNvPr>
          <p:cNvSpPr txBox="1"/>
          <p:nvPr/>
        </p:nvSpPr>
        <p:spPr>
          <a:xfrm>
            <a:off x="6120827" y="2256194"/>
            <a:ext cx="6111397" cy="4093428"/>
          </a:xfrm>
          <a:prstGeom prst="rect">
            <a:avLst/>
          </a:prstGeom>
          <a:noFill/>
        </p:spPr>
        <p:txBody>
          <a:bodyPr wrap="square">
            <a:spAutoFit/>
          </a:bodyPr>
          <a:lstStyle/>
          <a:p>
            <a:pPr marL="0" marR="0" lvl="0" indent="0" algn="l" defTabSz="914303" rtl="0" eaLnBrk="1" fontAlgn="auto" latinLnBrk="0" hangingPunct="1">
              <a:lnSpc>
                <a:spcPct val="100000"/>
              </a:lnSpc>
              <a:spcBef>
                <a:spcPts val="30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Physics, experiments, detectors:</a:t>
            </a:r>
          </a:p>
          <a:p>
            <a:pPr marL="171450" marR="0" lvl="0" indent="-171450" algn="l" defTabSz="914303" rtl="0" eaLnBrk="1" fontAlgn="auto" latinLnBrk="0" hangingPunct="1">
              <a:lnSpc>
                <a:spcPct val="100000"/>
              </a:lnSpc>
              <a:spcBef>
                <a:spcPts val="30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Documentation of FCC-</a:t>
            </a:r>
            <a:r>
              <a:rPr kumimoji="0" lang="en-US" sz="18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mn-cs"/>
              </a:rPr>
              <a:t>ee</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and FCC-</a:t>
            </a:r>
            <a:r>
              <a:rPr kumimoji="0" lang="en-US" sz="18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mn-cs"/>
              </a:rPr>
              <a:t>hh</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physics cases </a:t>
            </a:r>
          </a:p>
          <a:p>
            <a:pPr marL="171450" marR="0" lvl="0" indent="-171450" algn="l" defTabSz="914303" rtl="0" eaLnBrk="1" fontAlgn="auto" latinLnBrk="0" hangingPunct="1">
              <a:lnSpc>
                <a:spcPct val="100000"/>
              </a:lnSpc>
              <a:spcBef>
                <a:spcPts val="30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Plans for improved theoretical calculations to reduce  theoretical uncertainties towards matching FCC-</a:t>
            </a:r>
            <a:r>
              <a:rPr kumimoji="0" lang="en-US" sz="18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mn-cs"/>
              </a:rPr>
              <a:t>ee</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statistical precision for the most important measurements.</a:t>
            </a:r>
          </a:p>
          <a:p>
            <a:pPr marL="171450" marR="0" lvl="0" indent="-171450" algn="l" defTabSz="914303" rtl="0" eaLnBrk="1" fontAlgn="auto" latinLnBrk="0" hangingPunct="1">
              <a:lnSpc>
                <a:spcPct val="100000"/>
              </a:lnSpc>
              <a:spcBef>
                <a:spcPts val="30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First documentation of main detector requirements to fully exploit the FCC-</a:t>
            </a:r>
            <a:r>
              <a:rPr kumimoji="0" lang="en-US" sz="18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mn-cs"/>
              </a:rPr>
              <a:t>ee</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physics opportunities</a:t>
            </a:r>
          </a:p>
          <a:p>
            <a:pPr marL="0" marR="0" lvl="0" indent="0" algn="l" defTabSz="914303" rtl="0" eaLnBrk="1" fontAlgn="auto" latinLnBrk="0" hangingPunct="1">
              <a:lnSpc>
                <a:spcPct val="100000"/>
              </a:lnSpc>
              <a:spcBef>
                <a:spcPts val="30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Organisation and financing:</a:t>
            </a:r>
          </a:p>
          <a:p>
            <a:pPr marL="171450" marR="0" lvl="0" indent="-171450" algn="l" defTabSz="914303" rtl="0" eaLnBrk="1" fontAlgn="auto" latinLnBrk="0" hangingPunct="1">
              <a:lnSpc>
                <a:spcPct val="100000"/>
              </a:lnSpc>
              <a:spcBef>
                <a:spcPts val="30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Overall cost estimate &amp; spending profile for stage 1 project </a:t>
            </a:r>
          </a:p>
          <a:p>
            <a:pPr marL="0" marR="0" lvl="0" indent="0" algn="l" defTabSz="914303" rtl="0" eaLnBrk="1" fontAlgn="auto" latinLnBrk="0" hangingPunct="1">
              <a:lnSpc>
                <a:spcPct val="100000"/>
              </a:lnSpc>
              <a:spcBef>
                <a:spcPts val="30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Environmental impact, socio-economic impact:</a:t>
            </a:r>
          </a:p>
          <a:p>
            <a:pPr marL="171450" marR="0" lvl="0" indent="-171450" algn="l" defTabSz="914303" rtl="0" eaLnBrk="1" fontAlgn="auto" latinLnBrk="0" hangingPunct="1">
              <a:lnSpc>
                <a:spcPct val="100000"/>
              </a:lnSpc>
              <a:spcBef>
                <a:spcPts val="300"/>
              </a:spcBef>
              <a:spcAft>
                <a:spcPts val="0"/>
              </a:spcAft>
              <a:buClrTx/>
              <a:buSzTx/>
              <a:buFont typeface="Calibri" panose="020F0502020204030204" pitchFamily="34" charset="0"/>
              <a:buChar char="-"/>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Initial state analysis, </a:t>
            </a:r>
            <a:r>
              <a:rPr kumimoji="0" lang="en-CH"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carbon footprint,</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 management of</a:t>
            </a:r>
            <a:r>
              <a:rPr kumimoji="0" lang="en-CH"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 excavated materials, </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etc.</a:t>
            </a: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a:p>
            <a:pPr marL="171450" marR="0" lvl="0" indent="-171450" algn="l" defTabSz="914303" rtl="0" eaLnBrk="1" fontAlgn="auto" latinLnBrk="0" hangingPunct="1">
              <a:lnSpc>
                <a:spcPct val="100000"/>
              </a:lnSpc>
              <a:spcBef>
                <a:spcPts val="300"/>
              </a:spcBef>
              <a:spcAft>
                <a:spcPts val="0"/>
              </a:spcAft>
              <a:buClrTx/>
              <a:buSzTx/>
              <a:buFont typeface="Calibri" panose="020F0502020204030204" pitchFamily="34" charset="0"/>
              <a:buChar char="-"/>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Socio-economic impact and sustainability studies</a:t>
            </a:r>
          </a:p>
        </p:txBody>
      </p:sp>
      <p:sp>
        <p:nvSpPr>
          <p:cNvPr id="14" name="TextBox 13">
            <a:extLst>
              <a:ext uri="{FF2B5EF4-FFF2-40B4-BE49-F238E27FC236}">
                <a16:creationId xmlns:a16="http://schemas.microsoft.com/office/drawing/2014/main" id="{64B998E1-E537-466C-8349-4B4DC67F44C8}"/>
              </a:ext>
            </a:extLst>
          </p:cNvPr>
          <p:cNvSpPr txBox="1"/>
          <p:nvPr/>
        </p:nvSpPr>
        <p:spPr>
          <a:xfrm>
            <a:off x="55666" y="802213"/>
            <a:ext cx="11967001" cy="1400383"/>
          </a:xfrm>
          <a:prstGeom prst="rect">
            <a:avLst/>
          </a:prstGeom>
          <a:noFill/>
        </p:spPr>
        <p:txBody>
          <a:bodyPr wrap="square">
            <a:spAutoFit/>
          </a:bodyPr>
          <a:lstStyle>
            <a:defPPr>
              <a:defRPr lang="en-US"/>
            </a:defPPr>
            <a:lvl1pPr defTabSz="914303">
              <a:defRPr sz="2000" b="1">
                <a:solidFill>
                  <a:srgbClr val="0F124A"/>
                </a:solidFill>
                <a:latin typeface="Calibri" panose="020F0502020204030204" pitchFamily="34" charset="0"/>
                <a:ea typeface="Calibri" panose="020F0502020204030204" pitchFamily="34" charset="0"/>
              </a:defRPr>
            </a:lvl1pPr>
          </a:lstStyle>
          <a:p>
            <a:pPr marL="0" marR="0" lvl="0" indent="0" algn="l" defTabSz="914303"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0000FF">
                    <a:lumMod val="75000"/>
                  </a:srgbClr>
                </a:solidFill>
                <a:effectLst/>
                <a:uLnTx/>
                <a:uFillTx/>
                <a:latin typeface="Calibri" panose="020F0502020204030204" pitchFamily="34" charset="0"/>
                <a:cs typeface="+mn-cs"/>
              </a:rPr>
              <a:t>Mid-term review report, supported by additional documentation on each deliverable, will be submitted to  review committees and to Council and its subordinate bodies, as input for the review.</a:t>
            </a:r>
          </a:p>
          <a:p>
            <a:pPr marL="0" marR="0" lvl="0" indent="0" algn="l" defTabSz="914303"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000FF">
                    <a:lumMod val="75000"/>
                  </a:srgbClr>
                </a:solidFill>
                <a:effectLst/>
                <a:uLnTx/>
                <a:uFillTx/>
                <a:latin typeface="Calibri" panose="020F0502020204030204" pitchFamily="34" charset="0"/>
                <a:cs typeface="+mn-cs"/>
              </a:rPr>
              <a:t>Results of both general mid-term review and the cost review should indicate the main directions and areas of attention for the second part of the Feasibility Study</a:t>
            </a:r>
            <a:endParaRPr kumimoji="0" lang="en-GB" sz="2000" b="1" i="0" u="none" strike="noStrike" kern="1200" cap="none" spc="0" normalizeH="0" baseline="0" noProof="0" dirty="0">
              <a:ln>
                <a:noFill/>
              </a:ln>
              <a:solidFill>
                <a:srgbClr val="0000FF">
                  <a:lumMod val="75000"/>
                </a:srgbClr>
              </a:solidFill>
              <a:effectLst/>
              <a:uLnTx/>
              <a:uFillTx/>
              <a:latin typeface="Calibri" panose="020F0502020204030204" pitchFamily="34" charset="0"/>
              <a:cs typeface="+mn-cs"/>
            </a:endParaRPr>
          </a:p>
        </p:txBody>
      </p:sp>
      <p:sp>
        <p:nvSpPr>
          <p:cNvPr id="15" name="TextBox 14">
            <a:extLst>
              <a:ext uri="{FF2B5EF4-FFF2-40B4-BE49-F238E27FC236}">
                <a16:creationId xmlns:a16="http://schemas.microsoft.com/office/drawing/2014/main" id="{EE462279-82D7-B0A7-7F42-397AC65F8A23}"/>
              </a:ext>
            </a:extLst>
          </p:cNvPr>
          <p:cNvSpPr txBox="1"/>
          <p:nvPr/>
        </p:nvSpPr>
        <p:spPr>
          <a:xfrm>
            <a:off x="2126910" y="-67459"/>
            <a:ext cx="992191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Arial"/>
                <a:ea typeface="+mn-ea"/>
                <a:cs typeface="+mn-cs"/>
              </a:rPr>
              <a:t>Mid-Term Review &amp; Cost Review, autumn ‘23</a:t>
            </a:r>
            <a:endParaRPr kumimoji="0" lang="en-GB" sz="1800" b="0" i="0" u="none" strike="noStrike" kern="1200" cap="none" spc="0" normalizeH="0" baseline="0" noProof="0" dirty="0">
              <a:ln>
                <a:noFill/>
              </a:ln>
              <a:solidFill>
                <a:srgbClr val="0F124A"/>
              </a:solidFill>
              <a:effectLst/>
              <a:uLnTx/>
              <a:uFillTx/>
              <a:latin typeface="Arial"/>
              <a:ea typeface="+mn-ea"/>
              <a:cs typeface="+mn-cs"/>
            </a:endParaRPr>
          </a:p>
        </p:txBody>
      </p:sp>
    </p:spTree>
    <p:extLst>
      <p:ext uri="{BB962C8B-B14F-4D97-AF65-F5344CB8AC3E}">
        <p14:creationId xmlns:p14="http://schemas.microsoft.com/office/powerpoint/2010/main" val="2805121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a:extLst>
              <a:ext uri="{FF2B5EF4-FFF2-40B4-BE49-F238E27FC236}">
                <a16:creationId xmlns:a16="http://schemas.microsoft.com/office/drawing/2014/main" id="{5A12E72B-D215-F648-B23E-363A7A58312D}"/>
              </a:ext>
            </a:extLst>
          </p:cNvPr>
          <p:cNvSpPr/>
          <p:nvPr/>
        </p:nvSpPr>
        <p:spPr>
          <a:xfrm>
            <a:off x="3750890" y="41620"/>
            <a:ext cx="4603365" cy="447675"/>
          </a:xfrm>
          <a:prstGeom prst="roundRect">
            <a:avLst>
              <a:gd name="adj" fmla="val 25482"/>
            </a:avLst>
          </a:prstGeom>
          <a:gradFill flip="none" rotWithShape="1">
            <a:gsLst>
              <a:gs pos="0">
                <a:srgbClr val="CC0099">
                  <a:tint val="66000"/>
                  <a:satMod val="160000"/>
                </a:srgbClr>
              </a:gs>
              <a:gs pos="50000">
                <a:srgbClr val="CC0099">
                  <a:tint val="44500"/>
                  <a:satMod val="160000"/>
                </a:srgbClr>
              </a:gs>
              <a:gs pos="100000">
                <a:srgbClr val="CC0099">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r>
              <a:rPr kumimoji="1" lang="en-GB" sz="2736" b="1" dirty="0">
                <a:solidFill>
                  <a:prstClr val="black"/>
                </a:solidFill>
                <a:latin typeface="Corbel" panose="020B0503020204020204" pitchFamily="34" charset="0"/>
              </a:rPr>
              <a:t>Start of FCC-</a:t>
            </a:r>
            <a:r>
              <a:rPr kumimoji="1" lang="en-GB" sz="2736" b="1" dirty="0" err="1">
                <a:solidFill>
                  <a:prstClr val="black"/>
                </a:solidFill>
                <a:latin typeface="Corbel" panose="020B0503020204020204" pitchFamily="34" charset="0"/>
              </a:rPr>
              <a:t>ee</a:t>
            </a:r>
            <a:r>
              <a:rPr kumimoji="1" lang="en-GB" sz="2736" b="1" dirty="0">
                <a:solidFill>
                  <a:prstClr val="black"/>
                </a:solidFill>
                <a:latin typeface="Corbel" panose="020B0503020204020204" pitchFamily="34" charset="0"/>
              </a:rPr>
              <a:t> physics run</a:t>
            </a:r>
          </a:p>
        </p:txBody>
      </p:sp>
      <p:sp>
        <p:nvSpPr>
          <p:cNvPr id="9" name="Snip Same-side Corner of Rectangle 8">
            <a:extLst>
              <a:ext uri="{FF2B5EF4-FFF2-40B4-BE49-F238E27FC236}">
                <a16:creationId xmlns:a16="http://schemas.microsoft.com/office/drawing/2014/main" id="{596FCB11-9E89-4A46-AD1B-E3A8B70EEA27}"/>
              </a:ext>
            </a:extLst>
          </p:cNvPr>
          <p:cNvSpPr/>
          <p:nvPr/>
        </p:nvSpPr>
        <p:spPr>
          <a:xfrm>
            <a:off x="5488008" y="475876"/>
            <a:ext cx="265999" cy="4777099"/>
          </a:xfrm>
          <a:prstGeom prst="snip2SameRect">
            <a:avLst>
              <a:gd name="adj1" fmla="val 50000"/>
              <a:gd name="adj2" fmla="val 0"/>
            </a:avLst>
          </a:prstGeom>
          <a:gradFill flip="none" rotWithShape="1">
            <a:gsLst>
              <a:gs pos="0">
                <a:srgbClr val="16A117">
                  <a:shade val="30000"/>
                  <a:satMod val="115000"/>
                </a:srgbClr>
              </a:gs>
              <a:gs pos="50000">
                <a:srgbClr val="16A117">
                  <a:shade val="67500"/>
                  <a:satMod val="115000"/>
                </a:srgbClr>
              </a:gs>
              <a:gs pos="100000">
                <a:srgbClr val="16A117">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endParaRPr kumimoji="1" lang="en-GB" sz="3191">
              <a:solidFill>
                <a:prstClr val="white"/>
              </a:solidFill>
              <a:latin typeface="Calibri"/>
            </a:endParaRPr>
          </a:p>
        </p:txBody>
      </p:sp>
      <p:sp>
        <p:nvSpPr>
          <p:cNvPr id="2" name="Chevron 38">
            <a:extLst>
              <a:ext uri="{FF2B5EF4-FFF2-40B4-BE49-F238E27FC236}">
                <a16:creationId xmlns:a16="http://schemas.microsoft.com/office/drawing/2014/main" id="{15E8C008-58AB-1EB6-A3B8-41AF651CD161}"/>
              </a:ext>
            </a:extLst>
          </p:cNvPr>
          <p:cNvSpPr/>
          <p:nvPr/>
        </p:nvSpPr>
        <p:spPr>
          <a:xfrm>
            <a:off x="363508" y="3863279"/>
            <a:ext cx="5175287" cy="260566"/>
          </a:xfrm>
          <a:prstGeom prst="chevron">
            <a:avLst/>
          </a:prstGeom>
          <a:gradFill flip="none" rotWithShape="1">
            <a:gsLst>
              <a:gs pos="0">
                <a:srgbClr val="16A117">
                  <a:tint val="66000"/>
                  <a:satMod val="160000"/>
                </a:srgbClr>
              </a:gs>
              <a:gs pos="50000">
                <a:srgbClr val="16A117">
                  <a:tint val="44500"/>
                  <a:satMod val="160000"/>
                </a:srgbClr>
              </a:gs>
              <a:gs pos="100000">
                <a:srgbClr val="16A117">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r>
              <a:rPr kumimoji="1" lang="en-GB" sz="1596" b="1" dirty="0">
                <a:solidFill>
                  <a:prstClr val="black"/>
                </a:solidFill>
                <a:latin typeface="Calibri"/>
              </a:rPr>
              <a:t>Start of engineering design </a:t>
            </a:r>
          </a:p>
        </p:txBody>
      </p:sp>
      <p:sp>
        <p:nvSpPr>
          <p:cNvPr id="83" name="Rounded Rectangle 82">
            <a:extLst>
              <a:ext uri="{FF2B5EF4-FFF2-40B4-BE49-F238E27FC236}">
                <a16:creationId xmlns:a16="http://schemas.microsoft.com/office/drawing/2014/main" id="{1A7030E3-86F0-A649-9E42-528971175FA9}"/>
              </a:ext>
            </a:extLst>
          </p:cNvPr>
          <p:cNvSpPr/>
          <p:nvPr/>
        </p:nvSpPr>
        <p:spPr>
          <a:xfrm>
            <a:off x="6448854" y="5289056"/>
            <a:ext cx="250237" cy="119557"/>
          </a:xfrm>
          <a:prstGeom prst="roundRect">
            <a:avLst>
              <a:gd name="adj" fmla="val 22727"/>
            </a:avLst>
          </a:prstGeom>
          <a:solidFill>
            <a:schemeClr val="bg1"/>
          </a:solidFill>
          <a:ln w="9525">
            <a:solidFill>
              <a:schemeClr val="accent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endParaRPr kumimoji="1" lang="en-GB" sz="2280" b="1" dirty="0">
              <a:solidFill>
                <a:prstClr val="black"/>
              </a:solidFill>
              <a:latin typeface="Corbel" panose="020B0503020204020204" pitchFamily="34" charset="0"/>
            </a:endParaRPr>
          </a:p>
        </p:txBody>
      </p:sp>
      <p:sp>
        <p:nvSpPr>
          <p:cNvPr id="81" name="Rounded Rectangle 80">
            <a:extLst>
              <a:ext uri="{FF2B5EF4-FFF2-40B4-BE49-F238E27FC236}">
                <a16:creationId xmlns:a16="http://schemas.microsoft.com/office/drawing/2014/main" id="{12DD5FD7-068E-A441-AEB6-A9821B7831AB}"/>
              </a:ext>
            </a:extLst>
          </p:cNvPr>
          <p:cNvSpPr/>
          <p:nvPr/>
        </p:nvSpPr>
        <p:spPr>
          <a:xfrm>
            <a:off x="6617136" y="5293710"/>
            <a:ext cx="326917" cy="219833"/>
          </a:xfrm>
          <a:prstGeom prst="roundRect">
            <a:avLst>
              <a:gd name="adj" fmla="val 22727"/>
            </a:avLst>
          </a:prstGeom>
          <a:solidFill>
            <a:schemeClr val="bg1"/>
          </a:solidFill>
          <a:ln w="9525">
            <a:solidFill>
              <a:schemeClr val="accent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endParaRPr kumimoji="1" lang="en-GB" sz="2280" b="1" dirty="0">
              <a:solidFill>
                <a:prstClr val="black"/>
              </a:solidFill>
              <a:latin typeface="Corbel" panose="020B0503020204020204" pitchFamily="34" charset="0"/>
            </a:endParaRPr>
          </a:p>
        </p:txBody>
      </p:sp>
      <p:sp>
        <p:nvSpPr>
          <p:cNvPr id="80" name="Rounded Rectangle 79">
            <a:extLst>
              <a:ext uri="{FF2B5EF4-FFF2-40B4-BE49-F238E27FC236}">
                <a16:creationId xmlns:a16="http://schemas.microsoft.com/office/drawing/2014/main" id="{2D693039-CC79-3E4F-BFEA-182387D003D5}"/>
              </a:ext>
            </a:extLst>
          </p:cNvPr>
          <p:cNvSpPr/>
          <p:nvPr/>
        </p:nvSpPr>
        <p:spPr>
          <a:xfrm>
            <a:off x="6826543" y="5375911"/>
            <a:ext cx="572296" cy="237895"/>
          </a:xfrm>
          <a:prstGeom prst="roundRect">
            <a:avLst>
              <a:gd name="adj" fmla="val 22727"/>
            </a:avLst>
          </a:prstGeom>
          <a:solidFill>
            <a:schemeClr val="bg1"/>
          </a:solidFill>
          <a:ln w="9525">
            <a:solidFill>
              <a:schemeClr val="accent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endParaRPr kumimoji="1" lang="en-GB" sz="2280" b="1" dirty="0">
              <a:solidFill>
                <a:prstClr val="black"/>
              </a:solidFill>
              <a:latin typeface="Corbel" panose="020B0503020204020204" pitchFamily="34" charset="0"/>
            </a:endParaRPr>
          </a:p>
        </p:txBody>
      </p:sp>
      <p:sp>
        <p:nvSpPr>
          <p:cNvPr id="78" name="Rounded Rectangle 77">
            <a:extLst>
              <a:ext uri="{FF2B5EF4-FFF2-40B4-BE49-F238E27FC236}">
                <a16:creationId xmlns:a16="http://schemas.microsoft.com/office/drawing/2014/main" id="{1CBC7F5C-E614-DA42-BF34-C11227FAE5B9}"/>
              </a:ext>
            </a:extLst>
          </p:cNvPr>
          <p:cNvSpPr/>
          <p:nvPr/>
        </p:nvSpPr>
        <p:spPr>
          <a:xfrm>
            <a:off x="7136184" y="5508848"/>
            <a:ext cx="1108097" cy="296699"/>
          </a:xfrm>
          <a:prstGeom prst="roundRect">
            <a:avLst>
              <a:gd name="adj" fmla="val 22727"/>
            </a:avLst>
          </a:prstGeom>
          <a:solidFill>
            <a:schemeClr val="bg1"/>
          </a:solidFill>
          <a:ln w="9525">
            <a:solidFill>
              <a:schemeClr val="accent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endParaRPr kumimoji="1" lang="en-GB" sz="2280" b="1" dirty="0">
              <a:solidFill>
                <a:prstClr val="black"/>
              </a:solidFill>
              <a:latin typeface="Corbel" panose="020B0503020204020204" pitchFamily="34" charset="0"/>
            </a:endParaRPr>
          </a:p>
        </p:txBody>
      </p:sp>
      <p:sp>
        <p:nvSpPr>
          <p:cNvPr id="77" name="Rounded Rectangle 76">
            <a:extLst>
              <a:ext uri="{FF2B5EF4-FFF2-40B4-BE49-F238E27FC236}">
                <a16:creationId xmlns:a16="http://schemas.microsoft.com/office/drawing/2014/main" id="{0D4B594B-8D23-2F49-8896-12DD7B921BF8}"/>
              </a:ext>
            </a:extLst>
          </p:cNvPr>
          <p:cNvSpPr/>
          <p:nvPr/>
        </p:nvSpPr>
        <p:spPr>
          <a:xfrm>
            <a:off x="5045426" y="5289055"/>
            <a:ext cx="326917" cy="219833"/>
          </a:xfrm>
          <a:prstGeom prst="roundRect">
            <a:avLst>
              <a:gd name="adj" fmla="val 22727"/>
            </a:avLst>
          </a:prstGeom>
          <a:solidFill>
            <a:schemeClr val="bg1"/>
          </a:solidFill>
          <a:ln w="9525">
            <a:solidFill>
              <a:srgbClr val="16A117"/>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endParaRPr kumimoji="1" lang="en-GB" sz="2280" b="1" dirty="0">
              <a:solidFill>
                <a:prstClr val="black"/>
              </a:solidFill>
              <a:latin typeface="Corbel" panose="020B0503020204020204" pitchFamily="34" charset="0"/>
            </a:endParaRPr>
          </a:p>
        </p:txBody>
      </p:sp>
      <p:sp>
        <p:nvSpPr>
          <p:cNvPr id="76" name="Rounded Rectangle 75">
            <a:extLst>
              <a:ext uri="{FF2B5EF4-FFF2-40B4-BE49-F238E27FC236}">
                <a16:creationId xmlns:a16="http://schemas.microsoft.com/office/drawing/2014/main" id="{400EA548-4C8F-3847-87D7-21918D61FE82}"/>
              </a:ext>
            </a:extLst>
          </p:cNvPr>
          <p:cNvSpPr/>
          <p:nvPr/>
        </p:nvSpPr>
        <p:spPr>
          <a:xfrm>
            <a:off x="7511276" y="5600399"/>
            <a:ext cx="1537825" cy="434190"/>
          </a:xfrm>
          <a:prstGeom prst="roundRect">
            <a:avLst>
              <a:gd name="adj" fmla="val 22727"/>
            </a:avLst>
          </a:prstGeom>
          <a:solidFill>
            <a:schemeClr val="bg1"/>
          </a:solidFill>
          <a:ln w="9525">
            <a:solidFill>
              <a:schemeClr val="accent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endParaRPr kumimoji="1" lang="en-GB" sz="2280" b="1" dirty="0">
              <a:solidFill>
                <a:prstClr val="black"/>
              </a:solidFill>
              <a:latin typeface="Corbel" panose="020B0503020204020204" pitchFamily="34" charset="0"/>
            </a:endParaRPr>
          </a:p>
        </p:txBody>
      </p:sp>
      <p:sp>
        <p:nvSpPr>
          <p:cNvPr id="75" name="Rounded Rectangle 74">
            <a:extLst>
              <a:ext uri="{FF2B5EF4-FFF2-40B4-BE49-F238E27FC236}">
                <a16:creationId xmlns:a16="http://schemas.microsoft.com/office/drawing/2014/main" id="{BA941D17-9DA2-D948-A2E4-92C6EBA863F7}"/>
              </a:ext>
            </a:extLst>
          </p:cNvPr>
          <p:cNvSpPr/>
          <p:nvPr/>
        </p:nvSpPr>
        <p:spPr>
          <a:xfrm>
            <a:off x="7961312" y="5774110"/>
            <a:ext cx="2504631" cy="521051"/>
          </a:xfrm>
          <a:prstGeom prst="roundRect">
            <a:avLst>
              <a:gd name="adj" fmla="val 22727"/>
            </a:avLst>
          </a:prstGeom>
          <a:solidFill>
            <a:schemeClr val="bg1"/>
          </a:solidFill>
          <a:ln w="9525">
            <a:solidFill>
              <a:schemeClr val="accent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endParaRPr kumimoji="1" lang="en-GB" sz="2280" b="1" dirty="0">
              <a:solidFill>
                <a:prstClr val="black"/>
              </a:solidFill>
              <a:latin typeface="Corbel" panose="020B0503020204020204" pitchFamily="34" charset="0"/>
            </a:endParaRPr>
          </a:p>
        </p:txBody>
      </p:sp>
      <p:sp>
        <p:nvSpPr>
          <p:cNvPr id="74" name="Rounded Rectangle 73">
            <a:extLst>
              <a:ext uri="{FF2B5EF4-FFF2-40B4-BE49-F238E27FC236}">
                <a16:creationId xmlns:a16="http://schemas.microsoft.com/office/drawing/2014/main" id="{A4E82973-CC92-F14D-8019-8FBA501C927A}"/>
              </a:ext>
            </a:extLst>
          </p:cNvPr>
          <p:cNvSpPr/>
          <p:nvPr/>
        </p:nvSpPr>
        <p:spPr>
          <a:xfrm>
            <a:off x="5792004" y="5290343"/>
            <a:ext cx="355156" cy="154417"/>
          </a:xfrm>
          <a:prstGeom prst="roundRect">
            <a:avLst>
              <a:gd name="adj" fmla="val 22727"/>
            </a:avLst>
          </a:prstGeom>
          <a:solidFill>
            <a:schemeClr val="bg1"/>
          </a:solidFill>
          <a:ln w="9525">
            <a:solidFill>
              <a:srgbClr val="CC0099"/>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endParaRPr kumimoji="1" lang="en-GB" sz="2280" b="1" dirty="0">
              <a:solidFill>
                <a:prstClr val="black"/>
              </a:solidFill>
              <a:latin typeface="Corbel" panose="020B0503020204020204" pitchFamily="34" charset="0"/>
            </a:endParaRPr>
          </a:p>
        </p:txBody>
      </p:sp>
      <p:sp>
        <p:nvSpPr>
          <p:cNvPr id="73" name="Rounded Rectangle 72">
            <a:extLst>
              <a:ext uri="{FF2B5EF4-FFF2-40B4-BE49-F238E27FC236}">
                <a16:creationId xmlns:a16="http://schemas.microsoft.com/office/drawing/2014/main" id="{B41B53A6-B847-AB4C-AAD8-4152D14C3980}"/>
              </a:ext>
            </a:extLst>
          </p:cNvPr>
          <p:cNvSpPr/>
          <p:nvPr/>
        </p:nvSpPr>
        <p:spPr>
          <a:xfrm>
            <a:off x="5669078" y="5339807"/>
            <a:ext cx="595733" cy="347448"/>
          </a:xfrm>
          <a:prstGeom prst="roundRect">
            <a:avLst>
              <a:gd name="adj" fmla="val 22727"/>
            </a:avLst>
          </a:prstGeom>
          <a:solidFill>
            <a:schemeClr val="bg1"/>
          </a:solidFill>
          <a:ln w="9525">
            <a:solidFill>
              <a:srgbClr val="CC0099"/>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endParaRPr kumimoji="1" lang="en-GB" sz="2280" b="1" dirty="0">
              <a:solidFill>
                <a:prstClr val="black"/>
              </a:solidFill>
              <a:latin typeface="Corbel" panose="020B0503020204020204" pitchFamily="34" charset="0"/>
            </a:endParaRPr>
          </a:p>
        </p:txBody>
      </p:sp>
      <p:sp>
        <p:nvSpPr>
          <p:cNvPr id="72" name="Rounded Rectangle 71">
            <a:extLst>
              <a:ext uri="{FF2B5EF4-FFF2-40B4-BE49-F238E27FC236}">
                <a16:creationId xmlns:a16="http://schemas.microsoft.com/office/drawing/2014/main" id="{65930487-359A-114A-ABA3-42F45751C3C6}"/>
              </a:ext>
            </a:extLst>
          </p:cNvPr>
          <p:cNvSpPr/>
          <p:nvPr/>
        </p:nvSpPr>
        <p:spPr>
          <a:xfrm>
            <a:off x="5386429" y="5531592"/>
            <a:ext cx="1187282" cy="273954"/>
          </a:xfrm>
          <a:prstGeom prst="roundRect">
            <a:avLst>
              <a:gd name="adj" fmla="val 22727"/>
            </a:avLst>
          </a:prstGeom>
          <a:solidFill>
            <a:schemeClr val="bg1"/>
          </a:solidFill>
          <a:ln w="9525">
            <a:solidFill>
              <a:srgbClr val="CC0099"/>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endParaRPr kumimoji="1" lang="en-GB" sz="2280" b="1" dirty="0">
              <a:solidFill>
                <a:prstClr val="black"/>
              </a:solidFill>
              <a:latin typeface="Corbel" panose="020B0503020204020204" pitchFamily="34" charset="0"/>
            </a:endParaRPr>
          </a:p>
        </p:txBody>
      </p:sp>
      <p:sp>
        <p:nvSpPr>
          <p:cNvPr id="70" name="Rounded Rectangle 69">
            <a:extLst>
              <a:ext uri="{FF2B5EF4-FFF2-40B4-BE49-F238E27FC236}">
                <a16:creationId xmlns:a16="http://schemas.microsoft.com/office/drawing/2014/main" id="{D153407D-00B9-464D-9819-F05AA264A30D}"/>
              </a:ext>
            </a:extLst>
          </p:cNvPr>
          <p:cNvSpPr/>
          <p:nvPr/>
        </p:nvSpPr>
        <p:spPr>
          <a:xfrm>
            <a:off x="5021160" y="5756060"/>
            <a:ext cx="1954257" cy="447634"/>
          </a:xfrm>
          <a:prstGeom prst="roundRect">
            <a:avLst>
              <a:gd name="adj" fmla="val 22727"/>
            </a:avLst>
          </a:prstGeom>
          <a:solidFill>
            <a:schemeClr val="bg1"/>
          </a:solidFill>
          <a:ln w="9525">
            <a:solidFill>
              <a:srgbClr val="CC0099"/>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endParaRPr kumimoji="1" lang="en-GB" sz="2280" b="1" dirty="0">
              <a:solidFill>
                <a:prstClr val="black"/>
              </a:solidFill>
              <a:latin typeface="Corbel" panose="020B0503020204020204" pitchFamily="34" charset="0"/>
            </a:endParaRPr>
          </a:p>
        </p:txBody>
      </p:sp>
      <p:sp>
        <p:nvSpPr>
          <p:cNvPr id="69" name="Rounded Rectangle 68">
            <a:extLst>
              <a:ext uri="{FF2B5EF4-FFF2-40B4-BE49-F238E27FC236}">
                <a16:creationId xmlns:a16="http://schemas.microsoft.com/office/drawing/2014/main" id="{FB403F5D-24BD-4C4A-9426-303F9AC9C14D}"/>
              </a:ext>
            </a:extLst>
          </p:cNvPr>
          <p:cNvSpPr/>
          <p:nvPr/>
        </p:nvSpPr>
        <p:spPr>
          <a:xfrm>
            <a:off x="5401153" y="5252975"/>
            <a:ext cx="187956" cy="86832"/>
          </a:xfrm>
          <a:prstGeom prst="roundRect">
            <a:avLst>
              <a:gd name="adj" fmla="val 22727"/>
            </a:avLst>
          </a:prstGeom>
          <a:solidFill>
            <a:schemeClr val="bg1"/>
          </a:solidFill>
          <a:ln w="9525">
            <a:solidFill>
              <a:srgbClr val="16A117"/>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endParaRPr kumimoji="1" lang="en-GB" sz="2280" b="1" dirty="0">
              <a:solidFill>
                <a:prstClr val="black"/>
              </a:solidFill>
              <a:latin typeface="Corbel" panose="020B0503020204020204" pitchFamily="34" charset="0"/>
            </a:endParaRPr>
          </a:p>
        </p:txBody>
      </p:sp>
      <p:sp>
        <p:nvSpPr>
          <p:cNvPr id="68" name="Rounded Rectangle 67">
            <a:extLst>
              <a:ext uri="{FF2B5EF4-FFF2-40B4-BE49-F238E27FC236}">
                <a16:creationId xmlns:a16="http://schemas.microsoft.com/office/drawing/2014/main" id="{362EFEC1-DAB1-8443-8DDE-3F2F6579A2E9}"/>
              </a:ext>
            </a:extLst>
          </p:cNvPr>
          <p:cNvSpPr/>
          <p:nvPr/>
        </p:nvSpPr>
        <p:spPr>
          <a:xfrm>
            <a:off x="4619449" y="5375911"/>
            <a:ext cx="523226" cy="224488"/>
          </a:xfrm>
          <a:prstGeom prst="roundRect">
            <a:avLst>
              <a:gd name="adj" fmla="val 22727"/>
            </a:avLst>
          </a:prstGeom>
          <a:solidFill>
            <a:schemeClr val="bg1"/>
          </a:solidFill>
          <a:ln w="9525">
            <a:solidFill>
              <a:srgbClr val="16A117"/>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endParaRPr kumimoji="1" lang="en-GB" sz="2280" b="1" dirty="0">
              <a:solidFill>
                <a:prstClr val="black"/>
              </a:solidFill>
              <a:latin typeface="Corbel" panose="020B0503020204020204" pitchFamily="34" charset="0"/>
            </a:endParaRPr>
          </a:p>
        </p:txBody>
      </p:sp>
      <p:sp>
        <p:nvSpPr>
          <p:cNvPr id="67" name="Rounded Rectangle 66">
            <a:extLst>
              <a:ext uri="{FF2B5EF4-FFF2-40B4-BE49-F238E27FC236}">
                <a16:creationId xmlns:a16="http://schemas.microsoft.com/office/drawing/2014/main" id="{4FC9B308-767F-1F4D-BA4C-6B354E874DC6}"/>
              </a:ext>
            </a:extLst>
          </p:cNvPr>
          <p:cNvSpPr/>
          <p:nvPr/>
        </p:nvSpPr>
        <p:spPr>
          <a:xfrm>
            <a:off x="3466517" y="5513543"/>
            <a:ext cx="1279722" cy="352119"/>
          </a:xfrm>
          <a:prstGeom prst="roundRect">
            <a:avLst>
              <a:gd name="adj" fmla="val 22727"/>
            </a:avLst>
          </a:prstGeom>
          <a:solidFill>
            <a:schemeClr val="bg1"/>
          </a:solidFill>
          <a:ln w="9525">
            <a:solidFill>
              <a:srgbClr val="16A117"/>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endParaRPr kumimoji="1" lang="en-GB" sz="2280" b="1" dirty="0">
              <a:solidFill>
                <a:prstClr val="black"/>
              </a:solidFill>
              <a:latin typeface="Corbel" panose="020B0503020204020204" pitchFamily="34" charset="0"/>
            </a:endParaRPr>
          </a:p>
        </p:txBody>
      </p:sp>
      <p:sp>
        <p:nvSpPr>
          <p:cNvPr id="65" name="Rounded Rectangle 64">
            <a:extLst>
              <a:ext uri="{FF2B5EF4-FFF2-40B4-BE49-F238E27FC236}">
                <a16:creationId xmlns:a16="http://schemas.microsoft.com/office/drawing/2014/main" id="{044B156C-E3D0-4449-A5D6-38129211D6EB}"/>
              </a:ext>
            </a:extLst>
          </p:cNvPr>
          <p:cNvSpPr/>
          <p:nvPr/>
        </p:nvSpPr>
        <p:spPr>
          <a:xfrm>
            <a:off x="2161122" y="5687250"/>
            <a:ext cx="2123851" cy="434274"/>
          </a:xfrm>
          <a:prstGeom prst="roundRect">
            <a:avLst>
              <a:gd name="adj" fmla="val 22727"/>
            </a:avLst>
          </a:prstGeom>
          <a:solidFill>
            <a:schemeClr val="bg1"/>
          </a:solidFill>
          <a:ln w="9525">
            <a:solidFill>
              <a:srgbClr val="16A117"/>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endParaRPr kumimoji="1" lang="en-GB" sz="2280" b="1" dirty="0">
              <a:solidFill>
                <a:prstClr val="black"/>
              </a:solidFill>
              <a:latin typeface="Corbel" panose="020B0503020204020204" pitchFamily="34" charset="0"/>
            </a:endParaRPr>
          </a:p>
        </p:txBody>
      </p:sp>
      <p:sp>
        <p:nvSpPr>
          <p:cNvPr id="64" name="Rounded Rectangle 63">
            <a:extLst>
              <a:ext uri="{FF2B5EF4-FFF2-40B4-BE49-F238E27FC236}">
                <a16:creationId xmlns:a16="http://schemas.microsoft.com/office/drawing/2014/main" id="{ADE766AD-CD18-E34B-99CA-9DBF50C86EFC}"/>
              </a:ext>
            </a:extLst>
          </p:cNvPr>
          <p:cNvSpPr/>
          <p:nvPr/>
        </p:nvSpPr>
        <p:spPr>
          <a:xfrm>
            <a:off x="971500" y="5860964"/>
            <a:ext cx="2703392" cy="607994"/>
          </a:xfrm>
          <a:prstGeom prst="roundRect">
            <a:avLst>
              <a:gd name="adj" fmla="val 22727"/>
            </a:avLst>
          </a:prstGeom>
          <a:solidFill>
            <a:schemeClr val="bg1"/>
          </a:solidFill>
          <a:ln w="9525">
            <a:solidFill>
              <a:srgbClr val="16A117"/>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endParaRPr kumimoji="1" lang="en-GB" sz="2280" b="1" dirty="0">
              <a:solidFill>
                <a:prstClr val="black"/>
              </a:solidFill>
              <a:latin typeface="Corbel" panose="020B0503020204020204" pitchFamily="34" charset="0"/>
            </a:endParaRPr>
          </a:p>
        </p:txBody>
      </p:sp>
      <p:sp>
        <p:nvSpPr>
          <p:cNvPr id="5" name="Rounded Rectangle 4">
            <a:extLst>
              <a:ext uri="{FF2B5EF4-FFF2-40B4-BE49-F238E27FC236}">
                <a16:creationId xmlns:a16="http://schemas.microsoft.com/office/drawing/2014/main" id="{6C130CB4-74F4-7042-80C3-A6154E464FD9}"/>
              </a:ext>
            </a:extLst>
          </p:cNvPr>
          <p:cNvSpPr/>
          <p:nvPr/>
        </p:nvSpPr>
        <p:spPr>
          <a:xfrm>
            <a:off x="287510" y="5947820"/>
            <a:ext cx="3115956" cy="694850"/>
          </a:xfrm>
          <a:prstGeom prst="roundRect">
            <a:avLst>
              <a:gd name="adj" fmla="val 22727"/>
            </a:avLst>
          </a:prstGeom>
          <a:gradFill flip="none" rotWithShape="1">
            <a:gsLst>
              <a:gs pos="0">
                <a:srgbClr val="16A117">
                  <a:tint val="66000"/>
                  <a:satMod val="160000"/>
                </a:srgbClr>
              </a:gs>
              <a:gs pos="50000">
                <a:srgbClr val="16A117">
                  <a:tint val="44500"/>
                  <a:satMod val="160000"/>
                </a:srgbClr>
              </a:gs>
              <a:gs pos="100000">
                <a:srgbClr val="16A117">
                  <a:tint val="23500"/>
                  <a:satMod val="160000"/>
                </a:srgbClr>
              </a:gs>
            </a:gsLst>
            <a:lin ang="2700000" scaled="1"/>
            <a:tileRect/>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r>
              <a:rPr kumimoji="1" lang="en-GB" sz="2280" b="1" dirty="0">
                <a:solidFill>
                  <a:prstClr val="black"/>
                </a:solidFill>
                <a:latin typeface="Corbel" panose="020B0503020204020204" pitchFamily="34" charset="0"/>
              </a:rPr>
              <a:t>FCC-</a:t>
            </a:r>
            <a:r>
              <a:rPr kumimoji="1" lang="en-GB" sz="2280" b="1" dirty="0" err="1">
                <a:solidFill>
                  <a:prstClr val="black"/>
                </a:solidFill>
                <a:latin typeface="Corbel" panose="020B0503020204020204" pitchFamily="34" charset="0"/>
              </a:rPr>
              <a:t>ee</a:t>
            </a:r>
            <a:r>
              <a:rPr kumimoji="1" lang="en-GB" sz="2280" b="1" dirty="0">
                <a:solidFill>
                  <a:prstClr val="black"/>
                </a:solidFill>
                <a:latin typeface="Corbel" panose="020B0503020204020204" pitchFamily="34" charset="0"/>
              </a:rPr>
              <a:t> Accelerator</a:t>
            </a:r>
          </a:p>
        </p:txBody>
      </p:sp>
      <p:sp>
        <p:nvSpPr>
          <p:cNvPr id="6" name="Rounded Rectangle 5">
            <a:extLst>
              <a:ext uri="{FF2B5EF4-FFF2-40B4-BE49-F238E27FC236}">
                <a16:creationId xmlns:a16="http://schemas.microsoft.com/office/drawing/2014/main" id="{A0C44598-A86F-8647-8722-0B43C85E436D}"/>
              </a:ext>
            </a:extLst>
          </p:cNvPr>
          <p:cNvSpPr/>
          <p:nvPr/>
        </p:nvSpPr>
        <p:spPr>
          <a:xfrm>
            <a:off x="4532593" y="6034678"/>
            <a:ext cx="2953102" cy="694847"/>
          </a:xfrm>
          <a:prstGeom prst="roundRect">
            <a:avLst>
              <a:gd name="adj" fmla="val 25758"/>
            </a:avLst>
          </a:prstGeom>
          <a:gradFill flip="none" rotWithShape="1">
            <a:gsLst>
              <a:gs pos="0">
                <a:srgbClr val="CC0099">
                  <a:tint val="66000"/>
                  <a:satMod val="160000"/>
                </a:srgbClr>
              </a:gs>
              <a:gs pos="50000">
                <a:srgbClr val="CC0099">
                  <a:tint val="44500"/>
                  <a:satMod val="160000"/>
                </a:srgbClr>
              </a:gs>
              <a:gs pos="100000">
                <a:srgbClr val="CC0099">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r>
              <a:rPr kumimoji="1" lang="en-GB" sz="2736" b="1" dirty="0">
                <a:solidFill>
                  <a:prstClr val="black"/>
                </a:solidFill>
                <a:latin typeface="Corbel" panose="020B0503020204020204" pitchFamily="34" charset="0"/>
              </a:rPr>
              <a:t>Key dates</a:t>
            </a:r>
          </a:p>
        </p:txBody>
      </p:sp>
      <p:sp>
        <p:nvSpPr>
          <p:cNvPr id="7" name="Rounded Rectangle 6">
            <a:extLst>
              <a:ext uri="{FF2B5EF4-FFF2-40B4-BE49-F238E27FC236}">
                <a16:creationId xmlns:a16="http://schemas.microsoft.com/office/drawing/2014/main" id="{644DBF99-8C37-BF47-BF35-294296C970EB}"/>
              </a:ext>
            </a:extLst>
          </p:cNvPr>
          <p:cNvSpPr/>
          <p:nvPr/>
        </p:nvSpPr>
        <p:spPr>
          <a:xfrm>
            <a:off x="8522537" y="5947822"/>
            <a:ext cx="3016682" cy="694847"/>
          </a:xfrm>
          <a:prstGeom prst="roundRect">
            <a:avLst>
              <a:gd name="adj" fmla="val 21212"/>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r>
              <a:rPr kumimoji="1" lang="en-GB" sz="2280" b="1" dirty="0">
                <a:solidFill>
                  <a:prstClr val="black"/>
                </a:solidFill>
                <a:latin typeface="Corbel" panose="020B0503020204020204" pitchFamily="34" charset="0"/>
              </a:rPr>
              <a:t>FCC-</a:t>
            </a:r>
            <a:r>
              <a:rPr kumimoji="1" lang="en-GB" sz="2280" b="1" dirty="0" err="1">
                <a:solidFill>
                  <a:prstClr val="black"/>
                </a:solidFill>
                <a:latin typeface="Corbel" panose="020B0503020204020204" pitchFamily="34" charset="0"/>
              </a:rPr>
              <a:t>ee</a:t>
            </a:r>
            <a:r>
              <a:rPr kumimoji="1" lang="en-GB" sz="2280" b="1" dirty="0">
                <a:solidFill>
                  <a:prstClr val="black"/>
                </a:solidFill>
                <a:latin typeface="Corbel" panose="020B0503020204020204" pitchFamily="34" charset="0"/>
              </a:rPr>
              <a:t> Detectors</a:t>
            </a:r>
          </a:p>
        </p:txBody>
      </p:sp>
      <p:sp>
        <p:nvSpPr>
          <p:cNvPr id="8" name="Snip Same-side Corner of Rectangle 7">
            <a:extLst>
              <a:ext uri="{FF2B5EF4-FFF2-40B4-BE49-F238E27FC236}">
                <a16:creationId xmlns:a16="http://schemas.microsoft.com/office/drawing/2014/main" id="{7DF69DFC-82B1-B948-870C-1089A4277CBF}"/>
              </a:ext>
            </a:extLst>
          </p:cNvPr>
          <p:cNvSpPr/>
          <p:nvPr/>
        </p:nvSpPr>
        <p:spPr>
          <a:xfrm>
            <a:off x="5835432" y="475877"/>
            <a:ext cx="258477" cy="4777099"/>
          </a:xfrm>
          <a:prstGeom prst="snip2SameRect">
            <a:avLst>
              <a:gd name="adj1" fmla="val 50000"/>
              <a:gd name="adj2" fmla="val 0"/>
            </a:avLst>
          </a:prstGeom>
          <a:gradFill flip="none" rotWithShape="1">
            <a:gsLst>
              <a:gs pos="0">
                <a:srgbClr val="CC0099">
                  <a:shade val="30000"/>
                  <a:satMod val="115000"/>
                </a:srgbClr>
              </a:gs>
              <a:gs pos="50000">
                <a:srgbClr val="CC0099">
                  <a:shade val="67500"/>
                  <a:satMod val="115000"/>
                </a:srgbClr>
              </a:gs>
              <a:gs pos="100000">
                <a:srgbClr val="CC0099">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endParaRPr kumimoji="1" lang="en-GB" sz="3191">
              <a:solidFill>
                <a:prstClr val="white"/>
              </a:solidFill>
              <a:latin typeface="Calibri"/>
            </a:endParaRPr>
          </a:p>
        </p:txBody>
      </p:sp>
      <p:sp>
        <p:nvSpPr>
          <p:cNvPr id="10" name="Snip Same-side Corner of Rectangle 9">
            <a:extLst>
              <a:ext uri="{FF2B5EF4-FFF2-40B4-BE49-F238E27FC236}">
                <a16:creationId xmlns:a16="http://schemas.microsoft.com/office/drawing/2014/main" id="{70E1FEA7-32A3-5E4B-8093-1CBBE05D8F9A}"/>
              </a:ext>
            </a:extLst>
          </p:cNvPr>
          <p:cNvSpPr/>
          <p:nvPr/>
        </p:nvSpPr>
        <p:spPr>
          <a:xfrm>
            <a:off x="6182855" y="475874"/>
            <a:ext cx="258477" cy="4777099"/>
          </a:xfrm>
          <a:prstGeom prst="snip2SameRect">
            <a:avLst>
              <a:gd name="adj1" fmla="val 50000"/>
              <a:gd name="adj2" fmla="val 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endParaRPr kumimoji="1" lang="en-GB" sz="3191">
              <a:solidFill>
                <a:prstClr val="white"/>
              </a:solidFill>
              <a:latin typeface="Calibri"/>
            </a:endParaRPr>
          </a:p>
        </p:txBody>
      </p:sp>
      <p:cxnSp>
        <p:nvCxnSpPr>
          <p:cNvPr id="15" name="Straight Connector 14">
            <a:extLst>
              <a:ext uri="{FF2B5EF4-FFF2-40B4-BE49-F238E27FC236}">
                <a16:creationId xmlns:a16="http://schemas.microsoft.com/office/drawing/2014/main" id="{7395FDEB-41AB-734D-9AAA-553EA03B5914}"/>
              </a:ext>
            </a:extLst>
          </p:cNvPr>
          <p:cNvCxnSpPr>
            <a:cxnSpLocks/>
          </p:cNvCxnSpPr>
          <p:nvPr/>
        </p:nvCxnSpPr>
        <p:spPr>
          <a:xfrm flipV="1">
            <a:off x="3316610" y="5252977"/>
            <a:ext cx="2388538" cy="694843"/>
          </a:xfrm>
          <a:prstGeom prst="line">
            <a:avLst/>
          </a:prstGeom>
          <a:ln w="28575">
            <a:solidFill>
              <a:srgbClr val="16A117"/>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79F20AD-E823-A041-BCAB-71A15D297141}"/>
              </a:ext>
            </a:extLst>
          </p:cNvPr>
          <p:cNvCxnSpPr>
            <a:cxnSpLocks/>
          </p:cNvCxnSpPr>
          <p:nvPr/>
        </p:nvCxnSpPr>
        <p:spPr>
          <a:xfrm flipV="1">
            <a:off x="3316610" y="5252975"/>
            <a:ext cx="2431966" cy="1389695"/>
          </a:xfrm>
          <a:prstGeom prst="line">
            <a:avLst/>
          </a:prstGeom>
          <a:ln w="28575">
            <a:solidFill>
              <a:srgbClr val="16A11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80E579D-DE89-7B4C-8040-E949052256A8}"/>
              </a:ext>
            </a:extLst>
          </p:cNvPr>
          <p:cNvCxnSpPr>
            <a:cxnSpLocks/>
          </p:cNvCxnSpPr>
          <p:nvPr/>
        </p:nvCxnSpPr>
        <p:spPr>
          <a:xfrm flipV="1">
            <a:off x="4606500" y="5252970"/>
            <a:ext cx="1228932" cy="781708"/>
          </a:xfrm>
          <a:prstGeom prst="line">
            <a:avLst/>
          </a:prstGeom>
          <a:ln w="28575">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0D962FA-5CA9-9643-9029-91FE5E943807}"/>
              </a:ext>
            </a:extLst>
          </p:cNvPr>
          <p:cNvCxnSpPr>
            <a:cxnSpLocks/>
          </p:cNvCxnSpPr>
          <p:nvPr/>
        </p:nvCxnSpPr>
        <p:spPr>
          <a:xfrm flipH="1" flipV="1">
            <a:off x="6096000" y="5252970"/>
            <a:ext cx="1302839" cy="781708"/>
          </a:xfrm>
          <a:prstGeom prst="line">
            <a:avLst/>
          </a:prstGeom>
          <a:ln w="28575">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FABE132-1662-A94D-A6F2-8057EA15A5B2}"/>
              </a:ext>
            </a:extLst>
          </p:cNvPr>
          <p:cNvCxnSpPr>
            <a:cxnSpLocks/>
          </p:cNvCxnSpPr>
          <p:nvPr/>
        </p:nvCxnSpPr>
        <p:spPr>
          <a:xfrm flipH="1" flipV="1">
            <a:off x="6182856" y="5252973"/>
            <a:ext cx="2431966" cy="138969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B55834E-7160-D144-9BAA-DEAEF11939CE}"/>
              </a:ext>
            </a:extLst>
          </p:cNvPr>
          <p:cNvCxnSpPr>
            <a:cxnSpLocks/>
          </p:cNvCxnSpPr>
          <p:nvPr/>
        </p:nvCxnSpPr>
        <p:spPr>
          <a:xfrm flipV="1">
            <a:off x="5368582" y="4992408"/>
            <a:ext cx="709571" cy="1042272"/>
          </a:xfrm>
          <a:prstGeom prst="line">
            <a:avLst/>
          </a:prstGeom>
          <a:ln w="9525">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C42D637-22C0-274B-B6DC-7276D8D07DD8}"/>
              </a:ext>
            </a:extLst>
          </p:cNvPr>
          <p:cNvCxnSpPr>
            <a:cxnSpLocks/>
          </p:cNvCxnSpPr>
          <p:nvPr/>
        </p:nvCxnSpPr>
        <p:spPr>
          <a:xfrm flipH="1" flipV="1">
            <a:off x="5922288" y="5166103"/>
            <a:ext cx="868559" cy="868575"/>
          </a:xfrm>
          <a:prstGeom prst="line">
            <a:avLst/>
          </a:prstGeom>
          <a:ln w="9525">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CD50B68-E419-624A-B21A-B17E3F1651F6}"/>
              </a:ext>
            </a:extLst>
          </p:cNvPr>
          <p:cNvCxnSpPr>
            <a:cxnSpLocks/>
            <a:stCxn id="6" idx="0"/>
            <a:endCxn id="8" idx="1"/>
          </p:cNvCxnSpPr>
          <p:nvPr/>
        </p:nvCxnSpPr>
        <p:spPr>
          <a:xfrm flipH="1" flipV="1">
            <a:off x="5964672" y="5252977"/>
            <a:ext cx="44473" cy="781702"/>
          </a:xfrm>
          <a:prstGeom prst="line">
            <a:avLst/>
          </a:prstGeom>
          <a:ln w="9525">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C8E0A1B-2AC7-9D40-8D1C-817AD1A55800}"/>
              </a:ext>
            </a:extLst>
          </p:cNvPr>
          <p:cNvCxnSpPr>
            <a:cxnSpLocks/>
          </p:cNvCxnSpPr>
          <p:nvPr/>
        </p:nvCxnSpPr>
        <p:spPr>
          <a:xfrm flipH="1" flipV="1">
            <a:off x="6512432" y="5252936"/>
            <a:ext cx="4110935" cy="694866"/>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057DE32-F162-A547-B083-021AF15225A4}"/>
              </a:ext>
            </a:extLst>
          </p:cNvPr>
          <p:cNvCxnSpPr>
            <a:cxnSpLocks/>
          </p:cNvCxnSpPr>
          <p:nvPr/>
        </p:nvCxnSpPr>
        <p:spPr>
          <a:xfrm flipV="1">
            <a:off x="363508" y="5252975"/>
            <a:ext cx="5211356" cy="694843"/>
          </a:xfrm>
          <a:prstGeom prst="line">
            <a:avLst/>
          </a:prstGeom>
          <a:ln w="28575">
            <a:solidFill>
              <a:srgbClr val="16A117"/>
            </a:solidFill>
          </a:ln>
        </p:spPr>
        <p:style>
          <a:lnRef idx="1">
            <a:schemeClr val="accent1"/>
          </a:lnRef>
          <a:fillRef idx="0">
            <a:schemeClr val="accent1"/>
          </a:fillRef>
          <a:effectRef idx="0">
            <a:schemeClr val="accent1"/>
          </a:effectRef>
          <a:fontRef idx="minor">
            <a:schemeClr val="tx1"/>
          </a:fontRef>
        </p:style>
      </p:cxnSp>
      <p:sp>
        <p:nvSpPr>
          <p:cNvPr id="112" name="Chevron 111">
            <a:extLst>
              <a:ext uri="{FF2B5EF4-FFF2-40B4-BE49-F238E27FC236}">
                <a16:creationId xmlns:a16="http://schemas.microsoft.com/office/drawing/2014/main" id="{31E8FC45-4B6B-6245-A79F-CA1CD80F5222}"/>
              </a:ext>
            </a:extLst>
          </p:cNvPr>
          <p:cNvSpPr/>
          <p:nvPr/>
        </p:nvSpPr>
        <p:spPr>
          <a:xfrm>
            <a:off x="363508" y="4471271"/>
            <a:ext cx="5211356" cy="260566"/>
          </a:xfrm>
          <a:prstGeom prst="chevron">
            <a:avLst/>
          </a:prstGeom>
          <a:gradFill flip="none" rotWithShape="1">
            <a:gsLst>
              <a:gs pos="0">
                <a:srgbClr val="CC0099">
                  <a:tint val="66000"/>
                  <a:satMod val="160000"/>
                </a:srgbClr>
              </a:gs>
              <a:gs pos="50000">
                <a:srgbClr val="CC0099">
                  <a:tint val="44500"/>
                  <a:satMod val="160000"/>
                </a:srgbClr>
              </a:gs>
              <a:gs pos="100000">
                <a:srgbClr val="CC0099">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r>
              <a:rPr kumimoji="1" lang="en-GB" sz="1596" b="1" dirty="0">
                <a:solidFill>
                  <a:prstClr val="black"/>
                </a:solidFill>
                <a:latin typeface="Calibri"/>
              </a:rPr>
              <a:t>FCC Approval,  R&amp;D, start prototyping</a:t>
            </a:r>
          </a:p>
        </p:txBody>
      </p:sp>
      <p:sp>
        <p:nvSpPr>
          <p:cNvPr id="110" name="Chevron 109">
            <a:extLst>
              <a:ext uri="{FF2B5EF4-FFF2-40B4-BE49-F238E27FC236}">
                <a16:creationId xmlns:a16="http://schemas.microsoft.com/office/drawing/2014/main" id="{F3574D9E-6A50-B94E-8037-7D2B3B12B93D}"/>
              </a:ext>
            </a:extLst>
          </p:cNvPr>
          <p:cNvSpPr/>
          <p:nvPr/>
        </p:nvSpPr>
        <p:spPr>
          <a:xfrm flipH="1">
            <a:off x="6356568" y="4731841"/>
            <a:ext cx="5471924" cy="347392"/>
          </a:xfrm>
          <a:prstGeom prst="chevron">
            <a:avLst/>
          </a:prstGeom>
          <a:gradFill flip="none" rotWithShape="1">
            <a:gsLst>
              <a:gs pos="0">
                <a:srgbClr val="CC0099">
                  <a:tint val="66000"/>
                  <a:satMod val="160000"/>
                </a:srgbClr>
              </a:gs>
              <a:gs pos="50000">
                <a:srgbClr val="CC0099">
                  <a:tint val="44500"/>
                  <a:satMod val="160000"/>
                </a:srgbClr>
              </a:gs>
              <a:gs pos="100000">
                <a:srgbClr val="CC0099">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r>
              <a:rPr kumimoji="1" lang="en-GB" sz="1596" b="1" dirty="0">
                <a:solidFill>
                  <a:prstClr val="black"/>
                </a:solidFill>
                <a:latin typeface="Calibri"/>
              </a:rPr>
              <a:t>     European Strategy Update</a:t>
            </a:r>
          </a:p>
        </p:txBody>
      </p:sp>
      <p:sp>
        <p:nvSpPr>
          <p:cNvPr id="113" name="Chevron 112">
            <a:extLst>
              <a:ext uri="{FF2B5EF4-FFF2-40B4-BE49-F238E27FC236}">
                <a16:creationId xmlns:a16="http://schemas.microsoft.com/office/drawing/2014/main" id="{DA33664A-39C6-624F-BD66-529EB819D302}"/>
              </a:ext>
            </a:extLst>
          </p:cNvPr>
          <p:cNvSpPr/>
          <p:nvPr/>
        </p:nvSpPr>
        <p:spPr>
          <a:xfrm flipH="1">
            <a:off x="6392637" y="4471230"/>
            <a:ext cx="5435855" cy="260610"/>
          </a:xfrm>
          <a:prstGeom prst="chevron">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r>
              <a:rPr kumimoji="1" lang="en-GB" sz="1596" b="1" dirty="0">
                <a:solidFill>
                  <a:prstClr val="black"/>
                </a:solidFill>
                <a:latin typeface="Calibri"/>
              </a:rPr>
              <a:t>     FC</a:t>
            </a:r>
            <a:r>
              <a:rPr kumimoji="1" lang="en-GB" sz="1596" b="1" baseline="30000" dirty="0">
                <a:solidFill>
                  <a:prstClr val="black"/>
                </a:solidFill>
                <a:latin typeface="Calibri"/>
              </a:rPr>
              <a:t>3</a:t>
            </a:r>
            <a:r>
              <a:rPr kumimoji="1" lang="en-GB" sz="1596" b="1" dirty="0">
                <a:solidFill>
                  <a:prstClr val="black"/>
                </a:solidFill>
                <a:latin typeface="Calibri"/>
              </a:rPr>
              <a:t> formation, call for CDRs, collaboration forming</a:t>
            </a:r>
          </a:p>
        </p:txBody>
      </p:sp>
      <p:sp>
        <p:nvSpPr>
          <p:cNvPr id="33" name="Chevron 32">
            <a:extLst>
              <a:ext uri="{FF2B5EF4-FFF2-40B4-BE49-F238E27FC236}">
                <a16:creationId xmlns:a16="http://schemas.microsoft.com/office/drawing/2014/main" id="{A5AC53A9-29E9-0C40-9E1F-9DB8C798C1CF}"/>
              </a:ext>
            </a:extLst>
          </p:cNvPr>
          <p:cNvSpPr/>
          <p:nvPr/>
        </p:nvSpPr>
        <p:spPr>
          <a:xfrm>
            <a:off x="363508" y="4297557"/>
            <a:ext cx="5211356" cy="173712"/>
          </a:xfrm>
          <a:prstGeom prst="chevron">
            <a:avLst/>
          </a:prstGeom>
          <a:gradFill flip="none" rotWithShape="1">
            <a:gsLst>
              <a:gs pos="0">
                <a:srgbClr val="CC0099">
                  <a:tint val="66000"/>
                  <a:satMod val="160000"/>
                </a:srgbClr>
              </a:gs>
              <a:gs pos="50000">
                <a:srgbClr val="CC0099">
                  <a:tint val="44500"/>
                  <a:satMod val="160000"/>
                </a:srgbClr>
              </a:gs>
              <a:gs pos="100000">
                <a:srgbClr val="CC0099">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42233" eaLnBrk="0" fontAlgn="base" hangingPunct="0">
              <a:spcBef>
                <a:spcPct val="0"/>
              </a:spcBef>
              <a:spcAft>
                <a:spcPct val="0"/>
              </a:spcAft>
            </a:pPr>
            <a:r>
              <a:rPr kumimoji="1" lang="en-GB" sz="1368" b="1" dirty="0">
                <a:solidFill>
                  <a:prstClr val="black"/>
                </a:solidFill>
                <a:latin typeface="Calibri"/>
              </a:rPr>
              <a:t>Completion of HL-LHC: more ATS personnel available  </a:t>
            </a:r>
          </a:p>
        </p:txBody>
      </p:sp>
      <p:sp>
        <p:nvSpPr>
          <p:cNvPr id="34" name="Chevron 33">
            <a:extLst>
              <a:ext uri="{FF2B5EF4-FFF2-40B4-BE49-F238E27FC236}">
                <a16:creationId xmlns:a16="http://schemas.microsoft.com/office/drawing/2014/main" id="{275E6F15-EB63-1A4A-8A12-BC7FA907AD60}"/>
              </a:ext>
            </a:extLst>
          </p:cNvPr>
          <p:cNvSpPr/>
          <p:nvPr/>
        </p:nvSpPr>
        <p:spPr>
          <a:xfrm flipH="1">
            <a:off x="6356568" y="3863280"/>
            <a:ext cx="5435855" cy="260610"/>
          </a:xfrm>
          <a:prstGeom prst="chevron">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r>
              <a:rPr kumimoji="1" lang="en-GB" sz="1596" b="1" dirty="0">
                <a:solidFill>
                  <a:prstClr val="black"/>
                </a:solidFill>
                <a:latin typeface="Calibri"/>
              </a:rPr>
              <a:t>Detector CDRs (&gt;4) submitted to FC</a:t>
            </a:r>
            <a:r>
              <a:rPr kumimoji="1" lang="en-GB" sz="1596" b="1" baseline="30000" dirty="0">
                <a:solidFill>
                  <a:prstClr val="black"/>
                </a:solidFill>
                <a:latin typeface="Calibri"/>
              </a:rPr>
              <a:t>3</a:t>
            </a:r>
            <a:endParaRPr kumimoji="1" lang="en-GB" sz="1596" b="1" dirty="0">
              <a:solidFill>
                <a:prstClr val="black"/>
              </a:solidFill>
              <a:latin typeface="Calibri"/>
            </a:endParaRPr>
          </a:p>
        </p:txBody>
      </p:sp>
      <p:sp>
        <p:nvSpPr>
          <p:cNvPr id="35" name="Chevron 34">
            <a:extLst>
              <a:ext uri="{FF2B5EF4-FFF2-40B4-BE49-F238E27FC236}">
                <a16:creationId xmlns:a16="http://schemas.microsoft.com/office/drawing/2014/main" id="{178ED941-041F-854F-99F5-0566638CD847}"/>
              </a:ext>
            </a:extLst>
          </p:cNvPr>
          <p:cNvSpPr/>
          <p:nvPr/>
        </p:nvSpPr>
        <p:spPr>
          <a:xfrm flipH="1">
            <a:off x="6356568" y="2734152"/>
            <a:ext cx="5435855" cy="521136"/>
          </a:xfrm>
          <a:prstGeom prst="chevron">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r>
              <a:rPr kumimoji="1" lang="en-GB" sz="1596" b="1" dirty="0">
                <a:solidFill>
                  <a:prstClr val="black"/>
                </a:solidFill>
                <a:latin typeface="Calibri"/>
              </a:rPr>
              <a:t>Start of detector component production</a:t>
            </a:r>
          </a:p>
          <a:p>
            <a:pPr algn="ctr" defTabSz="1042233" eaLnBrk="0" fontAlgn="base" hangingPunct="0">
              <a:spcBef>
                <a:spcPct val="0"/>
              </a:spcBef>
              <a:spcAft>
                <a:spcPct val="0"/>
              </a:spcAft>
            </a:pPr>
            <a:r>
              <a:rPr kumimoji="1" lang="en-GB" sz="1596" b="1" dirty="0">
                <a:solidFill>
                  <a:prstClr val="black"/>
                </a:solidFill>
                <a:latin typeface="Calibri"/>
              </a:rPr>
              <a:t>Four detector TDRs completed</a:t>
            </a:r>
          </a:p>
        </p:txBody>
      </p:sp>
      <p:sp>
        <p:nvSpPr>
          <p:cNvPr id="36" name="Chevron 35">
            <a:extLst>
              <a:ext uri="{FF2B5EF4-FFF2-40B4-BE49-F238E27FC236}">
                <a16:creationId xmlns:a16="http://schemas.microsoft.com/office/drawing/2014/main" id="{58BB66C1-0000-7C4C-A37B-7FF7ABE7B681}"/>
              </a:ext>
            </a:extLst>
          </p:cNvPr>
          <p:cNvSpPr/>
          <p:nvPr/>
        </p:nvSpPr>
        <p:spPr>
          <a:xfrm flipH="1">
            <a:off x="6356568" y="1691882"/>
            <a:ext cx="5435855" cy="260610"/>
          </a:xfrm>
          <a:prstGeom prst="chevron">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r>
              <a:rPr kumimoji="1" lang="en-GB" sz="1596" b="1" dirty="0">
                <a:solidFill>
                  <a:prstClr val="black"/>
                </a:solidFill>
                <a:latin typeface="Calibri"/>
              </a:rPr>
              <a:t>Start detector installation</a:t>
            </a:r>
          </a:p>
        </p:txBody>
      </p:sp>
      <p:sp>
        <p:nvSpPr>
          <p:cNvPr id="37" name="Chevron 36">
            <a:extLst>
              <a:ext uri="{FF2B5EF4-FFF2-40B4-BE49-F238E27FC236}">
                <a16:creationId xmlns:a16="http://schemas.microsoft.com/office/drawing/2014/main" id="{EF8C2D32-6BF2-C640-838C-405E33C215AC}"/>
              </a:ext>
            </a:extLst>
          </p:cNvPr>
          <p:cNvSpPr/>
          <p:nvPr/>
        </p:nvSpPr>
        <p:spPr>
          <a:xfrm flipH="1">
            <a:off x="6356568" y="823322"/>
            <a:ext cx="5435855" cy="260610"/>
          </a:xfrm>
          <a:prstGeom prst="chevron">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r>
              <a:rPr kumimoji="1" lang="en-GB" sz="1596" b="1" dirty="0">
                <a:solidFill>
                  <a:prstClr val="black"/>
                </a:solidFill>
                <a:latin typeface="Calibri"/>
              </a:rPr>
              <a:t>Start detector commissioning</a:t>
            </a:r>
          </a:p>
        </p:txBody>
      </p:sp>
      <p:sp>
        <p:nvSpPr>
          <p:cNvPr id="38" name="Chevron 37">
            <a:extLst>
              <a:ext uri="{FF2B5EF4-FFF2-40B4-BE49-F238E27FC236}">
                <a16:creationId xmlns:a16="http://schemas.microsoft.com/office/drawing/2014/main" id="{67496221-88E9-2641-82A1-CE9CD2B3AD31}"/>
              </a:ext>
            </a:extLst>
          </p:cNvPr>
          <p:cNvSpPr/>
          <p:nvPr/>
        </p:nvSpPr>
        <p:spPr>
          <a:xfrm>
            <a:off x="363508" y="1691881"/>
            <a:ext cx="5211356" cy="260568"/>
          </a:xfrm>
          <a:prstGeom prst="chevron">
            <a:avLst/>
          </a:prstGeom>
          <a:gradFill flip="none" rotWithShape="1">
            <a:gsLst>
              <a:gs pos="0">
                <a:srgbClr val="CC0099">
                  <a:tint val="66000"/>
                  <a:satMod val="160000"/>
                </a:srgbClr>
              </a:gs>
              <a:gs pos="50000">
                <a:srgbClr val="CC0099">
                  <a:tint val="44500"/>
                  <a:satMod val="160000"/>
                </a:srgbClr>
              </a:gs>
              <a:gs pos="100000">
                <a:srgbClr val="CC0099">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r>
              <a:rPr kumimoji="1" lang="en-GB" sz="1596" b="1" dirty="0">
                <a:solidFill>
                  <a:prstClr val="black"/>
                </a:solidFill>
                <a:latin typeface="Calibri"/>
              </a:rPr>
              <a:t>End of </a:t>
            </a:r>
            <a:r>
              <a:rPr kumimoji="1" lang="en-GB" sz="1596" b="1">
                <a:solidFill>
                  <a:prstClr val="black"/>
                </a:solidFill>
                <a:latin typeface="Calibri"/>
              </a:rPr>
              <a:t>HL-LHC operation</a:t>
            </a:r>
            <a:endParaRPr kumimoji="1" lang="en-GB" sz="1596" b="1" dirty="0">
              <a:solidFill>
                <a:prstClr val="black"/>
              </a:solidFill>
              <a:latin typeface="Calibri"/>
            </a:endParaRPr>
          </a:p>
        </p:txBody>
      </p:sp>
      <p:sp>
        <p:nvSpPr>
          <p:cNvPr id="39" name="Chevron 38">
            <a:extLst>
              <a:ext uri="{FF2B5EF4-FFF2-40B4-BE49-F238E27FC236}">
                <a16:creationId xmlns:a16="http://schemas.microsoft.com/office/drawing/2014/main" id="{90D94652-7341-D744-9946-53CD57143F8D}"/>
              </a:ext>
            </a:extLst>
          </p:cNvPr>
          <p:cNvSpPr/>
          <p:nvPr/>
        </p:nvSpPr>
        <p:spPr>
          <a:xfrm>
            <a:off x="399577" y="3602712"/>
            <a:ext cx="5175287" cy="260566"/>
          </a:xfrm>
          <a:prstGeom prst="chevron">
            <a:avLst/>
          </a:prstGeom>
          <a:gradFill flip="none" rotWithShape="1">
            <a:gsLst>
              <a:gs pos="0">
                <a:srgbClr val="16A117">
                  <a:tint val="66000"/>
                  <a:satMod val="160000"/>
                </a:srgbClr>
              </a:gs>
              <a:gs pos="50000">
                <a:srgbClr val="16A117">
                  <a:tint val="44500"/>
                  <a:satMod val="160000"/>
                </a:srgbClr>
              </a:gs>
              <a:gs pos="100000">
                <a:srgbClr val="16A117">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r>
              <a:rPr kumimoji="1" lang="en-GB" sz="1596" b="1" dirty="0">
                <a:solidFill>
                  <a:prstClr val="black"/>
                </a:solidFill>
                <a:latin typeface="Calibri"/>
              </a:rPr>
              <a:t>Ground-breaking and start of civil engineering</a:t>
            </a:r>
          </a:p>
        </p:txBody>
      </p:sp>
      <p:sp>
        <p:nvSpPr>
          <p:cNvPr id="41" name="Chevron 40">
            <a:extLst>
              <a:ext uri="{FF2B5EF4-FFF2-40B4-BE49-F238E27FC236}">
                <a16:creationId xmlns:a16="http://schemas.microsoft.com/office/drawing/2014/main" id="{54BBA1CF-7581-2B45-9096-B507660B835B}"/>
              </a:ext>
            </a:extLst>
          </p:cNvPr>
          <p:cNvSpPr/>
          <p:nvPr/>
        </p:nvSpPr>
        <p:spPr>
          <a:xfrm>
            <a:off x="399577" y="2734153"/>
            <a:ext cx="5175287" cy="521133"/>
          </a:xfrm>
          <a:prstGeom prst="chevron">
            <a:avLst/>
          </a:prstGeom>
          <a:gradFill flip="none" rotWithShape="1">
            <a:gsLst>
              <a:gs pos="0">
                <a:srgbClr val="16A117">
                  <a:tint val="66000"/>
                  <a:satMod val="160000"/>
                </a:srgbClr>
              </a:gs>
              <a:gs pos="50000">
                <a:srgbClr val="16A117">
                  <a:tint val="44500"/>
                  <a:satMod val="160000"/>
                </a:srgbClr>
              </a:gs>
              <a:gs pos="100000">
                <a:srgbClr val="16A117">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r>
              <a:rPr kumimoji="1" lang="en-GB" sz="1596" b="1" dirty="0">
                <a:solidFill>
                  <a:prstClr val="black"/>
                </a:solidFill>
                <a:latin typeface="Calibri"/>
              </a:rPr>
              <a:t>Start accelerators component production                  </a:t>
            </a:r>
          </a:p>
          <a:p>
            <a:pPr algn="ctr" defTabSz="1042233" eaLnBrk="0" fontAlgn="base" hangingPunct="0">
              <a:spcBef>
                <a:spcPct val="0"/>
              </a:spcBef>
              <a:spcAft>
                <a:spcPct val="0"/>
              </a:spcAft>
            </a:pPr>
            <a:r>
              <a:rPr kumimoji="1" lang="en-GB" sz="1596" b="1" dirty="0">
                <a:solidFill>
                  <a:prstClr val="black"/>
                </a:solidFill>
                <a:latin typeface="Calibri"/>
              </a:rPr>
              <a:t>Technical design &amp; prototyping completed</a:t>
            </a:r>
          </a:p>
        </p:txBody>
      </p:sp>
      <p:sp>
        <p:nvSpPr>
          <p:cNvPr id="42" name="Chevron 41">
            <a:extLst>
              <a:ext uri="{FF2B5EF4-FFF2-40B4-BE49-F238E27FC236}">
                <a16:creationId xmlns:a16="http://schemas.microsoft.com/office/drawing/2014/main" id="{934E4D6A-0430-224E-A0CA-3D2F0981D98E}"/>
              </a:ext>
            </a:extLst>
          </p:cNvPr>
          <p:cNvSpPr/>
          <p:nvPr/>
        </p:nvSpPr>
        <p:spPr>
          <a:xfrm>
            <a:off x="363508" y="1952449"/>
            <a:ext cx="5175287" cy="260566"/>
          </a:xfrm>
          <a:prstGeom prst="chevron">
            <a:avLst/>
          </a:prstGeom>
          <a:gradFill flip="none" rotWithShape="1">
            <a:gsLst>
              <a:gs pos="0">
                <a:srgbClr val="16A117">
                  <a:tint val="66000"/>
                  <a:satMod val="160000"/>
                </a:srgbClr>
              </a:gs>
              <a:gs pos="50000">
                <a:srgbClr val="16A117">
                  <a:tint val="44500"/>
                  <a:satMod val="160000"/>
                </a:srgbClr>
              </a:gs>
              <a:gs pos="100000">
                <a:srgbClr val="16A117">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r>
              <a:rPr kumimoji="1" lang="en-GB" sz="1596" b="1" dirty="0">
                <a:solidFill>
                  <a:prstClr val="black"/>
                </a:solidFill>
                <a:latin typeface="Calibri"/>
              </a:rPr>
              <a:t>Start accelerator installation</a:t>
            </a:r>
          </a:p>
        </p:txBody>
      </p:sp>
      <p:sp>
        <p:nvSpPr>
          <p:cNvPr id="46" name="Chevron 45">
            <a:extLst>
              <a:ext uri="{FF2B5EF4-FFF2-40B4-BE49-F238E27FC236}">
                <a16:creationId xmlns:a16="http://schemas.microsoft.com/office/drawing/2014/main" id="{C278F0AC-103E-AE41-9DB3-E1D8FDB8ADAB}"/>
              </a:ext>
            </a:extLst>
          </p:cNvPr>
          <p:cNvSpPr/>
          <p:nvPr/>
        </p:nvSpPr>
        <p:spPr>
          <a:xfrm>
            <a:off x="399577" y="910180"/>
            <a:ext cx="5175287" cy="260566"/>
          </a:xfrm>
          <a:prstGeom prst="chevron">
            <a:avLst/>
          </a:prstGeom>
          <a:gradFill flip="none" rotWithShape="1">
            <a:gsLst>
              <a:gs pos="0">
                <a:srgbClr val="16A117">
                  <a:tint val="66000"/>
                  <a:satMod val="160000"/>
                </a:srgbClr>
              </a:gs>
              <a:gs pos="50000">
                <a:srgbClr val="16A117">
                  <a:tint val="44500"/>
                  <a:satMod val="160000"/>
                </a:srgbClr>
              </a:gs>
              <a:gs pos="100000">
                <a:srgbClr val="16A117">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r>
              <a:rPr kumimoji="1" lang="en-GB" sz="1596" b="1" dirty="0">
                <a:solidFill>
                  <a:prstClr val="black"/>
                </a:solidFill>
                <a:latin typeface="Calibri"/>
              </a:rPr>
              <a:t>Start accelerator commissioning </a:t>
            </a:r>
          </a:p>
        </p:txBody>
      </p:sp>
      <p:sp>
        <p:nvSpPr>
          <p:cNvPr id="62" name="Chevron 61">
            <a:extLst>
              <a:ext uri="{FF2B5EF4-FFF2-40B4-BE49-F238E27FC236}">
                <a16:creationId xmlns:a16="http://schemas.microsoft.com/office/drawing/2014/main" id="{6D564228-A509-3548-AA3B-48DF30AA35AA}"/>
              </a:ext>
            </a:extLst>
          </p:cNvPr>
          <p:cNvSpPr/>
          <p:nvPr/>
        </p:nvSpPr>
        <p:spPr>
          <a:xfrm flipH="1">
            <a:off x="6356568" y="4279445"/>
            <a:ext cx="5471924" cy="191827"/>
          </a:xfrm>
          <a:prstGeom prst="chevron">
            <a:avLst/>
          </a:prstGeom>
          <a:gradFill flip="none" rotWithShape="1">
            <a:gsLst>
              <a:gs pos="0">
                <a:srgbClr val="CC0099">
                  <a:tint val="66000"/>
                  <a:satMod val="160000"/>
                </a:srgbClr>
              </a:gs>
              <a:gs pos="50000">
                <a:srgbClr val="CC0099">
                  <a:tint val="44500"/>
                  <a:satMod val="160000"/>
                </a:srgbClr>
              </a:gs>
              <a:gs pos="100000">
                <a:srgbClr val="CC0099">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r>
              <a:rPr kumimoji="1" lang="en-GB" sz="1368" b="1" dirty="0">
                <a:solidFill>
                  <a:prstClr val="black"/>
                </a:solidFill>
                <a:latin typeface="Calibri"/>
              </a:rPr>
              <a:t>          Completion of HL-LHC upgrade: more detector experts available</a:t>
            </a:r>
          </a:p>
        </p:txBody>
      </p:sp>
      <p:cxnSp>
        <p:nvCxnSpPr>
          <p:cNvPr id="54" name="Straight Connector 53">
            <a:extLst>
              <a:ext uri="{FF2B5EF4-FFF2-40B4-BE49-F238E27FC236}">
                <a16:creationId xmlns:a16="http://schemas.microsoft.com/office/drawing/2014/main" id="{3FC0576A-D509-E245-9802-733819B00351}"/>
              </a:ext>
            </a:extLst>
          </p:cNvPr>
          <p:cNvCxnSpPr>
            <a:cxnSpLocks/>
          </p:cNvCxnSpPr>
          <p:nvPr/>
        </p:nvCxnSpPr>
        <p:spPr>
          <a:xfrm flipH="1" flipV="1">
            <a:off x="6425576" y="5252970"/>
            <a:ext cx="5055492" cy="69484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D205CE3-FAF5-5B4E-A933-1C7786CEB61E}"/>
              </a:ext>
            </a:extLst>
          </p:cNvPr>
          <p:cNvCxnSpPr>
            <a:cxnSpLocks/>
          </p:cNvCxnSpPr>
          <p:nvPr/>
        </p:nvCxnSpPr>
        <p:spPr>
          <a:xfrm flipH="1" flipV="1">
            <a:off x="6313140" y="5252974"/>
            <a:ext cx="2301682" cy="69483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748DC95-7391-8F4B-B6AB-9C4CC4E2EE89}"/>
              </a:ext>
            </a:extLst>
          </p:cNvPr>
          <p:cNvCxnSpPr>
            <a:cxnSpLocks/>
          </p:cNvCxnSpPr>
          <p:nvPr/>
        </p:nvCxnSpPr>
        <p:spPr>
          <a:xfrm flipV="1">
            <a:off x="2610906" y="5252974"/>
            <a:ext cx="3007387" cy="694838"/>
          </a:xfrm>
          <a:prstGeom prst="line">
            <a:avLst/>
          </a:prstGeom>
          <a:ln w="9525">
            <a:solidFill>
              <a:srgbClr val="16A117"/>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024E80D-9B61-C044-8FB1-593F1974DA2C}"/>
              </a:ext>
            </a:extLst>
          </p:cNvPr>
          <p:cNvCxnSpPr>
            <a:cxnSpLocks/>
            <a:stCxn id="5" idx="0"/>
          </p:cNvCxnSpPr>
          <p:nvPr/>
        </p:nvCxnSpPr>
        <p:spPr>
          <a:xfrm flipV="1">
            <a:off x="1845489" y="5252975"/>
            <a:ext cx="3772804" cy="694845"/>
          </a:xfrm>
          <a:prstGeom prst="line">
            <a:avLst/>
          </a:prstGeom>
          <a:ln w="9525">
            <a:solidFill>
              <a:srgbClr val="16A117"/>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8359690-F210-304D-9A79-83ED0361CB4C}"/>
              </a:ext>
            </a:extLst>
          </p:cNvPr>
          <p:cNvCxnSpPr>
            <a:cxnSpLocks/>
          </p:cNvCxnSpPr>
          <p:nvPr/>
        </p:nvCxnSpPr>
        <p:spPr>
          <a:xfrm flipV="1">
            <a:off x="1145211" y="5252974"/>
            <a:ext cx="4473081" cy="694838"/>
          </a:xfrm>
          <a:prstGeom prst="line">
            <a:avLst/>
          </a:prstGeom>
          <a:ln w="9525">
            <a:solidFill>
              <a:srgbClr val="16A117"/>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8EA7F63-758D-1C4E-A6ED-3B7CE54D2614}"/>
              </a:ext>
            </a:extLst>
          </p:cNvPr>
          <p:cNvCxnSpPr>
            <a:cxnSpLocks/>
          </p:cNvCxnSpPr>
          <p:nvPr/>
        </p:nvCxnSpPr>
        <p:spPr>
          <a:xfrm flipH="1" flipV="1">
            <a:off x="6313140" y="5252974"/>
            <a:ext cx="3029104" cy="694838"/>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2D5E1F2-A968-CC43-A537-BAB79EAE91CC}"/>
              </a:ext>
            </a:extLst>
          </p:cNvPr>
          <p:cNvCxnSpPr>
            <a:cxnSpLocks/>
            <a:stCxn id="7" idx="0"/>
          </p:cNvCxnSpPr>
          <p:nvPr/>
        </p:nvCxnSpPr>
        <p:spPr>
          <a:xfrm flipH="1" flipV="1">
            <a:off x="6454283" y="5252959"/>
            <a:ext cx="3576595" cy="69486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9" name="Chevron 108">
            <a:extLst>
              <a:ext uri="{FF2B5EF4-FFF2-40B4-BE49-F238E27FC236}">
                <a16:creationId xmlns:a16="http://schemas.microsoft.com/office/drawing/2014/main" id="{5921532A-57DE-1E45-89AF-48B71540A26E}"/>
              </a:ext>
            </a:extLst>
          </p:cNvPr>
          <p:cNvSpPr/>
          <p:nvPr/>
        </p:nvSpPr>
        <p:spPr>
          <a:xfrm flipH="1">
            <a:off x="6351665" y="5079245"/>
            <a:ext cx="5476826" cy="260562"/>
          </a:xfrm>
          <a:prstGeom prst="chevron">
            <a:avLst>
              <a:gd name="adj" fmla="val 52753"/>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r>
              <a:rPr kumimoji="1" lang="en-GB" sz="1596" b="1" dirty="0">
                <a:solidFill>
                  <a:prstClr val="black"/>
                </a:solidFill>
                <a:latin typeface="Corbel" panose="020B0503020204020204" pitchFamily="34" charset="0"/>
              </a:rPr>
              <a:t>           Detector </a:t>
            </a:r>
            <a:r>
              <a:rPr kumimoji="1" lang="en-GB" sz="1596" b="1" dirty="0" err="1">
                <a:solidFill>
                  <a:prstClr val="black"/>
                </a:solidFill>
                <a:latin typeface="Corbel" panose="020B0503020204020204" pitchFamily="34" charset="0"/>
              </a:rPr>
              <a:t>EoI</a:t>
            </a:r>
            <a:r>
              <a:rPr kumimoji="1" lang="en-GB" sz="1596" b="1" dirty="0">
                <a:solidFill>
                  <a:prstClr val="black"/>
                </a:solidFill>
                <a:latin typeface="Corbel" panose="020B0503020204020204" pitchFamily="34" charset="0"/>
              </a:rPr>
              <a:t> submission by community</a:t>
            </a:r>
          </a:p>
        </p:txBody>
      </p:sp>
      <p:sp>
        <p:nvSpPr>
          <p:cNvPr id="104" name="TextBox 103">
            <a:extLst>
              <a:ext uri="{FF2B5EF4-FFF2-40B4-BE49-F238E27FC236}">
                <a16:creationId xmlns:a16="http://schemas.microsoft.com/office/drawing/2014/main" id="{8A2ED28C-AC03-674B-81A1-FFED0FBA08F3}"/>
              </a:ext>
            </a:extLst>
          </p:cNvPr>
          <p:cNvSpPr txBox="1"/>
          <p:nvPr/>
        </p:nvSpPr>
        <p:spPr>
          <a:xfrm>
            <a:off x="6356568" y="215330"/>
            <a:ext cx="652743" cy="5103448"/>
          </a:xfrm>
          <a:prstGeom prst="rect">
            <a:avLst/>
          </a:prstGeom>
          <a:noFill/>
        </p:spPr>
        <p:txBody>
          <a:bodyPr wrap="none" rtlCol="0">
            <a:spAutoFit/>
          </a:bodyPr>
          <a:lstStyle/>
          <a:p>
            <a:pPr defTabSz="1042233" eaLnBrk="0" fontAlgn="base" hangingPunct="0">
              <a:spcBef>
                <a:spcPct val="0"/>
              </a:spcBef>
              <a:spcAft>
                <a:spcPts val="228"/>
              </a:spcAft>
            </a:pPr>
            <a:r>
              <a:rPr kumimoji="1" lang="en-GB" sz="1197" dirty="0">
                <a:solidFill>
                  <a:prstClr val="black"/>
                </a:solidFill>
                <a:latin typeface="Arial" charset="0"/>
              </a:rPr>
              <a:t> </a:t>
            </a:r>
          </a:p>
          <a:p>
            <a:pPr defTabSz="1042233" eaLnBrk="0" fontAlgn="base" hangingPunct="0">
              <a:spcBef>
                <a:spcPct val="0"/>
              </a:spcBef>
              <a:spcAft>
                <a:spcPts val="228"/>
              </a:spcAft>
            </a:pPr>
            <a:r>
              <a:rPr kumimoji="1" lang="en-GB" sz="1197" dirty="0">
                <a:solidFill>
                  <a:prstClr val="black"/>
                </a:solidFill>
                <a:latin typeface="Arial" charset="0"/>
              </a:rPr>
              <a:t>– 2047</a:t>
            </a:r>
          </a:p>
          <a:p>
            <a:pPr defTabSz="1042233" eaLnBrk="0" fontAlgn="base" hangingPunct="0">
              <a:spcBef>
                <a:spcPct val="0"/>
              </a:spcBef>
              <a:spcAft>
                <a:spcPts val="228"/>
              </a:spcAft>
            </a:pPr>
            <a:r>
              <a:rPr kumimoji="1" lang="en-GB" sz="1197" dirty="0">
                <a:solidFill>
                  <a:prstClr val="black"/>
                </a:solidFill>
                <a:latin typeface="Arial" charset="0"/>
              </a:rPr>
              <a:t>– 2046</a:t>
            </a:r>
          </a:p>
          <a:p>
            <a:pPr defTabSz="1042233" eaLnBrk="0" fontAlgn="base" hangingPunct="0">
              <a:spcBef>
                <a:spcPct val="0"/>
              </a:spcBef>
              <a:spcAft>
                <a:spcPts val="228"/>
              </a:spcAft>
            </a:pPr>
            <a:r>
              <a:rPr kumimoji="1" lang="en-GB" sz="1197" dirty="0">
                <a:solidFill>
                  <a:prstClr val="black"/>
                </a:solidFill>
                <a:latin typeface="Arial" charset="0"/>
              </a:rPr>
              <a:t>– </a:t>
            </a:r>
            <a:r>
              <a:rPr kumimoji="1" lang="en-GB" sz="1197" b="1" dirty="0">
                <a:solidFill>
                  <a:prstClr val="white"/>
                </a:solidFill>
                <a:latin typeface="Arial" charset="0"/>
              </a:rPr>
              <a:t>2045</a:t>
            </a:r>
          </a:p>
          <a:p>
            <a:pPr defTabSz="1042233" eaLnBrk="0" fontAlgn="base" hangingPunct="0">
              <a:spcBef>
                <a:spcPct val="0"/>
              </a:spcBef>
              <a:spcAft>
                <a:spcPts val="228"/>
              </a:spcAft>
            </a:pPr>
            <a:r>
              <a:rPr kumimoji="1" lang="en-GB" sz="1197" dirty="0">
                <a:solidFill>
                  <a:prstClr val="black"/>
                </a:solidFill>
                <a:latin typeface="Arial" charset="0"/>
              </a:rPr>
              <a:t>– 2044</a:t>
            </a:r>
          </a:p>
          <a:p>
            <a:pPr defTabSz="1042233" eaLnBrk="0" fontAlgn="base" hangingPunct="0">
              <a:spcBef>
                <a:spcPct val="0"/>
              </a:spcBef>
              <a:spcAft>
                <a:spcPts val="228"/>
              </a:spcAft>
            </a:pPr>
            <a:r>
              <a:rPr kumimoji="1" lang="en-GB" sz="1197" dirty="0">
                <a:solidFill>
                  <a:prstClr val="black"/>
                </a:solidFill>
                <a:latin typeface="Arial" charset="0"/>
              </a:rPr>
              <a:t>– 2043</a:t>
            </a:r>
          </a:p>
          <a:p>
            <a:pPr defTabSz="1042233" eaLnBrk="0" fontAlgn="base" hangingPunct="0">
              <a:spcBef>
                <a:spcPct val="0"/>
              </a:spcBef>
              <a:spcAft>
                <a:spcPts val="228"/>
              </a:spcAft>
            </a:pPr>
            <a:r>
              <a:rPr kumimoji="1" lang="en-GB" sz="1197" dirty="0">
                <a:solidFill>
                  <a:prstClr val="black"/>
                </a:solidFill>
                <a:latin typeface="Arial" charset="0"/>
              </a:rPr>
              <a:t>– 2042</a:t>
            </a:r>
          </a:p>
          <a:p>
            <a:pPr defTabSz="1042233" eaLnBrk="0" fontAlgn="base" hangingPunct="0">
              <a:spcBef>
                <a:spcPct val="0"/>
              </a:spcBef>
              <a:spcAft>
                <a:spcPts val="228"/>
              </a:spcAft>
            </a:pPr>
            <a:r>
              <a:rPr kumimoji="1" lang="en-GB" sz="1197" dirty="0">
                <a:solidFill>
                  <a:prstClr val="black"/>
                </a:solidFill>
                <a:latin typeface="Arial" charset="0"/>
              </a:rPr>
              <a:t>– </a:t>
            </a:r>
            <a:r>
              <a:rPr kumimoji="1" lang="en-GB" sz="1197" b="1" dirty="0">
                <a:solidFill>
                  <a:prstClr val="white"/>
                </a:solidFill>
                <a:latin typeface="Arial" charset="0"/>
              </a:rPr>
              <a:t>2041</a:t>
            </a:r>
          </a:p>
          <a:p>
            <a:pPr defTabSz="1042233" eaLnBrk="0" fontAlgn="base" hangingPunct="0">
              <a:spcBef>
                <a:spcPct val="0"/>
              </a:spcBef>
              <a:spcAft>
                <a:spcPts val="228"/>
              </a:spcAft>
            </a:pPr>
            <a:r>
              <a:rPr kumimoji="1" lang="en-GB" sz="1197" dirty="0">
                <a:solidFill>
                  <a:prstClr val="black"/>
                </a:solidFill>
                <a:latin typeface="Arial" charset="0"/>
              </a:rPr>
              <a:t>– 2040</a:t>
            </a:r>
          </a:p>
          <a:p>
            <a:pPr defTabSz="1042233" eaLnBrk="0" fontAlgn="base" hangingPunct="0">
              <a:spcBef>
                <a:spcPct val="0"/>
              </a:spcBef>
              <a:spcAft>
                <a:spcPts val="228"/>
              </a:spcAft>
            </a:pPr>
            <a:r>
              <a:rPr kumimoji="1" lang="en-GB" sz="1197" dirty="0">
                <a:solidFill>
                  <a:prstClr val="black"/>
                </a:solidFill>
                <a:latin typeface="Arial" charset="0"/>
              </a:rPr>
              <a:t>– 2039</a:t>
            </a:r>
          </a:p>
          <a:p>
            <a:pPr defTabSz="1042233" eaLnBrk="0" fontAlgn="base" hangingPunct="0">
              <a:spcBef>
                <a:spcPct val="0"/>
              </a:spcBef>
              <a:spcAft>
                <a:spcPts val="228"/>
              </a:spcAft>
            </a:pPr>
            <a:r>
              <a:rPr kumimoji="1" lang="en-GB" sz="1197" dirty="0">
                <a:solidFill>
                  <a:prstClr val="black"/>
                </a:solidFill>
                <a:latin typeface="Arial" charset="0"/>
              </a:rPr>
              <a:t>– 2038</a:t>
            </a:r>
          </a:p>
          <a:p>
            <a:pPr defTabSz="1042233" eaLnBrk="0" fontAlgn="base" hangingPunct="0">
              <a:spcBef>
                <a:spcPct val="0"/>
              </a:spcBef>
              <a:spcAft>
                <a:spcPts val="228"/>
              </a:spcAft>
            </a:pPr>
            <a:r>
              <a:rPr kumimoji="1" lang="en-GB" sz="1197" dirty="0">
                <a:solidFill>
                  <a:prstClr val="black"/>
                </a:solidFill>
                <a:latin typeface="Arial" charset="0"/>
              </a:rPr>
              <a:t>– 2037</a:t>
            </a:r>
          </a:p>
          <a:p>
            <a:pPr defTabSz="1042233" eaLnBrk="0" fontAlgn="base" hangingPunct="0">
              <a:spcBef>
                <a:spcPct val="0"/>
              </a:spcBef>
              <a:spcAft>
                <a:spcPts val="228"/>
              </a:spcAft>
            </a:pPr>
            <a:r>
              <a:rPr kumimoji="1" lang="en-GB" sz="1197" dirty="0">
                <a:solidFill>
                  <a:prstClr val="black"/>
                </a:solidFill>
                <a:latin typeface="Arial" charset="0"/>
              </a:rPr>
              <a:t>– </a:t>
            </a:r>
            <a:r>
              <a:rPr kumimoji="1" lang="en-GB" sz="1197" b="1" dirty="0">
                <a:solidFill>
                  <a:prstClr val="white"/>
                </a:solidFill>
                <a:latin typeface="Arial" charset="0"/>
              </a:rPr>
              <a:t>2036</a:t>
            </a:r>
          </a:p>
          <a:p>
            <a:pPr defTabSz="1042233" eaLnBrk="0" fontAlgn="base" hangingPunct="0">
              <a:spcBef>
                <a:spcPct val="0"/>
              </a:spcBef>
              <a:spcAft>
                <a:spcPts val="228"/>
              </a:spcAft>
            </a:pPr>
            <a:r>
              <a:rPr kumimoji="1" lang="en-GB" sz="1197" dirty="0">
                <a:solidFill>
                  <a:prstClr val="black"/>
                </a:solidFill>
                <a:latin typeface="Arial" charset="0"/>
              </a:rPr>
              <a:t>– </a:t>
            </a:r>
            <a:r>
              <a:rPr kumimoji="1" lang="en-GB" sz="1197" b="1" dirty="0">
                <a:solidFill>
                  <a:prstClr val="white"/>
                </a:solidFill>
                <a:latin typeface="Arial" charset="0"/>
              </a:rPr>
              <a:t>2035</a:t>
            </a:r>
          </a:p>
          <a:p>
            <a:pPr defTabSz="1042233" eaLnBrk="0" fontAlgn="base" hangingPunct="0">
              <a:spcBef>
                <a:spcPct val="0"/>
              </a:spcBef>
              <a:spcAft>
                <a:spcPts val="228"/>
              </a:spcAft>
            </a:pPr>
            <a:r>
              <a:rPr kumimoji="1" lang="en-GB" sz="1197" dirty="0">
                <a:solidFill>
                  <a:prstClr val="black"/>
                </a:solidFill>
                <a:latin typeface="Arial" charset="0"/>
              </a:rPr>
              <a:t>– 2034</a:t>
            </a:r>
          </a:p>
          <a:p>
            <a:pPr defTabSz="1042233" eaLnBrk="0" fontAlgn="base" hangingPunct="0">
              <a:spcBef>
                <a:spcPct val="0"/>
              </a:spcBef>
              <a:spcAft>
                <a:spcPts val="228"/>
              </a:spcAft>
            </a:pPr>
            <a:r>
              <a:rPr kumimoji="1" lang="en-GB" sz="1197" dirty="0">
                <a:solidFill>
                  <a:prstClr val="black"/>
                </a:solidFill>
                <a:latin typeface="Arial" charset="0"/>
              </a:rPr>
              <a:t>– 2033</a:t>
            </a:r>
          </a:p>
          <a:p>
            <a:pPr defTabSz="1042233" eaLnBrk="0" fontAlgn="base" hangingPunct="0">
              <a:spcBef>
                <a:spcPct val="0"/>
              </a:spcBef>
              <a:spcAft>
                <a:spcPts val="228"/>
              </a:spcAft>
            </a:pPr>
            <a:r>
              <a:rPr kumimoji="1" lang="en-GB" sz="1197" dirty="0">
                <a:solidFill>
                  <a:prstClr val="black"/>
                </a:solidFill>
                <a:latin typeface="Arial" charset="0"/>
              </a:rPr>
              <a:t>– 2032</a:t>
            </a:r>
          </a:p>
          <a:p>
            <a:pPr defTabSz="1042233" eaLnBrk="0" fontAlgn="base" hangingPunct="0">
              <a:spcBef>
                <a:spcPct val="0"/>
              </a:spcBef>
              <a:spcAft>
                <a:spcPts val="228"/>
              </a:spcAft>
            </a:pPr>
            <a:r>
              <a:rPr kumimoji="1" lang="en-GB" sz="1197" dirty="0">
                <a:solidFill>
                  <a:prstClr val="black"/>
                </a:solidFill>
                <a:latin typeface="Arial" charset="0"/>
              </a:rPr>
              <a:t>– </a:t>
            </a:r>
            <a:r>
              <a:rPr kumimoji="1" lang="en-GB" sz="1197" b="1" dirty="0">
                <a:solidFill>
                  <a:prstClr val="white"/>
                </a:solidFill>
                <a:latin typeface="Arial" charset="0"/>
              </a:rPr>
              <a:t>2031</a:t>
            </a:r>
          </a:p>
          <a:p>
            <a:pPr defTabSz="1042233" eaLnBrk="0" fontAlgn="base" hangingPunct="0">
              <a:spcBef>
                <a:spcPct val="0"/>
              </a:spcBef>
              <a:spcAft>
                <a:spcPts val="228"/>
              </a:spcAft>
            </a:pPr>
            <a:r>
              <a:rPr kumimoji="1" lang="en-GB" sz="1197" dirty="0">
                <a:solidFill>
                  <a:prstClr val="black"/>
                </a:solidFill>
                <a:latin typeface="Arial" charset="0"/>
              </a:rPr>
              <a:t>– 2030</a:t>
            </a:r>
          </a:p>
          <a:p>
            <a:pPr defTabSz="1042233" eaLnBrk="0" fontAlgn="base" hangingPunct="0">
              <a:spcBef>
                <a:spcPct val="0"/>
              </a:spcBef>
              <a:spcAft>
                <a:spcPts val="228"/>
              </a:spcAft>
            </a:pPr>
            <a:r>
              <a:rPr kumimoji="1" lang="en-GB" sz="1197" dirty="0">
                <a:solidFill>
                  <a:prstClr val="black"/>
                </a:solidFill>
                <a:latin typeface="Arial" charset="0"/>
              </a:rPr>
              <a:t>– </a:t>
            </a:r>
            <a:r>
              <a:rPr kumimoji="1" lang="en-GB" sz="1197" b="1" dirty="0">
                <a:solidFill>
                  <a:prstClr val="white"/>
                </a:solidFill>
                <a:latin typeface="Arial" charset="0"/>
              </a:rPr>
              <a:t>2029</a:t>
            </a:r>
          </a:p>
          <a:p>
            <a:pPr defTabSz="1042233" eaLnBrk="0" fontAlgn="base" hangingPunct="0">
              <a:spcBef>
                <a:spcPct val="0"/>
              </a:spcBef>
              <a:spcAft>
                <a:spcPts val="228"/>
              </a:spcAft>
            </a:pPr>
            <a:r>
              <a:rPr kumimoji="1" lang="en-GB" sz="1197" dirty="0">
                <a:solidFill>
                  <a:prstClr val="black"/>
                </a:solidFill>
                <a:latin typeface="Arial" charset="0"/>
              </a:rPr>
              <a:t>– </a:t>
            </a:r>
            <a:r>
              <a:rPr kumimoji="1" lang="en-GB" sz="1197" b="1" dirty="0">
                <a:solidFill>
                  <a:prstClr val="white"/>
                </a:solidFill>
                <a:latin typeface="Arial" charset="0"/>
              </a:rPr>
              <a:t>2028</a:t>
            </a:r>
          </a:p>
          <a:p>
            <a:pPr defTabSz="1042233" eaLnBrk="0" fontAlgn="base" hangingPunct="0">
              <a:spcBef>
                <a:spcPct val="0"/>
              </a:spcBef>
              <a:spcAft>
                <a:spcPts val="228"/>
              </a:spcAft>
            </a:pPr>
            <a:r>
              <a:rPr kumimoji="1" lang="en-GB" sz="1197" dirty="0">
                <a:solidFill>
                  <a:prstClr val="black"/>
                </a:solidFill>
                <a:latin typeface="Arial" charset="0"/>
              </a:rPr>
              <a:t>– </a:t>
            </a:r>
            <a:r>
              <a:rPr kumimoji="1" lang="en-GB" sz="1197" b="1" dirty="0">
                <a:solidFill>
                  <a:prstClr val="white"/>
                </a:solidFill>
                <a:latin typeface="Arial" charset="0"/>
              </a:rPr>
              <a:t>2027</a:t>
            </a:r>
          </a:p>
          <a:p>
            <a:pPr defTabSz="1042233" eaLnBrk="0" fontAlgn="base" hangingPunct="0">
              <a:spcBef>
                <a:spcPct val="0"/>
              </a:spcBef>
              <a:spcAft>
                <a:spcPts val="228"/>
              </a:spcAft>
            </a:pPr>
            <a:r>
              <a:rPr kumimoji="1" lang="en-GB" sz="1197" dirty="0">
                <a:solidFill>
                  <a:prstClr val="black"/>
                </a:solidFill>
                <a:latin typeface="Arial" charset="0"/>
              </a:rPr>
              <a:t>– </a:t>
            </a:r>
            <a:r>
              <a:rPr kumimoji="1" lang="en-GB" sz="1197" b="1" dirty="0">
                <a:solidFill>
                  <a:prstClr val="white"/>
                </a:solidFill>
                <a:latin typeface="Arial" charset="0"/>
              </a:rPr>
              <a:t>2026</a:t>
            </a:r>
          </a:p>
          <a:p>
            <a:pPr defTabSz="1042233" eaLnBrk="0" fontAlgn="base" hangingPunct="0">
              <a:spcBef>
                <a:spcPct val="0"/>
              </a:spcBef>
              <a:spcAft>
                <a:spcPts val="228"/>
              </a:spcAft>
            </a:pPr>
            <a:r>
              <a:rPr kumimoji="1" lang="en-GB" sz="1197" dirty="0">
                <a:solidFill>
                  <a:prstClr val="black"/>
                </a:solidFill>
                <a:latin typeface="Arial" charset="0"/>
              </a:rPr>
              <a:t>– </a:t>
            </a:r>
            <a:r>
              <a:rPr kumimoji="1" lang="en-GB" sz="1197" b="1" dirty="0">
                <a:solidFill>
                  <a:prstClr val="white"/>
                </a:solidFill>
                <a:latin typeface="Arial" charset="0"/>
              </a:rPr>
              <a:t>2025</a:t>
            </a:r>
          </a:p>
        </p:txBody>
      </p:sp>
      <p:sp>
        <p:nvSpPr>
          <p:cNvPr id="106" name="Chevron 105">
            <a:extLst>
              <a:ext uri="{FF2B5EF4-FFF2-40B4-BE49-F238E27FC236}">
                <a16:creationId xmlns:a16="http://schemas.microsoft.com/office/drawing/2014/main" id="{7FA61849-84AB-774E-830E-46773ACD5E77}"/>
              </a:ext>
            </a:extLst>
          </p:cNvPr>
          <p:cNvSpPr/>
          <p:nvPr/>
        </p:nvSpPr>
        <p:spPr>
          <a:xfrm>
            <a:off x="376115" y="4991759"/>
            <a:ext cx="5175287" cy="260566"/>
          </a:xfrm>
          <a:prstGeom prst="chevron">
            <a:avLst/>
          </a:prstGeom>
          <a:gradFill flip="none" rotWithShape="1">
            <a:gsLst>
              <a:gs pos="0">
                <a:srgbClr val="16A117">
                  <a:tint val="66000"/>
                  <a:satMod val="160000"/>
                </a:srgbClr>
              </a:gs>
              <a:gs pos="50000">
                <a:srgbClr val="16A117">
                  <a:tint val="44500"/>
                  <a:satMod val="160000"/>
                </a:srgbClr>
              </a:gs>
              <a:gs pos="100000">
                <a:srgbClr val="16A117">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233" eaLnBrk="0" fontAlgn="base" hangingPunct="0">
              <a:spcBef>
                <a:spcPct val="0"/>
              </a:spcBef>
              <a:spcAft>
                <a:spcPct val="0"/>
              </a:spcAft>
            </a:pPr>
            <a:r>
              <a:rPr kumimoji="1" lang="en-GB" sz="1596" b="1" dirty="0">
                <a:solidFill>
                  <a:prstClr val="black"/>
                </a:solidFill>
                <a:latin typeface="Calibri"/>
              </a:rPr>
              <a:t>FCC Feasibility Study Report</a:t>
            </a:r>
          </a:p>
        </p:txBody>
      </p:sp>
      <p:sp>
        <p:nvSpPr>
          <p:cNvPr id="103" name="TextBox 102">
            <a:extLst>
              <a:ext uri="{FF2B5EF4-FFF2-40B4-BE49-F238E27FC236}">
                <a16:creationId xmlns:a16="http://schemas.microsoft.com/office/drawing/2014/main" id="{B7FE2D4F-E8BC-0246-9BB1-15C1E905BC48}"/>
              </a:ext>
            </a:extLst>
          </p:cNvPr>
          <p:cNvSpPr txBox="1"/>
          <p:nvPr/>
        </p:nvSpPr>
        <p:spPr>
          <a:xfrm>
            <a:off x="4892965" y="215330"/>
            <a:ext cx="652743" cy="5103448"/>
          </a:xfrm>
          <a:prstGeom prst="rect">
            <a:avLst/>
          </a:prstGeom>
          <a:noFill/>
        </p:spPr>
        <p:txBody>
          <a:bodyPr wrap="none" rtlCol="0">
            <a:spAutoFit/>
          </a:bodyPr>
          <a:lstStyle/>
          <a:p>
            <a:pPr defTabSz="1042233" eaLnBrk="0" fontAlgn="base" hangingPunct="0">
              <a:spcBef>
                <a:spcPct val="0"/>
              </a:spcBef>
              <a:spcAft>
                <a:spcPts val="228"/>
              </a:spcAft>
            </a:pPr>
            <a:endParaRPr kumimoji="1" lang="en-GB" sz="1197" dirty="0">
              <a:solidFill>
                <a:prstClr val="black"/>
              </a:solidFill>
              <a:latin typeface="Arial" charset="0"/>
            </a:endParaRPr>
          </a:p>
          <a:p>
            <a:pPr defTabSz="1042233" eaLnBrk="0" fontAlgn="base" hangingPunct="0">
              <a:spcBef>
                <a:spcPct val="0"/>
              </a:spcBef>
              <a:spcAft>
                <a:spcPts val="228"/>
              </a:spcAft>
            </a:pPr>
            <a:r>
              <a:rPr kumimoji="1" lang="en-GB" sz="1197" dirty="0">
                <a:solidFill>
                  <a:prstClr val="black"/>
                </a:solidFill>
                <a:latin typeface="Arial" charset="0"/>
              </a:rPr>
              <a:t>2047 –</a:t>
            </a:r>
          </a:p>
          <a:p>
            <a:pPr defTabSz="1042233" eaLnBrk="0" fontAlgn="base" hangingPunct="0">
              <a:spcBef>
                <a:spcPct val="0"/>
              </a:spcBef>
              <a:spcAft>
                <a:spcPts val="228"/>
              </a:spcAft>
            </a:pPr>
            <a:r>
              <a:rPr kumimoji="1" lang="en-GB" sz="1197" dirty="0">
                <a:solidFill>
                  <a:prstClr val="black"/>
                </a:solidFill>
                <a:latin typeface="Arial" charset="0"/>
              </a:rPr>
              <a:t>2046 –</a:t>
            </a:r>
          </a:p>
          <a:p>
            <a:pPr defTabSz="1042233" eaLnBrk="0" fontAlgn="base" hangingPunct="0">
              <a:spcBef>
                <a:spcPct val="0"/>
              </a:spcBef>
              <a:spcAft>
                <a:spcPts val="228"/>
              </a:spcAft>
            </a:pPr>
            <a:r>
              <a:rPr kumimoji="1" lang="en-GB" sz="1197" b="1" dirty="0">
                <a:solidFill>
                  <a:prstClr val="white"/>
                </a:solidFill>
                <a:latin typeface="Arial" charset="0"/>
              </a:rPr>
              <a:t>2045</a:t>
            </a:r>
            <a:r>
              <a:rPr kumimoji="1" lang="en-GB" sz="1197" dirty="0">
                <a:solidFill>
                  <a:prstClr val="black"/>
                </a:solidFill>
                <a:latin typeface="Arial" charset="0"/>
              </a:rPr>
              <a:t> –</a:t>
            </a:r>
          </a:p>
          <a:p>
            <a:pPr defTabSz="1042233" eaLnBrk="0" fontAlgn="base" hangingPunct="0">
              <a:spcBef>
                <a:spcPct val="0"/>
              </a:spcBef>
              <a:spcAft>
                <a:spcPts val="228"/>
              </a:spcAft>
            </a:pPr>
            <a:r>
              <a:rPr kumimoji="1" lang="en-GB" sz="1197" dirty="0">
                <a:solidFill>
                  <a:prstClr val="black"/>
                </a:solidFill>
                <a:latin typeface="Arial" charset="0"/>
              </a:rPr>
              <a:t>2044 –</a:t>
            </a:r>
          </a:p>
          <a:p>
            <a:pPr defTabSz="1042233" eaLnBrk="0" fontAlgn="base" hangingPunct="0">
              <a:spcBef>
                <a:spcPct val="0"/>
              </a:spcBef>
              <a:spcAft>
                <a:spcPts val="228"/>
              </a:spcAft>
            </a:pPr>
            <a:r>
              <a:rPr kumimoji="1" lang="en-GB" sz="1197" dirty="0">
                <a:solidFill>
                  <a:prstClr val="black"/>
                </a:solidFill>
                <a:latin typeface="Arial" charset="0"/>
              </a:rPr>
              <a:t>2043 –</a:t>
            </a:r>
          </a:p>
          <a:p>
            <a:pPr defTabSz="1042233" eaLnBrk="0" fontAlgn="base" hangingPunct="0">
              <a:spcBef>
                <a:spcPct val="0"/>
              </a:spcBef>
              <a:spcAft>
                <a:spcPts val="228"/>
              </a:spcAft>
            </a:pPr>
            <a:r>
              <a:rPr kumimoji="1" lang="en-GB" sz="1197" dirty="0">
                <a:solidFill>
                  <a:prstClr val="black"/>
                </a:solidFill>
                <a:latin typeface="Arial" charset="0"/>
              </a:rPr>
              <a:t>2042 –</a:t>
            </a:r>
          </a:p>
          <a:p>
            <a:pPr defTabSz="1042233" eaLnBrk="0" fontAlgn="base" hangingPunct="0">
              <a:spcBef>
                <a:spcPct val="0"/>
              </a:spcBef>
              <a:spcAft>
                <a:spcPts val="228"/>
              </a:spcAft>
            </a:pPr>
            <a:r>
              <a:rPr kumimoji="1" lang="en-GB" sz="1197" b="1" dirty="0">
                <a:solidFill>
                  <a:prstClr val="white"/>
                </a:solidFill>
                <a:latin typeface="Arial" charset="0"/>
              </a:rPr>
              <a:t>2041</a:t>
            </a:r>
            <a:r>
              <a:rPr kumimoji="1" lang="en-GB" sz="1197" dirty="0">
                <a:solidFill>
                  <a:prstClr val="black"/>
                </a:solidFill>
                <a:latin typeface="Arial" charset="0"/>
              </a:rPr>
              <a:t> –</a:t>
            </a:r>
          </a:p>
          <a:p>
            <a:pPr defTabSz="1042233" eaLnBrk="0" fontAlgn="base" hangingPunct="0">
              <a:spcBef>
                <a:spcPct val="0"/>
              </a:spcBef>
              <a:spcAft>
                <a:spcPts val="228"/>
              </a:spcAft>
            </a:pPr>
            <a:r>
              <a:rPr kumimoji="1" lang="en-GB" sz="1197" b="1" dirty="0">
                <a:solidFill>
                  <a:prstClr val="white"/>
                </a:solidFill>
                <a:latin typeface="Arial" charset="0"/>
              </a:rPr>
              <a:t>2040</a:t>
            </a:r>
            <a:r>
              <a:rPr kumimoji="1" lang="en-GB" sz="1197" dirty="0">
                <a:solidFill>
                  <a:prstClr val="black"/>
                </a:solidFill>
                <a:latin typeface="Arial" charset="0"/>
              </a:rPr>
              <a:t> –</a:t>
            </a:r>
          </a:p>
          <a:p>
            <a:pPr defTabSz="1042233" eaLnBrk="0" fontAlgn="base" hangingPunct="0">
              <a:spcBef>
                <a:spcPct val="0"/>
              </a:spcBef>
              <a:spcAft>
                <a:spcPts val="228"/>
              </a:spcAft>
            </a:pPr>
            <a:r>
              <a:rPr kumimoji="1" lang="en-GB" sz="1197" dirty="0">
                <a:solidFill>
                  <a:prstClr val="black"/>
                </a:solidFill>
                <a:latin typeface="Arial" charset="0"/>
              </a:rPr>
              <a:t>2039 –</a:t>
            </a:r>
          </a:p>
          <a:p>
            <a:pPr defTabSz="1042233" eaLnBrk="0" fontAlgn="base" hangingPunct="0">
              <a:spcBef>
                <a:spcPct val="0"/>
              </a:spcBef>
              <a:spcAft>
                <a:spcPts val="228"/>
              </a:spcAft>
            </a:pPr>
            <a:r>
              <a:rPr kumimoji="1" lang="en-GB" sz="1197" b="1" dirty="0">
                <a:solidFill>
                  <a:prstClr val="white"/>
                </a:solidFill>
                <a:latin typeface="Arial" charset="0"/>
              </a:rPr>
              <a:t>2038</a:t>
            </a:r>
            <a:r>
              <a:rPr kumimoji="1" lang="en-GB" sz="1197" dirty="0">
                <a:solidFill>
                  <a:prstClr val="black"/>
                </a:solidFill>
                <a:latin typeface="Arial" charset="0"/>
              </a:rPr>
              <a:t> –</a:t>
            </a:r>
          </a:p>
          <a:p>
            <a:pPr defTabSz="1042233" eaLnBrk="0" fontAlgn="base" hangingPunct="0">
              <a:spcBef>
                <a:spcPct val="0"/>
              </a:spcBef>
              <a:spcAft>
                <a:spcPts val="228"/>
              </a:spcAft>
            </a:pPr>
            <a:r>
              <a:rPr kumimoji="1" lang="en-GB" sz="1197" dirty="0">
                <a:solidFill>
                  <a:prstClr val="black"/>
                </a:solidFill>
                <a:latin typeface="Arial" charset="0"/>
              </a:rPr>
              <a:t>2037 –</a:t>
            </a:r>
          </a:p>
          <a:p>
            <a:pPr defTabSz="1042233" eaLnBrk="0" fontAlgn="base" hangingPunct="0">
              <a:spcBef>
                <a:spcPct val="0"/>
              </a:spcBef>
              <a:spcAft>
                <a:spcPts val="228"/>
              </a:spcAft>
            </a:pPr>
            <a:r>
              <a:rPr kumimoji="1" lang="en-GB" sz="1197" b="1" dirty="0">
                <a:solidFill>
                  <a:prstClr val="white"/>
                </a:solidFill>
                <a:latin typeface="Arial" charset="0"/>
              </a:rPr>
              <a:t>2036</a:t>
            </a:r>
            <a:r>
              <a:rPr kumimoji="1" lang="en-GB" sz="1197" dirty="0">
                <a:solidFill>
                  <a:prstClr val="black"/>
                </a:solidFill>
                <a:latin typeface="Arial" charset="0"/>
              </a:rPr>
              <a:t> –</a:t>
            </a:r>
          </a:p>
          <a:p>
            <a:pPr defTabSz="1042233" eaLnBrk="0" fontAlgn="base" hangingPunct="0">
              <a:spcBef>
                <a:spcPct val="0"/>
              </a:spcBef>
              <a:spcAft>
                <a:spcPts val="228"/>
              </a:spcAft>
            </a:pPr>
            <a:r>
              <a:rPr kumimoji="1" lang="en-GB" sz="1197" b="1" dirty="0">
                <a:solidFill>
                  <a:prstClr val="white"/>
                </a:solidFill>
                <a:latin typeface="Arial" charset="0"/>
              </a:rPr>
              <a:t>2035</a:t>
            </a:r>
            <a:r>
              <a:rPr kumimoji="1" lang="en-GB" sz="1197" dirty="0">
                <a:solidFill>
                  <a:prstClr val="black"/>
                </a:solidFill>
                <a:latin typeface="Arial" charset="0"/>
              </a:rPr>
              <a:t> –</a:t>
            </a:r>
          </a:p>
          <a:p>
            <a:pPr defTabSz="1042233" eaLnBrk="0" fontAlgn="base" hangingPunct="0">
              <a:spcBef>
                <a:spcPct val="0"/>
              </a:spcBef>
              <a:spcAft>
                <a:spcPts val="228"/>
              </a:spcAft>
            </a:pPr>
            <a:r>
              <a:rPr kumimoji="1" lang="en-GB" sz="1197" dirty="0">
                <a:solidFill>
                  <a:prstClr val="black"/>
                </a:solidFill>
                <a:latin typeface="Arial" charset="0"/>
              </a:rPr>
              <a:t>2034 –</a:t>
            </a:r>
          </a:p>
          <a:p>
            <a:pPr defTabSz="1042233" eaLnBrk="0" fontAlgn="base" hangingPunct="0">
              <a:spcBef>
                <a:spcPct val="0"/>
              </a:spcBef>
              <a:spcAft>
                <a:spcPts val="228"/>
              </a:spcAft>
            </a:pPr>
            <a:r>
              <a:rPr kumimoji="1" lang="en-GB" sz="1197" dirty="0">
                <a:solidFill>
                  <a:prstClr val="black"/>
                </a:solidFill>
                <a:latin typeface="Arial" charset="0"/>
              </a:rPr>
              <a:t>2033 –</a:t>
            </a:r>
          </a:p>
          <a:p>
            <a:pPr defTabSz="1042233" eaLnBrk="0" fontAlgn="base" hangingPunct="0">
              <a:spcBef>
                <a:spcPct val="0"/>
              </a:spcBef>
              <a:spcAft>
                <a:spcPts val="228"/>
              </a:spcAft>
            </a:pPr>
            <a:r>
              <a:rPr kumimoji="1" lang="en-GB" sz="1197" dirty="0">
                <a:solidFill>
                  <a:prstClr val="black"/>
                </a:solidFill>
                <a:latin typeface="Arial" charset="0"/>
              </a:rPr>
              <a:t>2032 –</a:t>
            </a:r>
          </a:p>
          <a:p>
            <a:pPr defTabSz="1042233" eaLnBrk="0" fontAlgn="base" hangingPunct="0">
              <a:spcBef>
                <a:spcPct val="0"/>
              </a:spcBef>
              <a:spcAft>
                <a:spcPts val="228"/>
              </a:spcAft>
            </a:pPr>
            <a:r>
              <a:rPr kumimoji="1" lang="en-GB" sz="1197" dirty="0">
                <a:solidFill>
                  <a:prstClr val="black"/>
                </a:solidFill>
                <a:latin typeface="Arial" charset="0"/>
              </a:rPr>
              <a:t>2031 –</a:t>
            </a:r>
          </a:p>
          <a:p>
            <a:pPr defTabSz="1042233" eaLnBrk="0" fontAlgn="base" hangingPunct="0">
              <a:spcBef>
                <a:spcPct val="0"/>
              </a:spcBef>
              <a:spcAft>
                <a:spcPts val="228"/>
              </a:spcAft>
            </a:pPr>
            <a:r>
              <a:rPr kumimoji="1" lang="en-GB" sz="1197" dirty="0">
                <a:solidFill>
                  <a:prstClr val="black"/>
                </a:solidFill>
                <a:latin typeface="Arial" charset="0"/>
              </a:rPr>
              <a:t>2030 –</a:t>
            </a:r>
          </a:p>
          <a:p>
            <a:pPr defTabSz="1042233" eaLnBrk="0" fontAlgn="base" hangingPunct="0">
              <a:spcBef>
                <a:spcPct val="0"/>
              </a:spcBef>
              <a:spcAft>
                <a:spcPts val="228"/>
              </a:spcAft>
            </a:pPr>
            <a:r>
              <a:rPr kumimoji="1" lang="en-GB" sz="1197" b="1" dirty="0">
                <a:solidFill>
                  <a:prstClr val="white"/>
                </a:solidFill>
                <a:latin typeface="Arial" charset="0"/>
              </a:rPr>
              <a:t>2029</a:t>
            </a:r>
            <a:r>
              <a:rPr kumimoji="1" lang="en-GB" sz="1197" dirty="0">
                <a:solidFill>
                  <a:prstClr val="black"/>
                </a:solidFill>
                <a:latin typeface="Arial" charset="0"/>
              </a:rPr>
              <a:t> –</a:t>
            </a:r>
          </a:p>
          <a:p>
            <a:pPr defTabSz="1042233" eaLnBrk="0" fontAlgn="base" hangingPunct="0">
              <a:spcBef>
                <a:spcPct val="0"/>
              </a:spcBef>
              <a:spcAft>
                <a:spcPts val="228"/>
              </a:spcAft>
            </a:pPr>
            <a:r>
              <a:rPr kumimoji="1" lang="en-GB" sz="1197" b="1" dirty="0">
                <a:solidFill>
                  <a:prstClr val="white"/>
                </a:solidFill>
                <a:latin typeface="Arial" charset="0"/>
              </a:rPr>
              <a:t>2028</a:t>
            </a:r>
            <a:r>
              <a:rPr kumimoji="1" lang="en-GB" sz="1197" dirty="0">
                <a:solidFill>
                  <a:prstClr val="black"/>
                </a:solidFill>
                <a:latin typeface="Arial" charset="0"/>
              </a:rPr>
              <a:t> –</a:t>
            </a:r>
          </a:p>
          <a:p>
            <a:pPr defTabSz="1042233" eaLnBrk="0" fontAlgn="base" hangingPunct="0">
              <a:spcBef>
                <a:spcPct val="0"/>
              </a:spcBef>
              <a:spcAft>
                <a:spcPts val="228"/>
              </a:spcAft>
            </a:pPr>
            <a:r>
              <a:rPr kumimoji="1" lang="en-GB" sz="1197" dirty="0">
                <a:solidFill>
                  <a:prstClr val="black"/>
                </a:solidFill>
                <a:latin typeface="Arial" charset="0"/>
              </a:rPr>
              <a:t>2027 –</a:t>
            </a:r>
          </a:p>
          <a:p>
            <a:pPr defTabSz="1042233" eaLnBrk="0" fontAlgn="base" hangingPunct="0">
              <a:spcBef>
                <a:spcPct val="0"/>
              </a:spcBef>
              <a:spcAft>
                <a:spcPts val="228"/>
              </a:spcAft>
            </a:pPr>
            <a:r>
              <a:rPr kumimoji="1" lang="en-GB" sz="1197" b="1" dirty="0">
                <a:solidFill>
                  <a:prstClr val="white"/>
                </a:solidFill>
                <a:latin typeface="Arial" charset="0"/>
              </a:rPr>
              <a:t>2026</a:t>
            </a:r>
            <a:r>
              <a:rPr kumimoji="1" lang="en-GB" sz="1197" dirty="0">
                <a:solidFill>
                  <a:prstClr val="black"/>
                </a:solidFill>
                <a:latin typeface="Arial" charset="0"/>
              </a:rPr>
              <a:t> –</a:t>
            </a:r>
          </a:p>
          <a:p>
            <a:pPr defTabSz="1042233" eaLnBrk="0" fontAlgn="base" hangingPunct="0">
              <a:spcBef>
                <a:spcPct val="0"/>
              </a:spcBef>
              <a:spcAft>
                <a:spcPts val="228"/>
              </a:spcAft>
            </a:pPr>
            <a:r>
              <a:rPr kumimoji="1" lang="en-GB" sz="1197" b="1" dirty="0">
                <a:solidFill>
                  <a:prstClr val="white"/>
                </a:solidFill>
                <a:latin typeface="Arial" charset="0"/>
              </a:rPr>
              <a:t>2025</a:t>
            </a:r>
            <a:r>
              <a:rPr kumimoji="1" lang="en-GB" sz="1197" dirty="0">
                <a:solidFill>
                  <a:prstClr val="black"/>
                </a:solidFill>
                <a:latin typeface="Arial" charset="0"/>
              </a:rPr>
              <a:t> –</a:t>
            </a:r>
          </a:p>
        </p:txBody>
      </p:sp>
    </p:spTree>
    <p:extLst>
      <p:ext uri="{BB962C8B-B14F-4D97-AF65-F5344CB8AC3E}">
        <p14:creationId xmlns:p14="http://schemas.microsoft.com/office/powerpoint/2010/main" val="1726090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75A56-0A86-CAD3-87E2-A5A25C9258E1}"/>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Arial"/>
                <a:ea typeface="+mj-ea"/>
                <a:cs typeface="+mj-cs"/>
              </a:rPr>
              <a:t> </a:t>
            </a:r>
            <a:r>
              <a:rPr lang="en-US" kern="0" dirty="0">
                <a:latin typeface="Arial"/>
              </a:rPr>
              <a:t>S</a:t>
            </a:r>
            <a:r>
              <a:rPr kumimoji="0" lang="en-US" sz="3600" b="1" i="0" u="none" strike="noStrike" kern="0" cap="none" spc="0" normalizeH="0" baseline="0" noProof="0" dirty="0" err="1">
                <a:ln>
                  <a:noFill/>
                </a:ln>
                <a:solidFill>
                  <a:srgbClr val="FFFF00"/>
                </a:solidFill>
                <a:effectLst/>
                <a:uLnTx/>
                <a:uFillTx/>
                <a:latin typeface="Arial"/>
                <a:ea typeface="+mj-ea"/>
                <a:cs typeface="+mj-cs"/>
              </a:rPr>
              <a:t>ummary</a:t>
            </a:r>
            <a:endParaRPr kumimoji="0" lang="en-US" sz="3000" b="1" i="0" u="none" strike="noStrike" kern="0" cap="none" spc="0" normalizeH="0" baseline="0" noProof="0" dirty="0">
              <a:ln>
                <a:noFill/>
              </a:ln>
              <a:solidFill>
                <a:srgbClr val="FFFF00"/>
              </a:solidFill>
              <a:effectLst/>
              <a:uLnTx/>
              <a:uFillTx/>
              <a:latin typeface="Arial"/>
              <a:ea typeface="+mj-ea"/>
              <a:cs typeface="Arial" panose="020B0604020202020204" pitchFamily="34" charset="0"/>
            </a:endParaRPr>
          </a:p>
        </p:txBody>
      </p:sp>
      <p:pic>
        <p:nvPicPr>
          <p:cNvPr id="3" name="Picture 2" descr="A picture containing icon&#10;&#10;Description automatically generated">
            <a:extLst>
              <a:ext uri="{FF2B5EF4-FFF2-40B4-BE49-F238E27FC236}">
                <a16:creationId xmlns:a16="http://schemas.microsoft.com/office/drawing/2014/main" id="{21BF67DE-9B1F-D81E-C068-A28AA472A6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4" name="Content Placeholder 4">
            <a:extLst>
              <a:ext uri="{FF2B5EF4-FFF2-40B4-BE49-F238E27FC236}">
                <a16:creationId xmlns:a16="http://schemas.microsoft.com/office/drawing/2014/main" id="{199AB909-DA1E-CBAE-4482-D461E74A0255}"/>
              </a:ext>
            </a:extLst>
          </p:cNvPr>
          <p:cNvSpPr txBox="1">
            <a:spLocks/>
          </p:cNvSpPr>
          <p:nvPr/>
        </p:nvSpPr>
        <p:spPr>
          <a:xfrm>
            <a:off x="596348" y="880188"/>
            <a:ext cx="11380303" cy="46384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Clr>
                <a:srgbClr val="0C377B"/>
              </a:buClr>
              <a:buFont typeface="Arial" panose="020B0604020202020204" pitchFamily="34" charset="0"/>
              <a:buNone/>
            </a:pPr>
            <a:endParaRPr lang="en-GB" sz="3200" b="1" dirty="0">
              <a:solidFill>
                <a:srgbClr val="002060"/>
              </a:solidFill>
            </a:endParaRPr>
          </a:p>
        </p:txBody>
      </p:sp>
      <p:sp>
        <p:nvSpPr>
          <p:cNvPr id="5" name="Text Placeholder 3">
            <a:extLst>
              <a:ext uri="{FF2B5EF4-FFF2-40B4-BE49-F238E27FC236}">
                <a16:creationId xmlns:a16="http://schemas.microsoft.com/office/drawing/2014/main" id="{682A74DF-C8E1-953F-739D-AFF7F5340F76}"/>
              </a:ext>
            </a:extLst>
          </p:cNvPr>
          <p:cNvSpPr txBox="1">
            <a:spLocks/>
          </p:cNvSpPr>
          <p:nvPr/>
        </p:nvSpPr>
        <p:spPr>
          <a:xfrm>
            <a:off x="11929" y="768027"/>
            <a:ext cx="12180071" cy="5184576"/>
          </a:xfrm>
          <a:prstGeom prst="rect">
            <a:avLst/>
          </a:prstGeom>
        </p:spPr>
        <p:txBody>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42891" indent="-342891" defTabSz="457189">
              <a:spcBef>
                <a:spcPts val="600"/>
              </a:spcBef>
              <a:buFont typeface="Arial" panose="020B0604020202020204" pitchFamily="34" charset="0"/>
              <a:buChar char="•"/>
            </a:pPr>
            <a:r>
              <a:rPr lang="en-US" sz="2800" b="1" dirty="0">
                <a:solidFill>
                  <a:srgbClr val="115CA9"/>
                </a:solidFill>
                <a:latin typeface="Calibri"/>
              </a:rPr>
              <a:t>FCC-</a:t>
            </a:r>
            <a:r>
              <a:rPr lang="en-US" sz="2800" b="1" dirty="0" err="1">
                <a:solidFill>
                  <a:srgbClr val="115CA9"/>
                </a:solidFill>
                <a:latin typeface="Calibri"/>
              </a:rPr>
              <a:t>ee</a:t>
            </a:r>
            <a:r>
              <a:rPr lang="en-US" sz="2800" b="1" dirty="0">
                <a:solidFill>
                  <a:srgbClr val="115CA9"/>
                </a:solidFill>
                <a:latin typeface="Calibri"/>
              </a:rPr>
              <a:t> fills the need for a highest precision EW/Higgs factory</a:t>
            </a:r>
          </a:p>
          <a:p>
            <a:pPr marL="342891" indent="-342891" defTabSz="457189">
              <a:spcBef>
                <a:spcPts val="600"/>
              </a:spcBef>
              <a:buFont typeface="Arial" panose="020B0604020202020204" pitchFamily="34" charset="0"/>
              <a:buChar char="•"/>
            </a:pPr>
            <a:r>
              <a:rPr lang="en-US" sz="2800" b="1" dirty="0">
                <a:solidFill>
                  <a:srgbClr val="115CA9"/>
                </a:solidFill>
                <a:latin typeface="Calibri"/>
              </a:rPr>
              <a:t>Provides highest luminosity at Z, W and H@240 GeV of all proposed factories</a:t>
            </a:r>
            <a:endParaRPr lang="en-US" sz="2800" b="1" dirty="0">
              <a:solidFill>
                <a:prstClr val="black"/>
              </a:solidFill>
              <a:latin typeface="Calibri"/>
            </a:endParaRPr>
          </a:p>
          <a:p>
            <a:pPr marL="342891" indent="-342891" defTabSz="457189">
              <a:spcBef>
                <a:spcPts val="600"/>
              </a:spcBef>
              <a:buFont typeface="Arial" panose="020B0604020202020204" pitchFamily="34" charset="0"/>
              <a:buChar char="•"/>
            </a:pPr>
            <a:r>
              <a:rPr lang="en-GB" sz="2800" b="1" dirty="0">
                <a:solidFill>
                  <a:srgbClr val="115CA9"/>
                </a:solidFill>
                <a:latin typeface="Calibri"/>
              </a:rPr>
              <a:t>Based on 60 years of experience with circular </a:t>
            </a:r>
            <a:r>
              <a:rPr lang="en-GB" sz="2800" b="1" dirty="0" err="1">
                <a:solidFill>
                  <a:srgbClr val="115CA9"/>
                </a:solidFill>
                <a:latin typeface="Calibri"/>
              </a:rPr>
              <a:t>e</a:t>
            </a:r>
            <a:r>
              <a:rPr lang="en-GB" sz="2800" b="1" baseline="30000" dirty="0" err="1">
                <a:solidFill>
                  <a:srgbClr val="115CA9"/>
                </a:solidFill>
                <a:latin typeface="Calibri"/>
              </a:rPr>
              <a:t>+</a:t>
            </a:r>
            <a:r>
              <a:rPr lang="en-GB" sz="2800" b="1" dirty="0" err="1">
                <a:solidFill>
                  <a:srgbClr val="115CA9"/>
                </a:solidFill>
                <a:latin typeface="Calibri"/>
              </a:rPr>
              <a:t>e</a:t>
            </a:r>
            <a:r>
              <a:rPr lang="en-GB" sz="2800" b="1" baseline="30000" dirty="0">
                <a:solidFill>
                  <a:srgbClr val="115CA9"/>
                </a:solidFill>
                <a:latin typeface="Calibri"/>
              </a:rPr>
              <a:t>-</a:t>
            </a:r>
            <a:r>
              <a:rPr lang="en-GB" sz="2800" b="1" dirty="0">
                <a:solidFill>
                  <a:srgbClr val="115CA9"/>
                </a:solidFill>
                <a:latin typeface="Calibri"/>
              </a:rPr>
              <a:t> colliders, some of which currently in operation, hence no need for a large demonstrator facility</a:t>
            </a:r>
          </a:p>
          <a:p>
            <a:pPr marL="914377" lvl="1" indent="-457189" defTabSz="457189">
              <a:spcBef>
                <a:spcPts val="600"/>
              </a:spcBef>
              <a:buFont typeface="Courier New" panose="02070309020205020404" pitchFamily="49" charset="0"/>
              <a:buChar char="o"/>
            </a:pPr>
            <a:r>
              <a:rPr lang="en-US" sz="2400" dirty="0">
                <a:solidFill>
                  <a:prstClr val="black"/>
                </a:solidFill>
                <a:latin typeface="Calibri"/>
              </a:rPr>
              <a:t>R&amp;D on components focused on improved performance, increased efficiency, industrialization, cost aspects, </a:t>
            </a:r>
            <a:r>
              <a:rPr lang="en-GB" sz="2400" dirty="0">
                <a:solidFill>
                  <a:prstClr val="black"/>
                </a:solidFill>
                <a:latin typeface="Calibri"/>
              </a:rPr>
              <a:t>sustainability and minimizing environmental impact</a:t>
            </a:r>
          </a:p>
          <a:p>
            <a:pPr marL="914377" lvl="1" indent="-457189" defTabSz="457189">
              <a:spcBef>
                <a:spcPts val="600"/>
              </a:spcBef>
              <a:buFont typeface="Courier New" panose="02070309020205020404" pitchFamily="49" charset="0"/>
              <a:buChar char="o"/>
            </a:pPr>
            <a:r>
              <a:rPr lang="en-GB" sz="2400" dirty="0">
                <a:solidFill>
                  <a:prstClr val="black"/>
                </a:solidFill>
                <a:latin typeface="Calibri"/>
              </a:rPr>
              <a:t>R&amp;D timelines are consistent with construction in 2030’s</a:t>
            </a:r>
            <a:endParaRPr lang="en-US" sz="2400" dirty="0">
              <a:solidFill>
                <a:prstClr val="black"/>
              </a:solidFill>
              <a:latin typeface="Calibri"/>
            </a:endParaRPr>
          </a:p>
          <a:p>
            <a:pPr marL="342891" indent="-342891" defTabSz="457189">
              <a:spcBef>
                <a:spcPts val="600"/>
              </a:spcBef>
              <a:buFont typeface="Arial" panose="020B0604020202020204" pitchFamily="34" charset="0"/>
              <a:buChar char="•"/>
            </a:pPr>
            <a:r>
              <a:rPr lang="en-GB" sz="2800" b="1" dirty="0">
                <a:solidFill>
                  <a:srgbClr val="115CA9"/>
                </a:solidFill>
                <a:latin typeface="Calibri"/>
              </a:rPr>
              <a:t>FCC uses current CERN infrastructure; FCC-hh will reuse FCC-ee infrastructure</a:t>
            </a:r>
            <a:endParaRPr lang="en-US" sz="2800" b="1" dirty="0">
              <a:solidFill>
                <a:srgbClr val="115CA9"/>
              </a:solidFill>
              <a:latin typeface="Calibri"/>
            </a:endParaRPr>
          </a:p>
          <a:p>
            <a:pPr marL="342891" indent="-342891" defTabSz="457189">
              <a:spcBef>
                <a:spcPts val="600"/>
              </a:spcBef>
              <a:buFont typeface="Arial" panose="020B0604020202020204" pitchFamily="34" charset="0"/>
              <a:buChar char="•"/>
            </a:pPr>
            <a:r>
              <a:rPr lang="en-US" sz="2800" b="1" dirty="0">
                <a:solidFill>
                  <a:srgbClr val="115CA9"/>
                </a:solidFill>
                <a:latin typeface="Calibri"/>
              </a:rPr>
              <a:t>FCC integrated program offers long-term vision for global HEP at precision and energy frontiers, interlinked with large-scale advanced technology R&amp;D programs</a:t>
            </a:r>
          </a:p>
          <a:p>
            <a:pPr marL="910777" lvl="1" indent="-457189" defTabSz="457189">
              <a:spcBef>
                <a:spcPts val="600"/>
              </a:spcBef>
              <a:buFont typeface="Courier New" panose="02070309020205020404" pitchFamily="49" charset="0"/>
              <a:buChar char="o"/>
            </a:pPr>
            <a:r>
              <a:rPr lang="en-US" sz="2400" dirty="0">
                <a:solidFill>
                  <a:srgbClr val="0F124A"/>
                </a:solidFill>
                <a:latin typeface="Calibri"/>
              </a:rPr>
              <a:t>FCC-ee, FCC-hh hadron collider (100 </a:t>
            </a:r>
            <a:r>
              <a:rPr lang="en-US" sz="2400" dirty="0" err="1">
                <a:solidFill>
                  <a:srgbClr val="0F124A"/>
                </a:solidFill>
                <a:latin typeface="Calibri"/>
              </a:rPr>
              <a:t>TeV</a:t>
            </a:r>
            <a:r>
              <a:rPr lang="en-US" sz="2400" dirty="0">
                <a:solidFill>
                  <a:srgbClr val="0F124A"/>
                </a:solidFill>
                <a:latin typeface="Calibri"/>
              </a:rPr>
              <a:t> pp, AA), FCC-eh option, …</a:t>
            </a:r>
          </a:p>
          <a:p>
            <a:pPr marL="342891" indent="-342891" defTabSz="457189">
              <a:spcBef>
                <a:spcPts val="600"/>
              </a:spcBef>
              <a:buFont typeface="Arial" panose="020B0604020202020204" pitchFamily="34" charset="0"/>
              <a:buChar char="•"/>
            </a:pPr>
            <a:r>
              <a:rPr lang="en-US" sz="2800" b="1" dirty="0">
                <a:solidFill>
                  <a:srgbClr val="115CA9"/>
                </a:solidFill>
                <a:latin typeface="Calibri"/>
              </a:rPr>
              <a:t>Many opportunities to engage in the program!</a:t>
            </a:r>
          </a:p>
          <a:p>
            <a:pPr marL="453588" lvl="1" indent="0" defTabSz="457189">
              <a:spcBef>
                <a:spcPts val="600"/>
              </a:spcBef>
              <a:buNone/>
            </a:pPr>
            <a:endParaRPr lang="en-US" sz="2400" dirty="0">
              <a:solidFill>
                <a:schemeClr val="bg2">
                  <a:lumMod val="50000"/>
                </a:schemeClr>
              </a:solidFill>
              <a:latin typeface="Calibri"/>
            </a:endParaRPr>
          </a:p>
        </p:txBody>
      </p:sp>
    </p:spTree>
    <p:extLst>
      <p:ext uri="{BB962C8B-B14F-4D97-AF65-F5344CB8AC3E}">
        <p14:creationId xmlns:p14="http://schemas.microsoft.com/office/powerpoint/2010/main" val="1952749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AFBB0-5730-660C-4DFE-45F3E794FC4F}"/>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en-US" dirty="0">
                <a:latin typeface="Arial"/>
              </a:rPr>
              <a:t>                     </a:t>
            </a:r>
            <a:r>
              <a:rPr kumimoji="0" lang="en-US" sz="3600" b="1" i="0" u="none" strike="noStrike" kern="0" cap="none" spc="0" normalizeH="0" baseline="0" noProof="0" dirty="0">
                <a:ln>
                  <a:noFill/>
                </a:ln>
                <a:solidFill>
                  <a:srgbClr val="FFFF00"/>
                </a:solidFill>
                <a:effectLst/>
                <a:uLnTx/>
                <a:uFillTx/>
                <a:latin typeface="Arial"/>
                <a:ea typeface="+mj-ea"/>
                <a:cs typeface="+mj-cs"/>
              </a:rPr>
              <a:t>FCC Week 2023</a:t>
            </a:r>
            <a:endParaRPr kumimoji="0" lang="en-GB" sz="3600" b="1" i="0" u="none" strike="noStrike" kern="1200" cap="none" spc="0" normalizeH="0" baseline="0" noProof="0" dirty="0">
              <a:ln>
                <a:noFill/>
              </a:ln>
              <a:solidFill>
                <a:srgbClr val="FFFF00"/>
              </a:solidFill>
              <a:effectLst/>
              <a:uLnTx/>
              <a:uFillTx/>
              <a:latin typeface="Arial"/>
              <a:ea typeface="+mj-ea"/>
              <a:cs typeface="+mj-cs"/>
            </a:endParaRPr>
          </a:p>
        </p:txBody>
      </p:sp>
      <p:pic>
        <p:nvPicPr>
          <p:cNvPr id="3" name="Picture 2" descr="A picture containing icon&#10;&#10;Description automatically generated">
            <a:extLst>
              <a:ext uri="{FF2B5EF4-FFF2-40B4-BE49-F238E27FC236}">
                <a16:creationId xmlns:a16="http://schemas.microsoft.com/office/drawing/2014/main" id="{4AC820B1-D0FB-594C-3526-9409A3535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5" name="Picture 4">
            <a:extLst>
              <a:ext uri="{FF2B5EF4-FFF2-40B4-BE49-F238E27FC236}">
                <a16:creationId xmlns:a16="http://schemas.microsoft.com/office/drawing/2014/main" id="{9C22A12D-90CD-E1D9-5777-C8512A349FAC}"/>
              </a:ext>
            </a:extLst>
          </p:cNvPr>
          <p:cNvPicPr>
            <a:picLocks noChangeAspect="1"/>
          </p:cNvPicPr>
          <p:nvPr/>
        </p:nvPicPr>
        <p:blipFill>
          <a:blip r:embed="rId3"/>
          <a:stretch>
            <a:fillRect/>
          </a:stretch>
        </p:blipFill>
        <p:spPr>
          <a:xfrm>
            <a:off x="7448070" y="-36512"/>
            <a:ext cx="4861579" cy="6858000"/>
          </a:xfrm>
          <a:prstGeom prst="rect">
            <a:avLst/>
          </a:prstGeom>
        </p:spPr>
      </p:pic>
      <p:sp>
        <p:nvSpPr>
          <p:cNvPr id="7" name="TextBox 6">
            <a:extLst>
              <a:ext uri="{FF2B5EF4-FFF2-40B4-BE49-F238E27FC236}">
                <a16:creationId xmlns:a16="http://schemas.microsoft.com/office/drawing/2014/main" id="{7356A55B-E702-7AED-1B80-D33F468BEAD7}"/>
              </a:ext>
            </a:extLst>
          </p:cNvPr>
          <p:cNvSpPr txBox="1"/>
          <p:nvPr/>
        </p:nvSpPr>
        <p:spPr>
          <a:xfrm>
            <a:off x="108930" y="772881"/>
            <a:ext cx="7448070" cy="6370975"/>
          </a:xfrm>
          <a:prstGeom prst="rect">
            <a:avLst/>
          </a:prstGeom>
          <a:noFill/>
        </p:spPr>
        <p:txBody>
          <a:bodyPr wrap="square">
            <a:spAutoFit/>
          </a:bodyPr>
          <a:lstStyle/>
          <a:p>
            <a:r>
              <a:rPr lang="en-GB" sz="2400" dirty="0"/>
              <a:t>Future Circular Collider (FCC) Week 2023, at the </a:t>
            </a:r>
            <a:r>
              <a:rPr lang="en-GB" sz="2400" b="1" dirty="0"/>
              <a:t>Millennium Conference Centre in London</a:t>
            </a:r>
            <a:r>
              <a:rPr lang="en-GB" sz="2400" dirty="0"/>
              <a:t>, United Kingdom from </a:t>
            </a:r>
            <a:r>
              <a:rPr lang="en-GB" sz="2400" b="1" dirty="0"/>
              <a:t>Monday 5 June to Friday 9 June 2023</a:t>
            </a:r>
            <a:r>
              <a:rPr lang="en-GB" sz="2400" dirty="0"/>
              <a:t>.</a:t>
            </a:r>
          </a:p>
          <a:p>
            <a:pPr marL="342900" indent="-342900">
              <a:buFont typeface="Arial" panose="020B0604020202020204" pitchFamily="34" charset="0"/>
              <a:buChar char="•"/>
            </a:pPr>
            <a:r>
              <a:rPr lang="en-GB" sz="2400" dirty="0"/>
              <a:t>Organised with the </a:t>
            </a:r>
            <a:r>
              <a:rPr lang="en-GB" sz="2400" b="1" dirty="0"/>
              <a:t>support</a:t>
            </a:r>
            <a:r>
              <a:rPr lang="en-GB" sz="2400" dirty="0"/>
              <a:t> of the UK Research and Innovation Science and Technologies Facilities Council (STFC) and the EU-funded Horizon 2020 FCCIS project</a:t>
            </a:r>
          </a:p>
          <a:p>
            <a:pPr marL="342900" indent="-342900" algn="l">
              <a:buFont typeface="Arial" panose="020B0604020202020204" pitchFamily="34" charset="0"/>
              <a:buChar char="•"/>
            </a:pPr>
            <a:r>
              <a:rPr lang="en-GB" sz="2400" b="1" dirty="0">
                <a:solidFill>
                  <a:srgbClr val="555555"/>
                </a:solidFill>
                <a:latin typeface="Roobert"/>
              </a:rPr>
              <a:t>L</a:t>
            </a:r>
            <a:r>
              <a:rPr lang="en-GB" sz="2400" b="1" i="0" dirty="0">
                <a:solidFill>
                  <a:srgbClr val="555555"/>
                </a:solidFill>
                <a:effectLst/>
                <a:latin typeface="Roobert"/>
              </a:rPr>
              <a:t>ocal partners </a:t>
            </a:r>
            <a:r>
              <a:rPr lang="en-GB" sz="2400" b="0" i="0" dirty="0">
                <a:solidFill>
                  <a:srgbClr val="555555"/>
                </a:solidFill>
                <a:effectLst/>
                <a:latin typeface="Roobert"/>
              </a:rPr>
              <a:t>: STFC, the University of Cambridge, Imperial College London, King’s College London, the University of Manchester, the University of Oxford, Queen Mary University of London, Royal Holloway University of London and University College London </a:t>
            </a:r>
          </a:p>
          <a:p>
            <a:pPr algn="l"/>
            <a:r>
              <a:rPr lang="en-GB" sz="2400" b="1" i="0" dirty="0">
                <a:solidFill>
                  <a:srgbClr val="555555"/>
                </a:solidFill>
                <a:effectLst/>
                <a:latin typeface="Roobert"/>
              </a:rPr>
              <a:t>Registration is open !</a:t>
            </a:r>
            <a:r>
              <a:rPr lang="en-GB" sz="2400" b="0" i="0" dirty="0">
                <a:solidFill>
                  <a:srgbClr val="555555"/>
                </a:solidFill>
                <a:effectLst/>
                <a:latin typeface="Roobert"/>
              </a:rPr>
              <a:t> </a:t>
            </a:r>
          </a:p>
          <a:p>
            <a:pPr algn="l"/>
            <a:endParaRPr lang="en-GB" sz="2400" dirty="0">
              <a:solidFill>
                <a:srgbClr val="555555"/>
              </a:solidFill>
              <a:latin typeface="Roobert"/>
            </a:endParaRPr>
          </a:p>
          <a:p>
            <a:pPr algn="l"/>
            <a:endParaRPr lang="en-GB" sz="2400" b="0" i="0" dirty="0">
              <a:solidFill>
                <a:srgbClr val="555555"/>
              </a:solidFill>
              <a:effectLst/>
              <a:latin typeface="Roobert"/>
            </a:endParaRPr>
          </a:p>
          <a:p>
            <a:pPr algn="l"/>
            <a:r>
              <a:rPr lang="en-GB" sz="2400" b="1" i="1" dirty="0">
                <a:solidFill>
                  <a:srgbClr val="0000CC"/>
                </a:solidFill>
                <a:effectLst/>
                <a:latin typeface="Roobert"/>
              </a:rPr>
              <a:t>We look forward to welcoming you to London </a:t>
            </a:r>
            <a:r>
              <a:rPr lang="en-GB" sz="2400" b="0" i="0" dirty="0">
                <a:solidFill>
                  <a:srgbClr val="555555"/>
                </a:solidFill>
                <a:effectLst/>
                <a:latin typeface="Roobert"/>
              </a:rPr>
              <a:t>for what promises to be an exciting and informative event!</a:t>
            </a:r>
          </a:p>
          <a:p>
            <a:endParaRPr lang="en-GB" sz="2400" dirty="0"/>
          </a:p>
        </p:txBody>
      </p:sp>
      <p:sp>
        <p:nvSpPr>
          <p:cNvPr id="8" name="TextBox 7">
            <a:extLst>
              <a:ext uri="{FF2B5EF4-FFF2-40B4-BE49-F238E27FC236}">
                <a16:creationId xmlns:a16="http://schemas.microsoft.com/office/drawing/2014/main" id="{1910DC6E-43AB-47B3-B368-1A3984867190}"/>
              </a:ext>
            </a:extLst>
          </p:cNvPr>
          <p:cNvSpPr txBox="1"/>
          <p:nvPr/>
        </p:nvSpPr>
        <p:spPr>
          <a:xfrm>
            <a:off x="1756031" y="5363681"/>
            <a:ext cx="4153868" cy="461665"/>
          </a:xfrm>
          <a:prstGeom prst="rect">
            <a:avLst/>
          </a:prstGeom>
          <a:solidFill>
            <a:srgbClr val="0000CC"/>
          </a:solidFill>
        </p:spPr>
        <p:txBody>
          <a:bodyPr wrap="square" rtlCol="0">
            <a:spAutoFit/>
          </a:bodyPr>
          <a:lstStyle/>
          <a:p>
            <a:r>
              <a:rPr lang="en-US" sz="2400" b="1" dirty="0">
                <a:solidFill>
                  <a:srgbClr val="FFFF00"/>
                </a:solidFill>
              </a:rPr>
              <a:t>https://cern.ch/fccweek2023</a:t>
            </a:r>
            <a:endParaRPr lang="en-GB" sz="2400" b="1" dirty="0">
              <a:solidFill>
                <a:srgbClr val="FFFF00"/>
              </a:solidFill>
            </a:endParaRPr>
          </a:p>
        </p:txBody>
      </p:sp>
      <p:sp>
        <p:nvSpPr>
          <p:cNvPr id="10" name="TextBox 9">
            <a:extLst>
              <a:ext uri="{FF2B5EF4-FFF2-40B4-BE49-F238E27FC236}">
                <a16:creationId xmlns:a16="http://schemas.microsoft.com/office/drawing/2014/main" id="{37B5640A-D857-51C8-85E9-63CA97C73A6D}"/>
              </a:ext>
            </a:extLst>
          </p:cNvPr>
          <p:cNvSpPr txBox="1"/>
          <p:nvPr/>
        </p:nvSpPr>
        <p:spPr>
          <a:xfrm rot="1771581">
            <a:off x="5208240" y="639679"/>
            <a:ext cx="3889206" cy="1015663"/>
          </a:xfrm>
          <a:prstGeom prst="rect">
            <a:avLst/>
          </a:prstGeom>
          <a:solidFill>
            <a:schemeClr val="accent5">
              <a:lumMod val="20000"/>
              <a:lumOff val="80000"/>
              <a:alpha val="75000"/>
            </a:schemeClr>
          </a:solidFill>
        </p:spPr>
        <p:txBody>
          <a:bodyPr wrap="none" rtlCol="0">
            <a:spAutoFit/>
          </a:bodyPr>
          <a:lstStyle/>
          <a:p>
            <a:r>
              <a:rPr lang="en-US" sz="6000" i="1" dirty="0">
                <a:solidFill>
                  <a:srgbClr val="C00000"/>
                </a:solidFill>
              </a:rPr>
              <a:t>thank you ! </a:t>
            </a:r>
            <a:endParaRPr lang="en-GB" sz="6000" i="1" dirty="0">
              <a:solidFill>
                <a:srgbClr val="C00000"/>
              </a:solidFill>
            </a:endParaRPr>
          </a:p>
        </p:txBody>
      </p:sp>
    </p:spTree>
    <p:extLst>
      <p:ext uri="{BB962C8B-B14F-4D97-AF65-F5344CB8AC3E}">
        <p14:creationId xmlns:p14="http://schemas.microsoft.com/office/powerpoint/2010/main" val="48085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0C0"/>
            </a:gs>
            <a:gs pos="68000">
              <a:srgbClr val="0070C0"/>
            </a:gs>
            <a:gs pos="23000">
              <a:srgbClr val="0070C0">
                <a:tint val="44500"/>
                <a:satMod val="160000"/>
              </a:srgbClr>
            </a:gs>
            <a:gs pos="100000">
              <a:srgbClr val="00206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E3958F-802A-CD8C-073D-B80AD06BD12E}"/>
              </a:ext>
            </a:extLst>
          </p:cNvPr>
          <p:cNvSpPr txBox="1"/>
          <p:nvPr/>
        </p:nvSpPr>
        <p:spPr>
          <a:xfrm>
            <a:off x="4821099" y="2793441"/>
            <a:ext cx="3068469" cy="830997"/>
          </a:xfrm>
          <a:prstGeom prst="rect">
            <a:avLst/>
          </a:prstGeom>
          <a:noFill/>
        </p:spPr>
        <p:txBody>
          <a:bodyPr wrap="none" rtlCol="0">
            <a:spAutoFit/>
          </a:bodyPr>
          <a:lstStyle/>
          <a:p>
            <a:r>
              <a:rPr lang="en-US" sz="4800" i="1" dirty="0">
                <a:solidFill>
                  <a:schemeClr val="bg1"/>
                </a:solidFill>
              </a:rPr>
              <a:t>spare slides</a:t>
            </a:r>
            <a:endParaRPr lang="en-GB" sz="4800" i="1" dirty="0">
              <a:solidFill>
                <a:schemeClr val="bg1"/>
              </a:solidFill>
            </a:endParaRPr>
          </a:p>
        </p:txBody>
      </p:sp>
    </p:spTree>
    <p:extLst>
      <p:ext uri="{BB962C8B-B14F-4D97-AF65-F5344CB8AC3E}">
        <p14:creationId xmlns:p14="http://schemas.microsoft.com/office/powerpoint/2010/main" val="715603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45E17BD-A76D-5E7C-C8EC-C469BDCFE26A}"/>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altLang="en-GB" sz="3000" dirty="0">
                <a:latin typeface="Arial"/>
              </a:rPr>
              <a:t>FCC timeline</a:t>
            </a:r>
            <a:endParaRPr kumimoji="0" lang="en-GB" altLang="en-GB" sz="3000" b="1" i="0" u="none" strike="noStrike" kern="1200" cap="none" spc="0" normalizeH="0" baseline="0" noProof="0" dirty="0">
              <a:ln>
                <a:noFill/>
              </a:ln>
              <a:solidFill>
                <a:srgbClr val="FFFF00"/>
              </a:solidFill>
              <a:effectLst/>
              <a:uLnTx/>
              <a:uFillTx/>
              <a:latin typeface="Arial"/>
              <a:ea typeface="+mj-ea"/>
              <a:cs typeface="+mj-cs"/>
            </a:endParaRPr>
          </a:p>
        </p:txBody>
      </p:sp>
      <p:pic>
        <p:nvPicPr>
          <p:cNvPr id="4" name="Picture 3" descr="A picture containing icon&#10;&#10;Description automatically generated">
            <a:extLst>
              <a:ext uri="{FF2B5EF4-FFF2-40B4-BE49-F238E27FC236}">
                <a16:creationId xmlns:a16="http://schemas.microsoft.com/office/drawing/2014/main" id="{EFB04E3C-08A1-16AD-BAC8-3A3E5E55D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17" name="Picture 16" descr="Timeline&#10;&#10;Description automatically generated">
            <a:extLst>
              <a:ext uri="{FF2B5EF4-FFF2-40B4-BE49-F238E27FC236}">
                <a16:creationId xmlns:a16="http://schemas.microsoft.com/office/drawing/2014/main" id="{0814408A-ED5C-4CD9-FD27-B8A1A0C041B4}"/>
              </a:ext>
            </a:extLst>
          </p:cNvPr>
          <p:cNvPicPr preferRelativeResize="0">
            <a:picLocks noChangeAspect="1"/>
          </p:cNvPicPr>
          <p:nvPr/>
        </p:nvPicPr>
        <p:blipFill>
          <a:blip r:embed="rId4"/>
          <a:stretch>
            <a:fillRect/>
          </a:stretch>
        </p:blipFill>
        <p:spPr>
          <a:xfrm>
            <a:off x="74678" y="3933056"/>
            <a:ext cx="7389474" cy="2808000"/>
          </a:xfrm>
          <a:prstGeom prst="rect">
            <a:avLst/>
          </a:prstGeom>
          <a:ln>
            <a:solidFill>
              <a:srgbClr val="2F2F2F"/>
            </a:solidFill>
          </a:ln>
        </p:spPr>
      </p:pic>
      <p:pic>
        <p:nvPicPr>
          <p:cNvPr id="18" name="Picture 5" descr="Diagram, timeline&#10;&#10;Description automatically generated">
            <a:extLst>
              <a:ext uri="{FF2B5EF4-FFF2-40B4-BE49-F238E27FC236}">
                <a16:creationId xmlns:a16="http://schemas.microsoft.com/office/drawing/2014/main" id="{F42F742E-58B1-ED46-936C-63B428931EA7}"/>
              </a:ext>
            </a:extLst>
          </p:cNvPr>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145" y="864501"/>
            <a:ext cx="8012417" cy="2971799"/>
          </a:xfrm>
          <a:prstGeom prst="rect">
            <a:avLst/>
          </a:prstGeom>
          <a:noFill/>
          <a:ln w="9525">
            <a:solidFill>
              <a:srgbClr val="2F2F2F"/>
            </a:solidFill>
            <a:miter lim="800000"/>
            <a:headEnd/>
            <a:tailEnd/>
          </a:ln>
          <a:extLst>
            <a:ext uri="{909E8E84-426E-40DD-AFC4-6F175D3DCCD1}">
              <a14:hiddenFill xmlns:a14="http://schemas.microsoft.com/office/drawing/2010/main">
                <a:solidFill>
                  <a:srgbClr val="FFFFFF"/>
                </a:solidFill>
              </a14:hiddenFill>
            </a:ext>
          </a:extLst>
        </p:spPr>
      </p:pic>
      <p:cxnSp>
        <p:nvCxnSpPr>
          <p:cNvPr id="19" name="Straight Arrow Connector 18">
            <a:extLst>
              <a:ext uri="{FF2B5EF4-FFF2-40B4-BE49-F238E27FC236}">
                <a16:creationId xmlns:a16="http://schemas.microsoft.com/office/drawing/2014/main" id="{856E6150-CE5D-E34D-5353-C58BA31D91F8}"/>
              </a:ext>
            </a:extLst>
          </p:cNvPr>
          <p:cNvCxnSpPr/>
          <p:nvPr/>
        </p:nvCxnSpPr>
        <p:spPr>
          <a:xfrm flipH="1">
            <a:off x="7392144" y="2060848"/>
            <a:ext cx="1152128" cy="0"/>
          </a:xfrm>
          <a:prstGeom prst="straightConnector1">
            <a:avLst/>
          </a:prstGeom>
          <a:noFill/>
          <a:ln w="38100" cap="flat" cmpd="sng" algn="ctr">
            <a:solidFill>
              <a:srgbClr val="2F2F2F"/>
            </a:solidFill>
            <a:prstDash val="solid"/>
            <a:miter lim="800000"/>
            <a:tailEnd type="triangle"/>
          </a:ln>
          <a:effectLst/>
        </p:spPr>
      </p:cxnSp>
      <p:sp>
        <p:nvSpPr>
          <p:cNvPr id="20" name="TextBox 6">
            <a:extLst>
              <a:ext uri="{FF2B5EF4-FFF2-40B4-BE49-F238E27FC236}">
                <a16:creationId xmlns:a16="http://schemas.microsoft.com/office/drawing/2014/main" id="{936B80B2-D5A1-D85C-02A5-7FFECA194E2F}"/>
              </a:ext>
            </a:extLst>
          </p:cNvPr>
          <p:cNvSpPr txBox="1">
            <a:spLocks noChangeArrowheads="1"/>
          </p:cNvSpPr>
          <p:nvPr/>
        </p:nvSpPr>
        <p:spPr bwMode="auto">
          <a:xfrm>
            <a:off x="8400256" y="1700808"/>
            <a:ext cx="2571538" cy="800219"/>
          </a:xfrm>
          <a:prstGeom prst="rect">
            <a:avLst/>
          </a:prstGeom>
          <a:solidFill>
            <a:srgbClr val="1C446A">
              <a:lumMod val="20000"/>
              <a:lumOff val="80000"/>
            </a:srgbClr>
          </a:solidFill>
          <a:ln>
            <a:noFill/>
          </a:ln>
        </p:spPr>
        <p:txBody>
          <a:bodyPr wrap="none">
            <a:spAutoFit/>
          </a:bodyPr>
          <a:lstStyle/>
          <a:p>
            <a:pPr marL="0" marR="0" lvl="0" indent="0" defTabSz="457200" eaLnBrk="0" fontAlgn="base" latinLnBrk="0" hangingPunct="0">
              <a:lnSpc>
                <a:spcPct val="100000"/>
              </a:lnSpc>
              <a:spcBef>
                <a:spcPct val="0"/>
              </a:spcBef>
              <a:spcAft>
                <a:spcPct val="0"/>
              </a:spcAft>
              <a:buClrTx/>
              <a:buSzTx/>
              <a:buFontTx/>
              <a:buNone/>
              <a:tabLst/>
              <a:defRPr/>
            </a:pPr>
            <a:r>
              <a:rPr kumimoji="0" lang="en-CH" altLang="en-CH" sz="1600" b="1" i="0" u="none" strike="noStrike" kern="0" cap="none" spc="0" normalizeH="0" baseline="0" noProof="0" dirty="0">
                <a:ln>
                  <a:noFill/>
                </a:ln>
                <a:solidFill>
                  <a:srgbClr val="2F2F2F"/>
                </a:solidFill>
                <a:effectLst/>
                <a:uLnTx/>
                <a:uFillTx/>
                <a:latin typeface="Arial" panose="020B0604020202020204" pitchFamily="34" charset="0"/>
              </a:rPr>
              <a:t>Technical </a:t>
            </a:r>
            <a:r>
              <a:rPr kumimoji="0" lang="en-US" altLang="en-CH" sz="1600" b="1" i="0" u="none" strike="noStrike" kern="0" cap="none" spc="0" normalizeH="0" baseline="0" noProof="0" dirty="0">
                <a:ln>
                  <a:noFill/>
                </a:ln>
                <a:solidFill>
                  <a:srgbClr val="2F2F2F"/>
                </a:solidFill>
                <a:effectLst/>
                <a:uLnTx/>
                <a:uFillTx/>
                <a:latin typeface="Arial" panose="020B0604020202020204" pitchFamily="34" charset="0"/>
              </a:rPr>
              <a:t> </a:t>
            </a:r>
            <a:r>
              <a:rPr kumimoji="0" lang="en-CH" altLang="en-CH" sz="1600" b="1" i="0" u="none" strike="noStrike" kern="0" cap="none" spc="0" normalizeH="0" baseline="0" noProof="0" dirty="0">
                <a:ln>
                  <a:noFill/>
                </a:ln>
                <a:solidFill>
                  <a:srgbClr val="2F2F2F"/>
                </a:solidFill>
                <a:effectLst/>
                <a:uLnTx/>
                <a:uFillTx/>
                <a:latin typeface="Arial" panose="020B0604020202020204" pitchFamily="34" charset="0"/>
              </a:rPr>
              <a:t>schedule: </a:t>
            </a:r>
          </a:p>
          <a:p>
            <a:pPr marL="0" marR="0" lvl="0" indent="0" defTabSz="457200" eaLnBrk="0" fontAlgn="base" latinLnBrk="0" hangingPunct="0">
              <a:lnSpc>
                <a:spcPct val="100000"/>
              </a:lnSpc>
              <a:spcBef>
                <a:spcPct val="0"/>
              </a:spcBef>
              <a:spcAft>
                <a:spcPct val="0"/>
              </a:spcAft>
              <a:buClrTx/>
              <a:buSzTx/>
              <a:buFontTx/>
              <a:buNone/>
              <a:tabLst/>
              <a:defRPr/>
            </a:pPr>
            <a:r>
              <a:rPr kumimoji="0" lang="en-CH" altLang="en-CH" sz="1500" b="0" i="0" u="none" strike="noStrike" kern="0" cap="none" spc="0" normalizeH="0" baseline="0" noProof="0" dirty="0">
                <a:ln>
                  <a:noFill/>
                </a:ln>
                <a:solidFill>
                  <a:srgbClr val="2F2F2F"/>
                </a:solidFill>
                <a:effectLst/>
                <a:uLnTx/>
                <a:uFillTx/>
                <a:latin typeface="Arial" panose="020B0604020202020204" pitchFamily="34" charset="0"/>
              </a:rPr>
              <a:t>FCC-ee could start </a:t>
            </a:r>
          </a:p>
          <a:p>
            <a:pPr marL="0" marR="0" lvl="0" indent="0" defTabSz="457200" eaLnBrk="0" fontAlgn="base" latinLnBrk="0" hangingPunct="0">
              <a:lnSpc>
                <a:spcPct val="100000"/>
              </a:lnSpc>
              <a:spcBef>
                <a:spcPct val="0"/>
              </a:spcBef>
              <a:spcAft>
                <a:spcPct val="0"/>
              </a:spcAft>
              <a:buClrTx/>
              <a:buSzTx/>
              <a:buFontTx/>
              <a:buNone/>
              <a:tabLst/>
              <a:defRPr/>
            </a:pPr>
            <a:r>
              <a:rPr kumimoji="0" lang="en-CH" altLang="en-CH" sz="1500" b="0" i="0" u="none" strike="noStrike" kern="0" cap="none" spc="0" normalizeH="0" baseline="0" noProof="0" dirty="0">
                <a:ln>
                  <a:noFill/>
                </a:ln>
                <a:solidFill>
                  <a:srgbClr val="2F2F2F"/>
                </a:solidFill>
                <a:effectLst/>
                <a:uLnTx/>
                <a:uFillTx/>
                <a:latin typeface="Arial" panose="020B0604020202020204" pitchFamily="34" charset="0"/>
              </a:rPr>
              <a:t>operation </a:t>
            </a:r>
            <a:r>
              <a:rPr kumimoji="0" lang="en-GB" altLang="en-CH" sz="1500" b="1" i="0" u="none" strike="noStrike" kern="0" cap="none" spc="0" normalizeH="0" baseline="0" noProof="0" dirty="0">
                <a:ln>
                  <a:noFill/>
                </a:ln>
                <a:solidFill>
                  <a:srgbClr val="2F2F2F"/>
                </a:solidFill>
                <a:effectLst/>
                <a:uLnTx/>
                <a:uFillTx/>
                <a:latin typeface="Arial" panose="020B0604020202020204" pitchFamily="34" charset="0"/>
              </a:rPr>
              <a:t>in</a:t>
            </a:r>
            <a:r>
              <a:rPr kumimoji="0" lang="en-CH" altLang="en-CH" sz="1500" b="1" i="0" u="none" strike="noStrike" kern="0" cap="none" spc="0" normalizeH="0" baseline="0" noProof="0" dirty="0">
                <a:ln>
                  <a:noFill/>
                </a:ln>
                <a:solidFill>
                  <a:srgbClr val="2F2F2F"/>
                </a:solidFill>
                <a:effectLst/>
                <a:uLnTx/>
                <a:uFillTx/>
                <a:latin typeface="Arial" panose="020B0604020202020204" pitchFamily="34" charset="0"/>
              </a:rPr>
              <a:t> 2040 or earlier</a:t>
            </a:r>
          </a:p>
        </p:txBody>
      </p:sp>
      <p:cxnSp>
        <p:nvCxnSpPr>
          <p:cNvPr id="21" name="Straight Arrow Connector 20">
            <a:extLst>
              <a:ext uri="{FF2B5EF4-FFF2-40B4-BE49-F238E27FC236}">
                <a16:creationId xmlns:a16="http://schemas.microsoft.com/office/drawing/2014/main" id="{FAD39D76-2AF3-7CD7-B5FB-3ACFD8134F83}"/>
              </a:ext>
            </a:extLst>
          </p:cNvPr>
          <p:cNvCxnSpPr/>
          <p:nvPr/>
        </p:nvCxnSpPr>
        <p:spPr>
          <a:xfrm flipH="1">
            <a:off x="7248128" y="4653136"/>
            <a:ext cx="1152128" cy="0"/>
          </a:xfrm>
          <a:prstGeom prst="straightConnector1">
            <a:avLst/>
          </a:prstGeom>
          <a:noFill/>
          <a:ln w="38100" cap="flat" cmpd="sng" algn="ctr">
            <a:solidFill>
              <a:srgbClr val="2F2F2F"/>
            </a:solidFill>
            <a:prstDash val="solid"/>
            <a:miter lim="800000"/>
            <a:tailEnd type="triangle"/>
          </a:ln>
          <a:effectLst/>
        </p:spPr>
      </p:cxnSp>
      <p:sp>
        <p:nvSpPr>
          <p:cNvPr id="22" name="TextBox 6">
            <a:extLst>
              <a:ext uri="{FF2B5EF4-FFF2-40B4-BE49-F238E27FC236}">
                <a16:creationId xmlns:a16="http://schemas.microsoft.com/office/drawing/2014/main" id="{D98CAFA7-230D-5277-DC88-832CB5F81E95}"/>
              </a:ext>
            </a:extLst>
          </p:cNvPr>
          <p:cNvSpPr txBox="1">
            <a:spLocks noChangeArrowheads="1"/>
          </p:cNvSpPr>
          <p:nvPr/>
        </p:nvSpPr>
        <p:spPr bwMode="auto">
          <a:xfrm>
            <a:off x="7741029" y="4149080"/>
            <a:ext cx="4413388" cy="1954381"/>
          </a:xfrm>
          <a:prstGeom prst="rect">
            <a:avLst/>
          </a:prstGeom>
          <a:solidFill>
            <a:srgbClr val="1C446A">
              <a:lumMod val="20000"/>
              <a:lumOff val="80000"/>
            </a:srgbClr>
          </a:solidFill>
          <a:ln>
            <a:noFill/>
          </a:ln>
        </p:spPr>
        <p:txBody>
          <a:bodyPr wrap="none">
            <a:spAutoFit/>
          </a:bodyPr>
          <a:lstStyle/>
          <a:p>
            <a:pPr marL="0" marR="0" lvl="0" indent="0" defTabSz="457200" eaLnBrk="0" fontAlgn="base" latinLnBrk="0" hangingPunct="0">
              <a:lnSpc>
                <a:spcPct val="100000"/>
              </a:lnSpc>
              <a:spcBef>
                <a:spcPct val="0"/>
              </a:spcBef>
              <a:spcAft>
                <a:spcPct val="0"/>
              </a:spcAft>
              <a:buClrTx/>
              <a:buSzTx/>
              <a:buFontTx/>
              <a:buNone/>
              <a:tabLst/>
              <a:defRPr/>
            </a:pPr>
            <a:r>
              <a:rPr kumimoji="0" lang="en-CH" altLang="en-CH" sz="1600" b="1" i="0" u="none" strike="noStrike" kern="0" cap="none" spc="0" normalizeH="0" baseline="0" noProof="0" dirty="0">
                <a:ln>
                  <a:noFill/>
                </a:ln>
                <a:solidFill>
                  <a:srgbClr val="2F2F2F"/>
                </a:solidFill>
                <a:effectLst/>
                <a:uLnTx/>
                <a:uFillTx/>
                <a:latin typeface="Arial" panose="020B0604020202020204" pitchFamily="34" charset="0"/>
              </a:rPr>
              <a:t>Realistic schedule </a:t>
            </a:r>
            <a:r>
              <a:rPr kumimoji="0" lang="en-CH" altLang="en-CH" sz="1600" b="0" i="0" u="none" strike="noStrike" kern="0" cap="none" spc="0" normalizeH="0" baseline="0" noProof="0" dirty="0">
                <a:ln>
                  <a:noFill/>
                </a:ln>
                <a:solidFill>
                  <a:srgbClr val="2F2F2F"/>
                </a:solidFill>
                <a:effectLst/>
                <a:uLnTx/>
                <a:uFillTx/>
                <a:latin typeface="Arial" panose="020B0604020202020204" pitchFamily="34" charset="0"/>
              </a:rPr>
              <a:t>takes into account:</a:t>
            </a:r>
          </a:p>
          <a:p>
            <a:pPr marL="285750" marR="0" lvl="0" indent="-285750" defTabSz="457200" eaLnBrk="0" fontAlgn="base" latinLnBrk="0" hangingPunct="0">
              <a:lnSpc>
                <a:spcPct val="100000"/>
              </a:lnSpc>
              <a:spcBef>
                <a:spcPct val="0"/>
              </a:spcBef>
              <a:spcAft>
                <a:spcPct val="0"/>
              </a:spcAft>
              <a:buClrTx/>
              <a:buSzTx/>
              <a:buFont typeface="Wingdings" pitchFamily="2" charset="2"/>
              <a:buChar char="q"/>
              <a:tabLst/>
              <a:defRPr/>
            </a:pPr>
            <a:r>
              <a:rPr kumimoji="0" lang="en-CH" altLang="en-CH" sz="1500" b="0" i="0" u="none" strike="noStrike" kern="0" cap="none" spc="0" normalizeH="0" baseline="0" noProof="0" dirty="0">
                <a:ln>
                  <a:noFill/>
                </a:ln>
                <a:solidFill>
                  <a:srgbClr val="2F2F2F"/>
                </a:solidFill>
                <a:effectLst/>
                <a:uLnTx/>
                <a:uFillTx/>
                <a:latin typeface="Arial" panose="020B0604020202020204" pitchFamily="34" charset="0"/>
              </a:rPr>
              <a:t>CERN Council approval timeline </a:t>
            </a:r>
          </a:p>
          <a:p>
            <a:pPr marL="285750" marR="0" lvl="0" indent="-285750" defTabSz="457200" eaLnBrk="0" fontAlgn="base" latinLnBrk="0" hangingPunct="0">
              <a:lnSpc>
                <a:spcPct val="100000"/>
              </a:lnSpc>
              <a:spcBef>
                <a:spcPct val="0"/>
              </a:spcBef>
              <a:spcAft>
                <a:spcPct val="0"/>
              </a:spcAft>
              <a:buClrTx/>
              <a:buSzTx/>
              <a:buFont typeface="Wingdings" pitchFamily="2" charset="2"/>
              <a:buChar char="q"/>
              <a:tabLst/>
              <a:defRPr/>
            </a:pPr>
            <a:r>
              <a:rPr kumimoji="0" lang="en-GB" altLang="en-CH" sz="1500" b="0" i="0" u="none" strike="noStrike" kern="0" cap="none" spc="0" normalizeH="0" baseline="0" noProof="0" dirty="0">
                <a:ln>
                  <a:noFill/>
                </a:ln>
                <a:solidFill>
                  <a:srgbClr val="2F2F2F"/>
                </a:solidFill>
                <a:effectLst/>
                <a:uLnTx/>
                <a:uFillTx/>
                <a:latin typeface="Arial" panose="020B0604020202020204" pitchFamily="34" charset="0"/>
              </a:rPr>
              <a:t>p</a:t>
            </a:r>
            <a:r>
              <a:rPr kumimoji="0" lang="en-CH" altLang="en-CH" sz="1500" b="0" i="0" u="none" strike="noStrike" kern="0" cap="none" spc="0" normalizeH="0" baseline="0" noProof="0" dirty="0">
                <a:ln>
                  <a:noFill/>
                </a:ln>
                <a:solidFill>
                  <a:srgbClr val="2F2F2F"/>
                </a:solidFill>
                <a:effectLst/>
                <a:uLnTx/>
                <a:uFillTx/>
                <a:latin typeface="Arial" panose="020B0604020202020204" pitchFamily="34" charset="0"/>
              </a:rPr>
              <a:t>ast experience in building colliders at CERN</a:t>
            </a:r>
          </a:p>
          <a:p>
            <a:pPr marL="285750" marR="0" lvl="0" indent="-285750" defTabSz="457200" eaLnBrk="0" fontAlgn="base" latinLnBrk="0" hangingPunct="0">
              <a:lnSpc>
                <a:spcPct val="100000"/>
              </a:lnSpc>
              <a:spcBef>
                <a:spcPct val="0"/>
              </a:spcBef>
              <a:spcAft>
                <a:spcPct val="0"/>
              </a:spcAft>
              <a:buClrTx/>
              <a:buSzTx/>
              <a:buFont typeface="Wingdings" pitchFamily="2" charset="2"/>
              <a:buChar char="q"/>
              <a:tabLst/>
              <a:defRPr/>
            </a:pPr>
            <a:r>
              <a:rPr kumimoji="0" lang="en-GB" altLang="en-CH" sz="1500" b="0" i="0" u="none" strike="noStrike" kern="0" cap="none" spc="0" normalizeH="0" baseline="0" noProof="0" dirty="0">
                <a:ln>
                  <a:noFill/>
                </a:ln>
                <a:solidFill>
                  <a:srgbClr val="2F2F2F"/>
                </a:solidFill>
                <a:effectLst/>
                <a:uLnTx/>
                <a:uFillTx/>
                <a:latin typeface="Arial" panose="020B0604020202020204" pitchFamily="34" charset="0"/>
              </a:rPr>
              <a:t>t</a:t>
            </a:r>
            <a:r>
              <a:rPr kumimoji="0" lang="en-CH" altLang="en-CH" sz="1500" b="0" i="0" u="none" strike="noStrike" kern="0" cap="none" spc="0" normalizeH="0" baseline="0" noProof="0" dirty="0">
                <a:ln>
                  <a:noFill/>
                </a:ln>
                <a:solidFill>
                  <a:srgbClr val="2F2F2F"/>
                </a:solidFill>
                <a:effectLst/>
                <a:uLnTx/>
                <a:uFillTx/>
                <a:latin typeface="Arial" panose="020B0604020202020204" pitchFamily="34" charset="0"/>
              </a:rPr>
              <a:t>hat HL-LHC will run until ~ 2041 </a:t>
            </a:r>
          </a:p>
          <a:p>
            <a:pPr marL="285750" marR="0" lvl="0" indent="-285750" defTabSz="457200" eaLnBrk="0" fontAlgn="base" latinLnBrk="0" hangingPunct="0">
              <a:lnSpc>
                <a:spcPct val="100000"/>
              </a:lnSpc>
              <a:spcBef>
                <a:spcPct val="0"/>
              </a:spcBef>
              <a:spcAft>
                <a:spcPct val="0"/>
              </a:spcAft>
              <a:buClrTx/>
              <a:buSzTx/>
              <a:buFont typeface="Wingdings" pitchFamily="2" charset="2"/>
              <a:buChar char="à"/>
              <a:tabLst/>
              <a:defRPr/>
            </a:pPr>
            <a:r>
              <a:rPr kumimoji="0" lang="en-CH" altLang="en-CH" sz="1500" b="1" i="0" u="none" strike="noStrike" kern="0" cap="none" spc="0" normalizeH="0" baseline="0" noProof="0" dirty="0">
                <a:ln>
                  <a:noFill/>
                </a:ln>
                <a:solidFill>
                  <a:srgbClr val="2F2F2F"/>
                </a:solidFill>
                <a:effectLst/>
                <a:uLnTx/>
                <a:uFillTx/>
                <a:latin typeface="Arial" panose="020B0604020202020204" pitchFamily="34" charset="0"/>
                <a:sym typeface="Wingdings" pitchFamily="2" charset="2"/>
              </a:rPr>
              <a:t>ANY</a:t>
            </a:r>
            <a:r>
              <a:rPr kumimoji="0" lang="en-CH" altLang="en-CH" sz="1500" b="0" i="0" u="none" strike="noStrike" kern="0" cap="none" spc="0" normalizeH="0" baseline="0" noProof="0" dirty="0">
                <a:ln>
                  <a:noFill/>
                </a:ln>
                <a:solidFill>
                  <a:srgbClr val="2F2F2F"/>
                </a:solidFill>
                <a:effectLst/>
                <a:uLnTx/>
                <a:uFillTx/>
                <a:latin typeface="Arial" panose="020B0604020202020204" pitchFamily="34" charset="0"/>
                <a:sym typeface="Wingdings" pitchFamily="2" charset="2"/>
              </a:rPr>
              <a:t> </a:t>
            </a:r>
            <a:r>
              <a:rPr kumimoji="0" lang="en-CH" altLang="en-CH" sz="1500" b="1" i="0" u="none" strike="noStrike" kern="0" cap="none" spc="0" normalizeH="0" baseline="0" noProof="0" dirty="0">
                <a:ln>
                  <a:noFill/>
                </a:ln>
                <a:solidFill>
                  <a:srgbClr val="2F2F2F"/>
                </a:solidFill>
                <a:effectLst/>
                <a:uLnTx/>
                <a:uFillTx/>
                <a:latin typeface="Arial" panose="020B0604020202020204" pitchFamily="34" charset="0"/>
                <a:sym typeface="Wingdings" pitchFamily="2" charset="2"/>
              </a:rPr>
              <a:t>future </a:t>
            </a:r>
            <a:r>
              <a:rPr kumimoji="0" lang="en-GB" altLang="en-CH" sz="1500" b="1" i="0" u="none" strike="noStrike" kern="0" cap="none" spc="0" normalizeH="0" baseline="0" noProof="0" dirty="0">
                <a:ln>
                  <a:noFill/>
                </a:ln>
                <a:solidFill>
                  <a:srgbClr val="2F2F2F"/>
                </a:solidFill>
                <a:effectLst/>
                <a:uLnTx/>
                <a:uFillTx/>
                <a:latin typeface="Arial" panose="020B0604020202020204" pitchFamily="34" charset="0"/>
                <a:sym typeface="Wingdings" pitchFamily="2" charset="2"/>
              </a:rPr>
              <a:t>c</a:t>
            </a:r>
            <a:r>
              <a:rPr kumimoji="0" lang="en-CH" altLang="en-CH" sz="1500" b="1" i="0" u="none" strike="noStrike" kern="0" cap="none" spc="0" normalizeH="0" baseline="0" noProof="0" dirty="0">
                <a:ln>
                  <a:noFill/>
                </a:ln>
                <a:solidFill>
                  <a:srgbClr val="2F2F2F"/>
                </a:solidFill>
                <a:effectLst/>
                <a:uLnTx/>
                <a:uFillTx/>
                <a:latin typeface="Arial" panose="020B0604020202020204" pitchFamily="34" charset="0"/>
                <a:sym typeface="Wingdings" pitchFamily="2" charset="2"/>
              </a:rPr>
              <a:t>ollider at CERN cannot </a:t>
            </a:r>
          </a:p>
          <a:p>
            <a:pPr marL="0" marR="0" lvl="0" indent="0" defTabSz="457200" eaLnBrk="0" fontAlgn="base" latinLnBrk="0" hangingPunct="0">
              <a:lnSpc>
                <a:spcPct val="100000"/>
              </a:lnSpc>
              <a:spcBef>
                <a:spcPct val="0"/>
              </a:spcBef>
              <a:spcAft>
                <a:spcPct val="0"/>
              </a:spcAft>
              <a:buClrTx/>
              <a:buSzTx/>
              <a:buFontTx/>
              <a:buNone/>
              <a:tabLst/>
              <a:defRPr/>
            </a:pPr>
            <a:r>
              <a:rPr kumimoji="0" lang="en-CH" altLang="en-CH" sz="1500" b="1" i="0" u="none" strike="noStrike" kern="0" cap="none" spc="0" normalizeH="0" baseline="0" noProof="0" dirty="0">
                <a:ln>
                  <a:noFill/>
                </a:ln>
                <a:solidFill>
                  <a:srgbClr val="2F2F2F"/>
                </a:solidFill>
                <a:effectLst/>
                <a:uLnTx/>
                <a:uFillTx/>
                <a:latin typeface="Arial" panose="020B0604020202020204" pitchFamily="34" charset="0"/>
                <a:sym typeface="Wingdings" pitchFamily="2" charset="2"/>
              </a:rPr>
              <a:t>     start physics operation before 2045-2048</a:t>
            </a:r>
          </a:p>
          <a:p>
            <a:pPr marL="0" marR="0" lvl="0" indent="0" defTabSz="457200" eaLnBrk="0" fontAlgn="base" latinLnBrk="0" hangingPunct="0">
              <a:lnSpc>
                <a:spcPct val="100000"/>
              </a:lnSpc>
              <a:spcBef>
                <a:spcPct val="0"/>
              </a:spcBef>
              <a:spcAft>
                <a:spcPct val="0"/>
              </a:spcAft>
              <a:buClrTx/>
              <a:buSzTx/>
              <a:buFontTx/>
              <a:buNone/>
              <a:tabLst/>
              <a:defRPr/>
            </a:pPr>
            <a:r>
              <a:rPr kumimoji="0" lang="en-CH" altLang="en-CH" sz="1500" b="0" i="0" u="none" strike="noStrike" kern="0" cap="none" spc="0" normalizeH="0" baseline="0" noProof="0" dirty="0">
                <a:ln>
                  <a:noFill/>
                </a:ln>
                <a:solidFill>
                  <a:srgbClr val="2F2F2F"/>
                </a:solidFill>
                <a:effectLst/>
                <a:uLnTx/>
                <a:uFillTx/>
                <a:latin typeface="Arial" panose="020B0604020202020204" pitchFamily="34" charset="0"/>
                <a:sym typeface="Wingdings" pitchFamily="2" charset="2"/>
              </a:rPr>
              <a:t>     (but construction will proceed in parallel to </a:t>
            </a:r>
          </a:p>
          <a:p>
            <a:pPr marL="0" marR="0" lvl="0" indent="0" defTabSz="457200" eaLnBrk="0" fontAlgn="base" latinLnBrk="0" hangingPunct="0">
              <a:lnSpc>
                <a:spcPct val="100000"/>
              </a:lnSpc>
              <a:spcBef>
                <a:spcPct val="0"/>
              </a:spcBef>
              <a:spcAft>
                <a:spcPct val="0"/>
              </a:spcAft>
              <a:buClrTx/>
              <a:buSzTx/>
              <a:buFontTx/>
              <a:buNone/>
              <a:tabLst/>
              <a:defRPr/>
            </a:pPr>
            <a:r>
              <a:rPr kumimoji="0" lang="en-CH" altLang="en-CH" sz="1500" b="0" i="0" u="none" strike="noStrike" kern="0" cap="none" spc="0" normalizeH="0" baseline="0" noProof="0" dirty="0">
                <a:ln>
                  <a:noFill/>
                </a:ln>
                <a:solidFill>
                  <a:srgbClr val="2F2F2F"/>
                </a:solidFill>
                <a:effectLst/>
                <a:uLnTx/>
                <a:uFillTx/>
                <a:latin typeface="Arial" panose="020B0604020202020204" pitchFamily="34" charset="0"/>
                <a:sym typeface="Wingdings" pitchFamily="2" charset="2"/>
              </a:rPr>
              <a:t>      HL-LHC operation)</a:t>
            </a:r>
          </a:p>
        </p:txBody>
      </p:sp>
      <p:sp>
        <p:nvSpPr>
          <p:cNvPr id="23" name="TextBox 22">
            <a:extLst>
              <a:ext uri="{FF2B5EF4-FFF2-40B4-BE49-F238E27FC236}">
                <a16:creationId xmlns:a16="http://schemas.microsoft.com/office/drawing/2014/main" id="{3075D1ED-0FF4-475C-FEBE-7DF5B95A5625}"/>
              </a:ext>
            </a:extLst>
          </p:cNvPr>
          <p:cNvSpPr txBox="1"/>
          <p:nvPr/>
        </p:nvSpPr>
        <p:spPr>
          <a:xfrm>
            <a:off x="8349396" y="836712"/>
            <a:ext cx="3270126" cy="692497"/>
          </a:xfrm>
          <a:prstGeom prst="rect">
            <a:avLst/>
          </a:prstGeom>
          <a:solidFill>
            <a:srgbClr val="E15E32">
              <a:lumMod val="20000"/>
              <a:lumOff val="80000"/>
            </a:srgbClr>
          </a:solid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H" sz="1500" b="0" i="0" u="none" strike="noStrike" kern="0" cap="none" spc="0" normalizeH="0" baseline="0" noProof="0" dirty="0">
                <a:ln>
                  <a:noFill/>
                </a:ln>
                <a:solidFill>
                  <a:srgbClr val="2F2F2F"/>
                </a:solidFill>
                <a:effectLst/>
                <a:uLnTx/>
                <a:uFillTx/>
                <a:latin typeface="Arial"/>
              </a:rPr>
              <a:t> Note: FCC Conceptual Design Study </a:t>
            </a:r>
          </a:p>
          <a:p>
            <a:pPr marL="0" marR="0" lvl="0" indent="0" defTabSz="914400" eaLnBrk="1" fontAlgn="auto" latinLnBrk="0" hangingPunct="1">
              <a:lnSpc>
                <a:spcPct val="100000"/>
              </a:lnSpc>
              <a:spcBef>
                <a:spcPts val="0"/>
              </a:spcBef>
              <a:spcAft>
                <a:spcPts val="0"/>
              </a:spcAft>
              <a:buClrTx/>
              <a:buSzTx/>
              <a:buFontTx/>
              <a:buNone/>
              <a:tabLst/>
              <a:defRPr/>
            </a:pPr>
            <a:r>
              <a:rPr kumimoji="0" lang="en-CH" sz="1500" b="0" i="0" u="none" strike="noStrike" kern="0" cap="none" spc="0" normalizeH="0" baseline="0" noProof="0" dirty="0">
                <a:ln>
                  <a:noFill/>
                </a:ln>
                <a:solidFill>
                  <a:srgbClr val="2F2F2F"/>
                </a:solidFill>
                <a:effectLst/>
                <a:uLnTx/>
                <a:uFillTx/>
                <a:latin typeface="Arial"/>
              </a:rPr>
              <a:t>           started in 2014</a:t>
            </a:r>
            <a:r>
              <a:rPr kumimoji="0" lang="en-GB" sz="1500" b="0" i="0" u="none" strike="noStrike" kern="0" cap="none" spc="0" normalizeH="0" baseline="0" noProof="0" dirty="0">
                <a:ln>
                  <a:noFill/>
                </a:ln>
                <a:solidFill>
                  <a:srgbClr val="2F2F2F"/>
                </a:solidFill>
                <a:effectLst/>
                <a:uLnTx/>
                <a:uFillTx/>
                <a:latin typeface="Arial"/>
              </a:rPr>
              <a:t> l</a:t>
            </a:r>
            <a:r>
              <a:rPr kumimoji="0" lang="en-CH" sz="1500" b="0" i="0" u="none" strike="noStrike" kern="0" cap="none" spc="0" normalizeH="0" baseline="0" noProof="0" dirty="0">
                <a:ln>
                  <a:noFill/>
                </a:ln>
                <a:solidFill>
                  <a:srgbClr val="2F2F2F"/>
                </a:solidFill>
                <a:effectLst/>
                <a:uLnTx/>
                <a:uFillTx/>
                <a:latin typeface="Arial"/>
              </a:rPr>
              <a:t>eading to CDR </a:t>
            </a:r>
          </a:p>
          <a:p>
            <a:pPr marL="0" marR="0" lvl="0" indent="0" defTabSz="914400" eaLnBrk="1" fontAlgn="auto" latinLnBrk="0" hangingPunct="1">
              <a:lnSpc>
                <a:spcPct val="100000"/>
              </a:lnSpc>
              <a:spcBef>
                <a:spcPts val="0"/>
              </a:spcBef>
              <a:spcAft>
                <a:spcPts val="0"/>
              </a:spcAft>
              <a:buClrTx/>
              <a:buSzTx/>
              <a:buFontTx/>
              <a:buNone/>
              <a:tabLst/>
              <a:defRPr/>
            </a:pPr>
            <a:r>
              <a:rPr kumimoji="0" lang="en-CH" sz="1500" b="0" i="0" u="none" strike="noStrike" kern="0" cap="none" spc="0" normalizeH="0" baseline="0" noProof="0" dirty="0">
                <a:ln>
                  <a:noFill/>
                </a:ln>
                <a:solidFill>
                  <a:srgbClr val="2F2F2F"/>
                </a:solidFill>
                <a:effectLst/>
                <a:uLnTx/>
                <a:uFillTx/>
                <a:latin typeface="Arial"/>
              </a:rPr>
              <a:t>           in 2018</a:t>
            </a:r>
          </a:p>
        </p:txBody>
      </p:sp>
      <p:sp>
        <p:nvSpPr>
          <p:cNvPr id="24" name="TextBox 23">
            <a:extLst>
              <a:ext uri="{FF2B5EF4-FFF2-40B4-BE49-F238E27FC236}">
                <a16:creationId xmlns:a16="http://schemas.microsoft.com/office/drawing/2014/main" id="{D2DA36BB-30BA-121B-1B33-B3817B5386FE}"/>
              </a:ext>
            </a:extLst>
          </p:cNvPr>
          <p:cNvSpPr txBox="1"/>
          <p:nvPr/>
        </p:nvSpPr>
        <p:spPr>
          <a:xfrm>
            <a:off x="10745202" y="6402233"/>
            <a:ext cx="1038811" cy="276999"/>
          </a:xfrm>
          <a:prstGeom prst="rect">
            <a:avLst/>
          </a:prstGeom>
          <a:solidFill>
            <a:srgbClr val="FFFF00"/>
          </a:solidFill>
        </p:spPr>
        <p:txBody>
          <a:bodyPr wrap="none" lIns="0" tIns="0" rIns="0" bIns="0" rtlCol="0">
            <a:spAutoFit/>
          </a:bodyPr>
          <a:lstStyle/>
          <a:p>
            <a:r>
              <a:rPr lang="en-US" dirty="0">
                <a:solidFill>
                  <a:srgbClr val="0033A0"/>
                </a:solidFill>
                <a:latin typeface="Arial"/>
              </a:rPr>
              <a:t>F. Gianotti</a:t>
            </a:r>
            <a:endParaRPr lang="en-GB" dirty="0">
              <a:solidFill>
                <a:srgbClr val="0033A0"/>
              </a:solidFill>
              <a:latin typeface="Arial"/>
            </a:endParaRPr>
          </a:p>
        </p:txBody>
      </p:sp>
    </p:spTree>
    <p:extLst>
      <p:ext uri="{BB962C8B-B14F-4D97-AF65-F5344CB8AC3E}">
        <p14:creationId xmlns:p14="http://schemas.microsoft.com/office/powerpoint/2010/main" val="3636990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B7216B-639E-4B85-9DE7-D4C2EE4469BF}"/>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a:ea typeface="+mj-ea"/>
                <a:cs typeface="+mj-cs"/>
              </a:rPr>
              <a:t>                </a:t>
            </a:r>
            <a:r>
              <a:rPr kumimoji="0" lang="fr-CH" sz="3200" b="1" i="0" u="none" strike="noStrike" kern="1200" cap="none" spc="0" normalizeH="0" baseline="0" noProof="0">
                <a:ln>
                  <a:noFill/>
                </a:ln>
                <a:solidFill>
                  <a:srgbClr val="FFFF00"/>
                </a:solidFill>
                <a:effectLst/>
                <a:uLnTx/>
                <a:uFillTx/>
                <a:latin typeface="Arial"/>
                <a:ea typeface="+mj-ea"/>
                <a:cs typeface="+mj-cs"/>
              </a:rPr>
              <a:t>FCC Feasibility Study</a:t>
            </a:r>
            <a:r>
              <a:rPr kumimoji="0" lang="fr-CH" sz="3200" b="1" i="0" u="none" strike="noStrike" kern="1200" cap="none" spc="0" normalizeH="0" baseline="0" noProof="0" dirty="0">
                <a:ln>
                  <a:noFill/>
                </a:ln>
                <a:solidFill>
                  <a:srgbClr val="FFFF00"/>
                </a:solidFill>
                <a:effectLst/>
                <a:uLnTx/>
                <a:uFillTx/>
                <a:latin typeface="Arial"/>
                <a:ea typeface="+mj-ea"/>
                <a:cs typeface="+mj-cs"/>
              </a:rPr>
              <a:t> </a:t>
            </a:r>
            <a:r>
              <a:rPr kumimoji="0" lang="fr-CH" sz="3200" b="1" i="0" u="none" strike="noStrike" kern="1200" cap="none" spc="0" normalizeH="0" baseline="0" noProof="0">
                <a:ln>
                  <a:noFill/>
                </a:ln>
                <a:solidFill>
                  <a:srgbClr val="FFFF00"/>
                </a:solidFill>
                <a:effectLst/>
                <a:uLnTx/>
                <a:uFillTx/>
                <a:latin typeface="Arial"/>
                <a:ea typeface="+mj-ea"/>
                <a:cs typeface="+mj-cs"/>
              </a:rPr>
              <a:t>- organisational structure</a:t>
            </a:r>
            <a:endParaRPr kumimoji="0" lang="en-GB" sz="3200" b="1" i="0" u="none" strike="noStrike" kern="1200" cap="none" spc="0" normalizeH="0" baseline="0" noProof="0" dirty="0">
              <a:ln>
                <a:noFill/>
              </a:ln>
              <a:solidFill>
                <a:srgbClr val="FFFF00"/>
              </a:solidFill>
              <a:effectLst/>
              <a:uLnTx/>
              <a:uFillTx/>
              <a:latin typeface="Arial"/>
              <a:ea typeface="+mj-ea"/>
              <a:cs typeface="+mj-cs"/>
            </a:endParaRPr>
          </a:p>
        </p:txBody>
      </p:sp>
      <p:pic>
        <p:nvPicPr>
          <p:cNvPr id="14" name="Picture 13" descr="A picture containing icon&#10;&#10;Description automatically generated">
            <a:extLst>
              <a:ext uri="{FF2B5EF4-FFF2-40B4-BE49-F238E27FC236}">
                <a16:creationId xmlns:a16="http://schemas.microsoft.com/office/drawing/2014/main" id="{9F5200E5-32CA-4E37-8990-34E0C09AF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8" name="Picture 2" descr="image001">
            <a:extLst>
              <a:ext uri="{FF2B5EF4-FFF2-40B4-BE49-F238E27FC236}">
                <a16:creationId xmlns:a16="http://schemas.microsoft.com/office/drawing/2014/main" id="{7EAB5253-B3E2-3108-F602-CD7F0653B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234" y="980728"/>
            <a:ext cx="8489046" cy="484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092F22A-FD98-05A7-F406-AAFB2CD25362}"/>
              </a:ext>
            </a:extLst>
          </p:cNvPr>
          <p:cNvSpPr/>
          <p:nvPr/>
        </p:nvSpPr>
        <p:spPr>
          <a:xfrm>
            <a:off x="8616280" y="1758002"/>
            <a:ext cx="3575720" cy="4047262"/>
          </a:xfrm>
          <a:prstGeom prst="rect">
            <a:avLst/>
          </a:prstGeom>
        </p:spPr>
        <p:txBody>
          <a:bodyPr wrap="square">
            <a:spAutoFit/>
          </a:bodyPr>
          <a:lstStyle/>
          <a:p>
            <a:pPr marL="0" marR="0" lvl="0" indent="-133350" algn="l"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0" cap="none" spc="0" normalizeH="0" baseline="0" noProof="0" dirty="0">
                <a:ln>
                  <a:noFill/>
                </a:ln>
                <a:solidFill>
                  <a:srgbClr val="0C377B">
                    <a:lumMod val="75000"/>
                  </a:srgbClr>
                </a:solidFill>
                <a:effectLst/>
                <a:uLnTx/>
                <a:uFillTx/>
                <a:latin typeface="Arial"/>
                <a:ea typeface="+mn-ea"/>
                <a:cs typeface="+mn-cs"/>
              </a:rPr>
              <a:t>Key contributors from US: </a:t>
            </a:r>
          </a:p>
          <a:p>
            <a:pPr marL="1524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C377B">
                    <a:lumMod val="75000"/>
                  </a:srgbClr>
                </a:solidFill>
                <a:effectLst/>
                <a:uLnTx/>
                <a:uFillTx/>
                <a:latin typeface="Arial"/>
                <a:ea typeface="+mn-ea"/>
                <a:cs typeface="+mn-cs"/>
              </a:rPr>
              <a:t>L. </a:t>
            </a:r>
            <a:r>
              <a:rPr kumimoji="0" lang="en-US" sz="1800" b="0" i="0" u="none" strike="noStrike" kern="0" cap="none" spc="0" normalizeH="0" baseline="0" noProof="0" dirty="0" err="1">
                <a:ln>
                  <a:noFill/>
                </a:ln>
                <a:solidFill>
                  <a:srgbClr val="0C377B">
                    <a:lumMod val="75000"/>
                  </a:srgbClr>
                </a:solidFill>
                <a:effectLst/>
                <a:uLnTx/>
                <a:uFillTx/>
                <a:latin typeface="Arial"/>
                <a:ea typeface="+mn-ea"/>
                <a:cs typeface="+mn-cs"/>
              </a:rPr>
              <a:t>Merminga</a:t>
            </a:r>
            <a:r>
              <a:rPr kumimoji="0" lang="en-US" sz="1800" b="0" i="0" u="none" strike="noStrike" kern="0" cap="none" spc="0" normalizeH="0" baseline="0" noProof="0" dirty="0">
                <a:ln>
                  <a:noFill/>
                </a:ln>
                <a:solidFill>
                  <a:srgbClr val="0C377B">
                    <a:lumMod val="75000"/>
                  </a:srgbClr>
                </a:solidFill>
                <a:effectLst/>
                <a:uLnTx/>
                <a:uFillTx/>
                <a:latin typeface="Arial"/>
                <a:ea typeface="+mn-ea"/>
                <a:cs typeface="+mn-cs"/>
              </a:rPr>
              <a:t> / FNAL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C377B">
                    <a:lumMod val="75000"/>
                  </a:srgbClr>
                </a:solidFill>
                <a:effectLst/>
                <a:uLnTx/>
                <a:uFillTx/>
                <a:latin typeface="Arial"/>
                <a:ea typeface="+mn-ea"/>
                <a:cs typeface="+mn-cs"/>
              </a:rPr>
              <a:t>     Steering Committee</a:t>
            </a:r>
          </a:p>
          <a:p>
            <a:pPr marL="1524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C377B">
                    <a:lumMod val="75000"/>
                  </a:srgbClr>
                </a:solidFill>
                <a:effectLst/>
                <a:uLnTx/>
                <a:uFillTx/>
                <a:latin typeface="Arial"/>
                <a:ea typeface="+mn-ea"/>
                <a:cs typeface="+mn-cs"/>
              </a:rPr>
              <a:t>M. Minty / BNL</a:t>
            </a:r>
          </a:p>
          <a:p>
            <a:pPr marL="0" marR="0" lvl="0" indent="-13335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C377B">
                    <a:lumMod val="75000"/>
                  </a:srgbClr>
                </a:solidFill>
                <a:effectLst/>
                <a:uLnTx/>
                <a:uFillTx/>
                <a:latin typeface="Arial"/>
                <a:ea typeface="+mn-ea"/>
                <a:cs typeface="+mn-cs"/>
              </a:rPr>
              <a:t>     Scientific Advisory Committee</a:t>
            </a:r>
          </a:p>
          <a:p>
            <a:pPr marL="1524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C377B">
                    <a:lumMod val="75000"/>
                  </a:srgbClr>
                </a:solidFill>
                <a:effectLst/>
                <a:uLnTx/>
                <a:uFillTx/>
                <a:latin typeface="Arial"/>
                <a:ea typeface="+mn-ea"/>
                <a:cs typeface="+mn-cs"/>
              </a:rPr>
              <a:t>A. Lankford / UCI</a:t>
            </a:r>
          </a:p>
          <a:p>
            <a:pPr marL="0" marR="0" lvl="0" indent="-13335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C377B">
                    <a:lumMod val="75000"/>
                  </a:srgbClr>
                </a:solidFill>
                <a:effectLst/>
                <a:uLnTx/>
                <a:uFillTx/>
                <a:latin typeface="Arial"/>
                <a:ea typeface="+mn-ea"/>
                <a:cs typeface="+mn-cs"/>
              </a:rPr>
              <a:t>     Collaboration Board Co Chair</a:t>
            </a:r>
          </a:p>
          <a:p>
            <a:pPr marL="0" marR="0" lvl="0" indent="-13335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C377B">
                  <a:lumMod val="75000"/>
                </a:srgbClr>
              </a:solidFill>
              <a:effectLst/>
              <a:uLnTx/>
              <a:uFillTx/>
              <a:latin typeface="Arial"/>
              <a:ea typeface="+mn-ea"/>
              <a:cs typeface="+mn-cs"/>
            </a:endParaRPr>
          </a:p>
          <a:p>
            <a:pPr marL="1524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C377B">
                    <a:lumMod val="75000"/>
                  </a:srgbClr>
                </a:solidFill>
                <a:effectLst/>
                <a:uLnTx/>
                <a:uFillTx/>
                <a:latin typeface="Arial"/>
                <a:ea typeface="+mn-ea"/>
                <a:cs typeface="+mn-cs"/>
              </a:rPr>
              <a:t>T. Raubenheimer / SLAC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C377B">
                    <a:lumMod val="75000"/>
                  </a:srgbClr>
                </a:solidFill>
                <a:effectLst/>
                <a:uLnTx/>
                <a:uFillTx/>
                <a:latin typeface="Arial"/>
                <a:ea typeface="+mn-ea"/>
                <a:cs typeface="+mn-cs"/>
              </a:rPr>
              <a:t>     Accelerator WP coordinator</a:t>
            </a:r>
          </a:p>
          <a:p>
            <a:pPr marL="1524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C377B">
                    <a:lumMod val="75000"/>
                  </a:srgbClr>
                </a:solidFill>
                <a:effectLst/>
                <a:uLnTx/>
                <a:uFillTx/>
                <a:latin typeface="Arial"/>
                <a:ea typeface="+mn-ea"/>
                <a:cs typeface="+mn-cs"/>
              </a:rPr>
              <a:t>T. Lundin / FNAL</a:t>
            </a:r>
          </a:p>
          <a:p>
            <a:pPr marL="0" marR="0" lvl="0" indent="-13335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C377B">
                    <a:lumMod val="75000"/>
                  </a:srgbClr>
                </a:solidFill>
                <a:effectLst/>
                <a:uLnTx/>
                <a:uFillTx/>
                <a:latin typeface="Arial"/>
                <a:ea typeface="+mn-ea"/>
                <a:cs typeface="+mn-cs"/>
              </a:rPr>
              <a:t>     Surface building designs WP</a:t>
            </a:r>
          </a:p>
          <a:p>
            <a:pPr marL="1524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C377B">
                    <a:lumMod val="75000"/>
                  </a:srgbClr>
                </a:solidFill>
                <a:effectLst/>
                <a:uLnTx/>
                <a:uFillTx/>
                <a:latin typeface="Arial"/>
                <a:ea typeface="+mn-ea"/>
                <a:cs typeface="+mn-cs"/>
              </a:rPr>
              <a:t>M. Sullivan / SLAC</a:t>
            </a:r>
          </a:p>
          <a:p>
            <a:pPr marL="0" marR="0" lvl="0" indent="-13335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C377B">
                    <a:lumMod val="75000"/>
                  </a:srgbClr>
                </a:solidFill>
                <a:effectLst/>
                <a:uLnTx/>
                <a:uFillTx/>
                <a:latin typeface="Arial"/>
                <a:ea typeface="+mn-ea"/>
                <a:cs typeface="+mn-cs"/>
              </a:rPr>
              <a:t>     MDI WP coordinator</a:t>
            </a:r>
          </a:p>
        </p:txBody>
      </p:sp>
    </p:spTree>
    <p:extLst>
      <p:ext uri="{BB962C8B-B14F-4D97-AF65-F5344CB8AC3E}">
        <p14:creationId xmlns:p14="http://schemas.microsoft.com/office/powerpoint/2010/main" val="1796020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64DF143-29DC-44A4-AE14-8DE776287C79}"/>
              </a:ext>
            </a:extLst>
          </p:cNvPr>
          <p:cNvGraphicFramePr/>
          <p:nvPr/>
        </p:nvGraphicFramePr>
        <p:xfrm>
          <a:off x="180147" y="1761541"/>
          <a:ext cx="11835900" cy="4855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7C2F6A27-EFFE-471B-AC6F-D8C77854F09F}"/>
              </a:ext>
            </a:extLst>
          </p:cNvPr>
          <p:cNvSpPr txBox="1"/>
          <p:nvPr/>
        </p:nvSpPr>
        <p:spPr>
          <a:xfrm>
            <a:off x="1637829" y="33761"/>
            <a:ext cx="117509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400" b="1" i="0" u="none" strike="noStrike" kern="1200" cap="none" spc="0" normalizeH="0" baseline="0" noProof="0" dirty="0">
                <a:ln>
                  <a:noFill/>
                </a:ln>
                <a:solidFill>
                  <a:srgbClr val="002060"/>
                </a:solidFill>
                <a:effectLst/>
                <a:uLnTx/>
                <a:uFillTx/>
                <a:latin typeface="Calibri" panose="020F0502020204030204"/>
                <a:ea typeface="+mn-ea"/>
                <a:cs typeface="+mn-cs"/>
              </a:rPr>
              <a:t>FCC Feasibility Study – </a:t>
            </a:r>
            <a:r>
              <a:rPr kumimoji="0" lang="fr-CH" sz="2400" b="1" i="0" u="none" strike="noStrike" kern="1200" cap="none" spc="0" normalizeH="0" baseline="0" noProof="0" dirty="0" err="1">
                <a:ln>
                  <a:noFill/>
                </a:ln>
                <a:solidFill>
                  <a:srgbClr val="002060"/>
                </a:solidFill>
                <a:effectLst/>
                <a:uLnTx/>
                <a:uFillTx/>
                <a:latin typeface="Calibri" panose="020F0502020204030204"/>
                <a:ea typeface="+mn-ea"/>
                <a:cs typeface="+mn-cs"/>
              </a:rPr>
              <a:t>Organigram</a:t>
            </a:r>
            <a:r>
              <a:rPr lang="fr-CH" sz="2400" b="1" dirty="0">
                <a:solidFill>
                  <a:srgbClr val="002060"/>
                </a:solidFill>
                <a:latin typeface="Calibri" panose="020F0502020204030204"/>
              </a:rPr>
              <a:t>,</a:t>
            </a:r>
            <a:r>
              <a:rPr kumimoji="0" lang="fr-CH" sz="2400" b="1" i="0" u="none" strike="noStrike" kern="1200" cap="none" spc="0" normalizeH="0" baseline="0" noProof="0" dirty="0">
                <a:ln>
                  <a:noFill/>
                </a:ln>
                <a:solidFill>
                  <a:srgbClr val="002060"/>
                </a:solidFill>
                <a:effectLst/>
                <a:uLnTx/>
                <a:uFillTx/>
                <a:latin typeface="Calibri" panose="020F0502020204030204"/>
                <a:ea typeface="+mn-ea"/>
                <a:cs typeface="+mn-cs"/>
              </a:rPr>
              <a:t> April 2023</a:t>
            </a:r>
            <a:endParaRPr kumimoji="0" lang="en-GB"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799152D-5A4A-4C47-833C-433C34856D28}"/>
              </a:ext>
            </a:extLst>
          </p:cNvPr>
          <p:cNvSpPr txBox="1"/>
          <p:nvPr/>
        </p:nvSpPr>
        <p:spPr>
          <a:xfrm>
            <a:off x="4296000" y="653930"/>
            <a:ext cx="3600000" cy="715089"/>
          </a:xfrm>
          <a:prstGeom prst="round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Study</a:t>
            </a:r>
            <a:r>
              <a:rPr kumimoji="0" lang="fr-CH"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Support and Coordination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Study</a:t>
            </a:r>
            <a:r>
              <a:rPr kumimoji="0" lang="fr-CH"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Leader: Michael Benedikt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Deputy</a:t>
            </a:r>
            <a:r>
              <a:rPr kumimoji="0" lang="fr-CH"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fr-CH" sz="12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Study</a:t>
            </a:r>
            <a:r>
              <a:rPr kumimoji="0" lang="fr-CH"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Leader: Frank Zimmermann</a:t>
            </a:r>
            <a:endParaRPr kumimoji="0" lang="en-GB"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pic>
        <p:nvPicPr>
          <p:cNvPr id="9" name="Picture 8">
            <a:extLst>
              <a:ext uri="{FF2B5EF4-FFF2-40B4-BE49-F238E27FC236}">
                <a16:creationId xmlns:a16="http://schemas.microsoft.com/office/drawing/2014/main" id="{DA60D427-1822-497C-BD23-0818A4EC9E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602" y="235466"/>
            <a:ext cx="718457" cy="274320"/>
          </a:xfrm>
          <a:prstGeom prst="rect">
            <a:avLst/>
          </a:prstGeom>
        </p:spPr>
      </p:pic>
      <p:sp>
        <p:nvSpPr>
          <p:cNvPr id="10" name="TextBox 9">
            <a:extLst>
              <a:ext uri="{FF2B5EF4-FFF2-40B4-BE49-F238E27FC236}">
                <a16:creationId xmlns:a16="http://schemas.microsoft.com/office/drawing/2014/main" id="{F47853A6-280A-4AAA-9E94-D0F6B1DE9344}"/>
              </a:ext>
            </a:extLst>
          </p:cNvPr>
          <p:cNvSpPr txBox="1"/>
          <p:nvPr/>
        </p:nvSpPr>
        <p:spPr>
          <a:xfrm>
            <a:off x="8298024" y="533520"/>
            <a:ext cx="2160426" cy="1123712"/>
          </a:xfrm>
          <a:prstGeom prst="round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0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Study</a:t>
            </a:r>
            <a:r>
              <a:rPr kumimoji="0" lang="fr-CH"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Support 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IT: Sylvain Girod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Procurement: Adam Horridge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0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Quality</a:t>
            </a:r>
            <a:r>
              <a:rPr kumimoji="0" lang="fr-CH"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management: Beatriz Arias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0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Resources</a:t>
            </a:r>
            <a:r>
              <a:rPr kumimoji="0" lang="fr-CH"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Sylvie Prodon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Secretariat: Julie Hadre</a:t>
            </a:r>
            <a:endPar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1" name="TextBox 10">
            <a:extLst>
              <a:ext uri="{FF2B5EF4-FFF2-40B4-BE49-F238E27FC236}">
                <a16:creationId xmlns:a16="http://schemas.microsoft.com/office/drawing/2014/main" id="{C409A46A-0B3C-4A3A-B82D-371860F899AC}"/>
              </a:ext>
            </a:extLst>
          </p:cNvPr>
          <p:cNvSpPr txBox="1"/>
          <p:nvPr/>
        </p:nvSpPr>
        <p:spPr>
          <a:xfrm>
            <a:off x="1958388" y="151534"/>
            <a:ext cx="1908000" cy="442674"/>
          </a:xfrm>
          <a:prstGeom prst="round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EU </a:t>
            </a:r>
            <a:r>
              <a:rPr kumimoji="0" lang="fr-CH" sz="10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Projects</a:t>
            </a:r>
            <a:endParaRPr kumimoji="0" lang="fr-CH"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NN</a:t>
            </a:r>
            <a:endPar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2" name="TextBox 11">
            <a:extLst>
              <a:ext uri="{FF2B5EF4-FFF2-40B4-BE49-F238E27FC236}">
                <a16:creationId xmlns:a16="http://schemas.microsoft.com/office/drawing/2014/main" id="{D6E21664-A616-4EF7-A305-8B27E1F739B1}"/>
              </a:ext>
            </a:extLst>
          </p:cNvPr>
          <p:cNvSpPr txBox="1"/>
          <p:nvPr/>
        </p:nvSpPr>
        <p:spPr>
          <a:xfrm>
            <a:off x="1958388" y="669134"/>
            <a:ext cx="1908000" cy="442674"/>
          </a:xfrm>
          <a:prstGeom prst="round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Collaboration building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Emmanuel Tsesmelis</a:t>
            </a:r>
            <a:endPar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3" name="TextBox 12">
            <a:extLst>
              <a:ext uri="{FF2B5EF4-FFF2-40B4-BE49-F238E27FC236}">
                <a16:creationId xmlns:a16="http://schemas.microsoft.com/office/drawing/2014/main" id="{2050AB45-2D33-40C5-84BC-E6A40FE94697}"/>
              </a:ext>
            </a:extLst>
          </p:cNvPr>
          <p:cNvSpPr txBox="1"/>
          <p:nvPr/>
        </p:nvSpPr>
        <p:spPr>
          <a:xfrm>
            <a:off x="1958388" y="1190544"/>
            <a:ext cx="1908000" cy="442674"/>
          </a:xfrm>
          <a:prstGeom prst="round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Communications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Panagiotis Charitos, James Gillies</a:t>
            </a:r>
            <a:endPar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cxnSp>
        <p:nvCxnSpPr>
          <p:cNvPr id="15" name="Straight Connector 14">
            <a:extLst>
              <a:ext uri="{FF2B5EF4-FFF2-40B4-BE49-F238E27FC236}">
                <a16:creationId xmlns:a16="http://schemas.microsoft.com/office/drawing/2014/main" id="{FE24ED5A-2644-4568-B934-D5F910254D91}"/>
              </a:ext>
            </a:extLst>
          </p:cNvPr>
          <p:cNvCxnSpPr>
            <a:stCxn id="6" idx="1"/>
          </p:cNvCxnSpPr>
          <p:nvPr/>
        </p:nvCxnSpPr>
        <p:spPr>
          <a:xfrm flipH="1" flipV="1">
            <a:off x="3866388" y="296893"/>
            <a:ext cx="429612" cy="714582"/>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17" name="Straight Connector 16">
            <a:extLst>
              <a:ext uri="{FF2B5EF4-FFF2-40B4-BE49-F238E27FC236}">
                <a16:creationId xmlns:a16="http://schemas.microsoft.com/office/drawing/2014/main" id="{07CD5149-D90A-40D3-857B-61C2426C9F8C}"/>
              </a:ext>
            </a:extLst>
          </p:cNvPr>
          <p:cNvCxnSpPr>
            <a:stCxn id="6" idx="1"/>
            <a:endCxn id="12" idx="3"/>
          </p:cNvCxnSpPr>
          <p:nvPr/>
        </p:nvCxnSpPr>
        <p:spPr>
          <a:xfrm flipH="1" flipV="1">
            <a:off x="3866388" y="890471"/>
            <a:ext cx="429612" cy="121004"/>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19" name="Straight Connector 18">
            <a:extLst>
              <a:ext uri="{FF2B5EF4-FFF2-40B4-BE49-F238E27FC236}">
                <a16:creationId xmlns:a16="http://schemas.microsoft.com/office/drawing/2014/main" id="{9DCC77E7-496F-440A-B087-4C4B9BC33527}"/>
              </a:ext>
            </a:extLst>
          </p:cNvPr>
          <p:cNvCxnSpPr>
            <a:stCxn id="6" idx="1"/>
            <a:endCxn id="13" idx="3"/>
          </p:cNvCxnSpPr>
          <p:nvPr/>
        </p:nvCxnSpPr>
        <p:spPr>
          <a:xfrm flipH="1">
            <a:off x="3866388" y="1011475"/>
            <a:ext cx="429612" cy="400406"/>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088B96EE-3C48-48AE-B2CF-05C677725ED0}"/>
              </a:ext>
            </a:extLst>
          </p:cNvPr>
          <p:cNvCxnSpPr>
            <a:stCxn id="6" idx="3"/>
          </p:cNvCxnSpPr>
          <p:nvPr/>
        </p:nvCxnSpPr>
        <p:spPr>
          <a:xfrm>
            <a:off x="7896000" y="1011475"/>
            <a:ext cx="402024" cy="0"/>
          </a:xfrm>
          <a:prstGeom prst="line">
            <a:avLst/>
          </a:prstGeom>
          <a:ln w="127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568441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8A1DFE4-5FC5-43BD-BB7E-75EAD82B965F}" type="slidenum">
              <a:rPr lang="en-US" noProof="0" smtClean="0"/>
              <a:pPr/>
              <a:t>22</a:t>
            </a:fld>
            <a:endParaRPr lang="en-US" noProof="0" dirty="0"/>
          </a:p>
        </p:txBody>
      </p:sp>
      <p:sp>
        <p:nvSpPr>
          <p:cNvPr id="8" name="Title 4"/>
          <p:cNvSpPr txBox="1">
            <a:spLocks/>
          </p:cNvSpPr>
          <p:nvPr/>
        </p:nvSpPr>
        <p:spPr>
          <a:xfrm>
            <a:off x="364258" y="593420"/>
            <a:ext cx="4780397" cy="1072088"/>
          </a:xfrm>
          <a:prstGeom prst="rect">
            <a:avLst/>
          </a:prstGeom>
        </p:spPr>
        <p:txBody>
          <a:bodyPr/>
          <a:lstStyle>
            <a:lvl1pPr algn="l" defTabSz="685800" rtl="0" eaLnBrk="1" latinLnBrk="0" hangingPunct="1">
              <a:lnSpc>
                <a:spcPts val="3000"/>
              </a:lnSpc>
              <a:spcBef>
                <a:spcPct val="0"/>
              </a:spcBef>
              <a:buNone/>
              <a:defRPr sz="3000" kern="1200">
                <a:solidFill>
                  <a:schemeClr val="tx1"/>
                </a:solidFill>
                <a:latin typeface="+mj-lt"/>
                <a:ea typeface="+mj-ea"/>
                <a:cs typeface="+mj-cs"/>
              </a:defRPr>
            </a:lvl1pPr>
          </a:lstStyle>
          <a:p>
            <a:r>
              <a:rPr lang="fr-CH" sz="3200" dirty="0">
                <a:latin typeface="Verdana" panose="020B0604030504040204" pitchFamily="34" charset="0"/>
                <a:ea typeface="Verdana" panose="020B0604030504040204" pitchFamily="34" charset="0"/>
              </a:rPr>
              <a:t>FCC-ee </a:t>
            </a:r>
            <a:r>
              <a:rPr lang="fr-CH" sz="3200" dirty="0" err="1">
                <a:latin typeface="Verdana" panose="020B0604030504040204" pitchFamily="34" charset="0"/>
                <a:ea typeface="Verdana" panose="020B0604030504040204" pitchFamily="34" charset="0"/>
              </a:rPr>
              <a:t>Cryomodules</a:t>
            </a:r>
            <a:endParaRPr lang="fr-FR" sz="3200" dirty="0">
              <a:latin typeface="Verdana" panose="020B0604030504040204" pitchFamily="34" charset="0"/>
              <a:ea typeface="Verdana" panose="020B0604030504040204" pitchFamily="34" charset="0"/>
            </a:endParaRPr>
          </a:p>
        </p:txBody>
      </p:sp>
      <p:pic>
        <p:nvPicPr>
          <p:cNvPr id="3" name="Picture 2"/>
          <p:cNvPicPr>
            <a:picLocks noChangeAspect="1"/>
          </p:cNvPicPr>
          <p:nvPr/>
        </p:nvPicPr>
        <p:blipFill rotWithShape="1">
          <a:blip r:embed="rId3"/>
          <a:srcRect t="12214" b="9697"/>
          <a:stretch/>
        </p:blipFill>
        <p:spPr>
          <a:xfrm>
            <a:off x="5064095" y="2029229"/>
            <a:ext cx="6307259" cy="2509521"/>
          </a:xfrm>
          <a:prstGeom prst="rect">
            <a:avLst/>
          </a:prstGeom>
        </p:spPr>
      </p:pic>
      <p:sp>
        <p:nvSpPr>
          <p:cNvPr id="5" name="Rectangle 4"/>
          <p:cNvSpPr/>
          <p:nvPr/>
        </p:nvSpPr>
        <p:spPr>
          <a:xfrm>
            <a:off x="245240" y="1251647"/>
            <a:ext cx="7506841" cy="1037143"/>
          </a:xfrm>
          <a:prstGeom prst="rect">
            <a:avLst/>
          </a:prstGeom>
        </p:spPr>
        <p:txBody>
          <a:bodyPr wrap="square">
            <a:spAutoFit/>
          </a:bodyPr>
          <a:lstStyle/>
          <a:p>
            <a:pPr algn="just">
              <a:lnSpc>
                <a:spcPct val="107000"/>
              </a:lnSpc>
              <a:spcAft>
                <a:spcPts val="1067"/>
              </a:spcAft>
            </a:pPr>
            <a:r>
              <a:rPr lang="en-GB" sz="1467" dirty="0">
                <a:latin typeface="Verdana" panose="020B0604030504040204" pitchFamily="34" charset="0"/>
                <a:ea typeface="Verdana" panose="020B0604030504040204" pitchFamily="34" charset="0"/>
                <a:cs typeface="Times New Roman" panose="02020603050405020304" pitchFamily="18" charset="0"/>
              </a:rPr>
              <a:t>Hypothesis for the 1-cell and 2-cell 400 MHz cavities is to group them into four cavity </a:t>
            </a:r>
            <a:r>
              <a:rPr lang="en-GB" sz="1467" dirty="0" err="1">
                <a:latin typeface="Verdana" panose="020B0604030504040204" pitchFamily="34" charset="0"/>
                <a:ea typeface="Verdana" panose="020B0604030504040204" pitchFamily="34" charset="0"/>
                <a:cs typeface="Times New Roman" panose="02020603050405020304" pitchFamily="18" charset="0"/>
              </a:rPr>
              <a:t>cryomodules</a:t>
            </a:r>
            <a:r>
              <a:rPr lang="en-GB" sz="1467" dirty="0">
                <a:latin typeface="Verdana" panose="020B0604030504040204" pitchFamily="34" charset="0"/>
                <a:ea typeface="Verdana" panose="020B0604030504040204" pitchFamily="34" charset="0"/>
                <a:cs typeface="Times New Roman" panose="02020603050405020304" pitchFamily="18" charset="0"/>
              </a:rPr>
              <a:t> of about 10 to 11 meters long each, with identical controls, vacuum, waveguide and cryogenics interfaces for ‘plug play replacement</a:t>
            </a:r>
          </a:p>
        </p:txBody>
      </p:sp>
      <p:sp>
        <p:nvSpPr>
          <p:cNvPr id="11" name="Rectangle 10"/>
          <p:cNvSpPr/>
          <p:nvPr/>
        </p:nvSpPr>
        <p:spPr>
          <a:xfrm>
            <a:off x="673808" y="2860621"/>
            <a:ext cx="3879721" cy="595997"/>
          </a:xfrm>
          <a:prstGeom prst="rect">
            <a:avLst/>
          </a:prstGeom>
          <a:solidFill>
            <a:schemeClr val="bg1">
              <a:lumMod val="95000"/>
            </a:schemeClr>
          </a:solidFill>
        </p:spPr>
        <p:txBody>
          <a:bodyPr wrap="square">
            <a:spAutoFit/>
          </a:bodyPr>
          <a:lstStyle/>
          <a:p>
            <a:pPr algn="ctr">
              <a:lnSpc>
                <a:spcPct val="107000"/>
              </a:lnSpc>
              <a:spcAft>
                <a:spcPts val="1067"/>
              </a:spcAft>
            </a:pPr>
            <a:r>
              <a:rPr lang="en-GB" sz="1600" dirty="0">
                <a:latin typeface="Verdana" panose="020B0604030504040204" pitchFamily="34" charset="0"/>
                <a:ea typeface="Verdana" panose="020B0604030504040204" pitchFamily="34" charset="0"/>
                <a:cs typeface="Times New Roman" panose="02020603050405020304" pitchFamily="18" charset="0"/>
              </a:rPr>
              <a:t>Example of the LHC </a:t>
            </a:r>
            <a:r>
              <a:rPr lang="en-GB" sz="1600" dirty="0" err="1">
                <a:latin typeface="Verdana" panose="020B0604030504040204" pitchFamily="34" charset="0"/>
                <a:ea typeface="Verdana" panose="020B0604030504040204" pitchFamily="34" charset="0"/>
                <a:cs typeface="Times New Roman" panose="02020603050405020304" pitchFamily="18" charset="0"/>
              </a:rPr>
              <a:t>cryomodule</a:t>
            </a:r>
            <a:r>
              <a:rPr lang="en-GB" sz="1600" dirty="0">
                <a:latin typeface="Verdana" panose="020B0604030504040204" pitchFamily="34" charset="0"/>
                <a:ea typeface="Verdana" panose="020B0604030504040204" pitchFamily="34" charset="0"/>
                <a:cs typeface="Times New Roman" panose="02020603050405020304" pitchFamily="18" charset="0"/>
              </a:rPr>
              <a:t> (400 MHz, 4.5 K)</a:t>
            </a:r>
          </a:p>
        </p:txBody>
      </p:sp>
      <p:pic>
        <p:nvPicPr>
          <p:cNvPr id="7" name="Picture 6"/>
          <p:cNvPicPr>
            <a:picLocks noChangeAspect="1"/>
          </p:cNvPicPr>
          <p:nvPr/>
        </p:nvPicPr>
        <p:blipFill>
          <a:blip r:embed="rId4"/>
          <a:stretch>
            <a:fillRect/>
          </a:stretch>
        </p:blipFill>
        <p:spPr>
          <a:xfrm>
            <a:off x="4863869" y="5001662"/>
            <a:ext cx="6607809" cy="1770439"/>
          </a:xfrm>
          <a:prstGeom prst="rect">
            <a:avLst/>
          </a:prstGeom>
        </p:spPr>
      </p:pic>
      <p:sp>
        <p:nvSpPr>
          <p:cNvPr id="15" name="Rectangle 14"/>
          <p:cNvSpPr/>
          <p:nvPr/>
        </p:nvSpPr>
        <p:spPr>
          <a:xfrm>
            <a:off x="912555" y="5779312"/>
            <a:ext cx="3708400" cy="595997"/>
          </a:xfrm>
          <a:prstGeom prst="rect">
            <a:avLst/>
          </a:prstGeom>
          <a:solidFill>
            <a:schemeClr val="bg1">
              <a:lumMod val="95000"/>
            </a:schemeClr>
          </a:solidFill>
        </p:spPr>
        <p:txBody>
          <a:bodyPr wrap="square">
            <a:spAutoFit/>
          </a:bodyPr>
          <a:lstStyle/>
          <a:p>
            <a:pPr algn="ctr">
              <a:lnSpc>
                <a:spcPct val="107000"/>
              </a:lnSpc>
              <a:spcAft>
                <a:spcPts val="1067"/>
              </a:spcAft>
            </a:pPr>
            <a:r>
              <a:rPr lang="en-GB" sz="1600" dirty="0">
                <a:latin typeface="Verdana" panose="020B0604030504040204" pitchFamily="34" charset="0"/>
                <a:ea typeface="Verdana" panose="020B0604030504040204" pitchFamily="34" charset="0"/>
                <a:cs typeface="Times New Roman" panose="02020603050405020304" pitchFamily="18" charset="0"/>
              </a:rPr>
              <a:t>Example of the SPL </a:t>
            </a:r>
            <a:r>
              <a:rPr lang="en-GB" sz="1600" dirty="0" err="1">
                <a:latin typeface="Verdana" panose="020B0604030504040204" pitchFamily="34" charset="0"/>
                <a:ea typeface="Verdana" panose="020B0604030504040204" pitchFamily="34" charset="0"/>
                <a:cs typeface="Times New Roman" panose="02020603050405020304" pitchFamily="18" charset="0"/>
              </a:rPr>
              <a:t>cryomodule</a:t>
            </a:r>
            <a:r>
              <a:rPr lang="en-GB" sz="1600" dirty="0">
                <a:latin typeface="Verdana" panose="020B0604030504040204" pitchFamily="34" charset="0"/>
                <a:ea typeface="Verdana" panose="020B0604030504040204" pitchFamily="34" charset="0"/>
                <a:cs typeface="Times New Roman" panose="02020603050405020304" pitchFamily="18" charset="0"/>
              </a:rPr>
              <a:t> (704 MHz, 2 K)</a:t>
            </a:r>
          </a:p>
        </p:txBody>
      </p:sp>
      <p:sp>
        <p:nvSpPr>
          <p:cNvPr id="16" name="Rectangle 15"/>
          <p:cNvSpPr/>
          <p:nvPr/>
        </p:nvSpPr>
        <p:spPr>
          <a:xfrm>
            <a:off x="316359" y="4584127"/>
            <a:ext cx="11344167" cy="312521"/>
          </a:xfrm>
          <a:prstGeom prst="rect">
            <a:avLst/>
          </a:prstGeom>
        </p:spPr>
        <p:txBody>
          <a:bodyPr wrap="square">
            <a:spAutoFit/>
          </a:bodyPr>
          <a:lstStyle/>
          <a:p>
            <a:pPr algn="just">
              <a:lnSpc>
                <a:spcPct val="107000"/>
              </a:lnSpc>
              <a:spcAft>
                <a:spcPts val="1067"/>
              </a:spcAft>
            </a:pPr>
            <a:r>
              <a:rPr lang="en-GB" sz="1467" dirty="0">
                <a:latin typeface="Verdana" panose="020B0604030504040204" pitchFamily="34" charset="0"/>
                <a:ea typeface="Verdana" panose="020B0604030504040204" pitchFamily="34" charset="0"/>
                <a:cs typeface="Times New Roman" panose="02020603050405020304" pitchFamily="18" charset="0"/>
              </a:rPr>
              <a:t>For the 5-cell cavities, the minimum number of cavities is four but could be extended to 6 or more</a:t>
            </a:r>
          </a:p>
        </p:txBody>
      </p:sp>
      <p:graphicFrame>
        <p:nvGraphicFramePr>
          <p:cNvPr id="9" name="Table 8"/>
          <p:cNvGraphicFramePr>
            <a:graphicFrameLocks noGrp="1"/>
          </p:cNvGraphicFramePr>
          <p:nvPr/>
        </p:nvGraphicFramePr>
        <p:xfrm>
          <a:off x="8180282" y="917152"/>
          <a:ext cx="3674534" cy="944880"/>
        </p:xfrm>
        <a:graphic>
          <a:graphicData uri="http://schemas.openxmlformats.org/drawingml/2006/table">
            <a:tbl>
              <a:tblPr/>
              <a:tblGrid>
                <a:gridCol w="2065867">
                  <a:extLst>
                    <a:ext uri="{9D8B030D-6E8A-4147-A177-3AD203B41FA5}">
                      <a16:colId xmlns:a16="http://schemas.microsoft.com/office/drawing/2014/main" val="3224137614"/>
                    </a:ext>
                  </a:extLst>
                </a:gridCol>
                <a:gridCol w="1608667">
                  <a:extLst>
                    <a:ext uri="{9D8B030D-6E8A-4147-A177-3AD203B41FA5}">
                      <a16:colId xmlns:a16="http://schemas.microsoft.com/office/drawing/2014/main" val="161439138"/>
                    </a:ext>
                  </a:extLst>
                </a:gridCol>
              </a:tblGrid>
              <a:tr h="314960">
                <a:tc>
                  <a:txBody>
                    <a:bodyPr/>
                    <a:lstStyle/>
                    <a:p>
                      <a:pPr algn="ctr" rtl="0" fontAlgn="ctr"/>
                      <a:r>
                        <a:rPr lang="en-GB" sz="1900" b="1" i="0" u="none" strike="noStrike" dirty="0">
                          <a:solidFill>
                            <a:srgbClr val="000000"/>
                          </a:solidFill>
                          <a:effectLst/>
                          <a:latin typeface="Calibri" panose="020F0502020204030204" pitchFamily="34" charset="0"/>
                        </a:rPr>
                        <a:t>1-cell 400 MHz</a:t>
                      </a:r>
                    </a:p>
                  </a:txBody>
                  <a:tcPr marL="10160" marR="10160" marT="101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CE8"/>
                    </a:solidFill>
                  </a:tcPr>
                </a:tc>
                <a:tc>
                  <a:txBody>
                    <a:bodyPr/>
                    <a:lstStyle/>
                    <a:p>
                      <a:pPr algn="ctr" rtl="0" fontAlgn="ctr"/>
                      <a:r>
                        <a:rPr lang="en-GB" sz="1900" b="0" i="0" u="none" strike="noStrike" dirty="0">
                          <a:solidFill>
                            <a:srgbClr val="000000"/>
                          </a:solidFill>
                          <a:effectLst/>
                          <a:latin typeface="Calibri" panose="020F0502020204030204" pitchFamily="34" charset="0"/>
                        </a:rPr>
                        <a:t>10 m</a:t>
                      </a:r>
                    </a:p>
                  </a:txBody>
                  <a:tcPr marL="10160" marR="10160" marT="1016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CE8"/>
                    </a:solidFill>
                  </a:tcPr>
                </a:tc>
                <a:extLst>
                  <a:ext uri="{0D108BD9-81ED-4DB2-BD59-A6C34878D82A}">
                    <a16:rowId xmlns:a16="http://schemas.microsoft.com/office/drawing/2014/main" val="3515090772"/>
                  </a:ext>
                </a:extLst>
              </a:tr>
              <a:tr h="314960">
                <a:tc>
                  <a:txBody>
                    <a:bodyPr/>
                    <a:lstStyle/>
                    <a:p>
                      <a:pPr algn="ctr" rtl="0" fontAlgn="ctr"/>
                      <a:r>
                        <a:rPr lang="en-GB" sz="1900" b="1" i="0" u="none" strike="noStrike">
                          <a:solidFill>
                            <a:srgbClr val="000000"/>
                          </a:solidFill>
                          <a:effectLst/>
                          <a:latin typeface="Calibri" panose="020F0502020204030204" pitchFamily="34" charset="0"/>
                        </a:rPr>
                        <a:t>2-cell 400 MHz</a:t>
                      </a:r>
                    </a:p>
                  </a:txBody>
                  <a:tcPr marL="10160" marR="10160" marT="101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CE8"/>
                    </a:solidFill>
                  </a:tcPr>
                </a:tc>
                <a:tc>
                  <a:txBody>
                    <a:bodyPr/>
                    <a:lstStyle/>
                    <a:p>
                      <a:pPr algn="ctr" rtl="0" fontAlgn="ctr"/>
                      <a:r>
                        <a:rPr lang="fr-CH" sz="1900" b="0" i="0" u="none" strike="noStrike" dirty="0">
                          <a:solidFill>
                            <a:srgbClr val="000000"/>
                          </a:solidFill>
                          <a:effectLst/>
                          <a:latin typeface="Calibri" panose="020F0502020204030204" pitchFamily="34" charset="0"/>
                        </a:rPr>
                        <a:t>10 m</a:t>
                      </a:r>
                      <a:endParaRPr lang="en-GB" sz="1900" b="0" i="0" u="none" strike="noStrike" dirty="0">
                        <a:solidFill>
                          <a:srgbClr val="000000"/>
                        </a:solidFill>
                        <a:effectLst/>
                        <a:latin typeface="Calibri" panose="020F0502020204030204" pitchFamily="34" charset="0"/>
                      </a:endParaRPr>
                    </a:p>
                  </a:txBody>
                  <a:tcPr marL="10160" marR="10160" marT="1016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CE8"/>
                    </a:solidFill>
                  </a:tcPr>
                </a:tc>
                <a:extLst>
                  <a:ext uri="{0D108BD9-81ED-4DB2-BD59-A6C34878D82A}">
                    <a16:rowId xmlns:a16="http://schemas.microsoft.com/office/drawing/2014/main" val="2904266114"/>
                  </a:ext>
                </a:extLst>
              </a:tr>
              <a:tr h="314960">
                <a:tc>
                  <a:txBody>
                    <a:bodyPr/>
                    <a:lstStyle/>
                    <a:p>
                      <a:pPr algn="ctr" rtl="0" fontAlgn="ctr"/>
                      <a:r>
                        <a:rPr lang="en-GB" sz="1900" b="1" i="0" u="none" strike="noStrike">
                          <a:solidFill>
                            <a:srgbClr val="000000"/>
                          </a:solidFill>
                          <a:effectLst/>
                          <a:latin typeface="Calibri" panose="020F0502020204030204" pitchFamily="34" charset="0"/>
                        </a:rPr>
                        <a:t>5-cell 800 MHz</a:t>
                      </a:r>
                    </a:p>
                  </a:txBody>
                  <a:tcPr marL="10160" marR="10160" marT="101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CE8"/>
                    </a:solidFill>
                  </a:tcPr>
                </a:tc>
                <a:tc>
                  <a:txBody>
                    <a:bodyPr/>
                    <a:lstStyle/>
                    <a:p>
                      <a:pPr algn="ctr" rtl="0" fontAlgn="ctr"/>
                      <a:r>
                        <a:rPr lang="en-GB" sz="1900" b="0" i="0" u="none" strike="noStrike" dirty="0">
                          <a:solidFill>
                            <a:srgbClr val="000000"/>
                          </a:solidFill>
                          <a:effectLst/>
                          <a:latin typeface="Calibri" panose="020F0502020204030204" pitchFamily="34" charset="0"/>
                        </a:rPr>
                        <a:t>7.2 m</a:t>
                      </a:r>
                    </a:p>
                  </a:txBody>
                  <a:tcPr marL="10160" marR="10160" marT="1016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CE8"/>
                    </a:solidFill>
                  </a:tcPr>
                </a:tc>
                <a:extLst>
                  <a:ext uri="{0D108BD9-81ED-4DB2-BD59-A6C34878D82A}">
                    <a16:rowId xmlns:a16="http://schemas.microsoft.com/office/drawing/2014/main" val="227993551"/>
                  </a:ext>
                </a:extLst>
              </a:tr>
            </a:tbl>
          </a:graphicData>
        </a:graphic>
      </p:graphicFrame>
      <p:sp>
        <p:nvSpPr>
          <p:cNvPr id="17" name="TextBox 16"/>
          <p:cNvSpPr txBox="1"/>
          <p:nvPr/>
        </p:nvSpPr>
        <p:spPr>
          <a:xfrm>
            <a:off x="8026400" y="274320"/>
            <a:ext cx="3840480" cy="606192"/>
          </a:xfrm>
          <a:prstGeom prst="rect">
            <a:avLst/>
          </a:prstGeom>
          <a:noFill/>
        </p:spPr>
        <p:txBody>
          <a:bodyPr wrap="square" rtlCol="0">
            <a:spAutoFit/>
          </a:bodyPr>
          <a:lstStyle/>
          <a:p>
            <a:pPr algn="ctr">
              <a:lnSpc>
                <a:spcPts val="4933"/>
              </a:lnSpc>
            </a:pPr>
            <a:r>
              <a:rPr lang="fr-CH" sz="1600" dirty="0" err="1">
                <a:latin typeface="Verdana" panose="020B0604030504040204" pitchFamily="34" charset="0"/>
                <a:ea typeface="Verdana" panose="020B0604030504040204" pitchFamily="34" charset="0"/>
              </a:rPr>
              <a:t>Cryomodule</a:t>
            </a:r>
            <a:r>
              <a:rPr lang="fr-CH" sz="1600" dirty="0">
                <a:latin typeface="Verdana" panose="020B0604030504040204" pitchFamily="34" charset="0"/>
                <a:ea typeface="Verdana" panose="020B0604030504040204" pitchFamily="34" charset="0"/>
              </a:rPr>
              <a:t> </a:t>
            </a:r>
            <a:r>
              <a:rPr lang="fr-CH" sz="1600" dirty="0" err="1">
                <a:latin typeface="Verdana" panose="020B0604030504040204" pitchFamily="34" charset="0"/>
                <a:ea typeface="Verdana" panose="020B0604030504040204" pitchFamily="34" charset="0"/>
              </a:rPr>
              <a:t>length</a:t>
            </a:r>
            <a:endParaRPr lang="en-GB" sz="1600"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77030D8-935C-4240-B77F-CAACA1AEDACF}"/>
              </a:ext>
            </a:extLst>
          </p:cNvPr>
          <p:cNvSpPr txBox="1"/>
          <p:nvPr/>
        </p:nvSpPr>
        <p:spPr>
          <a:xfrm>
            <a:off x="5064095" y="628365"/>
            <a:ext cx="1108952" cy="338554"/>
          </a:xfrm>
          <a:prstGeom prst="rect">
            <a:avLst/>
          </a:prstGeom>
          <a:solidFill>
            <a:srgbClr val="FFC000"/>
          </a:solidFill>
        </p:spPr>
        <p:txBody>
          <a:bodyPr wrap="square" rtlCol="0">
            <a:spAutoFit/>
          </a:bodyPr>
          <a:lstStyle>
            <a:defPPr>
              <a:defRPr lang="de-DE"/>
            </a:defPPr>
            <a:lvl1pPr algn="ctr">
              <a:defRPr sz="900"/>
            </a:lvl1pPr>
          </a:lstStyle>
          <a:p>
            <a:r>
              <a:rPr lang="en-US" sz="1600" dirty="0"/>
              <a:t>V. Parma</a:t>
            </a:r>
          </a:p>
        </p:txBody>
      </p:sp>
    </p:spTree>
    <p:extLst>
      <p:ext uri="{BB962C8B-B14F-4D97-AF65-F5344CB8AC3E}">
        <p14:creationId xmlns:p14="http://schemas.microsoft.com/office/powerpoint/2010/main" val="1011119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52873911">
            <a:extLst>
              <a:ext uri="{FF2B5EF4-FFF2-40B4-BE49-F238E27FC236}">
                <a16:creationId xmlns:a16="http://schemas.microsoft.com/office/drawing/2014/main" id="{2A834141-AE43-8D57-BDFF-98105AEFC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888" y="82111"/>
            <a:ext cx="9466502" cy="677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C1046FD-C03E-DDAB-CDBB-095557C072C8}"/>
              </a:ext>
            </a:extLst>
          </p:cNvPr>
          <p:cNvSpPr txBox="1"/>
          <p:nvPr/>
        </p:nvSpPr>
        <p:spPr>
          <a:xfrm>
            <a:off x="332729" y="6244826"/>
            <a:ext cx="1876079" cy="369332"/>
          </a:xfrm>
          <a:prstGeom prst="rect">
            <a:avLst/>
          </a:prstGeom>
          <a:solidFill>
            <a:srgbClr val="FFC000"/>
          </a:solidFill>
        </p:spPr>
        <p:txBody>
          <a:bodyPr wrap="square" rtlCol="0">
            <a:spAutoFit/>
          </a:bodyPr>
          <a:lstStyle>
            <a:defPPr>
              <a:defRPr lang="de-DE"/>
            </a:defPPr>
            <a:lvl1pPr algn="ctr">
              <a:defRPr sz="900"/>
            </a:lvl1pPr>
          </a:lstStyle>
          <a:p>
            <a:r>
              <a:rPr lang="en-US" sz="1800" dirty="0"/>
              <a:t>W. Bartmann</a:t>
            </a:r>
          </a:p>
        </p:txBody>
      </p:sp>
      <p:sp>
        <p:nvSpPr>
          <p:cNvPr id="6" name="TextBox 5">
            <a:extLst>
              <a:ext uri="{FF2B5EF4-FFF2-40B4-BE49-F238E27FC236}">
                <a16:creationId xmlns:a16="http://schemas.microsoft.com/office/drawing/2014/main" id="{2A22C8FB-6B1C-DE40-7239-403E32642F27}"/>
              </a:ext>
            </a:extLst>
          </p:cNvPr>
          <p:cNvSpPr txBox="1"/>
          <p:nvPr/>
        </p:nvSpPr>
        <p:spPr>
          <a:xfrm>
            <a:off x="65532" y="117974"/>
            <a:ext cx="2410471" cy="2246769"/>
          </a:xfrm>
          <a:prstGeom prst="rect">
            <a:avLst/>
          </a:prstGeom>
          <a:noFill/>
        </p:spPr>
        <p:txBody>
          <a:bodyPr wrap="square" rtlCol="0">
            <a:spAutoFit/>
          </a:bodyPr>
          <a:lstStyle/>
          <a:p>
            <a:r>
              <a:rPr lang="en-US" sz="2800" dirty="0"/>
              <a:t>FCC-ee </a:t>
            </a:r>
          </a:p>
          <a:p>
            <a:r>
              <a:rPr lang="en-US" sz="2800" dirty="0"/>
              <a:t>pre-injector complex on the CERN Prévessin site</a:t>
            </a:r>
            <a:endParaRPr lang="en-GB" sz="2800" dirty="0"/>
          </a:p>
        </p:txBody>
      </p:sp>
      <p:sp>
        <p:nvSpPr>
          <p:cNvPr id="7" name="TextBox 6">
            <a:extLst>
              <a:ext uri="{FF2B5EF4-FFF2-40B4-BE49-F238E27FC236}">
                <a16:creationId xmlns:a16="http://schemas.microsoft.com/office/drawing/2014/main" id="{95530A4E-F019-0EAA-42E9-506706D18483}"/>
              </a:ext>
            </a:extLst>
          </p:cNvPr>
          <p:cNvSpPr txBox="1"/>
          <p:nvPr/>
        </p:nvSpPr>
        <p:spPr>
          <a:xfrm>
            <a:off x="7267945" y="818129"/>
            <a:ext cx="942887" cy="461665"/>
          </a:xfrm>
          <a:prstGeom prst="rect">
            <a:avLst/>
          </a:prstGeom>
          <a:noFill/>
        </p:spPr>
        <p:txBody>
          <a:bodyPr wrap="none" rtlCol="0">
            <a:spAutoFit/>
          </a:bodyPr>
          <a:lstStyle/>
          <a:p>
            <a:r>
              <a:rPr lang="en-US" sz="2400" b="1" dirty="0">
                <a:solidFill>
                  <a:srgbClr val="00B050"/>
                </a:solidFill>
              </a:rPr>
              <a:t>6 GeV</a:t>
            </a:r>
            <a:endParaRPr lang="en-GB" sz="2400" b="1" dirty="0">
              <a:solidFill>
                <a:srgbClr val="00B050"/>
              </a:solidFill>
            </a:endParaRPr>
          </a:p>
        </p:txBody>
      </p:sp>
      <p:sp>
        <p:nvSpPr>
          <p:cNvPr id="8" name="TextBox 7">
            <a:extLst>
              <a:ext uri="{FF2B5EF4-FFF2-40B4-BE49-F238E27FC236}">
                <a16:creationId xmlns:a16="http://schemas.microsoft.com/office/drawing/2014/main" id="{706F5409-F6BC-3A2A-7D6F-2F4D1E6698C7}"/>
              </a:ext>
            </a:extLst>
          </p:cNvPr>
          <p:cNvSpPr txBox="1"/>
          <p:nvPr/>
        </p:nvSpPr>
        <p:spPr>
          <a:xfrm>
            <a:off x="7434327" y="2015812"/>
            <a:ext cx="1098378" cy="461665"/>
          </a:xfrm>
          <a:prstGeom prst="rect">
            <a:avLst/>
          </a:prstGeom>
          <a:noFill/>
        </p:spPr>
        <p:txBody>
          <a:bodyPr wrap="none" rtlCol="0">
            <a:spAutoFit/>
          </a:bodyPr>
          <a:lstStyle/>
          <a:p>
            <a:r>
              <a:rPr lang="en-US" sz="2400" b="1" dirty="0">
                <a:solidFill>
                  <a:schemeClr val="accent5">
                    <a:lumMod val="75000"/>
                  </a:schemeClr>
                </a:solidFill>
              </a:rPr>
              <a:t>20 GeV</a:t>
            </a:r>
            <a:endParaRPr lang="en-GB" sz="2400" b="1" dirty="0">
              <a:solidFill>
                <a:schemeClr val="accent5">
                  <a:lumMod val="75000"/>
                </a:schemeClr>
              </a:solidFill>
            </a:endParaRPr>
          </a:p>
        </p:txBody>
      </p:sp>
    </p:spTree>
    <p:extLst>
      <p:ext uri="{BB962C8B-B14F-4D97-AF65-F5344CB8AC3E}">
        <p14:creationId xmlns:p14="http://schemas.microsoft.com/office/powerpoint/2010/main" val="2982894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E6B651C-B92B-43B4-AF36-41AB8EB8A488}"/>
              </a:ext>
            </a:extLst>
          </p:cNvPr>
          <p:cNvSpPr txBox="1"/>
          <p:nvPr/>
        </p:nvSpPr>
        <p:spPr>
          <a:xfrm>
            <a:off x="10776520" y="6409025"/>
            <a:ext cx="12156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 Gianotti</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F45E17BD-A76D-5E7C-C8EC-C469BDCFE26A}"/>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0" cap="none" spc="0" normalizeH="0" baseline="0" noProof="0" dirty="0">
                <a:ln>
                  <a:noFill/>
                </a:ln>
                <a:solidFill>
                  <a:srgbClr val="FFFF00"/>
                </a:solidFill>
                <a:effectLst/>
                <a:uLnTx/>
                <a:uFillTx/>
                <a:latin typeface="Arial"/>
                <a:ea typeface="+mj-ea"/>
                <a:cs typeface="+mj-cs"/>
              </a:rPr>
              <a:t>                  </a:t>
            </a:r>
            <a:r>
              <a:rPr lang="en-GB" altLang="en-GB" sz="3000" dirty="0">
                <a:latin typeface="Arial"/>
              </a:rPr>
              <a:t>FCC Feasibility Study (2021-2025): high-level objectives</a:t>
            </a:r>
            <a:endParaRPr kumimoji="0" lang="en-GB" altLang="en-GB" sz="3000" b="1" i="0" u="none" strike="noStrike" kern="1200" cap="none" spc="0" normalizeH="0" baseline="0" noProof="0" dirty="0">
              <a:ln>
                <a:noFill/>
              </a:ln>
              <a:solidFill>
                <a:srgbClr val="FFFF00"/>
              </a:solidFill>
              <a:effectLst/>
              <a:uLnTx/>
              <a:uFillTx/>
              <a:latin typeface="Arial"/>
              <a:ea typeface="+mj-ea"/>
              <a:cs typeface="+mj-cs"/>
            </a:endParaRPr>
          </a:p>
        </p:txBody>
      </p:sp>
      <p:pic>
        <p:nvPicPr>
          <p:cNvPr id="4" name="Picture 3" descr="A picture containing icon&#10;&#10;Description automatically generated">
            <a:extLst>
              <a:ext uri="{FF2B5EF4-FFF2-40B4-BE49-F238E27FC236}">
                <a16:creationId xmlns:a16="http://schemas.microsoft.com/office/drawing/2014/main" id="{EFB04E3C-08A1-16AD-BAC8-3A3E5E55D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2" name="TextBox 1">
            <a:extLst>
              <a:ext uri="{FF2B5EF4-FFF2-40B4-BE49-F238E27FC236}">
                <a16:creationId xmlns:a16="http://schemas.microsoft.com/office/drawing/2014/main" id="{7AAE31B7-9156-06F1-FF8D-7298165D62AF}"/>
              </a:ext>
            </a:extLst>
          </p:cNvPr>
          <p:cNvSpPr txBox="1"/>
          <p:nvPr/>
        </p:nvSpPr>
        <p:spPr>
          <a:xfrm>
            <a:off x="47328" y="903850"/>
            <a:ext cx="12097344" cy="4278094"/>
          </a:xfrm>
          <a:prstGeom prst="rect">
            <a:avLst/>
          </a:prstGeom>
          <a:noFill/>
        </p:spPr>
        <p:txBody>
          <a:bodyPr wrap="square">
            <a:spAutoFit/>
          </a:bodyPr>
          <a:lstStyle/>
          <a:p>
            <a:pPr marL="285750" marR="0" lvl="0" indent="-285750" algn="l" defTabSz="457200" rtl="0" eaLnBrk="0" fontAlgn="base" latinLnBrk="0" hangingPunct="0">
              <a:lnSpc>
                <a:spcPct val="100000"/>
              </a:lnSpc>
              <a:spcBef>
                <a:spcPct val="0"/>
              </a:spcBef>
              <a:spcAft>
                <a:spcPct val="0"/>
              </a:spcAft>
              <a:buClrTx/>
              <a:buSzTx/>
              <a:buFont typeface="Wingdings" pitchFamily="2" charset="2"/>
              <a:buChar char="q"/>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Demonstration of the </a:t>
            </a:r>
            <a:r>
              <a:rPr kumimoji="0" lang="en-US" sz="1600" b="0" i="0" u="none" strike="noStrike" kern="1200" cap="none" spc="0" normalizeH="0" baseline="0" noProof="0" dirty="0">
                <a:ln>
                  <a:noFill/>
                </a:ln>
                <a:solidFill>
                  <a:srgbClr val="0432FF"/>
                </a:solidFill>
                <a:effectLst/>
                <a:uLnTx/>
                <a:uFillTx/>
                <a:latin typeface="Arial" panose="020B0604020202020204" pitchFamily="34" charset="0"/>
                <a:ea typeface="+mn-ea"/>
                <a:cs typeface="+mn-cs"/>
              </a:rPr>
              <a:t>geological, technical, environmental and administrative feasibility of the tunnel and surface areas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Arial" panose="020B0604020202020204" pitchFamily="34" charset="0"/>
                <a:ea typeface="+mn-ea"/>
                <a:cs typeface="+mn-cs"/>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and </a:t>
            </a:r>
            <a:r>
              <a:rPr kumimoji="0" lang="en-GB" sz="1600" b="0" i="0" u="none" strike="noStrike" kern="1200" cap="none" spc="0" normalizeH="0" baseline="0" noProof="0" dirty="0">
                <a:ln>
                  <a:noFill/>
                </a:ln>
                <a:solidFill>
                  <a:srgbClr val="0432FF"/>
                </a:solidFill>
                <a:effectLst/>
                <a:uLnTx/>
                <a:uFillTx/>
                <a:latin typeface="Arial" panose="020B0604020202020204" pitchFamily="34" charset="0"/>
                <a:ea typeface="+mn-ea"/>
                <a:cs typeface="+mn-cs"/>
              </a:rPr>
              <a:t>optimisation of placement and layout of the ring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and related infrastructure</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CH"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457200" rtl="0" eaLnBrk="0" fontAlgn="base" latinLnBrk="0" hangingPunct="0">
              <a:lnSpc>
                <a:spcPct val="100000"/>
              </a:lnSpc>
              <a:spcBef>
                <a:spcPct val="0"/>
              </a:spcBef>
              <a:spcAft>
                <a:spcPct val="0"/>
              </a:spcAft>
              <a:buClrTx/>
              <a:buSzTx/>
              <a:buFont typeface="Wingdings" pitchFamily="2" charset="2"/>
              <a:buChar char="q"/>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Pursuit, </a:t>
            </a:r>
            <a:r>
              <a:rPr kumimoji="0" lang="en-GB" sz="1600" b="0" i="0" u="none" strike="noStrike" kern="1200" cap="none" spc="0" normalizeH="0" baseline="0" noProof="0" dirty="0">
                <a:ln>
                  <a:noFill/>
                </a:ln>
                <a:solidFill>
                  <a:srgbClr val="0432FF"/>
                </a:solidFill>
                <a:effectLst/>
                <a:uLnTx/>
                <a:uFillTx/>
                <a:latin typeface="Arial" panose="020B0604020202020204" pitchFamily="34" charset="0"/>
                <a:ea typeface="+mn-ea"/>
                <a:cs typeface="+mn-cs"/>
              </a:rPr>
              <a:t>together with the Host States, of the preparatory administrative processes required for a potential project approval </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CH"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457200" rtl="0" eaLnBrk="0" fontAlgn="base" latinLnBrk="0" hangingPunct="0">
              <a:lnSpc>
                <a:spcPct val="100000"/>
              </a:lnSpc>
              <a:spcBef>
                <a:spcPct val="0"/>
              </a:spcBef>
              <a:spcAft>
                <a:spcPct val="0"/>
              </a:spcAft>
              <a:buClr>
                <a:prstClr val="black"/>
              </a:buClr>
              <a:buSzTx/>
              <a:buFont typeface="Wingdings" pitchFamily="2" charset="2"/>
              <a:buChar char="q"/>
              <a:tabLst/>
              <a:defRPr/>
            </a:pPr>
            <a:r>
              <a:rPr kumimoji="0" lang="en-GB" sz="1600" b="0" i="0" u="none" strike="noStrike" kern="1200" cap="none" spc="0" normalizeH="0" baseline="0" noProof="0" dirty="0">
                <a:ln>
                  <a:noFill/>
                </a:ln>
                <a:solidFill>
                  <a:srgbClr val="0432FF"/>
                </a:solidFill>
                <a:effectLst/>
                <a:uLnTx/>
                <a:uFillTx/>
                <a:latin typeface="Arial" panose="020B0604020202020204" pitchFamily="34" charset="0"/>
                <a:ea typeface="+mn-ea"/>
                <a:cs typeface="+mn-cs"/>
              </a:rPr>
              <a:t>Optimisation of the design of FCC-</a:t>
            </a:r>
            <a:r>
              <a:rPr kumimoji="0" lang="en-GB" sz="1600" b="0" i="0" u="none" strike="noStrike" kern="1200" cap="none" spc="0" normalizeH="0" baseline="0" noProof="0" dirty="0" err="1">
                <a:ln>
                  <a:noFill/>
                </a:ln>
                <a:solidFill>
                  <a:srgbClr val="0432FF"/>
                </a:solidFill>
                <a:effectLst/>
                <a:uLnTx/>
                <a:uFillTx/>
                <a:latin typeface="Arial" panose="020B0604020202020204" pitchFamily="34" charset="0"/>
                <a:ea typeface="+mn-ea"/>
                <a:cs typeface="+mn-cs"/>
              </a:rPr>
              <a:t>ee</a:t>
            </a:r>
            <a:r>
              <a:rPr kumimoji="0" lang="en-GB" sz="1600" b="0" i="0" u="none" strike="noStrike" kern="1200" cap="none" spc="0" normalizeH="0" baseline="0" noProof="0" dirty="0">
                <a:ln>
                  <a:noFill/>
                </a:ln>
                <a:solidFill>
                  <a:srgbClr val="0432FF"/>
                </a:solidFill>
                <a:effectLst/>
                <a:uLnTx/>
                <a:uFillTx/>
                <a:latin typeface="Arial" panose="020B0604020202020204" pitchFamily="34" charset="0"/>
                <a:ea typeface="+mn-ea"/>
                <a:cs typeface="+mn-cs"/>
              </a:rPr>
              <a:t> and FCC-</a:t>
            </a:r>
            <a:r>
              <a:rPr kumimoji="0" lang="en-GB" sz="1600" b="0" i="0" u="none" strike="noStrike" kern="1200" cap="none" spc="0" normalizeH="0" baseline="0" noProof="0" dirty="0" err="1">
                <a:ln>
                  <a:noFill/>
                </a:ln>
                <a:solidFill>
                  <a:srgbClr val="0432FF"/>
                </a:solidFill>
                <a:effectLst/>
                <a:uLnTx/>
                <a:uFillTx/>
                <a:latin typeface="Arial" panose="020B0604020202020204" pitchFamily="34" charset="0"/>
                <a:ea typeface="+mn-ea"/>
                <a:cs typeface="+mn-cs"/>
              </a:rPr>
              <a:t>hh</a:t>
            </a:r>
            <a:r>
              <a:rPr kumimoji="0" lang="en-GB" sz="1600" b="0" i="0" u="none" strike="noStrike" kern="1200" cap="none" spc="0" normalizeH="0" baseline="0" noProof="0" dirty="0">
                <a:ln>
                  <a:noFill/>
                </a:ln>
                <a:solidFill>
                  <a:srgbClr val="0432FF"/>
                </a:solidFill>
                <a:effectLst/>
                <a:uLnTx/>
                <a:uFillTx/>
                <a:latin typeface="Arial" panose="020B0604020202020204" pitchFamily="34" charset="0"/>
                <a:ea typeface="+mn-ea"/>
                <a:cs typeface="+mn-cs"/>
              </a:rPr>
              <a:t> colliders and their injector chains, supported by R&amp;D to develop </a:t>
            </a:r>
          </a:p>
          <a:p>
            <a:pPr marL="0" marR="0" lvl="0" indent="0" algn="l" defTabSz="457200" rtl="0" eaLnBrk="0" fontAlgn="base" latinLnBrk="0" hangingPunct="0">
              <a:lnSpc>
                <a:spcPct val="100000"/>
              </a:lnSpc>
              <a:spcBef>
                <a:spcPct val="0"/>
              </a:spcBef>
              <a:spcAft>
                <a:spcPct val="0"/>
              </a:spcAft>
              <a:buClr>
                <a:prstClr val="black"/>
              </a:buClr>
              <a:buSzTx/>
              <a:buFontTx/>
              <a:buNone/>
              <a:tabLst/>
              <a:defRPr/>
            </a:pPr>
            <a:r>
              <a:rPr kumimoji="0" lang="en-GB" sz="1600" b="0" i="0" u="none" strike="noStrike" kern="1200" cap="none" spc="0" normalizeH="0" baseline="0" noProof="0" dirty="0">
                <a:ln>
                  <a:noFill/>
                </a:ln>
                <a:solidFill>
                  <a:srgbClr val="0432FF"/>
                </a:solidFill>
                <a:effectLst/>
                <a:uLnTx/>
                <a:uFillTx/>
                <a:latin typeface="Arial" panose="020B0604020202020204" pitchFamily="34" charset="0"/>
                <a:ea typeface="+mn-ea"/>
                <a:cs typeface="+mn-cs"/>
              </a:rPr>
              <a:t>     the needed key technologies</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457200" rtl="0" eaLnBrk="0" fontAlgn="base" latinLnBrk="0" hangingPunct="0">
              <a:lnSpc>
                <a:spcPct val="100000"/>
              </a:lnSpc>
              <a:spcBef>
                <a:spcPct val="0"/>
              </a:spcBef>
              <a:spcAft>
                <a:spcPct val="0"/>
              </a:spcAft>
              <a:buClrTx/>
              <a:buSzTx/>
              <a:buFont typeface="Wingdings" pitchFamily="2" charset="2"/>
              <a:buChar char="q"/>
              <a:tabLst/>
              <a:defRPr/>
            </a:pPr>
            <a:endParaRPr kumimoji="0" lang="en-CH"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457200" rtl="0" eaLnBrk="0" fontAlgn="base" latinLnBrk="0" hangingPunct="0">
              <a:lnSpc>
                <a:spcPct val="100000"/>
              </a:lnSpc>
              <a:spcBef>
                <a:spcPct val="0"/>
              </a:spcBef>
              <a:spcAft>
                <a:spcPct val="0"/>
              </a:spcAft>
              <a:buClrTx/>
              <a:buSzTx/>
              <a:buFont typeface="Wingdings" pitchFamily="2" charset="2"/>
              <a:buChar char="q"/>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Elaboration of a </a:t>
            </a:r>
            <a:r>
              <a:rPr kumimoji="0" lang="en-GB" sz="1600" b="0" i="0" u="none" strike="noStrike" kern="1200" cap="none" spc="0" normalizeH="0" baseline="0" noProof="0" dirty="0">
                <a:ln>
                  <a:noFill/>
                </a:ln>
                <a:solidFill>
                  <a:srgbClr val="0432FF"/>
                </a:solidFill>
                <a:effectLst/>
                <a:uLnTx/>
                <a:uFillTx/>
                <a:latin typeface="Arial" panose="020B0604020202020204" pitchFamily="34" charset="0"/>
                <a:ea typeface="+mn-ea"/>
                <a:cs typeface="+mn-cs"/>
              </a:rPr>
              <a:t>sustainable operational model for the machine and experiments in terms of human and financial resource needs,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432FF"/>
                </a:solidFill>
                <a:effectLst/>
                <a:uLnTx/>
                <a:uFillTx/>
                <a:latin typeface="Arial" panose="020B0604020202020204" pitchFamily="34" charset="0"/>
                <a:ea typeface="+mn-ea"/>
                <a:cs typeface="+mn-cs"/>
              </a:rPr>
              <a:t>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as well as </a:t>
            </a:r>
            <a:r>
              <a:rPr kumimoji="0" lang="en-US" sz="1600" b="0" i="0" u="none" strike="noStrike" kern="1200" cap="none" spc="0" normalizeH="0" baseline="0" noProof="0" dirty="0">
                <a:ln>
                  <a:noFill/>
                </a:ln>
                <a:solidFill>
                  <a:srgbClr val="0432FF"/>
                </a:solidFill>
                <a:effectLst/>
                <a:uLnTx/>
                <a:uFillTx/>
                <a:latin typeface="Arial" panose="020B0604020202020204" pitchFamily="34" charset="0"/>
                <a:ea typeface="+mn-ea"/>
                <a:cs typeface="+mn-cs"/>
              </a:rPr>
              <a:t>environmental aspects and energy efficiency</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CH"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457200" rtl="0" eaLnBrk="0" fontAlgn="base" latinLnBrk="0" hangingPunct="0">
              <a:lnSpc>
                <a:spcPct val="100000"/>
              </a:lnSpc>
              <a:spcBef>
                <a:spcPct val="0"/>
              </a:spcBef>
              <a:spcAft>
                <a:spcPct val="0"/>
              </a:spcAft>
              <a:buClrTx/>
              <a:buSzTx/>
              <a:buFont typeface="Wingdings" pitchFamily="2" charset="2"/>
              <a:buChar char="q"/>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Development of a </a:t>
            </a:r>
            <a:r>
              <a:rPr kumimoji="0" lang="en-GB" sz="1600" b="0" i="0" u="none" strike="noStrike" kern="1200" cap="none" spc="0" normalizeH="0" baseline="0" noProof="0" dirty="0">
                <a:ln>
                  <a:noFill/>
                </a:ln>
                <a:solidFill>
                  <a:srgbClr val="0432FF"/>
                </a:solidFill>
                <a:effectLst/>
                <a:uLnTx/>
                <a:uFillTx/>
                <a:latin typeface="Arial" panose="020B0604020202020204" pitchFamily="34" charset="0"/>
                <a:ea typeface="+mn-ea"/>
                <a:cs typeface="+mn-cs"/>
              </a:rPr>
              <a:t>consolidated cost estimate,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as well as the</a:t>
            </a:r>
            <a:r>
              <a:rPr kumimoji="0" lang="en-GB" sz="1600" b="0" i="0" u="none" strike="noStrike" kern="1200" cap="none" spc="0" normalizeH="0" baseline="0" noProof="0" dirty="0">
                <a:ln>
                  <a:noFill/>
                </a:ln>
                <a:solidFill>
                  <a:srgbClr val="0432FF"/>
                </a:solidFill>
                <a:effectLst/>
                <a:uLnTx/>
                <a:uFillTx/>
                <a:latin typeface="Arial" panose="020B0604020202020204" pitchFamily="34" charset="0"/>
                <a:ea typeface="+mn-ea"/>
                <a:cs typeface="+mn-cs"/>
              </a:rPr>
              <a:t> funding and organisational models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needed to enable the project’s technical design completion, implementation and operation (emphasis on FCC-</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ee</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CH"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457200" rtl="0" eaLnBrk="0" fontAlgn="base" latinLnBrk="0" hangingPunct="0">
              <a:lnSpc>
                <a:spcPct val="100000"/>
              </a:lnSpc>
              <a:spcBef>
                <a:spcPct val="0"/>
              </a:spcBef>
              <a:spcAft>
                <a:spcPct val="0"/>
              </a:spcAft>
              <a:buClr>
                <a:prstClr val="black"/>
              </a:buClr>
              <a:buSzTx/>
              <a:buFont typeface="Wingdings" pitchFamily="2" charset="2"/>
              <a:buChar char="q"/>
              <a:tabLst/>
              <a:defRPr/>
            </a:pPr>
            <a:r>
              <a:rPr kumimoji="0" lang="en-GB" sz="1600" b="0" i="0" u="none" strike="noStrike" kern="1200" cap="none" spc="0" normalizeH="0" baseline="0" noProof="0" dirty="0">
                <a:ln>
                  <a:noFill/>
                </a:ln>
                <a:solidFill>
                  <a:srgbClr val="0432FF"/>
                </a:solidFill>
                <a:effectLst/>
                <a:uLnTx/>
                <a:uFillTx/>
                <a:latin typeface="Arial" panose="020B0604020202020204" pitchFamily="34" charset="0"/>
                <a:ea typeface="+mn-ea"/>
                <a:cs typeface="+mn-cs"/>
              </a:rPr>
              <a:t>Identification of substantial resources from outside CERN’s budget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for the implementation of first stage </a:t>
            </a:r>
            <a:r>
              <a:rPr kumimoji="0" lang="en-GB" sz="1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project (tunnel and FCC-</a:t>
            </a:r>
            <a:r>
              <a:rPr kumimoji="0" lang="en-GB" sz="15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ee</a:t>
            </a:r>
            <a:r>
              <a:rPr kumimoji="0" lang="en-GB" sz="1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CH"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457200" rtl="0" eaLnBrk="0" fontAlgn="base" latinLnBrk="0" hangingPunct="0">
              <a:lnSpc>
                <a:spcPct val="100000"/>
              </a:lnSpc>
              <a:spcBef>
                <a:spcPct val="0"/>
              </a:spcBef>
              <a:spcAft>
                <a:spcPct val="0"/>
              </a:spcAft>
              <a:buClr>
                <a:prstClr val="black"/>
              </a:buClr>
              <a:buSzTx/>
              <a:buFont typeface="Wingdings" pitchFamily="2" charset="2"/>
              <a:buChar char="q"/>
              <a:tabLst/>
              <a:defRPr/>
            </a:pPr>
            <a:r>
              <a:rPr kumimoji="0" lang="en-GB" sz="1600" b="0" i="0" u="none" strike="noStrike" kern="1200" cap="none" spc="0" normalizeH="0" baseline="0" noProof="0" dirty="0">
                <a:ln>
                  <a:noFill/>
                </a:ln>
                <a:solidFill>
                  <a:srgbClr val="0432FF"/>
                </a:solidFill>
                <a:effectLst/>
                <a:uLnTx/>
                <a:uFillTx/>
                <a:latin typeface="Arial" panose="020B0604020202020204" pitchFamily="34" charset="0"/>
                <a:ea typeface="+mn-ea"/>
                <a:cs typeface="+mn-cs"/>
              </a:rPr>
              <a:t>Consolidation of the physics case and detector concepts and technologies</a:t>
            </a:r>
            <a:endParaRPr kumimoji="0" lang="en-CH"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C47F0738-C5E0-B707-6199-E64C49C46EF6}"/>
              </a:ext>
            </a:extLst>
          </p:cNvPr>
          <p:cNvSpPr txBox="1"/>
          <p:nvPr/>
        </p:nvSpPr>
        <p:spPr>
          <a:xfrm>
            <a:off x="623392" y="5584370"/>
            <a:ext cx="10963899" cy="492443"/>
          </a:xfrm>
          <a:prstGeom prst="rect">
            <a:avLst/>
          </a:prstGeom>
          <a:solidFill>
            <a:srgbClr val="C4DAEF">
              <a:alpha val="56078"/>
            </a:srgbClr>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F2F2F"/>
                </a:solidFill>
                <a:effectLst/>
                <a:uLnTx/>
                <a:uFillTx/>
                <a:latin typeface="Arial"/>
                <a:ea typeface="+mn-ea"/>
                <a:cs typeface="+mn-cs"/>
                <a:sym typeface="Wingdings" pitchFamily="2" charset="2"/>
              </a:rPr>
              <a:t> </a:t>
            </a:r>
            <a:r>
              <a:rPr kumimoji="0" lang="en-US" sz="1600" b="0" i="0" u="none" strike="noStrike" kern="1200" cap="none" spc="0" normalizeH="0" baseline="0" noProof="0" dirty="0">
                <a:ln>
                  <a:noFill/>
                </a:ln>
                <a:solidFill>
                  <a:srgbClr val="C00000"/>
                </a:solidFill>
                <a:effectLst/>
                <a:uLnTx/>
                <a:uFillTx/>
                <a:latin typeface="Arial"/>
                <a:ea typeface="+mn-ea"/>
                <a:cs typeface="+mn-cs"/>
                <a:sym typeface="Wingdings" pitchFamily="2" charset="2"/>
              </a:rPr>
              <a:t>Feasibility Study funded from CERN budget (~ </a:t>
            </a:r>
            <a:r>
              <a:rPr kumimoji="0" lang="en-US" sz="1600" b="1" i="0" u="none" strike="noStrike" kern="1200" cap="none" spc="0" normalizeH="0" baseline="0" noProof="0" dirty="0">
                <a:ln>
                  <a:noFill/>
                </a:ln>
                <a:solidFill>
                  <a:srgbClr val="C00000"/>
                </a:solidFill>
                <a:effectLst/>
                <a:uLnTx/>
                <a:uFillTx/>
                <a:latin typeface="Arial"/>
                <a:ea typeface="+mn-ea"/>
                <a:cs typeface="+mn-cs"/>
                <a:sym typeface="Wingdings" pitchFamily="2" charset="2"/>
              </a:rPr>
              <a:t>35 MCHF/year </a:t>
            </a:r>
            <a:r>
              <a:rPr kumimoji="0" lang="en-US" sz="1600" b="0" i="0" u="none" strike="noStrike" kern="1200" cap="none" spc="0" normalizeH="0" baseline="0" noProof="0" dirty="0">
                <a:ln>
                  <a:noFill/>
                </a:ln>
                <a:solidFill>
                  <a:srgbClr val="C00000"/>
                </a:solidFill>
                <a:effectLst/>
                <a:uLnTx/>
                <a:uFillTx/>
                <a:latin typeface="Arial"/>
                <a:ea typeface="+mn-ea"/>
                <a:cs typeface="+mn-cs"/>
                <a:sym typeface="Wingdings" pitchFamily="2" charset="2"/>
              </a:rPr>
              <a:t>over 5 years, including high-field magnet R&amp;D).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F2F2F"/>
                </a:solidFill>
                <a:effectLst/>
                <a:uLnTx/>
                <a:uFillTx/>
                <a:latin typeface="Arial"/>
                <a:ea typeface="+mn-ea"/>
                <a:cs typeface="+mn-cs"/>
                <a:sym typeface="Wingdings" pitchFamily="2" charset="2"/>
              </a:rPr>
              <a:t> Additional funding from the European Commission and collaborating institutes </a:t>
            </a:r>
            <a:r>
              <a:rPr kumimoji="0" lang="en-US" sz="1500" b="0" i="0" u="none" strike="noStrike" kern="1200" cap="none" spc="0" normalizeH="0" baseline="0" noProof="0" dirty="0">
                <a:ln>
                  <a:noFill/>
                </a:ln>
                <a:solidFill>
                  <a:srgbClr val="2F2F2F"/>
                </a:solidFill>
                <a:effectLst/>
                <a:uLnTx/>
                <a:uFillTx/>
                <a:latin typeface="Arial"/>
                <a:ea typeface="+mn-ea"/>
                <a:cs typeface="+mn-cs"/>
                <a:sym typeface="Wingdings" pitchFamily="2" charset="2"/>
              </a:rPr>
              <a:t>(e.g. CHART collaboration with Switzerland) </a:t>
            </a:r>
          </a:p>
        </p:txBody>
      </p:sp>
      <p:sp>
        <p:nvSpPr>
          <p:cNvPr id="7" name="TextBox 6">
            <a:extLst>
              <a:ext uri="{FF2B5EF4-FFF2-40B4-BE49-F238E27FC236}">
                <a16:creationId xmlns:a16="http://schemas.microsoft.com/office/drawing/2014/main" id="{145A8ACB-E01E-89CB-7DFF-D586B2D28E53}"/>
              </a:ext>
            </a:extLst>
          </p:cNvPr>
          <p:cNvSpPr txBox="1"/>
          <p:nvPr/>
        </p:nvSpPr>
        <p:spPr>
          <a:xfrm>
            <a:off x="1974480" y="6418269"/>
            <a:ext cx="7865936" cy="246221"/>
          </a:xfrm>
          <a:prstGeom prst="rect">
            <a:avLst/>
          </a:prstGeom>
          <a:solidFill>
            <a:srgbClr val="C4DAEF">
              <a:alpha val="56078"/>
            </a:srgbClr>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F2F2F"/>
                </a:solidFill>
                <a:effectLst/>
                <a:uLnTx/>
                <a:uFillTx/>
                <a:latin typeface="Arial"/>
                <a:ea typeface="+mn-ea"/>
                <a:cs typeface="+mn-cs"/>
                <a:sym typeface="Wingdings" pitchFamily="2" charset="2"/>
              </a:rPr>
              <a:t> </a:t>
            </a:r>
            <a:r>
              <a:rPr kumimoji="0" lang="en-US" sz="1600" b="0" i="0" u="none" strike="noStrike" kern="1200" cap="none" spc="0" normalizeH="0" baseline="0" noProof="0" dirty="0">
                <a:ln>
                  <a:noFill/>
                </a:ln>
                <a:solidFill>
                  <a:srgbClr val="C00000"/>
                </a:solidFill>
                <a:effectLst/>
                <a:uLnTx/>
                <a:uFillTx/>
                <a:latin typeface="Arial"/>
                <a:ea typeface="+mn-ea"/>
                <a:cs typeface="+mn-cs"/>
                <a:sym typeface="Wingdings" pitchFamily="2" charset="2"/>
              </a:rPr>
              <a:t>Mid-term review end of 2023</a:t>
            </a:r>
            <a:r>
              <a:rPr kumimoji="0" lang="en-US" sz="1600" b="0" i="0" u="none" strike="noStrike" kern="1200" cap="none" spc="0" normalizeH="0" baseline="0" noProof="0" dirty="0">
                <a:ln>
                  <a:noFill/>
                </a:ln>
                <a:solidFill>
                  <a:srgbClr val="2F2F2F"/>
                </a:solidFill>
                <a:effectLst/>
                <a:uLnTx/>
                <a:uFillTx/>
                <a:latin typeface="Arial"/>
                <a:ea typeface="+mn-ea"/>
                <a:cs typeface="+mn-cs"/>
                <a:sym typeface="Wingdings" pitchFamily="2" charset="2"/>
              </a:rPr>
              <a:t>  </a:t>
            </a:r>
            <a:r>
              <a:rPr kumimoji="0" lang="en-US" sz="1600" b="0" i="0" u="none" strike="noStrike" kern="1200" cap="none" spc="0" normalizeH="0" baseline="0" noProof="0" dirty="0">
                <a:ln>
                  <a:noFill/>
                </a:ln>
                <a:solidFill>
                  <a:srgbClr val="C00000"/>
                </a:solidFill>
                <a:effectLst/>
                <a:uLnTx/>
                <a:uFillTx/>
                <a:latin typeface="Arial"/>
                <a:ea typeface="+mn-ea"/>
                <a:cs typeface="+mn-cs"/>
                <a:sym typeface="Wingdings" pitchFamily="2" charset="2"/>
              </a:rPr>
              <a:t>final results in Feasibility Study Report by end of 2025</a:t>
            </a:r>
            <a:endParaRPr kumimoji="0" lang="en-US" sz="1600" b="0" i="0" u="none" strike="noStrike" kern="1200" cap="none" spc="0" normalizeH="0" baseline="0" noProof="0" dirty="0">
              <a:ln>
                <a:noFill/>
              </a:ln>
              <a:solidFill>
                <a:srgbClr val="C00000"/>
              </a:solidFill>
              <a:effectLst/>
              <a:uLnTx/>
              <a:uFillTx/>
              <a:latin typeface="Arial"/>
              <a:ea typeface="+mn-ea"/>
              <a:cs typeface="+mn-cs"/>
            </a:endParaRPr>
          </a:p>
        </p:txBody>
      </p:sp>
    </p:spTree>
    <p:extLst>
      <p:ext uri="{BB962C8B-B14F-4D97-AF65-F5344CB8AC3E}">
        <p14:creationId xmlns:p14="http://schemas.microsoft.com/office/powerpoint/2010/main" val="3682562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5">
            <a:extLst>
              <a:ext uri="{FF2B5EF4-FFF2-40B4-BE49-F238E27FC236}">
                <a16:creationId xmlns:a16="http://schemas.microsoft.com/office/drawing/2014/main" id="{92D6A66F-92A9-BC48-837E-6DC3916EFBFF}"/>
              </a:ext>
            </a:extLst>
          </p:cNvPr>
          <p:cNvSpPr txBox="1">
            <a:spLocks noChangeArrowheads="1"/>
          </p:cNvSpPr>
          <p:nvPr/>
        </p:nvSpPr>
        <p:spPr bwMode="auto">
          <a:xfrm>
            <a:off x="119336" y="5229200"/>
            <a:ext cx="6869188"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srgbClr val="2F2F2F"/>
                </a:solidFill>
                <a:effectLst/>
                <a:uLnTx/>
                <a:uFillTx/>
                <a:latin typeface="Arial"/>
                <a:ea typeface="+mn-ea"/>
                <a:cs typeface="+mn-cs"/>
              </a:rPr>
              <a:t>Formidable challenges: </a:t>
            </a:r>
          </a:p>
          <a:p>
            <a:pPr marL="0" marR="0" lvl="0" indent="0" algn="l" defTabSz="914400" rtl="0" eaLnBrk="1" fontAlgn="auto" latinLnBrk="0" hangingPunct="1">
              <a:lnSpc>
                <a:spcPct val="100000"/>
              </a:lnSpc>
              <a:spcBef>
                <a:spcPts val="0"/>
              </a:spcBef>
              <a:spcAft>
                <a:spcPts val="0"/>
              </a:spcAft>
              <a:buClr>
                <a:srgbClr val="2F2F2F"/>
              </a:buClr>
              <a:buSzTx/>
              <a:buFont typeface="Wingdings" pitchFamily="2" charset="2"/>
              <a:buChar char="q"/>
              <a:tabLst/>
              <a:defRPr/>
            </a:pPr>
            <a:r>
              <a:rPr kumimoji="0" lang="en-US" altLang="en-US" sz="1500" b="0" i="0" u="none" strike="noStrike" kern="1200" cap="none" spc="0" normalizeH="0" baseline="0" noProof="0" dirty="0">
                <a:ln>
                  <a:noFill/>
                </a:ln>
                <a:solidFill>
                  <a:srgbClr val="007742"/>
                </a:solidFill>
                <a:effectLst/>
                <a:uLnTx/>
                <a:uFillTx/>
                <a:latin typeface="Arial"/>
                <a:ea typeface="+mn-ea"/>
                <a:cs typeface="+mn-cs"/>
              </a:rPr>
              <a:t> </a:t>
            </a:r>
            <a:r>
              <a:rPr kumimoji="0" lang="en-US" altLang="en-US" sz="1500" b="0" i="0" u="none" strike="noStrike" kern="1200" cap="none" spc="0" normalizeH="0" baseline="0" noProof="0" dirty="0">
                <a:ln>
                  <a:noFill/>
                </a:ln>
                <a:solidFill>
                  <a:srgbClr val="C00000"/>
                </a:solidFill>
                <a:effectLst/>
                <a:uLnTx/>
                <a:uFillTx/>
                <a:latin typeface="Arial"/>
                <a:ea typeface="+mn-ea"/>
                <a:cs typeface="+mn-cs"/>
              </a:rPr>
              <a:t>high-field superconducting magnets</a:t>
            </a:r>
            <a:r>
              <a:rPr kumimoji="0" lang="en-US" altLang="en-US" sz="1500" b="0" i="0" u="none" strike="noStrike" kern="1200" cap="none" spc="0" normalizeH="0" baseline="0" noProof="0" dirty="0">
                <a:ln>
                  <a:noFill/>
                </a:ln>
                <a:solidFill>
                  <a:srgbClr val="2F2F2F"/>
                </a:solidFill>
                <a:effectLst/>
                <a:uLnTx/>
                <a:uFillTx/>
                <a:latin typeface="Arial"/>
                <a:ea typeface="+mn-ea"/>
                <a:cs typeface="+mn-cs"/>
              </a:rPr>
              <a:t>:</a:t>
            </a:r>
            <a:r>
              <a:rPr kumimoji="0" lang="en-US" altLang="en-US" sz="1500" b="0" i="0" u="none" strike="noStrike" kern="1200" cap="none" spc="0" normalizeH="0" baseline="0" noProof="0" dirty="0">
                <a:ln>
                  <a:noFill/>
                </a:ln>
                <a:solidFill>
                  <a:srgbClr val="0033A0"/>
                </a:solidFill>
                <a:effectLst/>
                <a:uLnTx/>
                <a:uFillTx/>
                <a:latin typeface="Arial"/>
                <a:ea typeface="+mn-ea"/>
                <a:cs typeface="+mn-cs"/>
              </a:rPr>
              <a:t> </a:t>
            </a:r>
            <a:r>
              <a:rPr kumimoji="0" lang="en-US" altLang="en-US" sz="1500" b="0" i="0" u="none" strike="noStrike" kern="1200" cap="none" spc="0" normalizeH="0" baseline="0" noProof="0" dirty="0">
                <a:ln>
                  <a:noFill/>
                </a:ln>
                <a:solidFill>
                  <a:srgbClr val="C00000"/>
                </a:solidFill>
                <a:effectLst/>
                <a:uLnTx/>
                <a:uFillTx/>
                <a:latin typeface="Arial"/>
                <a:ea typeface="+mn-ea"/>
                <a:cs typeface="+mn-cs"/>
              </a:rPr>
              <a:t>14 - 20 T</a:t>
            </a:r>
          </a:p>
          <a:p>
            <a:pPr marL="0" marR="0" lvl="0" indent="0" algn="l" defTabSz="914400" rtl="0" eaLnBrk="1" fontAlgn="auto" latinLnBrk="0" hangingPunct="1">
              <a:lnSpc>
                <a:spcPct val="100000"/>
              </a:lnSpc>
              <a:spcBef>
                <a:spcPts val="0"/>
              </a:spcBef>
              <a:spcAft>
                <a:spcPts val="0"/>
              </a:spcAft>
              <a:buClr>
                <a:srgbClr val="2F2F2F"/>
              </a:buClr>
              <a:buSzTx/>
              <a:buFont typeface="Wingdings" pitchFamily="2" charset="2"/>
              <a:buChar char="q"/>
              <a:tabLst/>
              <a:defRPr/>
            </a:pPr>
            <a:r>
              <a:rPr kumimoji="0" lang="en-US" altLang="en-US" sz="1500" b="0" i="0" u="none" strike="noStrike" kern="1200" cap="none" spc="0" normalizeH="0" baseline="0" noProof="0" dirty="0">
                <a:ln>
                  <a:noFill/>
                </a:ln>
                <a:solidFill>
                  <a:srgbClr val="C00000"/>
                </a:solidFill>
                <a:effectLst/>
                <a:uLnTx/>
                <a:uFillTx/>
                <a:latin typeface="Arial"/>
                <a:ea typeface="+mn-ea"/>
                <a:cs typeface="+mn-cs"/>
              </a:rPr>
              <a:t> power load </a:t>
            </a:r>
            <a:r>
              <a:rPr kumimoji="0" lang="en-US" altLang="en-US" sz="1500" b="0" i="0" u="none" strike="noStrike" kern="1200" cap="none" spc="0" normalizeH="0" baseline="0" noProof="0" dirty="0">
                <a:ln>
                  <a:noFill/>
                </a:ln>
                <a:solidFill>
                  <a:srgbClr val="2F2F2F"/>
                </a:solidFill>
                <a:effectLst/>
                <a:uLnTx/>
                <a:uFillTx/>
                <a:latin typeface="Arial"/>
                <a:ea typeface="+mn-ea"/>
                <a:cs typeface="+mn-cs"/>
              </a:rPr>
              <a:t>in arcs from </a:t>
            </a:r>
            <a:r>
              <a:rPr kumimoji="0" lang="en-US" altLang="en-US" sz="1500" b="0" i="0" u="none" strike="noStrike" kern="1200" cap="none" spc="0" normalizeH="0" baseline="0" noProof="0" dirty="0">
                <a:ln>
                  <a:noFill/>
                </a:ln>
                <a:solidFill>
                  <a:srgbClr val="C00000"/>
                </a:solidFill>
                <a:effectLst/>
                <a:uLnTx/>
                <a:uFillTx/>
                <a:latin typeface="Arial"/>
                <a:ea typeface="+mn-ea"/>
                <a:cs typeface="+mn-cs"/>
              </a:rPr>
              <a:t>synchrotron radiation</a:t>
            </a:r>
            <a:r>
              <a:rPr kumimoji="0" lang="en-US" altLang="en-US" sz="1500" b="0" i="0" u="none" strike="noStrike" kern="1200" cap="none" spc="0" normalizeH="0" baseline="0" noProof="0" dirty="0">
                <a:ln>
                  <a:noFill/>
                </a:ln>
                <a:solidFill>
                  <a:srgbClr val="0033A0"/>
                </a:solidFill>
                <a:effectLst/>
                <a:uLnTx/>
                <a:uFillTx/>
                <a:latin typeface="Arial"/>
                <a:ea typeface="+mn-ea"/>
                <a:cs typeface="+mn-cs"/>
              </a:rPr>
              <a:t>:</a:t>
            </a:r>
            <a:r>
              <a:rPr kumimoji="0" lang="en-US" altLang="en-US" sz="1500" b="0" i="0" u="none" strike="noStrike" kern="1200" cap="none" spc="0" normalizeH="0" baseline="0" noProof="0" dirty="0">
                <a:ln>
                  <a:noFill/>
                </a:ln>
                <a:solidFill>
                  <a:srgbClr val="C00000"/>
                </a:solidFill>
                <a:effectLst/>
                <a:uLnTx/>
                <a:uFillTx/>
                <a:latin typeface="Arial"/>
                <a:ea typeface="+mn-ea"/>
                <a:cs typeface="+mn-cs"/>
              </a:rPr>
              <a:t> 5 MW </a:t>
            </a:r>
            <a:r>
              <a:rPr kumimoji="0" lang="en-US" altLang="en-US" sz="1500" b="0" i="0" u="none" strike="noStrike" kern="1200" cap="none" spc="0" normalizeH="0" baseline="0" noProof="0" dirty="0">
                <a:ln>
                  <a:noFill/>
                </a:ln>
                <a:solidFill>
                  <a:srgbClr val="2F2F2F"/>
                </a:solidFill>
                <a:effectLst/>
                <a:uLnTx/>
                <a:uFillTx/>
                <a:latin typeface="Arial"/>
                <a:ea typeface="+mn-ea"/>
                <a:cs typeface="+mn-cs"/>
                <a:sym typeface="Wingdings" pitchFamily="2" charset="2"/>
              </a:rPr>
              <a:t> cryogenics,</a:t>
            </a:r>
            <a:r>
              <a:rPr kumimoji="0" lang="en-US" altLang="en-US" sz="1500" b="0" i="0" u="none" strike="noStrike" kern="1200" cap="none" spc="0" normalizeH="0" baseline="0" noProof="0" dirty="0">
                <a:ln>
                  <a:noFill/>
                </a:ln>
                <a:solidFill>
                  <a:srgbClr val="2F2F2F"/>
                </a:solidFill>
                <a:effectLst/>
                <a:uLnTx/>
                <a:uFillTx/>
                <a:latin typeface="Arial"/>
                <a:ea typeface="+mn-ea"/>
                <a:cs typeface="+mn-cs"/>
              </a:rPr>
              <a:t> vacuum</a:t>
            </a:r>
          </a:p>
          <a:p>
            <a:pPr marL="0" marR="0" lvl="0" indent="0" algn="l" defTabSz="914400" rtl="0" eaLnBrk="1" fontAlgn="auto" latinLnBrk="0" hangingPunct="1">
              <a:lnSpc>
                <a:spcPct val="100000"/>
              </a:lnSpc>
              <a:spcBef>
                <a:spcPts val="0"/>
              </a:spcBef>
              <a:spcAft>
                <a:spcPts val="0"/>
              </a:spcAft>
              <a:buClr>
                <a:srgbClr val="2F2F2F"/>
              </a:buClr>
              <a:buSzTx/>
              <a:buFont typeface="Wingdings" pitchFamily="2" charset="2"/>
              <a:buChar char="q"/>
              <a:tabLst/>
              <a:defRPr/>
            </a:pPr>
            <a:r>
              <a:rPr kumimoji="0" lang="en-US" altLang="en-US" sz="1500" b="0" i="0" u="none" strike="noStrike" kern="1200" cap="none" spc="0" normalizeH="0" baseline="0" noProof="0" dirty="0">
                <a:ln>
                  <a:noFill/>
                </a:ln>
                <a:solidFill>
                  <a:srgbClr val="0033A0"/>
                </a:solidFill>
                <a:effectLst/>
                <a:uLnTx/>
                <a:uFillTx/>
                <a:latin typeface="Arial"/>
                <a:ea typeface="+mn-ea"/>
                <a:cs typeface="+mn-cs"/>
              </a:rPr>
              <a:t> </a:t>
            </a:r>
            <a:r>
              <a:rPr kumimoji="0" lang="en-US" altLang="en-US" sz="1500" b="0" i="0" u="none" strike="noStrike" kern="1200" cap="none" spc="0" normalizeH="0" baseline="0" noProof="0" dirty="0">
                <a:ln>
                  <a:noFill/>
                </a:ln>
                <a:solidFill>
                  <a:srgbClr val="C00000"/>
                </a:solidFill>
                <a:effectLst/>
                <a:uLnTx/>
                <a:uFillTx/>
                <a:latin typeface="Arial"/>
                <a:ea typeface="+mn-ea"/>
                <a:cs typeface="+mn-cs"/>
              </a:rPr>
              <a:t>stored beam energy</a:t>
            </a:r>
            <a:r>
              <a:rPr kumimoji="0" lang="en-US" altLang="en-US" sz="1500" b="0" i="0" u="none" strike="noStrike" kern="1200" cap="none" spc="0" normalizeH="0" baseline="0" noProof="0" dirty="0">
                <a:ln>
                  <a:noFill/>
                </a:ln>
                <a:solidFill>
                  <a:srgbClr val="0033A0"/>
                </a:solidFill>
                <a:effectLst/>
                <a:uLnTx/>
                <a:uFillTx/>
                <a:latin typeface="Arial"/>
                <a:ea typeface="+mn-ea"/>
                <a:cs typeface="+mn-cs"/>
              </a:rPr>
              <a:t>:</a:t>
            </a:r>
            <a:r>
              <a:rPr kumimoji="0" lang="en-US" altLang="en-US" sz="1500" b="0" i="0" u="none" strike="noStrike" kern="1200" cap="none" spc="0" normalizeH="0" baseline="0" noProof="0" dirty="0">
                <a:ln>
                  <a:noFill/>
                </a:ln>
                <a:solidFill>
                  <a:srgbClr val="C00000"/>
                </a:solidFill>
                <a:effectLst/>
                <a:uLnTx/>
                <a:uFillTx/>
                <a:latin typeface="Arial"/>
                <a:ea typeface="+mn-ea"/>
                <a:cs typeface="+mn-cs"/>
              </a:rPr>
              <a:t> 8 GJ </a:t>
            </a:r>
            <a:r>
              <a:rPr kumimoji="0" lang="en-US" altLang="en-US" sz="1500" b="0" i="0" u="none" strike="noStrike" kern="1200" cap="none" spc="0" normalizeH="0" baseline="0" noProof="0" dirty="0">
                <a:ln>
                  <a:noFill/>
                </a:ln>
                <a:solidFill>
                  <a:srgbClr val="2F2F2F"/>
                </a:solidFill>
                <a:effectLst/>
                <a:uLnTx/>
                <a:uFillTx/>
                <a:latin typeface="Arial"/>
                <a:ea typeface="+mn-ea"/>
                <a:cs typeface="+mn-cs"/>
                <a:sym typeface="Wingdings" pitchFamily="2" charset="2"/>
              </a:rPr>
              <a:t> machine protection</a:t>
            </a:r>
          </a:p>
          <a:p>
            <a:pPr marL="0" marR="0" lvl="0" indent="0" algn="l" defTabSz="914400" rtl="0" eaLnBrk="1" fontAlgn="auto" latinLnBrk="0" hangingPunct="1">
              <a:lnSpc>
                <a:spcPct val="100000"/>
              </a:lnSpc>
              <a:spcBef>
                <a:spcPts val="0"/>
              </a:spcBef>
              <a:spcAft>
                <a:spcPts val="0"/>
              </a:spcAft>
              <a:buClr>
                <a:srgbClr val="2F2F2F"/>
              </a:buClr>
              <a:buSzTx/>
              <a:buFont typeface="Wingdings" pitchFamily="2" charset="2"/>
              <a:buChar char="q"/>
              <a:tabLst/>
              <a:defRPr/>
            </a:pPr>
            <a:r>
              <a:rPr kumimoji="0" lang="en-US" altLang="en-US" sz="1500" b="0" i="0" u="none" strike="noStrike" kern="1200" cap="none" spc="0" normalizeH="0" baseline="0" noProof="0" dirty="0">
                <a:ln>
                  <a:noFill/>
                </a:ln>
                <a:solidFill>
                  <a:srgbClr val="C00000"/>
                </a:solidFill>
                <a:effectLst/>
                <a:uLnTx/>
                <a:uFillTx/>
                <a:latin typeface="Arial"/>
                <a:ea typeface="+mn-ea"/>
                <a:cs typeface="+mn-cs"/>
                <a:sym typeface="Wingdings" pitchFamily="2" charset="2"/>
              </a:rPr>
              <a:t> </a:t>
            </a:r>
            <a:r>
              <a:rPr kumimoji="0" lang="en-US" altLang="en-US" sz="1500" b="0" i="0" u="none" strike="noStrike" kern="1200" cap="none" spc="0" normalizeH="0" baseline="0" noProof="0" dirty="0">
                <a:ln>
                  <a:noFill/>
                </a:ln>
                <a:solidFill>
                  <a:srgbClr val="C00000"/>
                </a:solidFill>
                <a:effectLst/>
                <a:uLnTx/>
                <a:uFillTx/>
                <a:latin typeface="Arial"/>
                <a:ea typeface="+mn-ea"/>
                <a:cs typeface="+mn-cs"/>
              </a:rPr>
              <a:t>pile-up</a:t>
            </a:r>
            <a:r>
              <a:rPr kumimoji="0" lang="en-US" altLang="en-US" sz="1500" b="0" i="0" u="none" strike="noStrike" kern="1200" cap="none" spc="0" normalizeH="0" baseline="0" noProof="0" dirty="0">
                <a:ln>
                  <a:noFill/>
                </a:ln>
                <a:solidFill>
                  <a:srgbClr val="0033A0"/>
                </a:solidFill>
                <a:effectLst/>
                <a:uLnTx/>
                <a:uFillTx/>
                <a:latin typeface="Arial"/>
                <a:ea typeface="+mn-ea"/>
                <a:cs typeface="+mn-cs"/>
              </a:rPr>
              <a:t> </a:t>
            </a:r>
            <a:r>
              <a:rPr kumimoji="0" lang="en-US" altLang="en-US" sz="1500" b="0" i="0" u="none" strike="noStrike" kern="1200" cap="none" spc="0" normalizeH="0" baseline="0" noProof="0" dirty="0">
                <a:ln>
                  <a:noFill/>
                </a:ln>
                <a:solidFill>
                  <a:srgbClr val="2F2F2F"/>
                </a:solidFill>
                <a:effectLst/>
                <a:uLnTx/>
                <a:uFillTx/>
                <a:latin typeface="Arial"/>
                <a:ea typeface="+mn-ea"/>
                <a:cs typeface="+mn-cs"/>
              </a:rPr>
              <a:t>in the detectors: ~</a:t>
            </a:r>
            <a:r>
              <a:rPr kumimoji="0" lang="en-US" altLang="en-US" sz="1500" b="0" i="0" u="none" strike="noStrike" kern="1200" cap="none" spc="0" normalizeH="0" baseline="0" noProof="0" dirty="0">
                <a:ln>
                  <a:noFill/>
                </a:ln>
                <a:solidFill>
                  <a:srgbClr val="C00000"/>
                </a:solidFill>
                <a:effectLst/>
                <a:uLnTx/>
                <a:uFillTx/>
                <a:latin typeface="Arial"/>
                <a:ea typeface="+mn-ea"/>
                <a:cs typeface="+mn-cs"/>
              </a:rPr>
              <a:t>1000 events</a:t>
            </a:r>
            <a:r>
              <a:rPr kumimoji="0" lang="en-US" altLang="en-US" sz="1500" b="0" i="0" u="none" strike="noStrike" kern="1200" cap="none" spc="0" normalizeH="0" baseline="0" noProof="0" dirty="0">
                <a:ln>
                  <a:noFill/>
                </a:ln>
                <a:solidFill>
                  <a:srgbClr val="2F2F2F"/>
                </a:solidFill>
                <a:effectLst/>
                <a:uLnTx/>
                <a:uFillTx/>
                <a:latin typeface="Arial"/>
                <a:ea typeface="+mn-ea"/>
                <a:cs typeface="+mn-cs"/>
              </a:rPr>
              <a:t>/</a:t>
            </a:r>
            <a:r>
              <a:rPr kumimoji="0" lang="en-US" altLang="en-US" sz="1500" b="0" i="0" u="none" strike="noStrike" kern="1200" cap="none" spc="0" normalizeH="0" baseline="0" noProof="0" dirty="0" err="1">
                <a:ln>
                  <a:noFill/>
                </a:ln>
                <a:solidFill>
                  <a:srgbClr val="2F2F2F"/>
                </a:solidFill>
                <a:effectLst/>
                <a:uLnTx/>
                <a:uFillTx/>
                <a:latin typeface="Arial"/>
                <a:ea typeface="+mn-ea"/>
                <a:cs typeface="+mn-cs"/>
              </a:rPr>
              <a:t>xing</a:t>
            </a:r>
            <a:endParaRPr kumimoji="0" lang="en-US" altLang="en-US" sz="1500" b="0" i="0" u="none" strike="noStrike" kern="1200" cap="none" spc="0" normalizeH="0" baseline="0" noProof="0" dirty="0">
              <a:ln>
                <a:noFill/>
              </a:ln>
              <a:solidFill>
                <a:srgbClr val="2F2F2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2F2F2F"/>
              </a:buClr>
              <a:buSzTx/>
              <a:buFont typeface="Wingdings" pitchFamily="2" charset="2"/>
              <a:buChar char="q"/>
              <a:tabLst/>
              <a:defRPr/>
            </a:pPr>
            <a:r>
              <a:rPr kumimoji="0" lang="en-US" altLang="en-US" sz="1500" b="0" i="0" u="none" strike="noStrike" kern="1200" cap="none" spc="0" normalizeH="0" baseline="0" noProof="0" dirty="0">
                <a:ln>
                  <a:noFill/>
                </a:ln>
                <a:solidFill>
                  <a:srgbClr val="C00000"/>
                </a:solidFill>
                <a:effectLst/>
                <a:uLnTx/>
                <a:uFillTx/>
                <a:latin typeface="Arial"/>
                <a:ea typeface="+mn-ea"/>
                <a:cs typeface="+mn-cs"/>
              </a:rPr>
              <a:t> energy consumption</a:t>
            </a:r>
            <a:r>
              <a:rPr kumimoji="0" lang="en-US" altLang="en-US" sz="1500" b="0" i="0" u="none" strike="noStrike" kern="1200" cap="none" spc="0" normalizeH="0" baseline="0" noProof="0" dirty="0">
                <a:ln>
                  <a:noFill/>
                </a:ln>
                <a:solidFill>
                  <a:srgbClr val="0033A0"/>
                </a:solidFill>
                <a:effectLst/>
                <a:uLnTx/>
                <a:uFillTx/>
                <a:latin typeface="Arial"/>
                <a:ea typeface="+mn-ea"/>
                <a:cs typeface="+mn-cs"/>
              </a:rPr>
              <a:t>: </a:t>
            </a:r>
            <a:r>
              <a:rPr kumimoji="0" lang="en-US" altLang="en-US" sz="1500" b="0" i="0" u="none" strike="noStrike" kern="1200" cap="none" spc="0" normalizeH="0" baseline="0" noProof="0" dirty="0">
                <a:ln>
                  <a:noFill/>
                </a:ln>
                <a:solidFill>
                  <a:srgbClr val="C00000"/>
                </a:solidFill>
                <a:effectLst/>
                <a:uLnTx/>
                <a:uFillTx/>
                <a:latin typeface="Arial"/>
                <a:ea typeface="+mn-ea"/>
                <a:cs typeface="+mn-cs"/>
              </a:rPr>
              <a:t>4 </a:t>
            </a:r>
            <a:r>
              <a:rPr kumimoji="0" lang="en-US" altLang="en-US" sz="1500" b="0" i="0" u="none" strike="noStrike" kern="1200" cap="none" spc="0" normalizeH="0" baseline="0" noProof="0" dirty="0" err="1">
                <a:ln>
                  <a:noFill/>
                </a:ln>
                <a:solidFill>
                  <a:srgbClr val="C00000"/>
                </a:solidFill>
                <a:effectLst/>
                <a:uLnTx/>
                <a:uFillTx/>
                <a:latin typeface="Arial"/>
                <a:ea typeface="+mn-ea"/>
                <a:cs typeface="+mn-cs"/>
              </a:rPr>
              <a:t>TWh</a:t>
            </a:r>
            <a:r>
              <a:rPr kumimoji="0" lang="en-US" altLang="en-US" sz="1500" b="0" i="0" u="none" strike="noStrike" kern="1200" cap="none" spc="0" normalizeH="0" baseline="0" noProof="0" dirty="0">
                <a:ln>
                  <a:noFill/>
                </a:ln>
                <a:solidFill>
                  <a:srgbClr val="C00000"/>
                </a:solidFill>
                <a:effectLst/>
                <a:uLnTx/>
                <a:uFillTx/>
                <a:latin typeface="Arial"/>
                <a:ea typeface="+mn-ea"/>
                <a:cs typeface="+mn-cs"/>
              </a:rPr>
              <a:t>/year </a:t>
            </a:r>
            <a:r>
              <a:rPr kumimoji="0" lang="en-US" altLang="en-US" sz="1500" b="0" i="0" u="none" strike="noStrike" kern="1200" cap="none" spc="0" normalizeH="0" baseline="0" noProof="0" dirty="0">
                <a:ln>
                  <a:noFill/>
                </a:ln>
                <a:solidFill>
                  <a:srgbClr val="2F2F2F"/>
                </a:solidFill>
                <a:effectLst/>
                <a:uLnTx/>
                <a:uFillTx/>
                <a:latin typeface="Arial"/>
                <a:ea typeface="+mn-ea"/>
                <a:cs typeface="+mn-cs"/>
                <a:sym typeface="Wingdings" pitchFamily="2" charset="2"/>
              </a:rPr>
              <a:t> R&amp;D </a:t>
            </a:r>
            <a:r>
              <a:rPr kumimoji="0" lang="en-US" altLang="en-US" sz="1400" b="0" i="0" u="none" strike="noStrike" kern="1200" cap="none" spc="0" normalizeH="0" baseline="0" noProof="0" dirty="0">
                <a:ln>
                  <a:noFill/>
                </a:ln>
                <a:solidFill>
                  <a:srgbClr val="2F2F2F"/>
                </a:solidFill>
                <a:effectLst/>
                <a:uLnTx/>
                <a:uFillTx/>
                <a:latin typeface="Arial"/>
                <a:ea typeface="+mn-ea"/>
                <a:cs typeface="+mn-cs"/>
                <a:sym typeface="Wingdings" pitchFamily="2" charset="2"/>
              </a:rPr>
              <a:t>on </a:t>
            </a:r>
            <a:r>
              <a:rPr kumimoji="0" lang="en-US" altLang="en-US" sz="1400" b="0" i="0" u="none" strike="noStrike" kern="1200" cap="none" spc="0" normalizeH="0" baseline="0" noProof="0" dirty="0" err="1">
                <a:ln>
                  <a:noFill/>
                </a:ln>
                <a:solidFill>
                  <a:srgbClr val="2F2F2F"/>
                </a:solidFill>
                <a:effectLst/>
                <a:uLnTx/>
                <a:uFillTx/>
                <a:latin typeface="Arial"/>
                <a:ea typeface="+mn-ea"/>
                <a:cs typeface="+mn-cs"/>
                <a:sym typeface="Wingdings" pitchFamily="2" charset="2"/>
              </a:rPr>
              <a:t>cryo</a:t>
            </a:r>
            <a:r>
              <a:rPr kumimoji="0" lang="en-US" altLang="en-US" sz="1400" b="0" i="0" u="none" strike="noStrike" kern="1200" cap="none" spc="0" normalizeH="0" baseline="0" noProof="0" dirty="0">
                <a:ln>
                  <a:noFill/>
                </a:ln>
                <a:solidFill>
                  <a:srgbClr val="2F2F2F"/>
                </a:solidFill>
                <a:effectLst/>
                <a:uLnTx/>
                <a:uFillTx/>
                <a:latin typeface="Arial"/>
                <a:ea typeface="+mn-ea"/>
                <a:cs typeface="+mn-cs"/>
                <a:sym typeface="Wingdings" pitchFamily="2" charset="2"/>
              </a:rPr>
              <a:t>, HTS, beam current, … </a:t>
            </a:r>
            <a:endParaRPr kumimoji="0" lang="en-US" altLang="en-US" sz="1400" b="0" i="0" u="none" strike="noStrike" kern="1200" cap="none" spc="0" normalizeH="0" baseline="0" noProof="0" dirty="0">
              <a:ln>
                <a:noFill/>
              </a:ln>
              <a:solidFill>
                <a:srgbClr val="2F2F2F"/>
              </a:solidFill>
              <a:effectLst/>
              <a:uLnTx/>
              <a:uFillTx/>
              <a:latin typeface="Arial"/>
              <a:ea typeface="+mn-ea"/>
              <a:cs typeface="+mn-cs"/>
            </a:endParaRPr>
          </a:p>
        </p:txBody>
      </p:sp>
      <p:sp>
        <p:nvSpPr>
          <p:cNvPr id="2" name="TextBox 1">
            <a:extLst>
              <a:ext uri="{FF2B5EF4-FFF2-40B4-BE49-F238E27FC236}">
                <a16:creationId xmlns:a16="http://schemas.microsoft.com/office/drawing/2014/main" id="{C6E5994E-3E0C-A348-9551-8CB8E23F9518}"/>
              </a:ext>
            </a:extLst>
          </p:cNvPr>
          <p:cNvSpPr txBox="1"/>
          <p:nvPr/>
        </p:nvSpPr>
        <p:spPr>
          <a:xfrm>
            <a:off x="7248128" y="5301208"/>
            <a:ext cx="4667945" cy="138499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
                <a:srgbClr val="2F2F2F"/>
              </a:buClr>
              <a:buSzTx/>
              <a:buFontTx/>
              <a:buNone/>
              <a:tabLst/>
              <a:defRPr/>
            </a:pPr>
            <a:r>
              <a:rPr kumimoji="0" lang="en-CH" sz="1500" b="0" i="0" u="none" strike="noStrike" kern="1200" cap="none" spc="0" normalizeH="0" baseline="0" noProof="0" dirty="0">
                <a:ln>
                  <a:noFill/>
                </a:ln>
                <a:solidFill>
                  <a:srgbClr val="2F2F2F"/>
                </a:solidFill>
                <a:effectLst/>
                <a:uLnTx/>
                <a:uFillTx/>
                <a:latin typeface="Arial"/>
                <a:ea typeface="+mn-ea"/>
                <a:cs typeface="+mn-cs"/>
              </a:rPr>
              <a:t>Formidable physics reach, including:</a:t>
            </a:r>
          </a:p>
          <a:p>
            <a:pPr marL="285750" marR="0" lvl="0" indent="-285750" algn="l" defTabSz="914400" rtl="0" eaLnBrk="1" fontAlgn="auto" latinLnBrk="0" hangingPunct="1">
              <a:lnSpc>
                <a:spcPct val="100000"/>
              </a:lnSpc>
              <a:spcBef>
                <a:spcPts val="0"/>
              </a:spcBef>
              <a:spcAft>
                <a:spcPts val="0"/>
              </a:spcAft>
              <a:buClr>
                <a:srgbClr val="2F2F2F"/>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Arial"/>
                <a:ea typeface="+mn-ea"/>
                <a:cs typeface="+mn-cs"/>
              </a:rPr>
              <a:t>Direct discovery potential up to ~ 40 TeV</a:t>
            </a:r>
          </a:p>
          <a:p>
            <a:pPr marL="285750" marR="0" lvl="0" indent="-285750" algn="l" defTabSz="914400" rtl="0" eaLnBrk="1" fontAlgn="auto" latinLnBrk="0" hangingPunct="1">
              <a:lnSpc>
                <a:spcPct val="100000"/>
              </a:lnSpc>
              <a:spcBef>
                <a:spcPts val="0"/>
              </a:spcBef>
              <a:spcAft>
                <a:spcPts val="0"/>
              </a:spcAft>
              <a:buClr>
                <a:srgbClr val="2F2F2F"/>
              </a:buClr>
              <a:buSzTx/>
              <a:buFont typeface="Wingdings" pitchFamily="2" charset="2"/>
              <a:buChar char="q"/>
              <a:tabLst/>
              <a:defRPr/>
            </a:pPr>
            <a:r>
              <a:rPr kumimoji="0" lang="en-CH" sz="1500" b="0" i="0" u="none" strike="noStrike" kern="1200" cap="none" spc="0" normalizeH="0" baseline="0" noProof="0" dirty="0">
                <a:ln>
                  <a:noFill/>
                </a:ln>
                <a:solidFill>
                  <a:srgbClr val="2F2F2F"/>
                </a:solidFill>
                <a:effectLst/>
                <a:uLnTx/>
                <a:uFillTx/>
                <a:latin typeface="Arial"/>
                <a:ea typeface="+mn-ea"/>
                <a:cs typeface="+mn-cs"/>
              </a:rPr>
              <a:t>Measurement of Higgs self to ~ 5% and ttH to ~ 1%</a:t>
            </a:r>
          </a:p>
          <a:p>
            <a:pPr marL="285750" marR="0" lvl="0" indent="-285750" algn="l" defTabSz="914400" rtl="0" eaLnBrk="1" fontAlgn="auto" latinLnBrk="0" hangingPunct="1">
              <a:lnSpc>
                <a:spcPct val="100000"/>
              </a:lnSpc>
              <a:spcBef>
                <a:spcPts val="0"/>
              </a:spcBef>
              <a:spcAft>
                <a:spcPts val="0"/>
              </a:spcAft>
              <a:buClr>
                <a:srgbClr val="2F2F2F"/>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Arial"/>
                <a:ea typeface="+mn-ea"/>
                <a:cs typeface="+mn-cs"/>
              </a:rPr>
              <a:t>High-precision and model-indep </a:t>
            </a:r>
            <a:r>
              <a:rPr kumimoji="0" lang="en-CH" sz="1400" b="0" i="0" u="none" strike="noStrike" kern="1200" cap="none" spc="0" normalizeH="0" baseline="0" noProof="0" dirty="0">
                <a:ln>
                  <a:noFill/>
                </a:ln>
                <a:solidFill>
                  <a:srgbClr val="2F2F2F"/>
                </a:solidFill>
                <a:effectLst/>
                <a:uLnTx/>
                <a:uFillTx/>
                <a:latin typeface="Arial"/>
                <a:ea typeface="+mn-ea"/>
                <a:cs typeface="+mn-cs"/>
              </a:rPr>
              <a:t>(with FCC-ee input)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432FF"/>
                </a:solidFill>
                <a:effectLst/>
                <a:uLnTx/>
                <a:uFillTx/>
                <a:latin typeface="Arial"/>
                <a:ea typeface="+mn-ea"/>
                <a:cs typeface="+mn-cs"/>
              </a:rPr>
              <a:t>     m</a:t>
            </a:r>
            <a:r>
              <a:rPr kumimoji="0" lang="en-CH" sz="1500" b="0" i="0" u="none" strike="noStrike" kern="1200" cap="none" spc="0" normalizeH="0" baseline="0" noProof="0" dirty="0">
                <a:ln>
                  <a:noFill/>
                </a:ln>
                <a:solidFill>
                  <a:srgbClr val="0432FF"/>
                </a:solidFill>
                <a:effectLst/>
                <a:uLnTx/>
                <a:uFillTx/>
                <a:latin typeface="Arial"/>
                <a:ea typeface="+mn-ea"/>
                <a:cs typeface="+mn-cs"/>
              </a:rPr>
              <a:t>easurements of  rare Higgs decays </a:t>
            </a:r>
            <a:r>
              <a:rPr kumimoji="0" lang="en-CH" sz="1500" b="0" i="0" u="none" strike="noStrike" kern="1200" cap="none" spc="0" normalizeH="0" baseline="0" noProof="0" dirty="0">
                <a:ln>
                  <a:noFill/>
                </a:ln>
                <a:solidFill>
                  <a:srgbClr val="2F2F2F"/>
                </a:solidFill>
                <a:effectLst/>
                <a:uLnTx/>
                <a:uFillTx/>
                <a:latin typeface="Arial"/>
                <a:ea typeface="+mn-ea"/>
                <a:cs typeface="+mn-cs"/>
              </a:rPr>
              <a:t>(𝛄𝛄, Z𝛄, µµ) </a:t>
            </a:r>
          </a:p>
          <a:p>
            <a:pPr marL="285750" marR="0" lvl="0" indent="-285750" algn="l" defTabSz="914400" rtl="0" eaLnBrk="1" fontAlgn="auto" latinLnBrk="0" hangingPunct="1">
              <a:lnSpc>
                <a:spcPct val="100000"/>
              </a:lnSpc>
              <a:spcBef>
                <a:spcPts val="0"/>
              </a:spcBef>
              <a:spcAft>
                <a:spcPts val="0"/>
              </a:spcAft>
              <a:buClr>
                <a:srgbClr val="2F2F2F"/>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Arial"/>
                <a:ea typeface="+mn-ea"/>
                <a:cs typeface="+mn-cs"/>
              </a:rPr>
              <a:t>Final word about WIMP dark matter</a:t>
            </a:r>
          </a:p>
        </p:txBody>
      </p:sp>
      <p:pic>
        <p:nvPicPr>
          <p:cNvPr id="10" name="Picture 9" descr="Table&#10;&#10;Description automatically generated">
            <a:extLst>
              <a:ext uri="{FF2B5EF4-FFF2-40B4-BE49-F238E27FC236}">
                <a16:creationId xmlns:a16="http://schemas.microsoft.com/office/drawing/2014/main" id="{BD2EAD12-C377-704D-8CA2-A7E86E293B69}"/>
              </a:ext>
            </a:extLst>
          </p:cNvPr>
          <p:cNvPicPr preferRelativeResize="0">
            <a:picLocks noChangeAspect="1"/>
          </p:cNvPicPr>
          <p:nvPr/>
        </p:nvPicPr>
        <p:blipFill>
          <a:blip r:embed="rId3"/>
          <a:stretch>
            <a:fillRect/>
          </a:stretch>
        </p:blipFill>
        <p:spPr>
          <a:xfrm>
            <a:off x="1422216" y="712467"/>
            <a:ext cx="8778240" cy="4438336"/>
          </a:xfrm>
          <a:prstGeom prst="rect">
            <a:avLst/>
          </a:prstGeom>
          <a:ln w="28575">
            <a:solidFill>
              <a:schemeClr val="accent3">
                <a:lumMod val="50000"/>
              </a:schemeClr>
            </a:solidFill>
          </a:ln>
        </p:spPr>
      </p:pic>
      <p:pic>
        <p:nvPicPr>
          <p:cNvPr id="3" name="Picture 2" descr="A picture containing icon&#10;&#10;Description automatically generated">
            <a:extLst>
              <a:ext uri="{FF2B5EF4-FFF2-40B4-BE49-F238E27FC236}">
                <a16:creationId xmlns:a16="http://schemas.microsoft.com/office/drawing/2014/main" id="{757871DA-F700-2E4F-1623-F7268F69D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961" y="0"/>
            <a:ext cx="1597243" cy="539977"/>
          </a:xfrm>
          <a:prstGeom prst="rect">
            <a:avLst/>
          </a:prstGeom>
        </p:spPr>
      </p:pic>
      <p:sp>
        <p:nvSpPr>
          <p:cNvPr id="4" name="TextBox 3">
            <a:extLst>
              <a:ext uri="{FF2B5EF4-FFF2-40B4-BE49-F238E27FC236}">
                <a16:creationId xmlns:a16="http://schemas.microsoft.com/office/drawing/2014/main" id="{A46BFC71-F43F-1AF1-0D86-A8B3A2456E8D}"/>
              </a:ext>
            </a:extLst>
          </p:cNvPr>
          <p:cNvSpPr txBox="1"/>
          <p:nvPr/>
        </p:nvSpPr>
        <p:spPr>
          <a:xfrm>
            <a:off x="10745202" y="715648"/>
            <a:ext cx="1038811" cy="276999"/>
          </a:xfrm>
          <a:prstGeom prst="rect">
            <a:avLst/>
          </a:prstGeom>
          <a:solidFill>
            <a:srgbClr val="FFFF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 Gianotti</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itle 1">
            <a:extLst>
              <a:ext uri="{FF2B5EF4-FFF2-40B4-BE49-F238E27FC236}">
                <a16:creationId xmlns:a16="http://schemas.microsoft.com/office/drawing/2014/main" id="{52B2869C-366D-B588-A7EB-7A8C927FAC52}"/>
              </a:ext>
            </a:extLst>
          </p:cNvPr>
          <p:cNvSpPr txBox="1">
            <a:spLocks/>
          </p:cNvSpPr>
          <p:nvPr/>
        </p:nvSpPr>
        <p:spPr>
          <a:xfrm>
            <a:off x="0" y="-28070"/>
            <a:ext cx="12192000" cy="654292"/>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Arial"/>
                <a:ea typeface="+mj-ea"/>
                <a:cs typeface="+mj-cs"/>
              </a:rPr>
              <a:t> FCC-hh: main machine parameters</a:t>
            </a:r>
          </a:p>
        </p:txBody>
      </p:sp>
      <p:pic>
        <p:nvPicPr>
          <p:cNvPr id="8" name="Picture 7" descr="A picture containing icon&#10;&#10;Description automatically generated">
            <a:extLst>
              <a:ext uri="{FF2B5EF4-FFF2-40B4-BE49-F238E27FC236}">
                <a16:creationId xmlns:a16="http://schemas.microsoft.com/office/drawing/2014/main" id="{32FF2F27-BC9A-4E44-1D08-5B3CD4B3B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53" y="-20222"/>
            <a:ext cx="1935386" cy="654292"/>
          </a:xfrm>
          <a:prstGeom prst="rect">
            <a:avLst/>
          </a:prstGeom>
        </p:spPr>
      </p:pic>
    </p:spTree>
    <p:extLst>
      <p:ext uri="{BB962C8B-B14F-4D97-AF65-F5344CB8AC3E}">
        <p14:creationId xmlns:p14="http://schemas.microsoft.com/office/powerpoint/2010/main" val="2679462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354103" y="6258663"/>
            <a:ext cx="668565"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7918391-D411-FE40-AAD7-861AE5233E0E}"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dirty="0">
              <a:ln>
                <a:noFill/>
              </a:ln>
              <a:solidFill>
                <a:srgbClr val="0033A0">
                  <a:tint val="75000"/>
                </a:srgbClr>
              </a:solidFill>
              <a:effectLst/>
              <a:uLnTx/>
              <a:uFillTx/>
              <a:latin typeface="Arial"/>
              <a:ea typeface="+mn-ea"/>
              <a:cs typeface="+mn-cs"/>
            </a:endParaRPr>
          </a:p>
        </p:txBody>
      </p:sp>
      <p:sp>
        <p:nvSpPr>
          <p:cNvPr id="7" name="Title 1">
            <a:extLst>
              <a:ext uri="{FF2B5EF4-FFF2-40B4-BE49-F238E27FC236}">
                <a16:creationId xmlns:a16="http://schemas.microsoft.com/office/drawing/2014/main" id="{9CFBAF3F-7987-4295-9C42-BCE22C0965B1}"/>
              </a:ext>
            </a:extLst>
          </p:cNvPr>
          <p:cNvSpPr txBox="1">
            <a:spLocks/>
          </p:cNvSpPr>
          <p:nvPr/>
        </p:nvSpPr>
        <p:spPr>
          <a:xfrm>
            <a:off x="1" y="-27384"/>
            <a:ext cx="12191999" cy="860580"/>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0" cap="none" spc="0" normalizeH="0" baseline="0" noProof="0" dirty="0">
                <a:ln>
                  <a:noFill/>
                </a:ln>
                <a:solidFill>
                  <a:srgbClr val="FFFF00"/>
                </a:solidFill>
                <a:effectLst/>
                <a:uLnTx/>
                <a:uFillTx/>
                <a:latin typeface="Arial"/>
                <a:ea typeface="+mj-ea"/>
                <a:cs typeface="+mj-cs"/>
              </a:rPr>
              <a:t>                    Stage 1: FCC-ee – highest-luminosity lepton collider </a:t>
            </a:r>
          </a:p>
        </p:txBody>
      </p:sp>
      <p:pic>
        <p:nvPicPr>
          <p:cNvPr id="9" name="Picture 8" descr="A picture containing text&#10;&#10;Description automatically generated">
            <a:extLst>
              <a:ext uri="{FF2B5EF4-FFF2-40B4-BE49-F238E27FC236}">
                <a16:creationId xmlns:a16="http://schemas.microsoft.com/office/drawing/2014/main" id="{684E6667-4FE8-49BC-9CCB-069306F2CD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6" y="108664"/>
            <a:ext cx="2046444" cy="724532"/>
          </a:xfrm>
          <a:prstGeom prst="rect">
            <a:avLst/>
          </a:prstGeom>
        </p:spPr>
      </p:pic>
      <p:pic>
        <p:nvPicPr>
          <p:cNvPr id="8" name="Picture 7">
            <a:extLst>
              <a:ext uri="{FF2B5EF4-FFF2-40B4-BE49-F238E27FC236}">
                <a16:creationId xmlns:a16="http://schemas.microsoft.com/office/drawing/2014/main" id="{1ED48039-380B-93A0-A225-0752C36AD330}"/>
              </a:ext>
            </a:extLst>
          </p:cNvPr>
          <p:cNvPicPr>
            <a:picLocks noChangeAspect="1"/>
          </p:cNvPicPr>
          <p:nvPr/>
        </p:nvPicPr>
        <p:blipFill>
          <a:blip r:embed="rId3"/>
          <a:stretch>
            <a:fillRect/>
          </a:stretch>
        </p:blipFill>
        <p:spPr>
          <a:xfrm>
            <a:off x="5803519" y="1556792"/>
            <a:ext cx="6299608" cy="3603376"/>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27F7A127-57B6-EE50-D6F7-59981D49499B}"/>
                  </a:ext>
                </a:extLst>
              </p:cNvPr>
              <p:cNvSpPr/>
              <p:nvPr/>
            </p:nvSpPr>
            <p:spPr>
              <a:xfrm>
                <a:off x="138386" y="908720"/>
                <a:ext cx="5813598" cy="4247317"/>
              </a:xfrm>
              <a:prstGeom prst="rect">
                <a:avLst/>
              </a:prstGeom>
            </p:spPr>
            <p:txBody>
              <a:bodyPr wrap="square">
                <a:spAutoFit/>
              </a:bodyPr>
              <a:lstStyle/>
              <a:p>
                <a:pPr marL="36576" marR="0" lvl="0" indent="0" algn="l" defTabSz="914400" rtl="0" eaLnBrk="1" fontAlgn="auto" latinLnBrk="0" hangingPunct="1">
                  <a:lnSpc>
                    <a:spcPct val="100000"/>
                  </a:lnSpc>
                  <a:spcBef>
                    <a:spcPts val="1200"/>
                  </a:spcBef>
                  <a:spcAft>
                    <a:spcPts val="0"/>
                  </a:spcAft>
                  <a:buClr>
                    <a:srgbClr val="0C377B"/>
                  </a:buClr>
                  <a:buSzTx/>
                  <a:buFontTx/>
                  <a:buNone/>
                  <a:tabLst/>
                  <a:defRPr/>
                </a:pPr>
                <a:r>
                  <a:rPr kumimoji="0" lang="en-US" sz="2800" b="1" i="0" u="none" strike="noStrike" kern="1200" cap="none" spc="0" normalizeH="0" baseline="0" noProof="0" dirty="0">
                    <a:ln>
                      <a:noFill/>
                    </a:ln>
                    <a:solidFill>
                      <a:srgbClr val="0C377B"/>
                    </a:solidFill>
                    <a:effectLst/>
                    <a:uLnTx/>
                    <a:uFillTx/>
                    <a:latin typeface="Calibri" panose="020F0502020204030204" pitchFamily="34" charset="0"/>
                    <a:ea typeface="+mn-ea"/>
                    <a:cs typeface="Calibri" panose="020F0502020204030204" pitchFamily="34" charset="0"/>
                  </a:rPr>
                  <a:t>d</a:t>
                </a:r>
                <a:r>
                  <a:rPr kumimoji="0" lang="en-US" sz="2800" b="1" i="0" u="none" strike="noStrike" kern="1200" cap="none" spc="0" normalizeH="0" baseline="0" noProof="0" dirty="0" err="1">
                    <a:ln>
                      <a:noFill/>
                    </a:ln>
                    <a:solidFill>
                      <a:srgbClr val="0C377B"/>
                    </a:solidFill>
                    <a:effectLst/>
                    <a:uLnTx/>
                    <a:uFillTx/>
                    <a:latin typeface="Calibri" panose="020F0502020204030204" pitchFamily="34" charset="0"/>
                    <a:ea typeface="+mn-ea"/>
                    <a:cs typeface="Calibri" panose="020F0502020204030204" pitchFamily="34" charset="0"/>
                  </a:rPr>
                  <a:t>ouble</a:t>
                </a:r>
                <a:r>
                  <a:rPr kumimoji="0" lang="en-US" sz="2800" b="1" i="0" u="none" strike="noStrike" kern="1200" cap="none" spc="0" normalizeH="0" baseline="0" noProof="0" dirty="0">
                    <a:ln>
                      <a:noFill/>
                    </a:ln>
                    <a:solidFill>
                      <a:srgbClr val="0C377B"/>
                    </a:solidFill>
                    <a:effectLst/>
                    <a:uLnTx/>
                    <a:uFillTx/>
                    <a:latin typeface="Calibri" panose="020F0502020204030204" pitchFamily="34" charset="0"/>
                    <a:ea typeface="+mn-ea"/>
                    <a:cs typeface="Calibri" panose="020F0502020204030204" pitchFamily="34" charset="0"/>
                  </a:rPr>
                  <a:t> ring </a:t>
                </a:r>
                <a:r>
                  <a:rPr kumimoji="0" lang="en-US" sz="2800" b="1" i="0" u="none" strike="noStrike" kern="1200" cap="none" spc="0" normalizeH="0" baseline="0" noProof="0" dirty="0" err="1">
                    <a:ln>
                      <a:noFill/>
                    </a:ln>
                    <a:solidFill>
                      <a:srgbClr val="0C377B"/>
                    </a:solidFill>
                    <a:effectLst/>
                    <a:uLnTx/>
                    <a:uFillTx/>
                    <a:latin typeface="Calibri" panose="020F0502020204030204" pitchFamily="34" charset="0"/>
                    <a:ea typeface="+mn-ea"/>
                    <a:cs typeface="Calibri" panose="020F0502020204030204" pitchFamily="34" charset="0"/>
                  </a:rPr>
                  <a:t>e</a:t>
                </a:r>
                <a:r>
                  <a:rPr kumimoji="0" lang="en-US" sz="2800" b="1" i="0" u="none" strike="noStrike" kern="1200" cap="none" spc="0" normalizeH="0" baseline="30000" noProof="0" dirty="0" err="1">
                    <a:ln>
                      <a:noFill/>
                    </a:ln>
                    <a:solidFill>
                      <a:srgbClr val="0C377B"/>
                    </a:solidFill>
                    <a:effectLst/>
                    <a:uLnTx/>
                    <a:uFillTx/>
                    <a:latin typeface="Calibri" panose="020F0502020204030204" pitchFamily="34" charset="0"/>
                    <a:ea typeface="+mn-ea"/>
                    <a:cs typeface="Calibri" panose="020F0502020204030204" pitchFamily="34" charset="0"/>
                  </a:rPr>
                  <a:t>+</a:t>
                </a:r>
                <a:r>
                  <a:rPr kumimoji="0" lang="en-US" sz="2800" b="1" i="0" u="none" strike="noStrike" kern="1200" cap="none" spc="0" normalizeH="0" baseline="0" noProof="0" dirty="0" err="1">
                    <a:ln>
                      <a:noFill/>
                    </a:ln>
                    <a:solidFill>
                      <a:srgbClr val="0C377B"/>
                    </a:solidFill>
                    <a:effectLst/>
                    <a:uLnTx/>
                    <a:uFillTx/>
                    <a:latin typeface="Calibri" panose="020F0502020204030204" pitchFamily="34" charset="0"/>
                    <a:ea typeface="+mn-ea"/>
                    <a:cs typeface="Calibri" panose="020F0502020204030204" pitchFamily="34" charset="0"/>
                  </a:rPr>
                  <a:t>e</a:t>
                </a:r>
                <a:r>
                  <a:rPr kumimoji="0" lang="en-US" sz="2800" b="1" i="0" u="none" strike="noStrike" kern="1200" cap="none" spc="0" normalizeH="0" baseline="30000" noProof="0" dirty="0">
                    <a:ln>
                      <a:noFill/>
                    </a:ln>
                    <a:solidFill>
                      <a:srgbClr val="0C377B"/>
                    </a:solidFill>
                    <a:effectLst/>
                    <a:uLnTx/>
                    <a:uFillTx/>
                    <a:latin typeface="Calibri" panose="020F0502020204030204" pitchFamily="34" charset="0"/>
                    <a:ea typeface="+mn-ea"/>
                    <a:cs typeface="Calibri" panose="020F0502020204030204" pitchFamily="34" charset="0"/>
                  </a:rPr>
                  <a:t>-</a:t>
                </a:r>
                <a:r>
                  <a:rPr kumimoji="0" lang="en-US" sz="2800" b="1" i="0" u="none" strike="noStrike" kern="1200" cap="none" spc="0" normalizeH="0" baseline="0" noProof="0" dirty="0">
                    <a:ln>
                      <a:noFill/>
                    </a:ln>
                    <a:solidFill>
                      <a:srgbClr val="0C377B"/>
                    </a:solidFill>
                    <a:effectLst/>
                    <a:uLnTx/>
                    <a:uFillTx/>
                    <a:latin typeface="Calibri" panose="020F0502020204030204" pitchFamily="34" charset="0"/>
                    <a:ea typeface="+mn-ea"/>
                    <a:cs typeface="Calibri" panose="020F0502020204030204" pitchFamily="34" charset="0"/>
                  </a:rPr>
                  <a:t> collider,  </a:t>
                </a:r>
                <a:r>
                  <a:rPr kumimoji="0" lang="en-US" sz="2800" b="0" i="0" u="none" strike="noStrike" kern="1200" cap="none" spc="0" normalizeH="0" baseline="0" noProof="0" dirty="0">
                    <a:ln>
                      <a:noFill/>
                    </a:ln>
                    <a:solidFill>
                      <a:srgbClr val="0C377B"/>
                    </a:solidFill>
                    <a:effectLst/>
                    <a:uLnTx/>
                    <a:uFillTx/>
                    <a:latin typeface="Calibri" panose="020F0502020204030204" pitchFamily="34" charset="0"/>
                    <a:ea typeface="+mn-ea"/>
                    <a:cs typeface="Calibri" panose="020F0502020204030204" pitchFamily="34" charset="0"/>
                  </a:rPr>
                  <a:t>with           full-energy booster</a:t>
                </a:r>
              </a:p>
              <a:p>
                <a:pPr marL="36576" marR="0" lvl="0" indent="0" algn="l" defTabSz="914400" rtl="0" eaLnBrk="1" fontAlgn="auto" latinLnBrk="0" hangingPunct="1">
                  <a:lnSpc>
                    <a:spcPct val="100000"/>
                  </a:lnSpc>
                  <a:spcBef>
                    <a:spcPts val="1200"/>
                  </a:spcBef>
                  <a:spcAft>
                    <a:spcPts val="0"/>
                  </a:spcAft>
                  <a:buClr>
                    <a:srgbClr val="0C377B"/>
                  </a:buClr>
                  <a:buSzTx/>
                  <a:buFontTx/>
                  <a:buNone/>
                  <a:tabLst/>
                  <a:defRPr/>
                </a:pPr>
                <a:r>
                  <a:rPr kumimoji="0" lang="en-US" sz="2800" b="1" i="0" u="none" strike="noStrike" kern="1200" cap="none" spc="0" normalizeH="0" baseline="0" noProof="0" dirty="0">
                    <a:ln>
                      <a:noFill/>
                    </a:ln>
                    <a:solidFill>
                      <a:srgbClr val="0C377B"/>
                    </a:solidFill>
                    <a:effectLst/>
                    <a:uLnTx/>
                    <a:uFillTx/>
                    <a:latin typeface="Calibri" panose="020F0502020204030204" pitchFamily="34" charset="0"/>
                    <a:ea typeface="+mn-ea"/>
                    <a:cs typeface="Calibri" panose="020F0502020204030204" pitchFamily="34" charset="0"/>
                  </a:rPr>
                  <a:t>2 or 4 interaction points</a:t>
                </a:r>
              </a:p>
              <a:p>
                <a:pPr marL="0" marR="0" lvl="0" indent="0" algn="l" defTabSz="457189"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C377B"/>
                    </a:solidFill>
                    <a:effectLst/>
                    <a:uLnTx/>
                    <a:uFillTx/>
                    <a:latin typeface="Calibri"/>
                    <a:ea typeface="+mn-ea"/>
                    <a:cs typeface="+mn-cs"/>
                  </a:rPr>
                  <a:t>efficient </a:t>
                </a:r>
                <a:r>
                  <a:rPr kumimoji="0" lang="en-US" sz="2800" b="1" i="0" u="none" strike="noStrike" kern="1200" cap="none" spc="0" normalizeH="0" baseline="0" noProof="0" dirty="0">
                    <a:ln>
                      <a:noFill/>
                    </a:ln>
                    <a:solidFill>
                      <a:srgbClr val="0C377B"/>
                    </a:solidFill>
                    <a:effectLst/>
                    <a:uLnTx/>
                    <a:uFillTx/>
                    <a:latin typeface="Lucida Calligraphy" panose="03010101010101010101" pitchFamily="66" charset="0"/>
                    <a:ea typeface="+mn-ea"/>
                    <a:cs typeface="+mn-cs"/>
                  </a:rPr>
                  <a:t>L</a:t>
                </a:r>
                <a:r>
                  <a:rPr kumimoji="0" lang="en-US" sz="2800" b="1" i="0" u="none" strike="noStrike" kern="1200" cap="none" spc="0" normalizeH="0" baseline="0" noProof="0" dirty="0">
                    <a:ln>
                      <a:noFill/>
                    </a:ln>
                    <a:solidFill>
                      <a:srgbClr val="0C377B"/>
                    </a:solidFill>
                    <a:effectLst/>
                    <a:uLnTx/>
                    <a:uFillTx/>
                    <a:latin typeface="Calibri"/>
                    <a:ea typeface="+mn-ea"/>
                    <a:cs typeface="+mn-cs"/>
                  </a:rPr>
                  <a:t> from Z to 𝑡𝑡 ̅  </a:t>
                </a:r>
              </a:p>
              <a:p>
                <a:pPr marL="0" marR="0" lvl="1" algn="l" defTabSz="457189" rtl="0" eaLnBrk="1" fontAlgn="auto" latinLnBrk="0" hangingPunct="1">
                  <a:lnSpc>
                    <a:spcPct val="10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0F124A"/>
                    </a:solidFill>
                    <a:effectLst/>
                    <a:uLnTx/>
                    <a:uFillTx/>
                    <a:latin typeface="Calibri"/>
                    <a:ea typeface="+mn-ea"/>
                    <a:cs typeface="+mn-cs"/>
                  </a:rPr>
                  <a:t>thanks to twin-aperture magnets, high-Q SRF, efficient RF power sources, top-up injection, etc.</a:t>
                </a:r>
              </a:p>
              <a:p>
                <a:pPr marL="0" marR="0" lvl="0" indent="0" algn="l" defTabSz="457189" rtl="0" eaLnBrk="1" fontAlgn="auto" latinLnBrk="0" hangingPunct="1">
                  <a:lnSpc>
                    <a:spcPct val="100000"/>
                  </a:lnSpc>
                  <a:spcBef>
                    <a:spcPts val="400"/>
                  </a:spcBef>
                  <a:spcAft>
                    <a:spcPts val="0"/>
                  </a:spcAft>
                  <a:buClrTx/>
                  <a:buSzTx/>
                  <a:buFontTx/>
                  <a:buNone/>
                  <a:tabLst/>
                  <a:defRPr/>
                </a:pPr>
                <a:r>
                  <a:rPr kumimoji="0" lang="en-US" sz="2800" b="1" i="0" u="none" strike="noStrike" kern="1200" cap="none" spc="0" normalizeH="0" baseline="0" noProof="0" dirty="0">
                    <a:ln>
                      <a:noFill/>
                    </a:ln>
                    <a:solidFill>
                      <a:srgbClr val="115CA9"/>
                    </a:solidFill>
                    <a:effectLst/>
                    <a:uLnTx/>
                    <a:uFillTx/>
                    <a:latin typeface="Calibri"/>
                    <a:ea typeface="+mn-ea"/>
                    <a:cs typeface="+mn-cs"/>
                  </a:rPr>
                  <a:t>&gt;2.5 ab</a:t>
                </a:r>
                <a:r>
                  <a:rPr kumimoji="0" lang="en-US" sz="2800" b="1" i="0" u="none" strike="noStrike" kern="1200" cap="none" spc="0" normalizeH="0" baseline="30000" noProof="0" dirty="0">
                    <a:ln>
                      <a:noFill/>
                    </a:ln>
                    <a:solidFill>
                      <a:srgbClr val="115CA9"/>
                    </a:solidFill>
                    <a:effectLst/>
                    <a:uLnTx/>
                    <a:uFillTx/>
                    <a:latin typeface="Calibri"/>
                    <a:ea typeface="+mn-ea"/>
                    <a:cs typeface="+mn-cs"/>
                  </a:rPr>
                  <a:t>-1</a:t>
                </a:r>
                <a:r>
                  <a:rPr kumimoji="0" lang="en-US" sz="2800" b="1" i="0" u="none" strike="noStrike" kern="1200" cap="none" spc="0" normalizeH="0" baseline="0" noProof="0" dirty="0">
                    <a:ln>
                      <a:noFill/>
                    </a:ln>
                    <a:solidFill>
                      <a:srgbClr val="115CA9"/>
                    </a:solidFill>
                    <a:effectLst/>
                    <a:uLnTx/>
                    <a:uFillTx/>
                    <a:latin typeface="Calibri"/>
                    <a:ea typeface="+mn-ea"/>
                    <a:cs typeface="+mn-cs"/>
                  </a:rPr>
                  <a:t> / IP with </a:t>
                </a:r>
                <a14:m>
                  <m:oMath xmlns:m="http://schemas.openxmlformats.org/officeDocument/2006/math">
                    <m:r>
                      <a:rPr kumimoji="0" lang="en-US" sz="2800" b="1" i="1" u="none" strike="noStrike" kern="1200" cap="none" spc="0" normalizeH="0" baseline="0" noProof="0" dirty="0" smtClean="0">
                        <a:ln>
                          <a:noFill/>
                        </a:ln>
                        <a:solidFill>
                          <a:srgbClr val="115CA9"/>
                        </a:solidFill>
                        <a:effectLst/>
                        <a:uLnTx/>
                        <a:uFillTx/>
                        <a:latin typeface="Cambria Math" panose="02040503050406030204" pitchFamily="18" charset="0"/>
                        <a:ea typeface="+mn-ea"/>
                        <a:cs typeface="+mn-cs"/>
                      </a:rPr>
                      <m:t>~</m:t>
                    </m:r>
                  </m:oMath>
                </a14:m>
                <a:r>
                  <a:rPr kumimoji="0" lang="en-US" sz="2800" b="1" i="0" u="none" strike="noStrike" kern="1200" cap="none" spc="0" normalizeH="0" baseline="0" noProof="0" dirty="0">
                    <a:ln>
                      <a:noFill/>
                    </a:ln>
                    <a:solidFill>
                      <a:srgbClr val="115CA9"/>
                    </a:solidFill>
                    <a:effectLst/>
                    <a:uLnTx/>
                    <a:uFillTx/>
                    <a:latin typeface="Calibri"/>
                    <a:ea typeface="+mn-ea"/>
                    <a:cs typeface="+mn-cs"/>
                  </a:rPr>
                  <a:t>0.5x10</a:t>
                </a:r>
                <a:r>
                  <a:rPr kumimoji="0" lang="en-US" sz="2800" b="1" i="0" u="none" strike="noStrike" kern="1200" cap="none" spc="0" normalizeH="0" baseline="30000" noProof="0" dirty="0">
                    <a:ln>
                      <a:noFill/>
                    </a:ln>
                    <a:solidFill>
                      <a:srgbClr val="115CA9"/>
                    </a:solidFill>
                    <a:effectLst/>
                    <a:uLnTx/>
                    <a:uFillTx/>
                    <a:latin typeface="Calibri"/>
                    <a:ea typeface="+mn-ea"/>
                    <a:cs typeface="+mn-cs"/>
                  </a:rPr>
                  <a:t>6</a:t>
                </a:r>
                <a:r>
                  <a:rPr kumimoji="0" lang="en-US" sz="2800" b="1" i="0" u="none" strike="noStrike" kern="1200" cap="none" spc="0" normalizeH="0" baseline="0" noProof="0" dirty="0">
                    <a:ln>
                      <a:noFill/>
                    </a:ln>
                    <a:solidFill>
                      <a:srgbClr val="115CA9"/>
                    </a:solidFill>
                    <a:effectLst/>
                    <a:uLnTx/>
                    <a:uFillTx/>
                    <a:latin typeface="Calibri"/>
                    <a:ea typeface="+mn-ea"/>
                    <a:cs typeface="+mn-cs"/>
                  </a:rPr>
                  <a:t> H / IP (3y) </a:t>
                </a:r>
              </a:p>
              <a:p>
                <a:pPr marL="0" marR="0" lvl="0" indent="0" algn="l" defTabSz="457189" rtl="0" eaLnBrk="1" fontAlgn="auto" latinLnBrk="0" hangingPunct="1">
                  <a:lnSpc>
                    <a:spcPct val="100000"/>
                  </a:lnSpc>
                  <a:spcBef>
                    <a:spcPts val="400"/>
                  </a:spcBef>
                  <a:spcAft>
                    <a:spcPts val="0"/>
                  </a:spcAft>
                  <a:buClrTx/>
                  <a:buSzTx/>
                  <a:buFontTx/>
                  <a:buNone/>
                  <a:tabLst/>
                  <a:defRPr/>
                </a:pPr>
                <a:r>
                  <a:rPr kumimoji="0" lang="en-US" sz="2800" b="1" i="0" u="none" strike="noStrike" kern="1200" cap="none" spc="0" normalizeH="0" baseline="0" noProof="0" dirty="0">
                    <a:ln>
                      <a:noFill/>
                    </a:ln>
                    <a:solidFill>
                      <a:srgbClr val="115CA9"/>
                    </a:solidFill>
                    <a:effectLst/>
                    <a:uLnTx/>
                    <a:uFillTx/>
                    <a:latin typeface="Calibri"/>
                    <a:ea typeface="+mn-ea"/>
                    <a:cs typeface="+mn-cs"/>
                  </a:rPr>
                  <a:t>&gt;75 ab</a:t>
                </a:r>
                <a:r>
                  <a:rPr kumimoji="0" lang="en-US" sz="2800" b="1" i="0" u="none" strike="noStrike" kern="1200" cap="none" spc="0" normalizeH="0" baseline="30000" noProof="0" dirty="0">
                    <a:ln>
                      <a:noFill/>
                    </a:ln>
                    <a:solidFill>
                      <a:srgbClr val="115CA9"/>
                    </a:solidFill>
                    <a:effectLst/>
                    <a:uLnTx/>
                    <a:uFillTx/>
                    <a:latin typeface="Calibri"/>
                    <a:ea typeface="+mn-ea"/>
                    <a:cs typeface="+mn-cs"/>
                  </a:rPr>
                  <a:t>-1</a:t>
                </a:r>
                <a:r>
                  <a:rPr kumimoji="0" lang="en-US" sz="2800" b="1" i="0" u="none" strike="noStrike" kern="1200" cap="none" spc="0" normalizeH="0" baseline="0" noProof="0" dirty="0">
                    <a:ln>
                      <a:noFill/>
                    </a:ln>
                    <a:solidFill>
                      <a:srgbClr val="115CA9"/>
                    </a:solidFill>
                    <a:effectLst/>
                    <a:uLnTx/>
                    <a:uFillTx/>
                    <a:latin typeface="Calibri"/>
                    <a:ea typeface="+mn-ea"/>
                    <a:cs typeface="+mn-cs"/>
                  </a:rPr>
                  <a:t> / IP with </a:t>
                </a:r>
                <a14:m>
                  <m:oMath xmlns:m="http://schemas.openxmlformats.org/officeDocument/2006/math">
                    <m:r>
                      <a:rPr kumimoji="0" lang="en-US" sz="2800" b="1" i="1" u="none" strike="noStrike" kern="1200" cap="none" spc="0" normalizeH="0" baseline="0" noProof="0" dirty="0" smtClean="0">
                        <a:ln>
                          <a:noFill/>
                        </a:ln>
                        <a:solidFill>
                          <a:srgbClr val="115CA9"/>
                        </a:solidFill>
                        <a:effectLst/>
                        <a:uLnTx/>
                        <a:uFillTx/>
                        <a:latin typeface="Cambria Math" panose="02040503050406030204" pitchFamily="18" charset="0"/>
                        <a:ea typeface="+mn-ea"/>
                        <a:cs typeface="+mn-cs"/>
                      </a:rPr>
                      <m:t>~</m:t>
                    </m:r>
                  </m:oMath>
                </a14:m>
                <a:r>
                  <a:rPr kumimoji="0" lang="en-US" sz="2800" b="1" i="0" u="none" strike="noStrike" kern="1200" cap="none" spc="0" normalizeH="0" baseline="0" noProof="0" dirty="0">
                    <a:ln>
                      <a:noFill/>
                    </a:ln>
                    <a:solidFill>
                      <a:srgbClr val="115CA9"/>
                    </a:solidFill>
                    <a:effectLst/>
                    <a:uLnTx/>
                    <a:uFillTx/>
                    <a:latin typeface="Calibri"/>
                    <a:ea typeface="+mn-ea"/>
                    <a:cs typeface="+mn-cs"/>
                  </a:rPr>
                  <a:t>2x10</a:t>
                </a:r>
                <a:r>
                  <a:rPr kumimoji="0" lang="en-US" sz="2800" b="1" i="0" u="none" strike="noStrike" kern="1200" cap="none" spc="0" normalizeH="0" baseline="30000" noProof="0" dirty="0">
                    <a:ln>
                      <a:noFill/>
                    </a:ln>
                    <a:solidFill>
                      <a:srgbClr val="115CA9"/>
                    </a:solidFill>
                    <a:effectLst/>
                    <a:uLnTx/>
                    <a:uFillTx/>
                    <a:latin typeface="Calibri"/>
                    <a:ea typeface="+mn-ea"/>
                    <a:cs typeface="+mn-cs"/>
                  </a:rPr>
                  <a:t>12</a:t>
                </a:r>
                <a:r>
                  <a:rPr kumimoji="0" lang="en-US" sz="2800" b="1" i="0" u="none" strike="noStrike" kern="1200" cap="none" spc="0" normalizeH="0" baseline="0" noProof="0" dirty="0">
                    <a:ln>
                      <a:noFill/>
                    </a:ln>
                    <a:solidFill>
                      <a:srgbClr val="115CA9"/>
                    </a:solidFill>
                    <a:effectLst/>
                    <a:uLnTx/>
                    <a:uFillTx/>
                    <a:latin typeface="Calibri"/>
                    <a:ea typeface="+mn-ea"/>
                    <a:cs typeface="+mn-cs"/>
                  </a:rPr>
                  <a:t> Z / IP (4y)</a:t>
                </a:r>
              </a:p>
            </p:txBody>
          </p:sp>
        </mc:Choice>
        <mc:Fallback xmlns="">
          <p:sp>
            <p:nvSpPr>
              <p:cNvPr id="11" name="Rectangle 10">
                <a:extLst>
                  <a:ext uri="{FF2B5EF4-FFF2-40B4-BE49-F238E27FC236}">
                    <a16:creationId xmlns:a16="http://schemas.microsoft.com/office/drawing/2014/main" id="{27F7A127-57B6-EE50-D6F7-59981D49499B}"/>
                  </a:ext>
                </a:extLst>
              </p:cNvPr>
              <p:cNvSpPr>
                <a:spLocks noRot="1" noChangeAspect="1" noMove="1" noResize="1" noEditPoints="1" noAdjustHandles="1" noChangeArrowheads="1" noChangeShapeType="1" noTextEdit="1"/>
              </p:cNvSpPr>
              <p:nvPr/>
            </p:nvSpPr>
            <p:spPr>
              <a:xfrm>
                <a:off x="138386" y="908720"/>
                <a:ext cx="5813598" cy="4247317"/>
              </a:xfrm>
              <a:prstGeom prst="rect">
                <a:avLst/>
              </a:prstGeom>
              <a:blipFill>
                <a:blip r:embed="rId4"/>
                <a:stretch>
                  <a:fillRect l="-2204" t="-1291" r="-3358" b="-3156"/>
                </a:stretch>
              </a:blipFill>
            </p:spPr>
            <p:txBody>
              <a:bodyPr/>
              <a:lstStyle/>
              <a:p>
                <a:r>
                  <a:rPr lang="en-GB">
                    <a:noFill/>
                  </a:rPr>
                  <a:t> </a:t>
                </a:r>
              </a:p>
            </p:txBody>
          </p:sp>
        </mc:Fallback>
      </mc:AlternateContent>
      <p:sp>
        <p:nvSpPr>
          <p:cNvPr id="12" name="TextBox 11">
            <a:extLst>
              <a:ext uri="{FF2B5EF4-FFF2-40B4-BE49-F238E27FC236}">
                <a16:creationId xmlns:a16="http://schemas.microsoft.com/office/drawing/2014/main" id="{D09EB8BC-21CF-A054-0FFB-1475F498003B}"/>
              </a:ext>
            </a:extLst>
          </p:cNvPr>
          <p:cNvSpPr txBox="1"/>
          <p:nvPr/>
        </p:nvSpPr>
        <p:spPr>
          <a:xfrm>
            <a:off x="84929" y="5685761"/>
            <a:ext cx="5867055" cy="430887"/>
          </a:xfrm>
          <a:prstGeom prst="rect">
            <a:avLst/>
          </a:prstGeom>
          <a:solidFill>
            <a:srgbClr val="C0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FFFFFF"/>
                </a:solidFill>
                <a:latin typeface="Arial"/>
              </a:rPr>
              <a:t>collects</a:t>
            </a:r>
            <a:r>
              <a:rPr kumimoji="0" lang="en-US" sz="2200" b="1" i="0" u="none" strike="noStrike" kern="1200" cap="none" spc="0" normalizeH="0" baseline="0" noProof="0" dirty="0">
                <a:ln>
                  <a:noFill/>
                </a:ln>
                <a:solidFill>
                  <a:srgbClr val="FFFFFF"/>
                </a:solidFill>
                <a:effectLst/>
                <a:uLnTx/>
                <a:uFillTx/>
                <a:latin typeface="Arial"/>
                <a:ea typeface="+mn-ea"/>
                <a:cs typeface="+mn-cs"/>
              </a:rPr>
              <a:t> LEP data statistics in few minutes</a:t>
            </a:r>
            <a:endParaRPr kumimoji="0" lang="en-GB" sz="2200" b="1"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6E97FF59-109C-1DE4-0382-4E5364002A44}"/>
              </a:ext>
            </a:extLst>
          </p:cNvPr>
          <p:cNvSpPr/>
          <p:nvPr/>
        </p:nvSpPr>
        <p:spPr>
          <a:xfrm>
            <a:off x="5860926" y="1023119"/>
            <a:ext cx="631541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3A0"/>
                </a:solidFill>
                <a:effectLst/>
                <a:uLnTx/>
                <a:uFillTx/>
                <a:latin typeface="Arial"/>
                <a:ea typeface="+mn-ea"/>
                <a:cs typeface="+mn-cs"/>
              </a:rPr>
              <a:t>     luminosity vs. electricity consumption</a:t>
            </a:r>
            <a:endParaRPr kumimoji="0" lang="en-GB" sz="3600" b="0" i="0" u="none" strike="noStrike" kern="1200" cap="none" spc="0" normalizeH="0" baseline="0" noProof="0" dirty="0">
              <a:ln>
                <a:noFill/>
              </a:ln>
              <a:solidFill>
                <a:srgbClr val="0033A0"/>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1A9750BE-9E8C-88F5-1CC1-603508455216}"/>
              </a:ext>
            </a:extLst>
          </p:cNvPr>
          <p:cNvSpPr/>
          <p:nvPr/>
        </p:nvSpPr>
        <p:spPr>
          <a:xfrm>
            <a:off x="6279097" y="5673865"/>
            <a:ext cx="5824030" cy="430887"/>
          </a:xfrm>
          <a:prstGeom prst="rect">
            <a:avLst/>
          </a:prstGeom>
          <a:solidFill>
            <a:srgbClr val="C0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FFFFFF"/>
                </a:solidFill>
                <a:latin typeface="Arial"/>
              </a:rPr>
              <a:t>h</a:t>
            </a:r>
            <a:r>
              <a:rPr kumimoji="0" lang="en-US" sz="2200" b="1" i="0" u="none" strike="noStrike" kern="1200" cap="none" spc="0" normalizeH="0" baseline="0" noProof="0" dirty="0" err="1">
                <a:ln>
                  <a:noFill/>
                </a:ln>
                <a:solidFill>
                  <a:srgbClr val="FFFFFF"/>
                </a:solidFill>
                <a:effectLst/>
                <a:uLnTx/>
                <a:uFillTx/>
                <a:latin typeface="Arial"/>
                <a:ea typeface="+mn-ea"/>
                <a:cs typeface="+mn-cs"/>
              </a:rPr>
              <a:t>ighest</a:t>
            </a:r>
            <a:r>
              <a:rPr kumimoji="0" lang="en-US" sz="2200" b="1" i="0" u="none" strike="noStrike" kern="1200" cap="none" spc="0" normalizeH="0" baseline="0" noProof="0" dirty="0">
                <a:ln>
                  <a:noFill/>
                </a:ln>
                <a:solidFill>
                  <a:srgbClr val="FFFFFF"/>
                </a:solidFill>
                <a:effectLst/>
                <a:uLnTx/>
                <a:uFillTx/>
                <a:latin typeface="Arial"/>
                <a:ea typeface="+mn-ea"/>
                <a:cs typeface="+mn-cs"/>
              </a:rPr>
              <a:t> </a:t>
            </a:r>
            <a:r>
              <a:rPr kumimoji="0" lang="en-US" sz="2200" b="1" i="0" u="none" strike="noStrike" kern="1200" cap="none" spc="0" normalizeH="0" baseline="0" noProof="0" dirty="0" err="1">
                <a:ln>
                  <a:noFill/>
                </a:ln>
                <a:solidFill>
                  <a:srgbClr val="FFFFFF"/>
                </a:solidFill>
                <a:effectLst/>
                <a:uLnTx/>
                <a:uFillTx/>
                <a:latin typeface="Arial"/>
                <a:ea typeface="+mn-ea"/>
                <a:cs typeface="+mn-cs"/>
              </a:rPr>
              <a:t>lumi</a:t>
            </a:r>
            <a:r>
              <a:rPr kumimoji="0" lang="en-US" sz="2200" b="1" i="0" u="none" strike="noStrike" kern="1200" cap="none" spc="0" normalizeH="0" baseline="0" noProof="0" dirty="0">
                <a:ln>
                  <a:noFill/>
                </a:ln>
                <a:solidFill>
                  <a:srgbClr val="FFFFFF"/>
                </a:solidFill>
                <a:effectLst/>
                <a:uLnTx/>
                <a:uFillTx/>
                <a:latin typeface="Arial"/>
                <a:ea typeface="+mn-ea"/>
                <a:cs typeface="+mn-cs"/>
              </a:rPr>
              <a:t>/power of all </a:t>
            </a:r>
            <a:r>
              <a:rPr kumimoji="0" lang="en-US" sz="2200" b="1" i="1" u="none" strike="noStrike" kern="1200" cap="none" spc="0" normalizeH="0" baseline="0" noProof="0" dirty="0">
                <a:ln>
                  <a:noFill/>
                </a:ln>
                <a:solidFill>
                  <a:srgbClr val="FFFFFF"/>
                </a:solidFill>
                <a:effectLst/>
                <a:uLnTx/>
                <a:uFillTx/>
                <a:latin typeface="Arial"/>
                <a:ea typeface="+mn-ea"/>
                <a:cs typeface="+mn-cs"/>
              </a:rPr>
              <a:t>H</a:t>
            </a:r>
            <a:r>
              <a:rPr kumimoji="0" lang="en-US" sz="2200" b="1" i="0" u="none" strike="noStrike" kern="1200" cap="none" spc="0" normalizeH="0" baseline="0" noProof="0" dirty="0">
                <a:ln>
                  <a:noFill/>
                </a:ln>
                <a:solidFill>
                  <a:srgbClr val="FFFFFF"/>
                </a:solidFill>
                <a:effectLst/>
                <a:uLnTx/>
                <a:uFillTx/>
                <a:latin typeface="Arial"/>
                <a:ea typeface="+mn-ea"/>
                <a:cs typeface="+mn-cs"/>
              </a:rPr>
              <a:t> fact. proposals</a:t>
            </a:r>
            <a:endParaRPr kumimoji="0" lang="en-GB" sz="220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5948ABB2-6EC5-D819-A137-D90347431A3B}"/>
              </a:ext>
            </a:extLst>
          </p:cNvPr>
          <p:cNvSpPr txBox="1"/>
          <p:nvPr/>
        </p:nvSpPr>
        <p:spPr>
          <a:xfrm>
            <a:off x="7744469" y="6379513"/>
            <a:ext cx="3824139" cy="369332"/>
          </a:xfrm>
          <a:prstGeom prst="rect">
            <a:avLst/>
          </a:prstGeom>
          <a:solidFill>
            <a:srgbClr val="66FF6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33A0"/>
                </a:solidFill>
                <a:effectLst/>
                <a:uLnTx/>
                <a:uFillTx/>
                <a:latin typeface="Arial"/>
                <a:ea typeface="+mn-ea"/>
                <a:cs typeface="+mn-cs"/>
              </a:rPr>
              <a:t>Nature Physics 16, 402–407 (2020)</a:t>
            </a:r>
            <a:endParaRPr kumimoji="0" lang="en-GB" sz="1800" b="0" i="0" u="none" strike="noStrike" kern="1200" cap="none" spc="0" normalizeH="0" baseline="0" noProof="0" dirty="0">
              <a:ln>
                <a:noFill/>
              </a:ln>
              <a:solidFill>
                <a:srgbClr val="0033A0"/>
              </a:solidFill>
              <a:effectLst/>
              <a:uLnTx/>
              <a:uFillTx/>
              <a:latin typeface="Arial"/>
              <a:ea typeface="+mn-ea"/>
              <a:cs typeface="+mn-cs"/>
            </a:endParaRPr>
          </a:p>
        </p:txBody>
      </p:sp>
    </p:spTree>
    <p:extLst>
      <p:ext uri="{BB962C8B-B14F-4D97-AF65-F5344CB8AC3E}">
        <p14:creationId xmlns:p14="http://schemas.microsoft.com/office/powerpoint/2010/main" val="1313985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6"/>
          <p:cNvPicPr>
            <a:picLocks noChangeAspect="1"/>
          </p:cNvPicPr>
          <p:nvPr/>
        </p:nvPicPr>
        <p:blipFill rotWithShape="1">
          <a:blip r:embed="rId3"/>
          <a:srcRect t="7782" b="26122"/>
          <a:stretch/>
        </p:blipFill>
        <p:spPr>
          <a:xfrm>
            <a:off x="-24680" y="997269"/>
            <a:ext cx="12201097" cy="6320163"/>
          </a:xfrm>
          <a:prstGeom prst="rect">
            <a:avLst/>
          </a:prstGeom>
          <a:ln>
            <a:solidFill>
              <a:srgbClr val="FF0000"/>
            </a:solidFill>
          </a:ln>
        </p:spPr>
      </p:pic>
      <p:sp>
        <p:nvSpPr>
          <p:cNvPr id="15" name="Title 1"/>
          <p:cNvSpPr txBox="1">
            <a:spLocks/>
          </p:cNvSpPr>
          <p:nvPr/>
        </p:nvSpPr>
        <p:spPr>
          <a:xfrm>
            <a:off x="0" y="0"/>
            <a:ext cx="12192000" cy="1008112"/>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Arial"/>
                <a:ea typeface="+mj-ea"/>
                <a:cs typeface="+mj-cs"/>
              </a:rPr>
              <a:t>      Status of Global FCC Collaboration</a:t>
            </a:r>
          </a:p>
        </p:txBody>
      </p:sp>
      <p:sp>
        <p:nvSpPr>
          <p:cNvPr id="9" name="Rounded Rectangle 8"/>
          <p:cNvSpPr/>
          <p:nvPr/>
        </p:nvSpPr>
        <p:spPr>
          <a:xfrm>
            <a:off x="1847607" y="4509120"/>
            <a:ext cx="1440000" cy="1440000"/>
          </a:xfrm>
          <a:prstGeom prst="roundRect">
            <a:avLst>
              <a:gd name="adj" fmla="val 4512"/>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a:ea typeface="+mn-ea"/>
                <a:cs typeface="+mn-cs"/>
              </a:rPr>
              <a:t>30</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Companies</a:t>
            </a:r>
          </a:p>
        </p:txBody>
      </p:sp>
      <p:sp>
        <p:nvSpPr>
          <p:cNvPr id="10" name="Rounded Rectangle 9"/>
          <p:cNvSpPr/>
          <p:nvPr/>
        </p:nvSpPr>
        <p:spPr>
          <a:xfrm>
            <a:off x="5015880" y="4509120"/>
            <a:ext cx="1440000" cy="1440000"/>
          </a:xfrm>
          <a:prstGeom prst="roundRect">
            <a:avLst>
              <a:gd name="adj" fmla="val 4512"/>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a:ea typeface="+mn-ea"/>
                <a:cs typeface="+mn-cs"/>
              </a:rPr>
              <a:t>34</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Countries</a:t>
            </a:r>
          </a:p>
        </p:txBody>
      </p:sp>
      <p:sp>
        <p:nvSpPr>
          <p:cNvPr id="11" name="Rounded Rectangle 10"/>
          <p:cNvSpPr/>
          <p:nvPr/>
        </p:nvSpPr>
        <p:spPr>
          <a:xfrm>
            <a:off x="181780" y="4509120"/>
            <a:ext cx="1495977" cy="1440000"/>
          </a:xfrm>
          <a:prstGeom prst="roundRect">
            <a:avLst>
              <a:gd name="adj" fmla="val 4512"/>
            </a:avLst>
          </a:prstGeom>
          <a:solidFill>
            <a:srgbClr val="FF85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a:ea typeface="+mn-ea"/>
                <a:cs typeface="+mn-cs"/>
              </a:rPr>
              <a:t>147</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Institutes</a:t>
            </a:r>
          </a:p>
        </p:txBody>
      </p:sp>
      <p:grpSp>
        <p:nvGrpSpPr>
          <p:cNvPr id="6" name="Group 5"/>
          <p:cNvGrpSpPr/>
          <p:nvPr/>
        </p:nvGrpSpPr>
        <p:grpSpPr>
          <a:xfrm>
            <a:off x="8033790" y="4509120"/>
            <a:ext cx="1446586" cy="1441608"/>
            <a:chOff x="5729374" y="5011728"/>
            <a:chExt cx="1446586" cy="1441608"/>
          </a:xfrm>
        </p:grpSpPr>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29374" y="5027801"/>
              <a:ext cx="1440001" cy="1425535"/>
            </a:xfrm>
            <a:prstGeom prst="roundRect">
              <a:avLst>
                <a:gd name="adj" fmla="val 3715"/>
              </a:avLst>
            </a:prstGeom>
          </p:spPr>
        </p:pic>
        <p:sp>
          <p:nvSpPr>
            <p:cNvPr id="13" name="Rounded Rectangle 12"/>
            <p:cNvSpPr/>
            <p:nvPr/>
          </p:nvSpPr>
          <p:spPr>
            <a:xfrm>
              <a:off x="5735960" y="5011728"/>
              <a:ext cx="1440000" cy="1440000"/>
            </a:xfrm>
            <a:prstGeom prst="roundRect">
              <a:avLst>
                <a:gd name="adj" fmla="val 4512"/>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mn-cs"/>
                </a:rPr>
                <a:t>EC</a:t>
              </a:r>
              <a:r>
                <a:rPr kumimoji="0" lang="en-US" sz="6000" b="0" i="0" u="none" strike="noStrike" kern="1200" cap="none" spc="0" normalizeH="0" baseline="0" noProof="0" dirty="0">
                  <a:ln>
                    <a:noFill/>
                  </a:ln>
                  <a:solidFill>
                    <a:srgbClr val="FFFFFF"/>
                  </a:solidFill>
                  <a:effectLst/>
                  <a:uLnTx/>
                  <a:uFillTx/>
                  <a:latin typeface="Arial"/>
                  <a:ea typeface="+mn-ea"/>
                  <a:cs typeface="+mn-cs"/>
                </a:rPr>
                <a:t>  </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H2020</a:t>
              </a:r>
            </a:p>
          </p:txBody>
        </p:sp>
      </p:grpSp>
      <p:sp>
        <p:nvSpPr>
          <p:cNvPr id="20" name="Oval 19"/>
          <p:cNvSpPr/>
          <p:nvPr/>
        </p:nvSpPr>
        <p:spPr>
          <a:xfrm>
            <a:off x="10935904" y="6186314"/>
            <a:ext cx="144016" cy="12300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Oval 11"/>
          <p:cNvSpPr/>
          <p:nvPr/>
        </p:nvSpPr>
        <p:spPr>
          <a:xfrm>
            <a:off x="2639616" y="3284984"/>
            <a:ext cx="144016" cy="12300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Oval 16"/>
          <p:cNvSpPr/>
          <p:nvPr/>
        </p:nvSpPr>
        <p:spPr>
          <a:xfrm>
            <a:off x="3071664" y="4242098"/>
            <a:ext cx="144016" cy="12300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4D10CF3B-2514-475B-90B7-C11E62D629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06" y="176910"/>
            <a:ext cx="1935386" cy="654292"/>
          </a:xfrm>
          <a:prstGeom prst="rect">
            <a:avLst/>
          </a:prstGeom>
        </p:spPr>
      </p:pic>
      <p:sp>
        <p:nvSpPr>
          <p:cNvPr id="3" name="TextBox 2">
            <a:extLst>
              <a:ext uri="{FF2B5EF4-FFF2-40B4-BE49-F238E27FC236}">
                <a16:creationId xmlns:a16="http://schemas.microsoft.com/office/drawing/2014/main" id="{59B90B57-5F77-F546-BBDE-A20F5958E23E}"/>
              </a:ext>
            </a:extLst>
          </p:cNvPr>
          <p:cNvSpPr txBox="1"/>
          <p:nvPr/>
        </p:nvSpPr>
        <p:spPr>
          <a:xfrm>
            <a:off x="479376" y="1340768"/>
            <a:ext cx="113772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a:solidFill>
                  <a:srgbClr val="FFFFFF"/>
                </a:solidFill>
                <a:latin typeface="Arial"/>
              </a:rPr>
              <a:t>12</a:t>
            </a:r>
            <a:r>
              <a:rPr kumimoji="0" lang="en-US" sz="3000" b="1" i="0" u="none" strike="noStrike" kern="1200" cap="none" spc="0" normalizeH="0" baseline="0" noProof="0" dirty="0">
                <a:ln>
                  <a:noFill/>
                </a:ln>
                <a:solidFill>
                  <a:srgbClr val="FFFFFF"/>
                </a:solidFill>
                <a:effectLst/>
                <a:uLnTx/>
                <a:uFillTx/>
                <a:latin typeface="Arial"/>
                <a:ea typeface="+mn-ea"/>
                <a:cs typeface="+mn-cs"/>
              </a:rPr>
              <a:t> US universities and DOE laboratories contributing so far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a:solidFill>
                  <a:srgbClr val="FFFFFF"/>
                </a:solidFill>
                <a:latin typeface="Arial"/>
              </a:rPr>
              <a:t>	</a:t>
            </a:r>
            <a:r>
              <a:rPr lang="en-US" sz="3000" dirty="0">
                <a:solidFill>
                  <a:srgbClr val="FFFFFF"/>
                </a:solidFill>
                <a:latin typeface="Arial"/>
              </a:rPr>
              <a:t>(and counting ! </a:t>
            </a:r>
            <a:r>
              <a:rPr lang="en-US" sz="3000" dirty="0">
                <a:solidFill>
                  <a:srgbClr val="FFFFFF"/>
                </a:solidFill>
                <a:latin typeface="Arial"/>
                <a:sym typeface="Wingdings" panose="05000000000000000000" pitchFamily="2" charset="2"/>
              </a:rPr>
              <a:t></a:t>
            </a:r>
            <a:r>
              <a:rPr lang="en-US" sz="3000" dirty="0">
                <a:solidFill>
                  <a:srgbClr val="FFFFFF"/>
                </a:solidFill>
                <a:latin typeface="Arial"/>
              </a:rPr>
              <a:t>)</a:t>
            </a:r>
            <a:endParaRPr kumimoji="0" lang="en-US" sz="300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EDE01B8A-192C-62AB-902B-29AD7DC6C76C}"/>
              </a:ext>
            </a:extLst>
          </p:cNvPr>
          <p:cNvSpPr/>
          <p:nvPr/>
        </p:nvSpPr>
        <p:spPr>
          <a:xfrm>
            <a:off x="309024" y="5069502"/>
            <a:ext cx="11922115"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800" b="1" i="0" u="none" strike="noStrike" kern="1200" cap="none" spc="0" normalizeH="0" baseline="0" noProof="0" dirty="0">
                <a:ln>
                  <a:noFill/>
                </a:ln>
                <a:solidFill>
                  <a:srgbClr val="FFFFFF"/>
                </a:solidFill>
                <a:effectLst/>
                <a:uLnTx/>
                <a:uFillTx/>
                <a:latin typeface="Arial"/>
                <a:ea typeface="+mn-ea"/>
                <a:cs typeface="+mn-cs"/>
              </a:rPr>
            </a:br>
            <a:br>
              <a:rPr kumimoji="0" lang="en-GB" sz="2800" b="1" i="0" u="none" strike="noStrike" kern="1200" cap="none" spc="0" normalizeH="0" baseline="0" noProof="0" dirty="0">
                <a:ln>
                  <a:noFill/>
                </a:ln>
                <a:solidFill>
                  <a:srgbClr val="FFFFFF"/>
                </a:solidFill>
                <a:effectLst/>
                <a:uLnTx/>
                <a:uFillTx/>
                <a:latin typeface="Arial"/>
                <a:ea typeface="+mn-ea"/>
                <a:cs typeface="+mn-cs"/>
              </a:rPr>
            </a:br>
            <a:r>
              <a:rPr kumimoji="0" lang="en-GB" sz="2800" b="1" i="0" u="none" strike="noStrike" kern="1200" cap="none" spc="0" normalizeH="0" baseline="0" noProof="0" dirty="0">
                <a:ln>
                  <a:noFill/>
                </a:ln>
                <a:solidFill>
                  <a:srgbClr val="FFFFFF"/>
                </a:solidFill>
                <a:effectLst/>
                <a:uLnTx/>
                <a:uFillTx/>
                <a:latin typeface="Arial"/>
                <a:ea typeface="+mn-ea"/>
                <a:cs typeface="+mn-cs"/>
              </a:rPr>
              <a:t>further increasing US involvement in physics, detectors, accelerator and technologies is essential for preparing FCC implementation</a:t>
            </a:r>
            <a:endParaRPr kumimoji="0" lang="en-US" sz="2800" b="1" i="0" u="none" strike="noStrike" kern="1200" cap="none" spc="0" normalizeH="0" baseline="0" noProof="0" dirty="0">
              <a:ln>
                <a:noFill/>
              </a:ln>
              <a:solidFill>
                <a:srgbClr val="FFFFFF"/>
              </a:solidFill>
              <a:effectLst/>
              <a:uLnTx/>
              <a:uFillTx/>
              <a:latin typeface="Arial"/>
              <a:ea typeface="+mn-ea"/>
              <a:cs typeface="+mn-cs"/>
            </a:endParaRPr>
          </a:p>
        </p:txBody>
      </p:sp>
      <p:sp>
        <p:nvSpPr>
          <p:cNvPr id="2" name="Oval 1">
            <a:extLst>
              <a:ext uri="{FF2B5EF4-FFF2-40B4-BE49-F238E27FC236}">
                <a16:creationId xmlns:a16="http://schemas.microsoft.com/office/drawing/2014/main" id="{274125FE-5452-8C6D-8D83-543D058D1706}"/>
              </a:ext>
            </a:extLst>
          </p:cNvPr>
          <p:cNvSpPr/>
          <p:nvPr/>
        </p:nvSpPr>
        <p:spPr>
          <a:xfrm>
            <a:off x="8492359" y="3846786"/>
            <a:ext cx="105103" cy="10510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7940E9B5-0B2D-DF34-20E1-B5D8EC19831E}"/>
              </a:ext>
            </a:extLst>
          </p:cNvPr>
          <p:cNvSpPr/>
          <p:nvPr/>
        </p:nvSpPr>
        <p:spPr>
          <a:xfrm rot="4287791">
            <a:off x="9509056" y="4471033"/>
            <a:ext cx="105103" cy="10510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23966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2475962-042C-2BB3-4BC9-B691C6118B6B}"/>
              </a:ext>
            </a:extLst>
          </p:cNvPr>
          <p:cNvSpPr txBox="1">
            <a:spLocks/>
          </p:cNvSpPr>
          <p:nvPr/>
        </p:nvSpPr>
        <p:spPr>
          <a:xfrm>
            <a:off x="-10885" y="-13678"/>
            <a:ext cx="12330810" cy="762955"/>
          </a:xfrm>
          <a:prstGeom prst="rect">
            <a:avLst/>
          </a:prstGeom>
          <a:solidFill>
            <a:srgbClr val="0C377B"/>
          </a:solidFill>
        </p:spPr>
        <p:txBody>
          <a:bodyPr tIns="252000" anchor="t" anchorCtr="0">
            <a:noAutofit/>
          </a:bodyPr>
          <a:lstStyle>
            <a:defPPr>
              <a:defRPr lang="en-US"/>
            </a:defPPr>
            <a:lvl1pPr algn="ctr">
              <a:spcBef>
                <a:spcPct val="0"/>
              </a:spcBef>
              <a:buNone/>
              <a:defRPr sz="32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0" cap="none" spc="0" normalizeH="0" baseline="0" noProof="0" dirty="0">
              <a:ln>
                <a:noFill/>
              </a:ln>
              <a:solidFill>
                <a:srgbClr val="FFFF00"/>
              </a:solidFill>
              <a:effectLst/>
              <a:uLnTx/>
              <a:uFillTx/>
              <a:latin typeface="Arial"/>
              <a:ea typeface="+mj-ea"/>
              <a:cs typeface="+mj-cs"/>
            </a:endParaRPr>
          </a:p>
        </p:txBody>
      </p:sp>
      <p:pic>
        <p:nvPicPr>
          <p:cNvPr id="17" name="Picture 16" descr="A picture containing icon&#10;&#10;Description automatically generated">
            <a:extLst>
              <a:ext uri="{FF2B5EF4-FFF2-40B4-BE49-F238E27FC236}">
                <a16:creationId xmlns:a16="http://schemas.microsoft.com/office/drawing/2014/main" id="{12589E13-511C-8F85-2888-77966A6996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180" y="0"/>
            <a:ext cx="1935386" cy="654292"/>
          </a:xfrm>
          <a:prstGeom prst="rect">
            <a:avLst/>
          </a:prstGeom>
        </p:spPr>
      </p:pic>
      <p:sp>
        <p:nvSpPr>
          <p:cNvPr id="25" name="TextBox 24">
            <a:extLst>
              <a:ext uri="{FF2B5EF4-FFF2-40B4-BE49-F238E27FC236}">
                <a16:creationId xmlns:a16="http://schemas.microsoft.com/office/drawing/2014/main" id="{4732628E-DCE3-CBF1-99E7-77B7777100C4}"/>
              </a:ext>
            </a:extLst>
          </p:cNvPr>
          <p:cNvSpPr txBox="1"/>
          <p:nvPr/>
        </p:nvSpPr>
        <p:spPr>
          <a:xfrm>
            <a:off x="2232631" y="8828"/>
            <a:ext cx="782576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00"/>
                </a:solidFill>
                <a:effectLst/>
                <a:uLnTx/>
                <a:uFillTx/>
                <a:latin typeface="Calibri" panose="020F0502020204030204"/>
                <a:ea typeface="+mn-ea"/>
                <a:cs typeface="+mn-cs"/>
              </a:rPr>
              <a:t>FCC-</a:t>
            </a:r>
            <a:r>
              <a:rPr kumimoji="0" lang="en-GB" sz="4000" b="1" i="0" u="none" strike="noStrike" kern="1200" cap="none" spc="0" normalizeH="0" baseline="0" noProof="0" dirty="0" err="1">
                <a:ln>
                  <a:noFill/>
                </a:ln>
                <a:solidFill>
                  <a:srgbClr val="FFFF00"/>
                </a:solidFill>
                <a:effectLst/>
                <a:uLnTx/>
                <a:uFillTx/>
                <a:latin typeface="Calibri" panose="020F0502020204030204"/>
                <a:ea typeface="+mn-ea"/>
                <a:cs typeface="+mn-cs"/>
              </a:rPr>
              <a:t>ee</a:t>
            </a:r>
            <a:r>
              <a:rPr kumimoji="0" lang="en-GB" sz="4000" b="1" i="0" u="none" strike="noStrike" kern="1200" cap="none" spc="0" normalizeH="0" baseline="0" noProof="0" dirty="0">
                <a:ln>
                  <a:noFill/>
                </a:ln>
                <a:solidFill>
                  <a:srgbClr val="FFFF00"/>
                </a:solidFill>
                <a:effectLst/>
                <a:uLnTx/>
                <a:uFillTx/>
                <a:latin typeface="Calibri" panose="020F0502020204030204"/>
                <a:ea typeface="+mn-ea"/>
                <a:cs typeface="+mn-cs"/>
              </a:rPr>
              <a:t> layout </a:t>
            </a:r>
          </a:p>
        </p:txBody>
      </p:sp>
      <p:pic>
        <p:nvPicPr>
          <p:cNvPr id="2" name="Picture 1">
            <a:extLst>
              <a:ext uri="{FF2B5EF4-FFF2-40B4-BE49-F238E27FC236}">
                <a16:creationId xmlns:a16="http://schemas.microsoft.com/office/drawing/2014/main" id="{6E16BFA5-6BBE-0CBE-68FE-5A56E56D6CF2}"/>
              </a:ext>
            </a:extLst>
          </p:cNvPr>
          <p:cNvPicPr>
            <a:picLocks noChangeAspect="1"/>
          </p:cNvPicPr>
          <p:nvPr/>
        </p:nvPicPr>
        <p:blipFill rotWithShape="1">
          <a:blip r:embed="rId3"/>
          <a:srcRect r="34816"/>
          <a:stretch/>
        </p:blipFill>
        <p:spPr>
          <a:xfrm>
            <a:off x="6348845" y="2015279"/>
            <a:ext cx="5843155" cy="4560484"/>
          </a:xfrm>
          <a:prstGeom prst="rect">
            <a:avLst/>
          </a:prstGeom>
        </p:spPr>
      </p:pic>
      <p:sp>
        <p:nvSpPr>
          <p:cNvPr id="5" name="Google Shape;175;p26">
            <a:extLst>
              <a:ext uri="{FF2B5EF4-FFF2-40B4-BE49-F238E27FC236}">
                <a16:creationId xmlns:a16="http://schemas.microsoft.com/office/drawing/2014/main" id="{068406C9-72E4-D484-4D29-3EC3FF9D5E80}"/>
              </a:ext>
            </a:extLst>
          </p:cNvPr>
          <p:cNvSpPr txBox="1"/>
          <p:nvPr/>
        </p:nvSpPr>
        <p:spPr>
          <a:xfrm>
            <a:off x="451048" y="902389"/>
            <a:ext cx="6279503" cy="4800533"/>
          </a:xfrm>
          <a:prstGeom prst="rect">
            <a:avLst/>
          </a:prstGeom>
          <a:noFill/>
          <a:ln>
            <a:noFill/>
          </a:ln>
        </p:spPr>
        <p:txBody>
          <a:bodyPr spcFirstLastPara="1" wrap="square" lIns="121900" tIns="60933" rIns="121900" bIns="60933" anchor="t" anchorCtr="0">
            <a:noAutofit/>
          </a:bodyPr>
          <a:lstStyle/>
          <a:p>
            <a:pPr marL="36575">
              <a:buClr>
                <a:srgbClr val="0C377B"/>
              </a:buClr>
              <a:buSzPts val="1320"/>
            </a:pPr>
            <a:r>
              <a:rPr lang="en-US" sz="2400" b="1" dirty="0">
                <a:solidFill>
                  <a:srgbClr val="115CA9"/>
                </a:solidFill>
                <a:latin typeface="Arial"/>
                <a:ea typeface="Arial"/>
                <a:cs typeface="Arial"/>
                <a:sym typeface="Arial"/>
              </a:rPr>
              <a:t>Double ring </a:t>
            </a:r>
            <a:r>
              <a:rPr lang="en-US" sz="2400" dirty="0" err="1">
                <a:solidFill>
                  <a:srgbClr val="115CA9"/>
                </a:solidFill>
                <a:latin typeface="Arial"/>
                <a:ea typeface="Arial"/>
                <a:cs typeface="Arial"/>
                <a:sym typeface="Arial"/>
              </a:rPr>
              <a:t>e+e</a:t>
            </a:r>
            <a:r>
              <a:rPr lang="en-US" sz="2400" dirty="0">
                <a:solidFill>
                  <a:srgbClr val="115CA9"/>
                </a:solidFill>
                <a:latin typeface="Arial"/>
                <a:ea typeface="Arial"/>
                <a:cs typeface="Arial"/>
                <a:sym typeface="Arial"/>
              </a:rPr>
              <a:t>- collider with 91 km circ.</a:t>
            </a:r>
            <a:endParaRPr sz="2133" dirty="0"/>
          </a:p>
          <a:p>
            <a:pPr marL="36575">
              <a:spcBef>
                <a:spcPts val="1200"/>
              </a:spcBef>
              <a:buClr>
                <a:srgbClr val="0C377B"/>
              </a:buClr>
              <a:buSzPts val="1320"/>
            </a:pPr>
            <a:r>
              <a:rPr lang="en-US" sz="2400" b="1" dirty="0">
                <a:solidFill>
                  <a:srgbClr val="115CA9"/>
                </a:solidFill>
                <a:latin typeface="Arial"/>
                <a:ea typeface="Arial"/>
                <a:cs typeface="Arial"/>
                <a:sym typeface="Arial"/>
              </a:rPr>
              <a:t>Common footprint with FCC-</a:t>
            </a:r>
            <a:r>
              <a:rPr lang="en-US" sz="2400" b="1" dirty="0" err="1">
                <a:solidFill>
                  <a:srgbClr val="115CA9"/>
                </a:solidFill>
                <a:latin typeface="Arial"/>
                <a:ea typeface="Arial"/>
                <a:cs typeface="Arial"/>
                <a:sym typeface="Arial"/>
              </a:rPr>
              <a:t>hh</a:t>
            </a:r>
            <a:r>
              <a:rPr lang="en-US" sz="2400" dirty="0">
                <a:solidFill>
                  <a:srgbClr val="115CA9"/>
                </a:solidFill>
                <a:latin typeface="Arial"/>
                <a:ea typeface="Arial"/>
                <a:cs typeface="Arial"/>
                <a:sym typeface="Arial"/>
              </a:rPr>
              <a:t>,                               except around IPs</a:t>
            </a:r>
            <a:endParaRPr sz="2133" dirty="0"/>
          </a:p>
          <a:p>
            <a:pPr marL="36575">
              <a:spcBef>
                <a:spcPts val="1200"/>
              </a:spcBef>
              <a:buClr>
                <a:srgbClr val="0C377B"/>
              </a:buClr>
              <a:buSzPts val="1320"/>
            </a:pPr>
            <a:r>
              <a:rPr lang="en-US" sz="2400" b="1" dirty="0">
                <a:solidFill>
                  <a:srgbClr val="115CA9"/>
                </a:solidFill>
                <a:latin typeface="Arial"/>
                <a:ea typeface="Arial"/>
                <a:cs typeface="Arial"/>
                <a:sym typeface="Arial"/>
              </a:rPr>
              <a:t>Perfect 4-fold super-periodicity allowing 2 or 4 IPs; large </a:t>
            </a:r>
            <a:r>
              <a:rPr lang="en-US" sz="2400" dirty="0">
                <a:solidFill>
                  <a:srgbClr val="115CA9"/>
                </a:solidFill>
                <a:latin typeface="Arial"/>
                <a:ea typeface="Arial"/>
                <a:cs typeface="Arial"/>
                <a:sym typeface="Arial"/>
              </a:rPr>
              <a:t>horizontal crossing angle </a:t>
            </a:r>
            <a:r>
              <a:rPr lang="en-US" sz="2400" b="1" dirty="0">
                <a:solidFill>
                  <a:srgbClr val="115CA9"/>
                </a:solidFill>
                <a:latin typeface="Arial"/>
                <a:ea typeface="Arial"/>
                <a:cs typeface="Arial"/>
                <a:sym typeface="Arial"/>
              </a:rPr>
              <a:t>30 mrad, crab-waist collision optics</a:t>
            </a:r>
            <a:endParaRPr sz="2400" dirty="0">
              <a:solidFill>
                <a:srgbClr val="115CA9"/>
              </a:solidFill>
              <a:latin typeface="Arial"/>
              <a:ea typeface="Arial"/>
              <a:cs typeface="Arial"/>
              <a:sym typeface="Arial"/>
            </a:endParaRPr>
          </a:p>
          <a:p>
            <a:pPr marL="36575">
              <a:spcBef>
                <a:spcPts val="1200"/>
              </a:spcBef>
              <a:buClr>
                <a:srgbClr val="0C377B"/>
              </a:buClr>
              <a:buSzPts val="1320"/>
            </a:pPr>
            <a:r>
              <a:rPr lang="en-US" sz="2400" b="1" dirty="0">
                <a:solidFill>
                  <a:srgbClr val="115CA9"/>
                </a:solidFill>
                <a:latin typeface="Arial"/>
                <a:ea typeface="Arial"/>
                <a:cs typeface="Arial"/>
                <a:sym typeface="Arial"/>
              </a:rPr>
              <a:t>Synchrotron radiation power 50 MW/beam</a:t>
            </a:r>
            <a:r>
              <a:rPr lang="en-US" sz="2400" dirty="0">
                <a:solidFill>
                  <a:srgbClr val="115CA9"/>
                </a:solidFill>
                <a:latin typeface="Arial"/>
                <a:ea typeface="Arial"/>
                <a:cs typeface="Arial"/>
                <a:sym typeface="Arial"/>
              </a:rPr>
              <a:t>  at all beam energies</a:t>
            </a:r>
            <a:endParaRPr sz="2133" dirty="0"/>
          </a:p>
          <a:p>
            <a:pPr marL="36575">
              <a:spcBef>
                <a:spcPts val="1200"/>
              </a:spcBef>
              <a:buClr>
                <a:srgbClr val="0C377B"/>
              </a:buClr>
              <a:buSzPts val="1320"/>
            </a:pPr>
            <a:r>
              <a:rPr lang="en-US" sz="2400" b="1" dirty="0">
                <a:solidFill>
                  <a:srgbClr val="115CA9"/>
                </a:solidFill>
                <a:latin typeface="Arial"/>
                <a:ea typeface="Arial"/>
                <a:cs typeface="Arial"/>
                <a:sym typeface="Arial"/>
              </a:rPr>
              <a:t>Top-up injection </a:t>
            </a:r>
            <a:r>
              <a:rPr lang="en-US" sz="2400" dirty="0">
                <a:solidFill>
                  <a:srgbClr val="115CA9"/>
                </a:solidFill>
                <a:latin typeface="Arial"/>
                <a:ea typeface="Arial"/>
                <a:cs typeface="Arial"/>
                <a:sym typeface="Arial"/>
              </a:rPr>
              <a:t>scheme for high luminosity Requires </a:t>
            </a:r>
            <a:r>
              <a:rPr lang="en-US" sz="2400" b="1" dirty="0">
                <a:solidFill>
                  <a:srgbClr val="115CA9"/>
                </a:solidFill>
                <a:latin typeface="Arial"/>
                <a:ea typeface="Arial"/>
                <a:cs typeface="Arial"/>
                <a:sym typeface="Arial"/>
              </a:rPr>
              <a:t>booster synchrotron in collider tunnel and 20 GeV e+/e- source and linac</a:t>
            </a:r>
            <a:endParaRPr sz="2133" dirty="0"/>
          </a:p>
        </p:txBody>
      </p:sp>
    </p:spTree>
    <p:extLst>
      <p:ext uri="{BB962C8B-B14F-4D97-AF65-F5344CB8AC3E}">
        <p14:creationId xmlns:p14="http://schemas.microsoft.com/office/powerpoint/2010/main" val="4212457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B7216B-639E-4B85-9DE7-D4C2EE4469BF}"/>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685800">
              <a:defRPr/>
            </a:pPr>
            <a:r>
              <a:rPr kumimoji="0" lang="en-US" sz="3600" b="1" i="0" u="none" strike="noStrike" kern="0" cap="none" spc="0" normalizeH="0" baseline="0" noProof="0" dirty="0">
                <a:ln>
                  <a:noFill/>
                </a:ln>
                <a:solidFill>
                  <a:srgbClr val="FFFF00"/>
                </a:solidFill>
                <a:effectLst/>
                <a:uLnTx/>
                <a:uFillTx/>
                <a:latin typeface="Arial"/>
                <a:ea typeface="+mj-ea"/>
                <a:cs typeface="+mj-cs"/>
              </a:rPr>
              <a:t>           </a:t>
            </a:r>
            <a:r>
              <a:rPr lang="en-GB" dirty="0">
                <a:latin typeface="Calibri" panose="020F0502020204030204"/>
                <a:ea typeface="+mn-ea"/>
                <a:cs typeface="+mn-cs"/>
              </a:rPr>
              <a:t>O</a:t>
            </a:r>
            <a:r>
              <a:rPr kumimoji="0" lang="en-GB" sz="3600" b="1" i="0" u="none" strike="noStrike" kern="1200" cap="none" spc="0" normalizeH="0" baseline="0" noProof="0" dirty="0" err="1">
                <a:ln>
                  <a:noFill/>
                </a:ln>
                <a:solidFill>
                  <a:srgbClr val="FFFF00"/>
                </a:solidFill>
                <a:effectLst/>
                <a:uLnTx/>
                <a:uFillTx/>
                <a:latin typeface="Calibri" panose="020F0502020204030204"/>
                <a:ea typeface="+mn-ea"/>
                <a:cs typeface="+mn-cs"/>
              </a:rPr>
              <a:t>ptimized</a:t>
            </a:r>
            <a:r>
              <a:rPr kumimoji="0" lang="en-GB" sz="3600" b="1" i="0" u="none" strike="noStrike" kern="1200" cap="none" spc="0" normalizeH="0" baseline="0" noProof="0" dirty="0">
                <a:ln>
                  <a:noFill/>
                </a:ln>
                <a:solidFill>
                  <a:srgbClr val="FFFF00"/>
                </a:solidFill>
                <a:effectLst/>
                <a:uLnTx/>
                <a:uFillTx/>
                <a:latin typeface="Calibri" panose="020F0502020204030204"/>
                <a:ea typeface="+mn-ea"/>
                <a:cs typeface="+mn-cs"/>
              </a:rPr>
              <a:t> placement and layout </a:t>
            </a:r>
          </a:p>
        </p:txBody>
      </p:sp>
      <p:pic>
        <p:nvPicPr>
          <p:cNvPr id="14" name="Picture 13" descr="A picture containing icon&#10;&#10;Description automatically generated">
            <a:extLst>
              <a:ext uri="{FF2B5EF4-FFF2-40B4-BE49-F238E27FC236}">
                <a16:creationId xmlns:a16="http://schemas.microsoft.com/office/drawing/2014/main" id="{9F5200E5-32CA-4E37-8990-34E0C09AF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4" name="Picture 3">
            <a:extLst>
              <a:ext uri="{FF2B5EF4-FFF2-40B4-BE49-F238E27FC236}">
                <a16:creationId xmlns:a16="http://schemas.microsoft.com/office/drawing/2014/main" id="{35D8555C-BE26-AB62-6BFA-8F2BF5C887BF}"/>
              </a:ext>
            </a:extLst>
          </p:cNvPr>
          <p:cNvPicPr>
            <a:picLocks noChangeAspect="1"/>
          </p:cNvPicPr>
          <p:nvPr/>
        </p:nvPicPr>
        <p:blipFill>
          <a:blip r:embed="rId4"/>
          <a:stretch>
            <a:fillRect/>
          </a:stretch>
        </p:blipFill>
        <p:spPr>
          <a:xfrm>
            <a:off x="19442" y="968461"/>
            <a:ext cx="8435066" cy="2831274"/>
          </a:xfrm>
          <a:prstGeom prst="rect">
            <a:avLst/>
          </a:prstGeom>
        </p:spPr>
      </p:pic>
      <p:sp>
        <p:nvSpPr>
          <p:cNvPr id="5" name="TextBox 4">
            <a:extLst>
              <a:ext uri="{FF2B5EF4-FFF2-40B4-BE49-F238E27FC236}">
                <a16:creationId xmlns:a16="http://schemas.microsoft.com/office/drawing/2014/main" id="{D064F697-AE59-151A-414F-6282A5DC9A03}"/>
              </a:ext>
            </a:extLst>
          </p:cNvPr>
          <p:cNvSpPr txBox="1"/>
          <p:nvPr/>
        </p:nvSpPr>
        <p:spPr>
          <a:xfrm>
            <a:off x="191344" y="3745483"/>
            <a:ext cx="11881320" cy="29238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Arial"/>
                <a:ea typeface="+mn-ea"/>
                <a:cs typeface="+mn-cs"/>
              </a:rPr>
              <a:t>present baseline implementation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C377B"/>
                </a:solidFill>
                <a:effectLst/>
                <a:uLnTx/>
                <a:uFillTx/>
                <a:latin typeface="Arial"/>
                <a:ea typeface="+mn-ea"/>
                <a:cs typeface="+mn-cs"/>
              </a:rPr>
              <a:t>Layout chosen out of </a:t>
            </a:r>
            <a:r>
              <a:rPr kumimoji="0" lang="root" altLang="root" sz="1800" b="1" i="0" u="none" strike="noStrike" kern="1200" cap="none" spc="0" normalizeH="0" baseline="0" noProof="0" dirty="0">
                <a:ln>
                  <a:noFill/>
                </a:ln>
                <a:solidFill>
                  <a:srgbClr val="0C377B"/>
                </a:solidFill>
                <a:effectLst/>
                <a:uLnTx/>
                <a:uFillTx/>
                <a:latin typeface="Arial"/>
                <a:ea typeface="+mn-ea"/>
                <a:cs typeface="+mn-cs"/>
              </a:rPr>
              <a:t>~ 50 initial variants </a:t>
            </a:r>
            <a:endParaRPr kumimoji="0" lang="en-US" altLang="root" sz="1800" b="1" i="0" u="none" strike="noStrike" kern="1200" cap="none" spc="0" normalizeH="0" baseline="0" noProof="0" dirty="0">
              <a:ln>
                <a:noFill/>
              </a:ln>
              <a:solidFill>
                <a:srgbClr val="0C377B"/>
              </a:solidFill>
              <a:effectLst/>
              <a:uLnTx/>
              <a:uFillTx/>
              <a:latin typeface="Arial"/>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C377B"/>
                </a:solidFill>
                <a:effectLst/>
                <a:uLnTx/>
                <a:uFillTx/>
                <a:latin typeface="Arial"/>
                <a:ea typeface="+mn-ea"/>
                <a:cs typeface="+mn-cs"/>
              </a:rPr>
              <a:t>95% in molasse geology for minimising tunnel construction risk</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C377B"/>
                </a:solidFill>
                <a:effectLst/>
                <a:uLnTx/>
                <a:uFillTx/>
                <a:latin typeface="Arial"/>
                <a:ea typeface="+mn-ea"/>
                <a:cs typeface="+mn-cs"/>
              </a:rPr>
              <a:t>8 surface sites with ~5 ha area each</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C377B"/>
                </a:solidFill>
                <a:effectLst/>
                <a:uLnTx/>
                <a:uFillTx/>
                <a:latin typeface="Arial"/>
                <a:ea typeface="+mn-ea"/>
                <a:cs typeface="+mn-cs"/>
                <a:sym typeface="Wingdings" panose="05000000000000000000" pitchFamily="2" charset="2"/>
              </a:rPr>
              <a:t>&lt;5 km of new roads in total to be built to connect the surface sites to existing roads and other networks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Arial"/>
                <a:ea typeface="+mn-ea"/>
                <a:cs typeface="+mn-cs"/>
                <a:sym typeface="Wingdings" panose="05000000000000000000" pitchFamily="2" charset="2"/>
              </a:rPr>
              <a:t>site investigations planned for 2024 and 2025 to verify geological conditions: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C377B"/>
                </a:solidFill>
                <a:effectLst/>
                <a:uLnTx/>
                <a:uFillTx/>
                <a:latin typeface="Arial"/>
                <a:ea typeface="+mn-ea"/>
                <a:cs typeface="+mn-cs"/>
                <a:sym typeface="Wingdings" panose="05000000000000000000" pitchFamily="2" charset="2"/>
              </a:rPr>
              <a:t>l</a:t>
            </a:r>
            <a:r>
              <a:rPr kumimoji="0" lang="en-GB" sz="1800" b="1" i="0" u="none" strike="noStrike" kern="1200" cap="none" spc="0" normalizeH="0" baseline="0" noProof="0" dirty="0" err="1">
                <a:ln>
                  <a:noFill/>
                </a:ln>
                <a:solidFill>
                  <a:srgbClr val="0C377B"/>
                </a:solidFill>
                <a:effectLst/>
                <a:uLnTx/>
                <a:uFillTx/>
                <a:latin typeface="Arial"/>
                <a:ea typeface="+mn-ea"/>
                <a:cs typeface="+mn-cs"/>
                <a:sym typeface="Wingdings" panose="05000000000000000000" pitchFamily="2" charset="2"/>
              </a:rPr>
              <a:t>imestone</a:t>
            </a:r>
            <a:r>
              <a:rPr kumimoji="0" lang="en-GB" sz="1800" b="1" i="0" u="none" strike="noStrike" kern="1200" cap="none" spc="0" normalizeH="0" baseline="0" noProof="0" dirty="0">
                <a:ln>
                  <a:noFill/>
                </a:ln>
                <a:solidFill>
                  <a:srgbClr val="0C377B"/>
                </a:solidFill>
                <a:effectLst/>
                <a:uLnTx/>
                <a:uFillTx/>
                <a:latin typeface="Arial"/>
                <a:ea typeface="+mn-ea"/>
                <a:cs typeface="+mn-cs"/>
                <a:sym typeface="Wingdings" panose="05000000000000000000" pitchFamily="2" charset="2"/>
              </a:rPr>
              <a:t>-molasse border, karstification, water pressure, moraine properties, water bearing layers, etc.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C377B"/>
                </a:solidFill>
                <a:effectLst/>
                <a:uLnTx/>
                <a:uFillTx/>
                <a:latin typeface="Arial"/>
                <a:ea typeface="+mn-ea"/>
                <a:cs typeface="+mn-cs"/>
                <a:sym typeface="Wingdings" panose="05000000000000000000" pitchFamily="2" charset="2"/>
              </a:rPr>
              <a:t>~40-50 drillings, 100 km of seismic lines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C377B"/>
              </a:solidFill>
              <a:effectLst/>
              <a:uLnTx/>
              <a:uFillTx/>
              <a:latin typeface="Arial"/>
              <a:ea typeface="+mn-ea"/>
              <a:cs typeface="+mn-cs"/>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C377B"/>
              </a:solidFill>
              <a:effectLst/>
              <a:uLnTx/>
              <a:uFillTx/>
              <a:latin typeface="Arial"/>
              <a:ea typeface="+mn-ea"/>
              <a:cs typeface="+mn-cs"/>
            </a:endParaRPr>
          </a:p>
        </p:txBody>
      </p:sp>
      <p:pic>
        <p:nvPicPr>
          <p:cNvPr id="6" name="Image 2">
            <a:extLst>
              <a:ext uri="{FF2B5EF4-FFF2-40B4-BE49-F238E27FC236}">
                <a16:creationId xmlns:a16="http://schemas.microsoft.com/office/drawing/2014/main" id="{B30A6755-4E3C-D2B3-CADA-28A636BE5E3D}"/>
              </a:ext>
            </a:extLst>
          </p:cNvPr>
          <p:cNvPicPr>
            <a:picLocks noChangeAspect="1"/>
          </p:cNvPicPr>
          <p:nvPr/>
        </p:nvPicPr>
        <p:blipFill rotWithShape="1">
          <a:blip r:embed="rId5"/>
          <a:srcRect l="41337" t="22001" r="19597" b="14656"/>
          <a:stretch/>
        </p:blipFill>
        <p:spPr>
          <a:xfrm>
            <a:off x="8293840" y="968461"/>
            <a:ext cx="3888000" cy="3546148"/>
          </a:xfrm>
          <a:prstGeom prst="rect">
            <a:avLst/>
          </a:prstGeom>
        </p:spPr>
      </p:pic>
    </p:spTree>
    <p:extLst>
      <p:ext uri="{BB962C8B-B14F-4D97-AF65-F5344CB8AC3E}">
        <p14:creationId xmlns:p14="http://schemas.microsoft.com/office/powerpoint/2010/main" val="2157830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5ED733-FEFA-5D9C-36BA-1BE5FA34F4E7}"/>
              </a:ext>
            </a:extLst>
          </p:cNvPr>
          <p:cNvSpPr txBox="1">
            <a:spLocks/>
          </p:cNvSpPr>
          <p:nvPr/>
        </p:nvSpPr>
        <p:spPr>
          <a:xfrm>
            <a:off x="0" y="0"/>
            <a:ext cx="12192000" cy="840587"/>
          </a:xfrm>
          <a:prstGeom prst="rect">
            <a:avLst/>
          </a:prstGeom>
          <a:solidFill>
            <a:srgbClr val="0C377B"/>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Calibri" panose="020F0502020204030204"/>
                <a:ea typeface="+mj-ea"/>
                <a:cs typeface="+mj-cs"/>
              </a:rPr>
              <a:t>                  i</a:t>
            </a:r>
            <a:r>
              <a:rPr kumimoji="0" lang="en-US" sz="4200" b="1" i="0" u="none" strike="noStrike" kern="1200" cap="none" spc="0" normalizeH="0" baseline="0" noProof="0" dirty="0">
                <a:ln>
                  <a:noFill/>
                </a:ln>
                <a:solidFill>
                  <a:srgbClr val="FFFF00"/>
                </a:solidFill>
                <a:effectLst/>
                <a:uLnTx/>
                <a:uFillTx/>
                <a:latin typeface="Calibri" panose="020F0502020204030204"/>
                <a:ea typeface="+mj-ea"/>
                <a:cs typeface="+mj-cs"/>
              </a:rPr>
              <a:t>mplementation baseline PA31-3.0   91 km</a:t>
            </a:r>
            <a:endParaRPr kumimoji="0" lang="en-GB" sz="4400" b="1" i="0" u="none" strike="noStrike" kern="1200" cap="none" spc="0" normalizeH="0" baseline="0" noProof="0" dirty="0">
              <a:ln>
                <a:noFill/>
              </a:ln>
              <a:solidFill>
                <a:srgbClr val="FFFF00"/>
              </a:solidFill>
              <a:effectLst/>
              <a:uLnTx/>
              <a:uFillTx/>
              <a:latin typeface="Calibri" panose="020F0502020204030204"/>
              <a:ea typeface="+mj-ea"/>
              <a:cs typeface="+mj-cs"/>
            </a:endParaRPr>
          </a:p>
        </p:txBody>
      </p:sp>
      <p:pic>
        <p:nvPicPr>
          <p:cNvPr id="7" name="Picture 6" descr="A picture containing icon&#10;&#10;Description automatically generated">
            <a:extLst>
              <a:ext uri="{FF2B5EF4-FFF2-40B4-BE49-F238E27FC236}">
                <a16:creationId xmlns:a16="http://schemas.microsoft.com/office/drawing/2014/main" id="{18BA6C9A-32AD-BC41-47A3-3B107F1533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18" y="29350"/>
            <a:ext cx="1935386" cy="654292"/>
          </a:xfrm>
          <a:prstGeom prst="rect">
            <a:avLst/>
          </a:prstGeom>
        </p:spPr>
      </p:pic>
      <p:sp>
        <p:nvSpPr>
          <p:cNvPr id="27" name="Text Placeholder 8">
            <a:extLst>
              <a:ext uri="{FF2B5EF4-FFF2-40B4-BE49-F238E27FC236}">
                <a16:creationId xmlns:a16="http://schemas.microsoft.com/office/drawing/2014/main" id="{6FEC3767-EB89-D69F-39F8-B20DED5B80B4}"/>
              </a:ext>
            </a:extLst>
          </p:cNvPr>
          <p:cNvSpPr txBox="1">
            <a:spLocks/>
          </p:cNvSpPr>
          <p:nvPr/>
        </p:nvSpPr>
        <p:spPr>
          <a:xfrm>
            <a:off x="230977" y="923427"/>
            <a:ext cx="6298678" cy="4113241"/>
          </a:xfrm>
          <a:prstGeom prst="rect">
            <a:avLst/>
          </a:prstGeom>
        </p:spPr>
        <p:txBody>
          <a:bodyPr vert="horz" lIns="91440" tIns="45720" rIns="91440" bIns="45720" rtlCol="0">
            <a:noAutofit/>
          </a:bodyPr>
          <a:lstStyle>
            <a:lvl1pPr marL="0" indent="0" algn="l" defTabSz="914377" rtl="0" eaLnBrk="1" latinLnBrk="0" hangingPunct="1">
              <a:lnSpc>
                <a:spcPts val="1851"/>
              </a:lnSpc>
              <a:spcBef>
                <a:spcPts val="1851"/>
              </a:spcBef>
              <a:buFont typeface="Arial" panose="020B0604020202020204" pitchFamily="34" charset="0"/>
              <a:buNone/>
              <a:defRPr sz="1867" b="1" kern="1200">
                <a:solidFill>
                  <a:schemeClr val="tx1"/>
                </a:solidFill>
                <a:latin typeface="+mn-lt"/>
                <a:ea typeface="+mn-ea"/>
                <a:cs typeface="+mn-cs"/>
              </a:defRPr>
            </a:lvl1pPr>
            <a:lvl2pPr marL="629984" indent="0" algn="l" defTabSz="914377" rtl="0" eaLnBrk="1" latinLnBrk="0" hangingPunct="1">
              <a:lnSpc>
                <a:spcPts val="1851"/>
              </a:lnSpc>
              <a:spcBef>
                <a:spcPts val="0"/>
              </a:spcBef>
              <a:buFont typeface="Arial" panose="020B0604020202020204" pitchFamily="34" charset="0"/>
              <a:buNone/>
              <a:tabLst>
                <a:tab pos="5273868" algn="r"/>
              </a:tabLst>
              <a:defRPr sz="1600" kern="1200">
                <a:solidFill>
                  <a:schemeClr val="tx1"/>
                </a:solidFill>
                <a:latin typeface="+mn-lt"/>
                <a:ea typeface="+mn-ea"/>
                <a:cs typeface="+mn-cs"/>
              </a:defRPr>
            </a:lvl2pPr>
            <a:lvl3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3pPr>
            <a:lvl4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4pPr>
            <a:lvl5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200"/>
              </a:spcBef>
              <a:spcAft>
                <a:spcPts val="0"/>
              </a:spcAft>
              <a:buClrTx/>
              <a:buSzTx/>
              <a:buFont typeface="Arial" panose="020B0604020202020204" pitchFamily="34" charset="0"/>
              <a:buNone/>
              <a:tabLst/>
              <a:defRPr/>
            </a:pPr>
            <a:endParaRPr kumimoji="0" lang="en-CH"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1200"/>
              </a:spcBef>
              <a:spcAft>
                <a:spcPts val="0"/>
              </a:spcAft>
              <a:buClrTx/>
              <a:buSzTx/>
              <a:buFont typeface="Arial" panose="020B0604020202020204" pitchFamily="34" charset="0"/>
              <a:buNone/>
              <a:tabLst/>
              <a:defRPr/>
            </a:pPr>
            <a:endParaRPr kumimoji="0" lang="en-CH"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F18F0BF-E16A-507B-B8CF-0028262B76BC}"/>
              </a:ext>
            </a:extLst>
          </p:cNvPr>
          <p:cNvSpPr txBox="1"/>
          <p:nvPr/>
        </p:nvSpPr>
        <p:spPr>
          <a:xfrm>
            <a:off x="141962" y="1108093"/>
            <a:ext cx="5954038" cy="4708981"/>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F2F2F"/>
                </a:solidFill>
                <a:effectLst/>
                <a:uLnTx/>
                <a:uFillTx/>
                <a:latin typeface="Arial"/>
                <a:ea typeface="+mn-ea"/>
                <a:cs typeface="+mn-cs"/>
              </a:rPr>
              <a:t>Layout chosen out of </a:t>
            </a:r>
            <a:r>
              <a:rPr kumimoji="0" lang="root" altLang="root" sz="2400" b="0" i="0" u="none" strike="noStrike" kern="1200" cap="none" spc="0" normalizeH="0" baseline="0" noProof="0" dirty="0">
                <a:ln>
                  <a:noFill/>
                </a:ln>
                <a:solidFill>
                  <a:prstClr val="black"/>
                </a:solidFill>
                <a:effectLst/>
                <a:uLnTx/>
                <a:uFillTx/>
                <a:latin typeface="Arial"/>
                <a:ea typeface="+mn-ea"/>
                <a:cs typeface="+mn-cs"/>
              </a:rPr>
              <a:t>~ 50 initial variants, based on geology and surface constraints</a:t>
            </a:r>
            <a:r>
              <a:rPr kumimoji="0" lang="en-US" altLang="root" sz="2400" b="0" i="0" u="none" strike="noStrike" kern="1200" cap="none" spc="0" normalizeH="0" baseline="0" noProof="0" dirty="0">
                <a:ln>
                  <a:noFill/>
                </a:ln>
                <a:solidFill>
                  <a:prstClr val="black"/>
                </a:solidFill>
                <a:effectLst/>
                <a:uLnTx/>
                <a:uFillTx/>
                <a:latin typeface="Arial"/>
                <a:ea typeface="+mn-ea"/>
                <a:cs typeface="+mn-cs"/>
              </a:rPr>
              <a:t> </a:t>
            </a:r>
            <a:r>
              <a:rPr kumimoji="0" lang="root" altLang="root" sz="2000" b="0" i="0" u="none" strike="noStrike" kern="1200" cap="none" spc="0" normalizeH="0" baseline="0" noProof="0" dirty="0">
                <a:ln>
                  <a:noFill/>
                </a:ln>
                <a:solidFill>
                  <a:prstClr val="black"/>
                </a:solidFill>
                <a:effectLst/>
                <a:uLnTx/>
                <a:uFillTx/>
                <a:latin typeface="Arial"/>
                <a:ea typeface="+mn-ea"/>
                <a:cs typeface="+mn-cs"/>
              </a:rPr>
              <a:t>(land availability, access to roads, etc.), </a:t>
            </a:r>
            <a:r>
              <a:rPr kumimoji="0" lang="en-GB" altLang="root" sz="2400" b="0" i="0" u="none" strike="noStrike" kern="1200" cap="none" spc="0" normalizeH="0" baseline="0" noProof="0" dirty="0">
                <a:ln>
                  <a:noFill/>
                </a:ln>
                <a:solidFill>
                  <a:prstClr val="black"/>
                </a:solidFill>
                <a:effectLst/>
                <a:uLnTx/>
                <a:uFillTx/>
                <a:latin typeface="Arial"/>
                <a:ea typeface="+mn-ea"/>
                <a:cs typeface="+mn-cs"/>
              </a:rPr>
              <a:t>e</a:t>
            </a:r>
            <a:r>
              <a:rPr kumimoji="0" lang="root" altLang="root" sz="2400" b="0" i="0" u="none" strike="noStrike" kern="1200" cap="none" spc="0" normalizeH="0" baseline="0" noProof="0" dirty="0">
                <a:ln>
                  <a:noFill/>
                </a:ln>
                <a:solidFill>
                  <a:prstClr val="black"/>
                </a:solidFill>
                <a:effectLst/>
                <a:uLnTx/>
                <a:uFillTx/>
                <a:latin typeface="Arial"/>
                <a:ea typeface="+mn-ea"/>
                <a:cs typeface="+mn-cs"/>
              </a:rPr>
              <a:t>nvironment </a:t>
            </a:r>
            <a:r>
              <a:rPr kumimoji="0" lang="root" altLang="root" sz="2000" b="0" i="0" u="none" strike="noStrike" kern="1200" cap="none" spc="0" normalizeH="0" baseline="0" noProof="0" dirty="0">
                <a:ln>
                  <a:noFill/>
                </a:ln>
                <a:solidFill>
                  <a:prstClr val="black"/>
                </a:solidFill>
                <a:effectLst/>
                <a:uLnTx/>
                <a:uFillTx/>
                <a:latin typeface="Arial"/>
                <a:ea typeface="+mn-ea"/>
                <a:cs typeface="+mn-cs"/>
              </a:rPr>
              <a:t>(protected zones), </a:t>
            </a:r>
            <a:r>
              <a:rPr kumimoji="0" lang="root" altLang="root" sz="2400" b="0" i="0" u="none" strike="noStrike" kern="1200" cap="none" spc="0" normalizeH="0" baseline="0" noProof="0" dirty="0">
                <a:ln>
                  <a:noFill/>
                </a:ln>
                <a:solidFill>
                  <a:prstClr val="black"/>
                </a:solidFill>
                <a:effectLst/>
                <a:uLnTx/>
                <a:uFillTx/>
                <a:latin typeface="Arial"/>
                <a:ea typeface="+mn-ea"/>
                <a:cs typeface="+mn-cs"/>
              </a:rPr>
              <a:t>infrastructure </a:t>
            </a:r>
            <a:r>
              <a:rPr kumimoji="0" lang="root" altLang="root" sz="2000" b="0" i="0" u="none" strike="noStrike" kern="1200" cap="none" spc="0" normalizeH="0" baseline="0" noProof="0" dirty="0">
                <a:ln>
                  <a:noFill/>
                </a:ln>
                <a:solidFill>
                  <a:prstClr val="black"/>
                </a:solidFill>
                <a:effectLst/>
                <a:uLnTx/>
                <a:uFillTx/>
                <a:latin typeface="Arial"/>
                <a:ea typeface="+mn-ea"/>
                <a:cs typeface="+mn-cs"/>
              </a:rPr>
              <a:t>(water, electricity, transport), etc. </a:t>
            </a:r>
            <a:endParaRPr kumimoji="0" lang="en-US" altLang="root"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root" altLang="root"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black"/>
                </a:solidFill>
                <a:latin typeface="Calibri" panose="020F0502020204030204"/>
              </a:rPr>
              <a:t>M</a:t>
            </a: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eetings</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fr-FR" sz="2400" b="1" dirty="0" err="1">
                <a:solidFill>
                  <a:prstClr val="black"/>
                </a:solidFill>
                <a:latin typeface="Calibri" panose="020F0502020204030204"/>
              </a:rPr>
              <a:t>municipalities</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concerned</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in France (31) and </a:t>
            </a: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Switzerland</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1" dirty="0">
              <a:solidFill>
                <a:prstClr val="black"/>
              </a:solidFill>
              <a:latin typeface="Calibri" panose="020F0502020204030204"/>
            </a:endParaRPr>
          </a:p>
          <a:p>
            <a:pPr defTabSz="457200" eaLnBrk="0" fontAlgn="base" hangingPunct="0">
              <a:spcBef>
                <a:spcPct val="0"/>
              </a:spcBef>
              <a:spcAft>
                <a:spcPct val="0"/>
              </a:spcAft>
              <a:defRPr/>
            </a:pPr>
            <a:r>
              <a:rPr kumimoji="0" lang="en-GB" altLang="root" sz="2400" b="0" i="0" u="none" strike="noStrike" kern="1200" cap="none" spc="0" normalizeH="0" baseline="0" noProof="0" dirty="0">
                <a:ln>
                  <a:noFill/>
                </a:ln>
                <a:solidFill>
                  <a:prstClr val="black"/>
                </a:solidFill>
                <a:effectLst/>
                <a:uLnTx/>
                <a:uFillTx/>
                <a:latin typeface="Arial"/>
                <a:ea typeface="+mn-ea"/>
                <a:cs typeface="+mn-cs"/>
              </a:rPr>
              <a:t>Following “É</a:t>
            </a:r>
            <a:r>
              <a:rPr kumimoji="0" lang="root" altLang="root" sz="2400" b="0" i="0" u="none" strike="noStrike" kern="1200" cap="none" spc="0" normalizeH="0" baseline="0" noProof="0" dirty="0">
                <a:ln>
                  <a:noFill/>
                </a:ln>
                <a:solidFill>
                  <a:prstClr val="black"/>
                </a:solidFill>
                <a:effectLst/>
                <a:uLnTx/>
                <a:uFillTx/>
                <a:latin typeface="Arial"/>
                <a:ea typeface="+mn-ea"/>
                <a:cs typeface="+mn-cs"/>
              </a:rPr>
              <a:t>viter, reduire, compenser” </a:t>
            </a:r>
            <a:br>
              <a:rPr kumimoji="0" lang="en-US" altLang="root" sz="2400" b="0" i="0" u="none" strike="noStrike" kern="1200" cap="none" spc="0" normalizeH="0" baseline="0" noProof="0" dirty="0">
                <a:ln>
                  <a:noFill/>
                </a:ln>
                <a:solidFill>
                  <a:prstClr val="black"/>
                </a:solidFill>
                <a:effectLst/>
                <a:uLnTx/>
                <a:uFillTx/>
                <a:latin typeface="Arial"/>
                <a:ea typeface="+mn-ea"/>
                <a:cs typeface="+mn-cs"/>
              </a:rPr>
            </a:br>
            <a:r>
              <a:rPr kumimoji="0" lang="en-US" altLang="root" sz="2000" b="0" i="0" u="none" strike="noStrike" kern="1200" cap="none" spc="0" normalizeH="0" baseline="0" noProof="0" dirty="0">
                <a:ln>
                  <a:noFill/>
                </a:ln>
                <a:solidFill>
                  <a:prstClr val="black"/>
                </a:solidFill>
                <a:effectLst/>
                <a:uLnTx/>
                <a:uFillTx/>
                <a:latin typeface="Arial"/>
                <a:ea typeface="+mn-ea"/>
                <a:cs typeface="+mn-cs"/>
              </a:rPr>
              <a:t>     </a:t>
            </a:r>
            <a:r>
              <a:rPr kumimoji="0" lang="en-US" altLang="root"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lang="en-US" sz="2000" b="0" i="0" dirty="0">
                <a:effectLst/>
                <a:latin typeface="Arial" panose="020B0604020202020204" pitchFamily="34" charset="0"/>
                <a:cs typeface="Arial" panose="020B0604020202020204" pitchFamily="34" charset="0"/>
              </a:rPr>
              <a:t>Avoid, Reduce, Compensate)</a:t>
            </a:r>
            <a:endParaRPr lang="en-US" sz="2000" b="0" i="0" dirty="0">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root" altLang="root" sz="2400" b="0" i="0" u="none" strike="noStrike" kern="1200" cap="none" spc="0" normalizeH="0" baseline="0" noProof="0" dirty="0">
                <a:ln>
                  <a:noFill/>
                </a:ln>
                <a:solidFill>
                  <a:prstClr val="black"/>
                </a:solidFill>
                <a:effectLst/>
                <a:uLnTx/>
                <a:uFillTx/>
                <a:latin typeface="Arial"/>
                <a:ea typeface="+mn-ea"/>
                <a:cs typeface="+mn-cs"/>
              </a:rPr>
              <a:t>principle of EU and French regulations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ounded Rectangle 8">
            <a:extLst>
              <a:ext uri="{FF2B5EF4-FFF2-40B4-BE49-F238E27FC236}">
                <a16:creationId xmlns:a16="http://schemas.microsoft.com/office/drawing/2014/main" id="{6A032F9D-2A5E-C419-456E-CB6EB065B66C}"/>
              </a:ext>
            </a:extLst>
          </p:cNvPr>
          <p:cNvSpPr/>
          <p:nvPr/>
        </p:nvSpPr>
        <p:spPr>
          <a:xfrm>
            <a:off x="1633159" y="5714129"/>
            <a:ext cx="3494314" cy="405234"/>
          </a:xfrm>
          <a:prstGeom prst="roundRect">
            <a:avLst/>
          </a:prstGeom>
          <a:solidFill>
            <a:srgbClr val="40C245"/>
          </a:solidFill>
          <a:ln w="12700" cap="flat" cmpd="sng" algn="ctr">
            <a:solidFill>
              <a:srgbClr val="0000FF">
                <a:shade val="50000"/>
              </a:srgbClr>
            </a:solidFill>
            <a:prstDash val="solid"/>
            <a:miter lim="800000"/>
          </a:ln>
          <a:effectLst/>
        </p:spPr>
        <p:txBody>
          <a:bodyPr rtlCol="0" anchor="ctr"/>
          <a:lstStyle/>
          <a:p>
            <a:pPr marL="0" marR="0" lvl="0" indent="0" algn="ctr" defTabSz="1828628" rtl="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FFFFFF"/>
                </a:solidFill>
                <a:effectLst/>
                <a:uLnTx/>
                <a:uFillTx/>
                <a:latin typeface="Arial"/>
                <a:ea typeface="+mn-ea"/>
                <a:cs typeface="+mn-cs"/>
              </a:rPr>
              <a:t>Rencontrée</a:t>
            </a:r>
          </a:p>
        </p:txBody>
      </p:sp>
      <p:sp>
        <p:nvSpPr>
          <p:cNvPr id="30" name="Rounded Rectangle 9">
            <a:extLst>
              <a:ext uri="{FF2B5EF4-FFF2-40B4-BE49-F238E27FC236}">
                <a16:creationId xmlns:a16="http://schemas.microsoft.com/office/drawing/2014/main" id="{7A1693E4-2DD3-6AD0-3758-0EC82D54DF44}"/>
              </a:ext>
            </a:extLst>
          </p:cNvPr>
          <p:cNvSpPr/>
          <p:nvPr/>
        </p:nvSpPr>
        <p:spPr>
          <a:xfrm>
            <a:off x="1633159" y="6148652"/>
            <a:ext cx="3494314" cy="408214"/>
          </a:xfrm>
          <a:prstGeom prst="roundRect">
            <a:avLst/>
          </a:prstGeom>
          <a:solidFill>
            <a:srgbClr val="E8FF2E"/>
          </a:solidFill>
          <a:ln w="12700" cap="flat" cmpd="sng" algn="ctr">
            <a:solidFill>
              <a:srgbClr val="0000FF">
                <a:shade val="50000"/>
              </a:srgbClr>
            </a:solidFill>
            <a:prstDash val="solid"/>
            <a:miter lim="800000"/>
          </a:ln>
          <a:effectLst/>
        </p:spPr>
        <p:txBody>
          <a:bodyPr rtlCol="0" anchor="ctr"/>
          <a:lstStyle/>
          <a:p>
            <a:pPr marL="0" marR="0" lvl="0" indent="0" algn="ctr" defTabSz="1828628" rtl="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ysClr val="windowText" lastClr="000000"/>
                </a:solidFill>
                <a:effectLst/>
                <a:uLnTx/>
                <a:uFillTx/>
                <a:latin typeface="Arial"/>
                <a:ea typeface="+mn-ea"/>
                <a:cs typeface="+mn-cs"/>
              </a:rPr>
              <a:t>Rendez-vous proposé / programmé </a:t>
            </a:r>
          </a:p>
        </p:txBody>
      </p:sp>
      <p:sp>
        <p:nvSpPr>
          <p:cNvPr id="3" name="TextBox 2">
            <a:extLst>
              <a:ext uri="{FF2B5EF4-FFF2-40B4-BE49-F238E27FC236}">
                <a16:creationId xmlns:a16="http://schemas.microsoft.com/office/drawing/2014/main" id="{8865EB45-4C39-5291-5519-70EF07E83638}"/>
              </a:ext>
            </a:extLst>
          </p:cNvPr>
          <p:cNvSpPr txBox="1"/>
          <p:nvPr/>
        </p:nvSpPr>
        <p:spPr>
          <a:xfrm>
            <a:off x="8775564" y="892838"/>
            <a:ext cx="3274474" cy="300082"/>
          </a:xfrm>
          <a:prstGeom prst="rect">
            <a:avLst/>
          </a:prstGeom>
          <a:solidFill>
            <a:srgbClr val="4BACC6">
              <a:lumMod val="20000"/>
              <a:lumOff val="80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50" kern="0" dirty="0">
                <a:solidFill>
                  <a:prstClr val="black"/>
                </a:solidFill>
                <a:latin typeface="Calibri" panose="020F0502020204030204"/>
              </a:rPr>
              <a:t>M. Benedikt, </a:t>
            </a:r>
            <a:r>
              <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rPr>
              <a:t>F. Eder, J. Gutleber, </a:t>
            </a:r>
            <a:r>
              <a:rPr lang="en-US" sz="1350" kern="0" dirty="0">
                <a:solidFill>
                  <a:prstClr val="black"/>
                </a:solidFill>
                <a:latin typeface="Calibri" panose="020F0502020204030204"/>
              </a:rPr>
              <a:t>P. Laidouni</a:t>
            </a: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827EFA7-37EA-0D98-3DA0-1ADD4987EC00}"/>
              </a:ext>
            </a:extLst>
          </p:cNvPr>
          <p:cNvPicPr>
            <a:picLocks noChangeAspect="1"/>
          </p:cNvPicPr>
          <p:nvPr/>
        </p:nvPicPr>
        <p:blipFill>
          <a:blip r:embed="rId4"/>
          <a:stretch>
            <a:fillRect/>
          </a:stretch>
        </p:blipFill>
        <p:spPr>
          <a:xfrm>
            <a:off x="5951315" y="1245171"/>
            <a:ext cx="6240685" cy="5622857"/>
          </a:xfrm>
          <a:prstGeom prst="rect">
            <a:avLst/>
          </a:prstGeom>
        </p:spPr>
      </p:pic>
      <p:sp>
        <p:nvSpPr>
          <p:cNvPr id="5" name="TextBox 4">
            <a:extLst>
              <a:ext uri="{FF2B5EF4-FFF2-40B4-BE49-F238E27FC236}">
                <a16:creationId xmlns:a16="http://schemas.microsoft.com/office/drawing/2014/main" id="{BD1FD855-0839-9FEB-488C-2929F9522580}"/>
              </a:ext>
            </a:extLst>
          </p:cNvPr>
          <p:cNvSpPr txBox="1"/>
          <p:nvPr/>
        </p:nvSpPr>
        <p:spPr>
          <a:xfrm>
            <a:off x="5914691" y="923427"/>
            <a:ext cx="2717411" cy="369332"/>
          </a:xfrm>
          <a:prstGeom prst="rect">
            <a:avLst/>
          </a:prstGeom>
          <a:noFill/>
        </p:spPr>
        <p:txBody>
          <a:bodyPr wrap="none" rtlCol="0">
            <a:spAutoFit/>
          </a:bodyPr>
          <a:lstStyle/>
          <a:p>
            <a:r>
              <a:rPr lang="en-US" dirty="0"/>
              <a:t>status as of 20 March 2023</a:t>
            </a:r>
            <a:endParaRPr lang="en-GB" dirty="0"/>
          </a:p>
        </p:txBody>
      </p:sp>
    </p:spTree>
    <p:extLst>
      <p:ext uri="{BB962C8B-B14F-4D97-AF65-F5344CB8AC3E}">
        <p14:creationId xmlns:p14="http://schemas.microsoft.com/office/powerpoint/2010/main" val="913881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65A81E7-6282-5A49-9979-280B4318AA1E}"/>
              </a:ext>
            </a:extLst>
          </p:cNvPr>
          <p:cNvSpPr txBox="1"/>
          <p:nvPr/>
        </p:nvSpPr>
        <p:spPr>
          <a:xfrm>
            <a:off x="244812" y="5693150"/>
            <a:ext cx="10570201" cy="923330"/>
          </a:xfrm>
          <a:prstGeom prst="rect">
            <a:avLst/>
          </a:prstGeom>
          <a:noFill/>
        </p:spPr>
        <p:txBody>
          <a:bodyPr wrap="non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2F2F2F"/>
              </a:buClr>
              <a:buSzTx/>
              <a:buFont typeface="Wingdings" pitchFamily="2" charset="2"/>
              <a:buChar char="q"/>
              <a:tabLst/>
              <a:defRPr/>
            </a:pPr>
            <a:r>
              <a:rPr kumimoji="0" lang="en-US" sz="1500" b="0" i="0" u="none" strike="noStrike" kern="1200" cap="none" spc="0" normalizeH="0" baseline="0" noProof="0" dirty="0">
                <a:ln>
                  <a:noFill/>
                </a:ln>
                <a:solidFill>
                  <a:srgbClr val="0432FF"/>
                </a:solidFill>
                <a:effectLst/>
                <a:uLnTx/>
                <a:uFillTx/>
                <a:latin typeface="Arial"/>
                <a:ea typeface="+mn-ea"/>
                <a:cs typeface="+mn-cs"/>
              </a:rPr>
              <a:t>Very high luminosity at Z, W, and Higgs</a:t>
            </a:r>
            <a:endParaRPr kumimoji="0" lang="en-CH" sz="1500" b="0" i="0" u="none" strike="noStrike" kern="1200" cap="none" spc="0" normalizeH="0" baseline="0" noProof="0" dirty="0">
              <a:ln>
                <a:noFill/>
              </a:ln>
              <a:solidFill>
                <a:srgbClr val="0033A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2F2F2F"/>
              </a:buClr>
              <a:buSzTx/>
              <a:buFont typeface="Wingdings" pitchFamily="2" charset="2"/>
              <a:buChar char="q"/>
              <a:tabLst/>
              <a:defRPr/>
            </a:pPr>
            <a:r>
              <a:rPr lang="en-US" sz="1500" dirty="0">
                <a:solidFill>
                  <a:srgbClr val="0432FF"/>
                </a:solidFill>
                <a:latin typeface="Arial"/>
              </a:rPr>
              <a:t>Accumulate &gt; luminosity in 1</a:t>
            </a:r>
            <a:r>
              <a:rPr lang="en-US" sz="1500" baseline="30000" dirty="0">
                <a:solidFill>
                  <a:srgbClr val="0432FF"/>
                </a:solidFill>
                <a:latin typeface="Arial"/>
              </a:rPr>
              <a:t>st</a:t>
            </a:r>
            <a:r>
              <a:rPr lang="en-US" sz="1500" dirty="0">
                <a:solidFill>
                  <a:srgbClr val="0432FF"/>
                </a:solidFill>
                <a:latin typeface="Arial"/>
              </a:rPr>
              <a:t> 10 years at Higgs, W, and Z than ILC at Higgs</a:t>
            </a:r>
          </a:p>
          <a:p>
            <a:pPr marL="285750" marR="0" lvl="0" indent="-285750" algn="l" defTabSz="914400" rtl="0" eaLnBrk="1" fontAlgn="auto" latinLnBrk="0" hangingPunct="1">
              <a:lnSpc>
                <a:spcPct val="100000"/>
              </a:lnSpc>
              <a:spcBef>
                <a:spcPts val="0"/>
              </a:spcBef>
              <a:spcAft>
                <a:spcPts val="0"/>
              </a:spcAft>
              <a:buClr>
                <a:srgbClr val="2F2F2F"/>
              </a:buClr>
              <a:buSzTx/>
              <a:buFont typeface="Wingdings" pitchFamily="2" charset="2"/>
              <a:buChar char="q"/>
              <a:tabLst/>
              <a:defRPr/>
            </a:pPr>
            <a:r>
              <a:rPr kumimoji="0" lang="en-US" sz="1500" b="0" i="0" u="none" strike="noStrike" kern="1200" cap="none" spc="0" normalizeH="0" baseline="0" noProof="0" dirty="0">
                <a:ln>
                  <a:noFill/>
                </a:ln>
                <a:solidFill>
                  <a:srgbClr val="0432FF"/>
                </a:solidFill>
                <a:effectLst/>
                <a:uLnTx/>
                <a:uFillTx/>
                <a:latin typeface="Arial"/>
                <a:ea typeface="+mn-ea"/>
                <a:cs typeface="+mn-cs"/>
              </a:rPr>
              <a:t>Accommodates up to 4 experiments </a:t>
            </a:r>
            <a:r>
              <a:rPr kumimoji="0" lang="en-US" sz="1500" b="0" i="0" u="none" strike="noStrike" kern="1200" cap="none" spc="0" normalizeH="0" baseline="0" noProof="0" dirty="0">
                <a:ln>
                  <a:noFill/>
                </a:ln>
                <a:solidFill>
                  <a:srgbClr val="0432FF"/>
                </a:solidFill>
                <a:effectLst/>
                <a:uLnTx/>
                <a:uFillTx/>
                <a:latin typeface="Arial"/>
                <a:ea typeface="+mn-ea"/>
                <a:cs typeface="+mn-cs"/>
                <a:sym typeface="Wingdings" panose="05000000000000000000" pitchFamily="2" charset="2"/>
              </a:rPr>
              <a:t> robustness, statistics, specialized detectors, </a:t>
            </a:r>
            <a:r>
              <a:rPr kumimoji="0" lang="en-US" sz="1500" b="0" i="0" u="none" strike="noStrike" kern="1200" cap="none" spc="0" normalizeH="0" baseline="0" noProof="0" dirty="0">
                <a:ln>
                  <a:noFill/>
                </a:ln>
                <a:solidFill>
                  <a:srgbClr val="0432FF"/>
                </a:solidFill>
                <a:effectLst/>
                <a:uLnTx/>
                <a:uFillTx/>
                <a:latin typeface="Arial"/>
                <a:ea typeface="+mn-ea"/>
                <a:cs typeface="+mn-cs"/>
              </a:rPr>
              <a:t>engage community</a:t>
            </a:r>
            <a:endParaRPr kumimoji="0" lang="en-CH" sz="1500" b="0" i="0" u="none" strike="noStrike" kern="1200" cap="none" spc="0" normalizeH="0" baseline="0" noProof="0" dirty="0">
              <a:ln>
                <a:noFill/>
              </a:ln>
              <a:solidFill>
                <a:srgbClr val="0033A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2F2F2F"/>
              </a:buClr>
              <a:buSzTx/>
              <a:buFont typeface="Wingdings" pitchFamily="2" charset="2"/>
              <a:buChar char="q"/>
              <a:tabLst/>
              <a:defRPr/>
            </a:pPr>
            <a:r>
              <a:rPr kumimoji="0" lang="en-US" sz="1500" b="0" i="0" u="none" strike="noStrike" kern="1200" cap="none" spc="0" normalizeH="0" baseline="0" noProof="0" dirty="0">
                <a:ln>
                  <a:noFill/>
                </a:ln>
                <a:solidFill>
                  <a:srgbClr val="0432FF"/>
                </a:solidFill>
                <a:effectLst/>
                <a:uLnTx/>
                <a:uFillTx/>
                <a:latin typeface="Arial"/>
                <a:ea typeface="+mn-ea"/>
                <a:cs typeface="+mn-cs"/>
              </a:rPr>
              <a:t>Run plan naturally starts at low energy with the Z and ramps but can be adjusted with modest RF Bypass to start at Higgs</a:t>
            </a:r>
            <a:endParaRPr kumimoji="0" lang="en-CH" sz="1500" b="0" i="0" u="none" strike="noStrike" kern="1200" cap="none" spc="0" normalizeH="0" baseline="0" noProof="0" dirty="0">
              <a:ln>
                <a:noFill/>
              </a:ln>
              <a:solidFill>
                <a:srgbClr val="0033A0"/>
              </a:solidFill>
              <a:effectLst/>
              <a:uLnTx/>
              <a:uFillTx/>
              <a:latin typeface="Arial"/>
              <a:ea typeface="+mn-ea"/>
              <a:cs typeface="+mn-cs"/>
            </a:endParaRPr>
          </a:p>
        </p:txBody>
      </p:sp>
      <p:pic>
        <p:nvPicPr>
          <p:cNvPr id="2" name="Picture 1" descr="A picture containing icon&#10;&#10;Description automatically generated">
            <a:extLst>
              <a:ext uri="{FF2B5EF4-FFF2-40B4-BE49-F238E27FC236}">
                <a16:creationId xmlns:a16="http://schemas.microsoft.com/office/drawing/2014/main" id="{C2EB1B61-230B-E021-E799-FD2C36FFDE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61" y="0"/>
            <a:ext cx="1597243" cy="539977"/>
          </a:xfrm>
          <a:prstGeom prst="rect">
            <a:avLst/>
          </a:prstGeom>
        </p:spPr>
      </p:pic>
      <p:sp>
        <p:nvSpPr>
          <p:cNvPr id="4" name="Title 1">
            <a:extLst>
              <a:ext uri="{FF2B5EF4-FFF2-40B4-BE49-F238E27FC236}">
                <a16:creationId xmlns:a16="http://schemas.microsoft.com/office/drawing/2014/main" id="{11487384-438C-486F-B68D-744C9D285840}"/>
              </a:ext>
            </a:extLst>
          </p:cNvPr>
          <p:cNvSpPr txBox="1">
            <a:spLocks/>
          </p:cNvSpPr>
          <p:nvPr/>
        </p:nvSpPr>
        <p:spPr>
          <a:xfrm>
            <a:off x="0" y="0"/>
            <a:ext cx="12192000" cy="654292"/>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Arial"/>
                <a:ea typeface="+mj-ea"/>
                <a:cs typeface="+mj-cs"/>
              </a:rPr>
              <a:t> FCC-ee: main machine parameters and run plan</a:t>
            </a:r>
          </a:p>
        </p:txBody>
      </p:sp>
      <p:pic>
        <p:nvPicPr>
          <p:cNvPr id="6" name="Picture 5" descr="A picture containing icon&#10;&#10;Description automatically generated">
            <a:extLst>
              <a:ext uri="{FF2B5EF4-FFF2-40B4-BE49-F238E27FC236}">
                <a16:creationId xmlns:a16="http://schemas.microsoft.com/office/drawing/2014/main" id="{C2EB6691-ADF8-B304-D30E-A24FFD814B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18" y="25277"/>
            <a:ext cx="1935386" cy="654292"/>
          </a:xfrm>
          <a:prstGeom prst="rect">
            <a:avLst/>
          </a:prstGeom>
        </p:spPr>
      </p:pic>
      <p:pic>
        <p:nvPicPr>
          <p:cNvPr id="3" name="Picture 2">
            <a:extLst>
              <a:ext uri="{FF2B5EF4-FFF2-40B4-BE49-F238E27FC236}">
                <a16:creationId xmlns:a16="http://schemas.microsoft.com/office/drawing/2014/main" id="{E314FE8E-0F40-96AB-C517-12166E2DEEF9}"/>
              </a:ext>
            </a:extLst>
          </p:cNvPr>
          <p:cNvPicPr>
            <a:picLocks noChangeAspect="1"/>
          </p:cNvPicPr>
          <p:nvPr/>
        </p:nvPicPr>
        <p:blipFill>
          <a:blip r:embed="rId4"/>
          <a:stretch>
            <a:fillRect/>
          </a:stretch>
        </p:blipFill>
        <p:spPr>
          <a:xfrm>
            <a:off x="1456200" y="565254"/>
            <a:ext cx="8545126" cy="4843803"/>
          </a:xfrm>
          <a:prstGeom prst="rect">
            <a:avLst/>
          </a:prstGeom>
        </p:spPr>
      </p:pic>
      <p:sp>
        <p:nvSpPr>
          <p:cNvPr id="5" name="TextBox 4">
            <a:extLst>
              <a:ext uri="{FF2B5EF4-FFF2-40B4-BE49-F238E27FC236}">
                <a16:creationId xmlns:a16="http://schemas.microsoft.com/office/drawing/2014/main" id="{49B9CE5C-4A85-78D5-B370-825FDAE5479E}"/>
              </a:ext>
            </a:extLst>
          </p:cNvPr>
          <p:cNvSpPr txBox="1"/>
          <p:nvPr/>
        </p:nvSpPr>
        <p:spPr>
          <a:xfrm>
            <a:off x="5519638" y="5300439"/>
            <a:ext cx="880049" cy="646331"/>
          </a:xfrm>
          <a:prstGeom prst="rect">
            <a:avLst/>
          </a:prstGeom>
          <a:solidFill>
            <a:srgbClr val="C000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432FF"/>
                </a:solidFill>
                <a:effectLst/>
                <a:uLnTx/>
                <a:uFillTx/>
                <a:latin typeface="Arial"/>
                <a:ea typeface="+mn-ea"/>
                <a:cs typeface="+mn-cs"/>
              </a:rPr>
              <a:t> </a:t>
            </a:r>
            <a:r>
              <a:rPr kumimoji="0" lang="en-CH" sz="1400" b="0" i="0" u="none" strike="noStrike" kern="1200" cap="none" spc="0" normalizeH="0" baseline="0" noProof="0" dirty="0">
                <a:ln>
                  <a:noFill/>
                </a:ln>
                <a:solidFill>
                  <a:srgbClr val="FFFFFF"/>
                </a:solidFill>
                <a:effectLst/>
                <a:uLnTx/>
                <a:uFillTx/>
                <a:latin typeface="Arial"/>
                <a:ea typeface="+mn-ea"/>
                <a:cs typeface="+mn-cs"/>
              </a:rPr>
              <a:t>4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5 x 10</a:t>
            </a:r>
            <a:r>
              <a:rPr kumimoji="0" lang="en-CH" sz="1400" b="0" i="0" u="none" strike="noStrike" kern="1200" cap="none" spc="0" normalizeH="0" baseline="30000" noProof="0" dirty="0">
                <a:ln>
                  <a:noFill/>
                </a:ln>
                <a:solidFill>
                  <a:srgbClr val="FFFFFF"/>
                </a:solidFill>
                <a:effectLst/>
                <a:uLnTx/>
                <a:uFillTx/>
                <a:latin typeface="Arial"/>
                <a:ea typeface="+mn-ea"/>
                <a:cs typeface="+mn-cs"/>
              </a:rPr>
              <a:t>12</a:t>
            </a:r>
            <a:r>
              <a:rPr kumimoji="0" lang="en-CH" sz="1400" b="0" i="0" u="none" strike="noStrike" kern="1200" cap="none" spc="0" normalizeH="0" baseline="0" noProof="0" dirty="0">
                <a:ln>
                  <a:noFill/>
                </a:ln>
                <a:solidFill>
                  <a:srgbClr val="FFFFFF"/>
                </a:solidFill>
                <a:effectLst/>
                <a:uLnTx/>
                <a:uFillTx/>
                <a:latin typeface="Arial"/>
                <a:ea typeface="+mn-ea"/>
                <a:cs typeface="+mn-cs"/>
              </a:rPr>
              <a:t> Z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LEP x 10</a:t>
            </a:r>
            <a:r>
              <a:rPr kumimoji="0" lang="en-CH" sz="1400" b="0" i="0" u="none" strike="noStrike" kern="1200" cap="none" spc="0" normalizeH="0" baseline="30000" noProof="0" dirty="0">
                <a:ln>
                  <a:noFill/>
                </a:ln>
                <a:solidFill>
                  <a:srgbClr val="FFFFFF"/>
                </a:solidFill>
                <a:effectLst/>
                <a:uLnTx/>
                <a:uFillTx/>
                <a:latin typeface="Arial"/>
                <a:ea typeface="+mn-ea"/>
                <a:cs typeface="+mn-cs"/>
              </a:rPr>
              <a:t>5</a:t>
            </a:r>
          </a:p>
        </p:txBody>
      </p:sp>
      <p:sp>
        <p:nvSpPr>
          <p:cNvPr id="7" name="TextBox 6">
            <a:extLst>
              <a:ext uri="{FF2B5EF4-FFF2-40B4-BE49-F238E27FC236}">
                <a16:creationId xmlns:a16="http://schemas.microsoft.com/office/drawing/2014/main" id="{FF129850-9A69-CD6A-9B40-6808275283F1}"/>
              </a:ext>
            </a:extLst>
          </p:cNvPr>
          <p:cNvSpPr txBox="1"/>
          <p:nvPr/>
        </p:nvSpPr>
        <p:spPr>
          <a:xfrm>
            <a:off x="7152499" y="5276478"/>
            <a:ext cx="1048364" cy="646331"/>
          </a:xfrm>
          <a:prstGeom prst="rect">
            <a:avLst/>
          </a:prstGeom>
          <a:solidFill>
            <a:srgbClr val="C000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432FF"/>
                </a:solidFill>
                <a:effectLst/>
                <a:uLnTx/>
                <a:uFillTx/>
                <a:latin typeface="Arial"/>
                <a:ea typeface="+mn-ea"/>
                <a:cs typeface="+mn-cs"/>
              </a:rPr>
              <a:t>  </a:t>
            </a:r>
            <a:r>
              <a:rPr kumimoji="0" lang="en-CH" sz="1400" b="0" i="0" u="none" strike="noStrike" kern="1200" cap="none" spc="0" normalizeH="0" baseline="0" noProof="0" dirty="0">
                <a:ln>
                  <a:noFill/>
                </a:ln>
                <a:solidFill>
                  <a:srgbClr val="FFFFFF"/>
                </a:solidFill>
                <a:effectLst/>
                <a:uLnTx/>
                <a:uFillTx/>
                <a:latin typeface="Arial"/>
                <a:ea typeface="+mn-ea"/>
                <a:cs typeface="+mn-cs"/>
              </a:rPr>
              <a:t>2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&gt;</a:t>
            </a:r>
            <a:r>
              <a:rPr kumimoji="0" lang="en-US" sz="1400" b="0" i="0" u="none" strike="noStrike" kern="1200" cap="none" spc="0" normalizeH="0" baseline="0" noProof="0" dirty="0">
                <a:ln>
                  <a:noFill/>
                </a:ln>
                <a:solidFill>
                  <a:srgbClr val="FFFFFF"/>
                </a:solidFill>
                <a:effectLst/>
                <a:uLnTx/>
                <a:uFillTx/>
                <a:latin typeface="Arial"/>
                <a:ea typeface="+mn-ea"/>
                <a:cs typeface="+mn-cs"/>
              </a:rPr>
              <a:t>2x</a:t>
            </a:r>
            <a:r>
              <a:rPr kumimoji="0" lang="en-CH" sz="1400" b="0" i="0" u="none" strike="noStrike" kern="1200" cap="none" spc="0" normalizeH="0" baseline="0" noProof="0" dirty="0">
                <a:ln>
                  <a:noFill/>
                </a:ln>
                <a:solidFill>
                  <a:srgbClr val="FFFFFF"/>
                </a:solidFill>
                <a:effectLst/>
                <a:uLnTx/>
                <a:uFillTx/>
                <a:latin typeface="Arial"/>
                <a:ea typeface="+mn-ea"/>
                <a:cs typeface="+mn-cs"/>
              </a:rPr>
              <a:t>10</a:t>
            </a:r>
            <a:r>
              <a:rPr kumimoji="0" lang="en-CH" sz="1400" b="0" i="0" u="none" strike="noStrike" kern="1200" cap="none" spc="0" normalizeH="0" baseline="30000" noProof="0" dirty="0">
                <a:ln>
                  <a:noFill/>
                </a:ln>
                <a:solidFill>
                  <a:srgbClr val="FFFFFF"/>
                </a:solidFill>
                <a:effectLst/>
                <a:uLnTx/>
                <a:uFillTx/>
                <a:latin typeface="Arial"/>
                <a:ea typeface="+mn-ea"/>
                <a:cs typeface="+mn-cs"/>
              </a:rPr>
              <a:t>8</a:t>
            </a:r>
            <a:r>
              <a:rPr kumimoji="0" lang="en-CH" sz="1400" b="0" i="0" u="none" strike="noStrike" kern="1200" cap="none" spc="0" normalizeH="0" baseline="0" noProof="0" dirty="0">
                <a:ln>
                  <a:noFill/>
                </a:ln>
                <a:solidFill>
                  <a:srgbClr val="FFFFFF"/>
                </a:solidFill>
                <a:effectLst/>
                <a:uLnTx/>
                <a:uFillTx/>
                <a:latin typeface="Arial"/>
                <a:ea typeface="+mn-ea"/>
                <a:cs typeface="+mn-cs"/>
              </a:rPr>
              <a:t> WW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LEP x 10</a:t>
            </a:r>
            <a:r>
              <a:rPr kumimoji="0" lang="en-CH" sz="1400" b="0" i="0" u="none" strike="noStrike" kern="1200" cap="none" spc="0" normalizeH="0" baseline="30000" noProof="0" dirty="0">
                <a:ln>
                  <a:noFill/>
                </a:ln>
                <a:solidFill>
                  <a:srgbClr val="FFFFFF"/>
                </a:solidFill>
                <a:effectLst/>
                <a:uLnTx/>
                <a:uFillTx/>
                <a:latin typeface="Arial"/>
                <a:ea typeface="+mn-ea"/>
                <a:cs typeface="+mn-cs"/>
              </a:rPr>
              <a:t>4</a:t>
            </a:r>
          </a:p>
        </p:txBody>
      </p:sp>
      <p:sp>
        <p:nvSpPr>
          <p:cNvPr id="15" name="TextBox 14">
            <a:extLst>
              <a:ext uri="{FF2B5EF4-FFF2-40B4-BE49-F238E27FC236}">
                <a16:creationId xmlns:a16="http://schemas.microsoft.com/office/drawing/2014/main" id="{D60D9567-4BA0-8EE6-F21C-CE86BFD56E0C}"/>
              </a:ext>
            </a:extLst>
          </p:cNvPr>
          <p:cNvSpPr txBox="1"/>
          <p:nvPr/>
        </p:nvSpPr>
        <p:spPr>
          <a:xfrm>
            <a:off x="8244928" y="5276478"/>
            <a:ext cx="833562" cy="430887"/>
          </a:xfrm>
          <a:prstGeom prst="rect">
            <a:avLst/>
          </a:prstGeom>
          <a:solidFill>
            <a:srgbClr val="C000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432FF"/>
                </a:solidFill>
                <a:effectLst/>
                <a:uLnTx/>
                <a:uFillTx/>
                <a:latin typeface="Arial"/>
                <a:ea typeface="+mn-ea"/>
                <a:cs typeface="+mn-cs"/>
              </a:rPr>
              <a:t>  </a:t>
            </a:r>
            <a:r>
              <a:rPr kumimoji="0" lang="en-CH" sz="1400" b="0" i="0" u="none" strike="noStrike" kern="1200" cap="none" spc="0" normalizeH="0" baseline="0" noProof="0" dirty="0">
                <a:ln>
                  <a:noFill/>
                </a:ln>
                <a:solidFill>
                  <a:srgbClr val="FFFFFF"/>
                </a:solidFill>
                <a:effectLst/>
                <a:uLnTx/>
                <a:uFillTx/>
                <a:latin typeface="Arial"/>
                <a:ea typeface="+mn-ea"/>
                <a:cs typeface="+mn-cs"/>
              </a:rPr>
              <a:t>3 years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a:t>
            </a:r>
            <a:r>
              <a:rPr lang="en-US" sz="1400" dirty="0">
                <a:solidFill>
                  <a:srgbClr val="FFFFFF"/>
                </a:solidFill>
                <a:latin typeface="Arial"/>
              </a:rPr>
              <a:t>2</a:t>
            </a:r>
            <a:r>
              <a:rPr kumimoji="0" lang="en-CH" sz="1400" b="0" i="0" u="none" strike="noStrike" kern="1200" cap="none" spc="0" normalizeH="0" baseline="0" noProof="0" dirty="0">
                <a:ln>
                  <a:noFill/>
                </a:ln>
                <a:solidFill>
                  <a:srgbClr val="FFFFFF"/>
                </a:solidFill>
                <a:effectLst/>
                <a:uLnTx/>
                <a:uFillTx/>
                <a:latin typeface="Arial"/>
                <a:ea typeface="+mn-ea"/>
                <a:cs typeface="+mn-cs"/>
              </a:rPr>
              <a:t> x 10</a:t>
            </a:r>
            <a:r>
              <a:rPr kumimoji="0" lang="en-CH" sz="1400" b="0" i="0" u="none" strike="noStrike" kern="1200" cap="none" spc="0" normalizeH="0" baseline="30000" noProof="0" dirty="0">
                <a:ln>
                  <a:noFill/>
                </a:ln>
                <a:solidFill>
                  <a:srgbClr val="FFFFFF"/>
                </a:solidFill>
                <a:effectLst/>
                <a:uLnTx/>
                <a:uFillTx/>
                <a:latin typeface="Arial"/>
                <a:ea typeface="+mn-ea"/>
                <a:cs typeface="+mn-cs"/>
              </a:rPr>
              <a:t>6</a:t>
            </a:r>
            <a:r>
              <a:rPr kumimoji="0" lang="en-CH" sz="1400" b="0" i="0" u="none" strike="noStrike" kern="1200" cap="none" spc="0" normalizeH="0" baseline="0" noProof="0" dirty="0">
                <a:ln>
                  <a:noFill/>
                </a:ln>
                <a:solidFill>
                  <a:srgbClr val="FFFFFF"/>
                </a:solidFill>
                <a:effectLst/>
                <a:uLnTx/>
                <a:uFillTx/>
                <a:latin typeface="Arial"/>
                <a:ea typeface="+mn-ea"/>
                <a:cs typeface="+mn-cs"/>
              </a:rPr>
              <a:t> H</a:t>
            </a:r>
          </a:p>
        </p:txBody>
      </p:sp>
      <p:sp>
        <p:nvSpPr>
          <p:cNvPr id="16" name="TextBox 15">
            <a:extLst>
              <a:ext uri="{FF2B5EF4-FFF2-40B4-BE49-F238E27FC236}">
                <a16:creationId xmlns:a16="http://schemas.microsoft.com/office/drawing/2014/main" id="{B30CCD26-5BAC-C15C-38D0-9785860C9AA2}"/>
              </a:ext>
            </a:extLst>
          </p:cNvPr>
          <p:cNvSpPr txBox="1"/>
          <p:nvPr/>
        </p:nvSpPr>
        <p:spPr>
          <a:xfrm>
            <a:off x="9128454" y="5276478"/>
            <a:ext cx="1240724" cy="430887"/>
          </a:xfrm>
          <a:prstGeom prst="rect">
            <a:avLst/>
          </a:prstGeom>
          <a:solidFill>
            <a:srgbClr val="C000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432FF"/>
                </a:solidFill>
                <a:effectLst/>
                <a:uLnTx/>
                <a:uFillTx/>
                <a:latin typeface="Arial"/>
                <a:ea typeface="+mn-ea"/>
                <a:cs typeface="+mn-cs"/>
              </a:rPr>
              <a:t>  </a:t>
            </a:r>
            <a:r>
              <a:rPr kumimoji="0" lang="en-CH" sz="1400" b="0" i="0" u="none" strike="noStrike" kern="1200" cap="none" spc="0" normalizeH="0" baseline="0" noProof="0" dirty="0">
                <a:ln>
                  <a:noFill/>
                </a:ln>
                <a:solidFill>
                  <a:srgbClr val="FFFFFF"/>
                </a:solidFill>
                <a:effectLst/>
                <a:uLnTx/>
                <a:uFillTx/>
                <a:latin typeface="Arial"/>
                <a:ea typeface="+mn-ea"/>
                <a:cs typeface="+mn-cs"/>
              </a:rPr>
              <a:t>5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a:t>
            </a:r>
            <a:r>
              <a:rPr lang="en-US" sz="1400" dirty="0">
                <a:solidFill>
                  <a:srgbClr val="FFFFFF"/>
                </a:solidFill>
                <a:latin typeface="Arial"/>
              </a:rPr>
              <a:t>2</a:t>
            </a:r>
            <a:r>
              <a:rPr kumimoji="0" lang="en-CH" sz="1400" b="0" i="0" u="none" strike="noStrike" kern="1200" cap="none" spc="0" normalizeH="0" baseline="0" noProof="0" dirty="0">
                <a:ln>
                  <a:noFill/>
                </a:ln>
                <a:solidFill>
                  <a:srgbClr val="FFFFFF"/>
                </a:solidFill>
                <a:effectLst/>
                <a:uLnTx/>
                <a:uFillTx/>
                <a:latin typeface="Arial"/>
                <a:ea typeface="+mn-ea"/>
                <a:cs typeface="+mn-cs"/>
              </a:rPr>
              <a:t> x 10</a:t>
            </a:r>
            <a:r>
              <a:rPr kumimoji="0" lang="en-CH" sz="1400" b="0" i="0" u="none" strike="noStrike" kern="1200" cap="none" spc="0" normalizeH="0" baseline="30000" noProof="0" dirty="0">
                <a:ln>
                  <a:noFill/>
                </a:ln>
                <a:solidFill>
                  <a:srgbClr val="FFFFFF"/>
                </a:solidFill>
                <a:effectLst/>
                <a:uLnTx/>
                <a:uFillTx/>
                <a:latin typeface="Arial"/>
                <a:ea typeface="+mn-ea"/>
                <a:cs typeface="+mn-cs"/>
              </a:rPr>
              <a:t>6</a:t>
            </a:r>
            <a:r>
              <a:rPr kumimoji="0" lang="en-CH" sz="1400" b="0" i="0" u="none" strike="noStrike" kern="1200" cap="none" spc="0" normalizeH="0" baseline="0" noProof="0" dirty="0">
                <a:ln>
                  <a:noFill/>
                </a:ln>
                <a:solidFill>
                  <a:srgbClr val="FFFFFF"/>
                </a:solidFill>
                <a:effectLst/>
                <a:uLnTx/>
                <a:uFillTx/>
                <a:latin typeface="Arial"/>
                <a:ea typeface="+mn-ea"/>
                <a:cs typeface="+mn-cs"/>
              </a:rPr>
              <a:t> tt pairs </a:t>
            </a:r>
          </a:p>
        </p:txBody>
      </p:sp>
    </p:spTree>
    <p:extLst>
      <p:ext uri="{BB962C8B-B14F-4D97-AF65-F5344CB8AC3E}">
        <p14:creationId xmlns:p14="http://schemas.microsoft.com/office/powerpoint/2010/main" val="3625998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5ED733-FEFA-5D9C-36BA-1BE5FA34F4E7}"/>
              </a:ext>
            </a:extLst>
          </p:cNvPr>
          <p:cNvSpPr txBox="1">
            <a:spLocks/>
          </p:cNvSpPr>
          <p:nvPr/>
        </p:nvSpPr>
        <p:spPr>
          <a:xfrm>
            <a:off x="0" y="0"/>
            <a:ext cx="12192000" cy="840587"/>
          </a:xfrm>
          <a:prstGeom prst="rect">
            <a:avLst/>
          </a:prstGeom>
          <a:solidFill>
            <a:srgbClr val="0C377B"/>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Calibri" panose="020F0502020204030204"/>
                <a:ea typeface="+mj-ea"/>
                <a:cs typeface="+mj-cs"/>
              </a:rPr>
              <a:t>                        Accelerator Design</a:t>
            </a:r>
            <a:endParaRPr kumimoji="0" lang="en-GB" sz="4400" b="1" i="0" u="none" strike="noStrike" kern="1200" cap="none" spc="0" normalizeH="0" baseline="0" noProof="0" dirty="0">
              <a:ln>
                <a:noFill/>
              </a:ln>
              <a:solidFill>
                <a:srgbClr val="FFFF00"/>
              </a:solidFill>
              <a:effectLst/>
              <a:uLnTx/>
              <a:uFillTx/>
              <a:latin typeface="Calibri" panose="020F0502020204030204"/>
              <a:ea typeface="+mj-ea"/>
              <a:cs typeface="+mj-cs"/>
            </a:endParaRPr>
          </a:p>
        </p:txBody>
      </p:sp>
      <p:pic>
        <p:nvPicPr>
          <p:cNvPr id="7" name="Picture 6" descr="A picture containing icon&#10;&#10;Description automatically generated">
            <a:extLst>
              <a:ext uri="{FF2B5EF4-FFF2-40B4-BE49-F238E27FC236}">
                <a16:creationId xmlns:a16="http://schemas.microsoft.com/office/drawing/2014/main" id="{18BA6C9A-32AD-BC41-47A3-3B107F1533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18" y="29350"/>
            <a:ext cx="1935386" cy="654292"/>
          </a:xfrm>
          <a:prstGeom prst="rect">
            <a:avLst/>
          </a:prstGeom>
        </p:spPr>
      </p:pic>
      <p:sp>
        <p:nvSpPr>
          <p:cNvPr id="27" name="Text Placeholder 8">
            <a:extLst>
              <a:ext uri="{FF2B5EF4-FFF2-40B4-BE49-F238E27FC236}">
                <a16:creationId xmlns:a16="http://schemas.microsoft.com/office/drawing/2014/main" id="{6FEC3767-EB89-D69F-39F8-B20DED5B80B4}"/>
              </a:ext>
            </a:extLst>
          </p:cNvPr>
          <p:cNvSpPr txBox="1">
            <a:spLocks/>
          </p:cNvSpPr>
          <p:nvPr/>
        </p:nvSpPr>
        <p:spPr>
          <a:xfrm>
            <a:off x="230977" y="923427"/>
            <a:ext cx="6298678" cy="4113241"/>
          </a:xfrm>
          <a:prstGeom prst="rect">
            <a:avLst/>
          </a:prstGeom>
        </p:spPr>
        <p:txBody>
          <a:bodyPr vert="horz" lIns="91440" tIns="45720" rIns="91440" bIns="45720" rtlCol="0">
            <a:noAutofit/>
          </a:bodyPr>
          <a:lstStyle>
            <a:lvl1pPr marL="0" indent="0" algn="l" defTabSz="914377" rtl="0" eaLnBrk="1" latinLnBrk="0" hangingPunct="1">
              <a:lnSpc>
                <a:spcPts val="1851"/>
              </a:lnSpc>
              <a:spcBef>
                <a:spcPts val="1851"/>
              </a:spcBef>
              <a:buFont typeface="Arial" panose="020B0604020202020204" pitchFamily="34" charset="0"/>
              <a:buNone/>
              <a:defRPr sz="1867" b="1" kern="1200">
                <a:solidFill>
                  <a:schemeClr val="tx1"/>
                </a:solidFill>
                <a:latin typeface="+mn-lt"/>
                <a:ea typeface="+mn-ea"/>
                <a:cs typeface="+mn-cs"/>
              </a:defRPr>
            </a:lvl1pPr>
            <a:lvl2pPr marL="629984" indent="0" algn="l" defTabSz="914377" rtl="0" eaLnBrk="1" latinLnBrk="0" hangingPunct="1">
              <a:lnSpc>
                <a:spcPts val="1851"/>
              </a:lnSpc>
              <a:spcBef>
                <a:spcPts val="0"/>
              </a:spcBef>
              <a:buFont typeface="Arial" panose="020B0604020202020204" pitchFamily="34" charset="0"/>
              <a:buNone/>
              <a:tabLst>
                <a:tab pos="5273868" algn="r"/>
              </a:tabLst>
              <a:defRPr sz="1600" kern="1200">
                <a:solidFill>
                  <a:schemeClr val="tx1"/>
                </a:solidFill>
                <a:latin typeface="+mn-lt"/>
                <a:ea typeface="+mn-ea"/>
                <a:cs typeface="+mn-cs"/>
              </a:defRPr>
            </a:lvl2pPr>
            <a:lvl3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3pPr>
            <a:lvl4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4pPr>
            <a:lvl5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200"/>
              </a:spcBef>
              <a:spcAft>
                <a:spcPts val="0"/>
              </a:spcAft>
              <a:buClrTx/>
              <a:buSzTx/>
              <a:buFont typeface="Arial" panose="020B0604020202020204" pitchFamily="34" charset="0"/>
              <a:buNone/>
              <a:tabLst/>
              <a:defRPr/>
            </a:pPr>
            <a:endParaRPr kumimoji="0" lang="en-CH"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1200"/>
              </a:spcBef>
              <a:spcAft>
                <a:spcPts val="0"/>
              </a:spcAft>
              <a:buClrTx/>
              <a:buSzTx/>
              <a:buFont typeface="Arial" panose="020B0604020202020204" pitchFamily="34" charset="0"/>
              <a:buNone/>
              <a:tabLst/>
              <a:defRPr/>
            </a:pPr>
            <a:endParaRPr kumimoji="0" lang="en-CH"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Google Shape;175;p26">
            <a:extLst>
              <a:ext uri="{FF2B5EF4-FFF2-40B4-BE49-F238E27FC236}">
                <a16:creationId xmlns:a16="http://schemas.microsoft.com/office/drawing/2014/main" id="{25364075-7AAD-E98B-76BB-1DEE727E7E74}"/>
              </a:ext>
            </a:extLst>
          </p:cNvPr>
          <p:cNvSpPr txBox="1"/>
          <p:nvPr/>
        </p:nvSpPr>
        <p:spPr>
          <a:xfrm>
            <a:off x="471830" y="1245289"/>
            <a:ext cx="11010125" cy="5321766"/>
          </a:xfrm>
          <a:prstGeom prst="rect">
            <a:avLst/>
          </a:prstGeom>
          <a:noFill/>
          <a:ln>
            <a:noFill/>
          </a:ln>
        </p:spPr>
        <p:txBody>
          <a:bodyPr spcFirstLastPara="1" wrap="square" lIns="121900" tIns="60933" rIns="121900" bIns="60933" anchor="t" anchorCtr="0">
            <a:noAutofit/>
          </a:bodyPr>
          <a:lstStyle/>
          <a:p>
            <a:pPr marL="36575">
              <a:buClr>
                <a:srgbClr val="0C377B"/>
              </a:buClr>
              <a:buSzPts val="1320"/>
            </a:pPr>
            <a:r>
              <a:rPr lang="en-US" sz="2400" b="1" dirty="0">
                <a:solidFill>
                  <a:srgbClr val="115CA9"/>
                </a:solidFill>
                <a:latin typeface="Arial"/>
                <a:ea typeface="Arial"/>
                <a:cs typeface="Arial"/>
                <a:sym typeface="Arial"/>
              </a:rPr>
              <a:t>Design is not as developed as ILC …. That’s a good thing!</a:t>
            </a:r>
          </a:p>
          <a:p>
            <a:pPr marL="36575">
              <a:buClr>
                <a:srgbClr val="0C377B"/>
              </a:buClr>
              <a:buSzPts val="1320"/>
            </a:pPr>
            <a:endParaRPr lang="en-US" sz="2400" b="1" dirty="0">
              <a:solidFill>
                <a:srgbClr val="115CA9"/>
              </a:solidFill>
              <a:latin typeface="Arial"/>
              <a:cs typeface="Arial"/>
              <a:sym typeface="Arial"/>
            </a:endParaRPr>
          </a:p>
          <a:p>
            <a:pPr marL="36575">
              <a:buClr>
                <a:srgbClr val="0C377B"/>
              </a:buClr>
              <a:buSzPts val="1320"/>
            </a:pPr>
            <a:r>
              <a:rPr lang="en-US" sz="2400" b="1" dirty="0">
                <a:solidFill>
                  <a:srgbClr val="115CA9"/>
                </a:solidFill>
                <a:latin typeface="Arial"/>
                <a:cs typeface="Arial"/>
                <a:sym typeface="Arial"/>
              </a:rPr>
              <a:t>Design benefits from LEP, LHC, DAFNE, and B-factory experience as well as LC, EIC and CEPC development</a:t>
            </a:r>
          </a:p>
          <a:p>
            <a:pPr marL="36575">
              <a:buClr>
                <a:srgbClr val="0C377B"/>
              </a:buClr>
              <a:buSzPts val="1320"/>
            </a:pPr>
            <a:endParaRPr lang="en-US" sz="2400" b="1" dirty="0">
              <a:solidFill>
                <a:srgbClr val="115CA9"/>
              </a:solidFill>
              <a:latin typeface="Arial"/>
              <a:cs typeface="Arial"/>
              <a:sym typeface="Arial"/>
            </a:endParaRPr>
          </a:p>
          <a:p>
            <a:pPr marL="36575">
              <a:buClr>
                <a:srgbClr val="0C377B"/>
              </a:buClr>
              <a:buSzPts val="1320"/>
            </a:pPr>
            <a:r>
              <a:rPr lang="en-US" sz="2400" b="1" dirty="0">
                <a:solidFill>
                  <a:srgbClr val="115CA9"/>
                </a:solidFill>
                <a:latin typeface="Arial"/>
                <a:cs typeface="Arial"/>
                <a:sym typeface="Arial"/>
              </a:rPr>
              <a:t>Have detailed lattices for collider rings and booster</a:t>
            </a:r>
          </a:p>
          <a:p>
            <a:pPr marL="36575">
              <a:buClr>
                <a:srgbClr val="0C377B"/>
              </a:buClr>
              <a:buSzPts val="1320"/>
            </a:pPr>
            <a:r>
              <a:rPr lang="en-US" sz="2400" b="1" dirty="0">
                <a:solidFill>
                  <a:srgbClr val="115CA9"/>
                </a:solidFill>
                <a:latin typeface="Arial"/>
                <a:cs typeface="Arial"/>
                <a:sym typeface="Arial"/>
              </a:rPr>
              <a:t>Full simulations of beam-beam effects</a:t>
            </a:r>
          </a:p>
          <a:p>
            <a:pPr marL="36575">
              <a:buClr>
                <a:srgbClr val="0C377B"/>
              </a:buClr>
              <a:buSzPts val="1320"/>
            </a:pPr>
            <a:r>
              <a:rPr lang="en-US" sz="2400" b="1" dirty="0">
                <a:solidFill>
                  <a:srgbClr val="115CA9"/>
                </a:solidFill>
                <a:latin typeface="Arial"/>
                <a:cs typeface="Arial"/>
                <a:sym typeface="Arial"/>
              </a:rPr>
              <a:t>Working on alignment and correction strategies</a:t>
            </a:r>
          </a:p>
          <a:p>
            <a:pPr marL="36575">
              <a:buClr>
                <a:srgbClr val="0C377B"/>
              </a:buClr>
              <a:buSzPts val="1320"/>
            </a:pPr>
            <a:endParaRPr lang="en-US" sz="2400" b="1" dirty="0">
              <a:solidFill>
                <a:srgbClr val="115CA9"/>
              </a:solidFill>
              <a:latin typeface="Arial"/>
              <a:cs typeface="Arial"/>
              <a:sym typeface="Arial"/>
            </a:endParaRPr>
          </a:p>
          <a:p>
            <a:pPr marL="36575">
              <a:buClr>
                <a:srgbClr val="0C377B"/>
              </a:buClr>
              <a:buSzPts val="1320"/>
            </a:pPr>
            <a:r>
              <a:rPr lang="en-US" sz="2400" b="1" dirty="0">
                <a:solidFill>
                  <a:srgbClr val="115CA9"/>
                </a:solidFill>
                <a:latin typeface="Arial"/>
                <a:cs typeface="Arial"/>
                <a:sym typeface="Arial"/>
              </a:rPr>
              <a:t>Like ILC, much of the accelerator is highly repetitive with challenging IRs</a:t>
            </a:r>
            <a:br>
              <a:rPr lang="en-US" sz="2400" b="1" dirty="0">
                <a:solidFill>
                  <a:srgbClr val="115CA9"/>
                </a:solidFill>
                <a:latin typeface="Arial"/>
                <a:cs typeface="Arial"/>
                <a:sym typeface="Arial"/>
              </a:rPr>
            </a:br>
            <a:r>
              <a:rPr lang="en-US" sz="2400" b="1" dirty="0">
                <a:solidFill>
                  <a:srgbClr val="115CA9"/>
                </a:solidFill>
                <a:latin typeface="Arial"/>
                <a:cs typeface="Arial"/>
                <a:sym typeface="Arial"/>
              </a:rPr>
              <a:t>	</a:t>
            </a:r>
            <a:r>
              <a:rPr lang="en-US" sz="2400" b="1" dirty="0">
                <a:solidFill>
                  <a:srgbClr val="115CA9"/>
                </a:solidFill>
                <a:latin typeface="Arial"/>
                <a:cs typeface="Arial"/>
                <a:sym typeface="Wingdings" panose="05000000000000000000" pitchFamily="2" charset="2"/>
              </a:rPr>
              <a:t></a:t>
            </a:r>
            <a:r>
              <a:rPr lang="en-US" sz="2400" b="1" dirty="0">
                <a:solidFill>
                  <a:srgbClr val="115CA9"/>
                </a:solidFill>
                <a:latin typeface="Arial"/>
                <a:cs typeface="Arial"/>
                <a:sym typeface="Arial"/>
              </a:rPr>
              <a:t> Develop prototype of half arc-cell</a:t>
            </a:r>
          </a:p>
          <a:p>
            <a:pPr marL="36575">
              <a:buClr>
                <a:srgbClr val="0C377B"/>
              </a:buClr>
              <a:buSzPts val="1320"/>
            </a:pPr>
            <a:r>
              <a:rPr lang="en-US" sz="2400" b="1" dirty="0">
                <a:solidFill>
                  <a:srgbClr val="115CA9"/>
                </a:solidFill>
                <a:latin typeface="Arial"/>
                <a:cs typeface="Arial"/>
                <a:sym typeface="Arial"/>
              </a:rPr>
              <a:t>	</a:t>
            </a:r>
            <a:r>
              <a:rPr lang="en-US" sz="2400" b="1" dirty="0">
                <a:solidFill>
                  <a:srgbClr val="115CA9"/>
                </a:solidFill>
                <a:latin typeface="Arial"/>
                <a:cs typeface="Arial"/>
                <a:sym typeface="Wingdings" panose="05000000000000000000" pitchFamily="2" charset="2"/>
              </a:rPr>
              <a:t></a:t>
            </a:r>
            <a:r>
              <a:rPr lang="en-US" sz="2400" b="1" dirty="0">
                <a:solidFill>
                  <a:srgbClr val="115CA9"/>
                </a:solidFill>
                <a:latin typeface="Arial"/>
                <a:cs typeface="Arial"/>
                <a:sym typeface="Arial"/>
              </a:rPr>
              <a:t> Develop IR mock-up</a:t>
            </a:r>
          </a:p>
          <a:p>
            <a:pPr marL="36575">
              <a:buClr>
                <a:srgbClr val="0C377B"/>
              </a:buClr>
              <a:buSzPts val="1320"/>
            </a:pPr>
            <a:endParaRPr lang="en-US" sz="2400" b="1" dirty="0">
              <a:solidFill>
                <a:srgbClr val="115CA9"/>
              </a:solidFill>
              <a:latin typeface="Arial"/>
              <a:cs typeface="Arial"/>
              <a:sym typeface="Arial"/>
            </a:endParaRPr>
          </a:p>
          <a:p>
            <a:pPr marL="36575">
              <a:buClr>
                <a:srgbClr val="0C377B"/>
              </a:buClr>
              <a:buSzPts val="1320"/>
            </a:pPr>
            <a:r>
              <a:rPr lang="en-US" sz="2400" b="1" dirty="0">
                <a:solidFill>
                  <a:srgbClr val="115CA9"/>
                </a:solidFill>
                <a:latin typeface="Arial"/>
                <a:cs typeface="Arial"/>
                <a:sym typeface="Arial"/>
              </a:rPr>
              <a:t>Most R&amp;D is focused on optimizing systems for power efficiency &amp; cost</a:t>
            </a:r>
          </a:p>
          <a:p>
            <a:pPr marL="36575">
              <a:buClr>
                <a:srgbClr val="0C377B"/>
              </a:buClr>
              <a:buSzPts val="1320"/>
            </a:pPr>
            <a:endParaRPr sz="2133" dirty="0"/>
          </a:p>
        </p:txBody>
      </p:sp>
    </p:spTree>
    <p:extLst>
      <p:ext uri="{BB962C8B-B14F-4D97-AF65-F5344CB8AC3E}">
        <p14:creationId xmlns:p14="http://schemas.microsoft.com/office/powerpoint/2010/main" val="3626816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9A3F5B-ADE5-16E9-BC33-A30299945F65}"/>
              </a:ext>
            </a:extLst>
          </p:cNvPr>
          <p:cNvSpPr txBox="1">
            <a:spLocks/>
          </p:cNvSpPr>
          <p:nvPr/>
        </p:nvSpPr>
        <p:spPr>
          <a:xfrm>
            <a:off x="-28930" y="0"/>
            <a:ext cx="12220930" cy="72631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a:ea typeface="+mj-ea"/>
                <a:cs typeface="+mj-cs"/>
              </a:rPr>
              <a:t>                  FCC-</a:t>
            </a:r>
            <a:r>
              <a:rPr kumimoji="0" lang="en-US" sz="4000" b="1" i="0" u="none" strike="noStrike" kern="1200" cap="none" spc="0" normalizeH="0" baseline="0" noProof="0" dirty="0" err="1">
                <a:ln>
                  <a:noFill/>
                </a:ln>
                <a:solidFill>
                  <a:srgbClr val="FFFF00"/>
                </a:solidFill>
                <a:effectLst/>
                <a:uLnTx/>
                <a:uFillTx/>
                <a:latin typeface="Calibri" panose="020F0502020204030204"/>
                <a:ea typeface="+mj-ea"/>
                <a:cs typeface="+mj-cs"/>
              </a:rPr>
              <a:t>ee</a:t>
            </a:r>
            <a:r>
              <a:rPr kumimoji="0" lang="en-US" sz="4000" b="1" i="0" u="none" strike="noStrike" kern="1200" cap="none" spc="0" normalizeH="0" baseline="0" noProof="0" dirty="0">
                <a:ln>
                  <a:noFill/>
                </a:ln>
                <a:solidFill>
                  <a:srgbClr val="FFFF00"/>
                </a:solidFill>
                <a:effectLst/>
                <a:uLnTx/>
                <a:uFillTx/>
                <a:latin typeface="Calibri" panose="020F0502020204030204"/>
                <a:ea typeface="+mj-ea"/>
                <a:cs typeface="+mj-cs"/>
              </a:rPr>
              <a:t> collider optics development: 2 options</a:t>
            </a:r>
            <a:endParaRPr kumimoji="0" lang="en-GB" sz="4000" b="1" i="0" u="none" strike="noStrike" kern="1200" cap="none" spc="0" normalizeH="0" baseline="0" noProof="0" dirty="0">
              <a:ln>
                <a:noFill/>
              </a:ln>
              <a:solidFill>
                <a:srgbClr val="FFFF00"/>
              </a:solidFill>
              <a:effectLst/>
              <a:uLnTx/>
              <a:uFillTx/>
              <a:latin typeface="Calibri" panose="020F0502020204030204"/>
              <a:ea typeface="+mj-ea"/>
              <a:cs typeface="+mj-cs"/>
            </a:endParaRPr>
          </a:p>
        </p:txBody>
      </p:sp>
      <p:pic>
        <p:nvPicPr>
          <p:cNvPr id="7" name="Picture 6" descr="A picture containing icon&#10;&#10;Description automatically generated">
            <a:extLst>
              <a:ext uri="{FF2B5EF4-FFF2-40B4-BE49-F238E27FC236}">
                <a16:creationId xmlns:a16="http://schemas.microsoft.com/office/drawing/2014/main" id="{6FEF0193-0AC8-9C8A-F2B1-A869DE051E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695" y="66029"/>
            <a:ext cx="1935386" cy="654292"/>
          </a:xfrm>
          <a:prstGeom prst="rect">
            <a:avLst/>
          </a:prstGeom>
        </p:spPr>
      </p:pic>
      <p:sp>
        <p:nvSpPr>
          <p:cNvPr id="9" name="TextBox 8">
            <a:extLst>
              <a:ext uri="{FF2B5EF4-FFF2-40B4-BE49-F238E27FC236}">
                <a16:creationId xmlns:a16="http://schemas.microsoft.com/office/drawing/2014/main" id="{15F8356E-F659-ADD2-BB50-0C44C6B73977}"/>
              </a:ext>
            </a:extLst>
          </p:cNvPr>
          <p:cNvSpPr txBox="1"/>
          <p:nvPr/>
        </p:nvSpPr>
        <p:spPr>
          <a:xfrm>
            <a:off x="10048877" y="701259"/>
            <a:ext cx="21431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K. Oide</a:t>
            </a:r>
            <a:r>
              <a:rPr kumimoji="0" lang="en-US" sz="1200" b="0" i="0" u="none" strike="noStrike" kern="1200" cap="none" spc="0" normalizeH="0" baseline="0" noProof="0" dirty="0">
                <a:ln>
                  <a:noFill/>
                </a:ln>
                <a:solidFill>
                  <a:prstClr val="black"/>
                </a:solidFill>
                <a:effectLst/>
                <a:uLnTx/>
                <a:uFillTx/>
                <a:latin typeface="Calibri"/>
                <a:ea typeface="+mn-ea"/>
                <a:cs typeface="+mn-cs"/>
              </a:rPr>
              <a:t>, 2023 EPS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Rolf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Wideroe</a:t>
            </a:r>
            <a:r>
              <a:rPr kumimoji="0" lang="en-US" sz="1200" b="0" i="0" u="none" strike="noStrike" kern="1200" cap="none" spc="0" normalizeH="0" baseline="0" noProof="0" dirty="0">
                <a:ln>
                  <a:noFill/>
                </a:ln>
                <a:solidFill>
                  <a:prstClr val="black"/>
                </a:solidFill>
                <a:effectLst/>
                <a:uLnTx/>
                <a:uFillTx/>
                <a:latin typeface="Calibri"/>
                <a:ea typeface="+mn-ea"/>
                <a:cs typeface="+mn-cs"/>
              </a:rPr>
              <a:t> award winner</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B58F8EE-14E2-D685-A598-7BC743E47B19}"/>
              </a:ext>
            </a:extLst>
          </p:cNvPr>
          <p:cNvSpPr txBox="1"/>
          <p:nvPr/>
        </p:nvSpPr>
        <p:spPr>
          <a:xfrm>
            <a:off x="10048877" y="3836013"/>
            <a:ext cx="195425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 Raimondi</a:t>
            </a:r>
            <a:r>
              <a:rPr kumimoji="0" lang="en-US" sz="1200" b="0" i="0" u="none" strike="noStrike" kern="1200" cap="none" spc="0" normalizeH="0" baseline="0" noProof="0" dirty="0">
                <a:ln>
                  <a:noFill/>
                </a:ln>
                <a:solidFill>
                  <a:prstClr val="black"/>
                </a:solidFill>
                <a:effectLst/>
                <a:uLnTx/>
                <a:uFillTx/>
                <a:latin typeface="Calibri"/>
                <a:ea typeface="+mn-ea"/>
                <a:cs typeface="+mn-cs"/>
              </a:rPr>
              <a:t>, 2017 EPS Gersh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Budker</a:t>
            </a:r>
            <a:r>
              <a:rPr kumimoji="0" lang="en-US" sz="1200" b="0" i="0" u="none" strike="noStrike" kern="1200" cap="none" spc="0" normalizeH="0" baseline="0" noProof="0" dirty="0">
                <a:ln>
                  <a:noFill/>
                </a:ln>
                <a:solidFill>
                  <a:prstClr val="black"/>
                </a:solidFill>
                <a:effectLst/>
                <a:uLnTx/>
                <a:uFillTx/>
                <a:latin typeface="Calibri"/>
                <a:ea typeface="+mn-ea"/>
                <a:cs typeface="+mn-cs"/>
              </a:rPr>
              <a:t> award winner</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descr="A person wearing glasses and a suit&#10;&#10;Description automatically generated with low confidence">
            <a:extLst>
              <a:ext uri="{FF2B5EF4-FFF2-40B4-BE49-F238E27FC236}">
                <a16:creationId xmlns:a16="http://schemas.microsoft.com/office/drawing/2014/main" id="{04B718A1-B606-C989-EDC1-6D28D84AF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8469" y="1316812"/>
            <a:ext cx="2143125" cy="2143125"/>
          </a:xfrm>
          <a:prstGeom prst="rect">
            <a:avLst/>
          </a:prstGeom>
        </p:spPr>
      </p:pic>
      <p:pic>
        <p:nvPicPr>
          <p:cNvPr id="14" name="Picture 13" descr="A picture containing person, clothing, person, suit&#10;&#10;Description automatically generated">
            <a:extLst>
              <a:ext uri="{FF2B5EF4-FFF2-40B4-BE49-F238E27FC236}">
                <a16:creationId xmlns:a16="http://schemas.microsoft.com/office/drawing/2014/main" id="{E883D950-BA0F-A4E6-BA95-AC62E67EB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248" y="4371572"/>
            <a:ext cx="2053568" cy="2486428"/>
          </a:xfrm>
          <a:prstGeom prst="rect">
            <a:avLst/>
          </a:prstGeom>
        </p:spPr>
      </p:pic>
      <p:pic>
        <p:nvPicPr>
          <p:cNvPr id="18" name="Picture 17">
            <a:extLst>
              <a:ext uri="{FF2B5EF4-FFF2-40B4-BE49-F238E27FC236}">
                <a16:creationId xmlns:a16="http://schemas.microsoft.com/office/drawing/2014/main" id="{0D9998F9-CCE7-7590-1A31-E8DA1090A804}"/>
              </a:ext>
            </a:extLst>
          </p:cNvPr>
          <p:cNvPicPr>
            <a:picLocks noChangeAspect="1"/>
          </p:cNvPicPr>
          <p:nvPr/>
        </p:nvPicPr>
        <p:blipFill>
          <a:blip r:embed="rId5"/>
          <a:stretch>
            <a:fillRect/>
          </a:stretch>
        </p:blipFill>
        <p:spPr>
          <a:xfrm>
            <a:off x="5443799" y="1011704"/>
            <a:ext cx="3733278" cy="2682537"/>
          </a:xfrm>
          <a:prstGeom prst="rect">
            <a:avLst/>
          </a:prstGeom>
        </p:spPr>
      </p:pic>
      <p:pic>
        <p:nvPicPr>
          <p:cNvPr id="19" name="Picture 18">
            <a:extLst>
              <a:ext uri="{FF2B5EF4-FFF2-40B4-BE49-F238E27FC236}">
                <a16:creationId xmlns:a16="http://schemas.microsoft.com/office/drawing/2014/main" id="{220FE0FF-97A3-7521-1AF7-51CE1EA48DC6}"/>
              </a:ext>
            </a:extLst>
          </p:cNvPr>
          <p:cNvPicPr>
            <a:picLocks noChangeAspect="1"/>
          </p:cNvPicPr>
          <p:nvPr/>
        </p:nvPicPr>
        <p:blipFill>
          <a:blip r:embed="rId6"/>
          <a:stretch>
            <a:fillRect/>
          </a:stretch>
        </p:blipFill>
        <p:spPr>
          <a:xfrm>
            <a:off x="5664976" y="3843574"/>
            <a:ext cx="3753963" cy="3014425"/>
          </a:xfrm>
          <a:prstGeom prst="rect">
            <a:avLst/>
          </a:prstGeom>
        </p:spPr>
      </p:pic>
      <p:pic>
        <p:nvPicPr>
          <p:cNvPr id="20" name="Picture 19">
            <a:extLst>
              <a:ext uri="{FF2B5EF4-FFF2-40B4-BE49-F238E27FC236}">
                <a16:creationId xmlns:a16="http://schemas.microsoft.com/office/drawing/2014/main" id="{1E4CF122-EB69-96E5-DB8F-6675D42DFDEC}"/>
              </a:ext>
            </a:extLst>
          </p:cNvPr>
          <p:cNvPicPr>
            <a:picLocks noChangeAspect="1"/>
          </p:cNvPicPr>
          <p:nvPr/>
        </p:nvPicPr>
        <p:blipFill>
          <a:blip r:embed="rId7"/>
          <a:stretch>
            <a:fillRect/>
          </a:stretch>
        </p:blipFill>
        <p:spPr>
          <a:xfrm>
            <a:off x="271815" y="3828019"/>
            <a:ext cx="4268422" cy="3020109"/>
          </a:xfrm>
          <a:prstGeom prst="rect">
            <a:avLst/>
          </a:prstGeom>
        </p:spPr>
      </p:pic>
      <p:pic>
        <p:nvPicPr>
          <p:cNvPr id="22" name="Picture 21">
            <a:extLst>
              <a:ext uri="{FF2B5EF4-FFF2-40B4-BE49-F238E27FC236}">
                <a16:creationId xmlns:a16="http://schemas.microsoft.com/office/drawing/2014/main" id="{E2A86316-3E49-EC77-E978-7752233AF964}"/>
              </a:ext>
            </a:extLst>
          </p:cNvPr>
          <p:cNvPicPr>
            <a:picLocks noChangeAspect="1"/>
          </p:cNvPicPr>
          <p:nvPr/>
        </p:nvPicPr>
        <p:blipFill>
          <a:blip r:embed="rId8"/>
          <a:stretch>
            <a:fillRect/>
          </a:stretch>
        </p:blipFill>
        <p:spPr>
          <a:xfrm>
            <a:off x="271814" y="720321"/>
            <a:ext cx="3966973" cy="3115692"/>
          </a:xfrm>
          <a:prstGeom prst="rect">
            <a:avLst/>
          </a:prstGeom>
        </p:spPr>
      </p:pic>
      <p:sp>
        <p:nvSpPr>
          <p:cNvPr id="23" name="TextBox 22">
            <a:extLst>
              <a:ext uri="{FF2B5EF4-FFF2-40B4-BE49-F238E27FC236}">
                <a16:creationId xmlns:a16="http://schemas.microsoft.com/office/drawing/2014/main" id="{3EEFA02E-627A-AD7E-4605-2C984CDFDADB}"/>
              </a:ext>
            </a:extLst>
          </p:cNvPr>
          <p:cNvSpPr txBox="1"/>
          <p:nvPr/>
        </p:nvSpPr>
        <p:spPr>
          <a:xfrm>
            <a:off x="2035389" y="576928"/>
            <a:ext cx="5693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arc</a:t>
            </a:r>
            <a:endParaRPr kumimoji="0" lang="en-GB"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7771B85A-647D-FB50-AC9D-71A46251FECA}"/>
              </a:ext>
            </a:extLst>
          </p:cNvPr>
          <p:cNvSpPr txBox="1"/>
          <p:nvPr/>
        </p:nvSpPr>
        <p:spPr>
          <a:xfrm>
            <a:off x="7509813" y="644601"/>
            <a:ext cx="25986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interaction region</a:t>
            </a:r>
            <a:endParaRPr kumimoji="0" lang="en-GB" sz="24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001FCE8-4A76-13DD-B374-256B2FE950CE}"/>
                  </a:ext>
                </a:extLst>
              </p:cNvPr>
              <p:cNvSpPr txBox="1"/>
              <p:nvPr/>
            </p:nvSpPr>
            <p:spPr>
              <a:xfrm>
                <a:off x="1153393" y="2052052"/>
                <a:ext cx="271922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FODO lattice</a:t>
                </a:r>
                <a:r>
                  <a:rPr kumimoji="0" lang="en-US" sz="1600" b="0" i="0" u="none" strike="noStrike" kern="1200" cap="none" spc="0" normalizeH="0" baseline="0" noProof="0" dirty="0">
                    <a:ln>
                      <a:noFill/>
                    </a:ln>
                    <a:solidFill>
                      <a:prstClr val="black"/>
                    </a:solidFill>
                    <a:effectLst/>
                    <a:uLnTx/>
                    <a:uFillTx/>
                    <a:latin typeface="Calibri"/>
                    <a:ea typeface="+mn-ea"/>
                    <a:cs typeface="+mn-cs"/>
                  </a:rPr>
                  <a:t>, many -</a:t>
                </a:r>
                <a:r>
                  <a:rPr kumimoji="0" lang="en-US" sz="1600" b="0" i="1" u="none" strike="noStrike" kern="1200" cap="none" spc="0" normalizeH="0" baseline="0" noProof="0" dirty="0">
                    <a:ln>
                      <a:noFill/>
                    </a:ln>
                    <a:solidFill>
                      <a:prstClr val="black"/>
                    </a:solidFill>
                    <a:effectLst/>
                    <a:uLnTx/>
                    <a:uFillTx/>
                    <a:latin typeface="Calibri"/>
                    <a:ea typeface="+mn-ea"/>
                    <a:cs typeface="+mn-cs"/>
                  </a:rPr>
                  <a:t>I</a:t>
                </a:r>
                <a:r>
                  <a:rPr kumimoji="0" lang="en-US" sz="1600" b="0" i="0" u="none" strike="noStrike" kern="1200" cap="none" spc="0" normalizeH="0" baseline="0" noProof="0" dirty="0">
                    <a:ln>
                      <a:noFill/>
                    </a:ln>
                    <a:solidFill>
                      <a:prstClr val="black"/>
                    </a:solidFill>
                    <a:effectLst/>
                    <a:uLnTx/>
                    <a:uFillTx/>
                    <a:latin typeface="Calibri"/>
                    <a:ea typeface="+mn-ea"/>
                    <a:cs typeface="+mn-cs"/>
                  </a:rPr>
                  <a:t> sext pairs; periodic unit cell length </a:t>
                </a:r>
                <a14:m>
                  <m:oMath xmlns:m="http://schemas.openxmlformats.org/officeDocument/2006/math">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r>
                  <a:rPr kumimoji="0" lang="en-US" sz="1600" b="0" i="0" u="none" strike="noStrike" kern="1200" cap="none" spc="0" normalizeH="0" baseline="0" noProof="0" dirty="0">
                    <a:ln>
                      <a:noFill/>
                    </a:ln>
                    <a:solidFill>
                      <a:prstClr val="black"/>
                    </a:solidFill>
                    <a:effectLst/>
                    <a:uLnTx/>
                    <a:uFillTx/>
                    <a:latin typeface="Calibri"/>
                    <a:ea typeface="+mn-ea"/>
                    <a:cs typeface="+mn-cs"/>
                  </a:rPr>
                  <a:t>260 m</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 name="TextBox 1">
                <a:extLst>
                  <a:ext uri="{FF2B5EF4-FFF2-40B4-BE49-F238E27FC236}">
                    <a16:creationId xmlns:a16="http://schemas.microsoft.com/office/drawing/2014/main" id="{5001FCE8-4A76-13DD-B374-256B2FE950CE}"/>
                  </a:ext>
                </a:extLst>
              </p:cNvPr>
              <p:cNvSpPr txBox="1">
                <a:spLocks noRot="1" noChangeAspect="1" noMove="1" noResize="1" noEditPoints="1" noAdjustHandles="1" noChangeArrowheads="1" noChangeShapeType="1" noTextEdit="1"/>
              </p:cNvSpPr>
              <p:nvPr/>
            </p:nvSpPr>
            <p:spPr>
              <a:xfrm>
                <a:off x="1153393" y="2052052"/>
                <a:ext cx="2719224" cy="861774"/>
              </a:xfrm>
              <a:prstGeom prst="rect">
                <a:avLst/>
              </a:prstGeom>
              <a:blipFill>
                <a:blip r:embed="rId9"/>
                <a:stretch>
                  <a:fillRect l="-1794" t="-4255" b="-85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349FBD4-70B4-B472-D9E3-5A9EB3AAC1F2}"/>
                  </a:ext>
                </a:extLst>
              </p:cNvPr>
              <p:cNvSpPr txBox="1"/>
              <p:nvPr/>
            </p:nvSpPr>
            <p:spPr>
              <a:xfrm>
                <a:off x="1384324" y="5063263"/>
                <a:ext cx="2186945" cy="1169551"/>
              </a:xfrm>
              <a:prstGeom prst="rect">
                <a:avLst/>
              </a:prstGeom>
              <a:solidFill>
                <a:schemeClr val="bg1">
                  <a:alpha val="7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hybrid FODO lattice,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a:ln>
                      <a:noFill/>
                    </a:ln>
                    <a:solidFill>
                      <a:prstClr val="black"/>
                    </a:solidFill>
                    <a:effectLst/>
                    <a:uLnTx/>
                    <a:uFillTx/>
                    <a:latin typeface="Calibri"/>
                    <a:ea typeface="+mn-ea"/>
                    <a:cs typeface="+mn-cs"/>
                  </a:rPr>
                  <a:t>with few sext. families,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periodic unit cell length </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r>
                      <a:rPr kumimoji="0" lang="en-US" sz="16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30</m:t>
                    </m:r>
                  </m:oMath>
                </a14:m>
                <a:r>
                  <a:rPr kumimoji="0" lang="en-US" sz="1600" b="0" i="0" u="none" strike="noStrike" kern="1200" cap="none" spc="0" normalizeH="0" baseline="0" noProof="0" dirty="0">
                    <a:ln>
                      <a:noFill/>
                    </a:ln>
                    <a:solidFill>
                      <a:prstClr val="black"/>
                    </a:solidFill>
                    <a:effectLst/>
                    <a:uLnTx/>
                    <a:uFillTx/>
                    <a:latin typeface="Calibri"/>
                    <a:ea typeface="+mn-ea"/>
                    <a:cs typeface="+mn-cs"/>
                  </a:rPr>
                  <a:t>0 m</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3" name="TextBox 2">
                <a:extLst>
                  <a:ext uri="{FF2B5EF4-FFF2-40B4-BE49-F238E27FC236}">
                    <a16:creationId xmlns:a16="http://schemas.microsoft.com/office/drawing/2014/main" id="{9349FBD4-70B4-B472-D9E3-5A9EB3AAC1F2}"/>
                  </a:ext>
                </a:extLst>
              </p:cNvPr>
              <p:cNvSpPr txBox="1">
                <a:spLocks noRot="1" noChangeAspect="1" noMove="1" noResize="1" noEditPoints="1" noAdjustHandles="1" noChangeArrowheads="1" noChangeShapeType="1" noTextEdit="1"/>
              </p:cNvSpPr>
              <p:nvPr/>
            </p:nvSpPr>
            <p:spPr>
              <a:xfrm>
                <a:off x="1384324" y="5063263"/>
                <a:ext cx="2186945" cy="1169551"/>
              </a:xfrm>
              <a:prstGeom prst="rect">
                <a:avLst/>
              </a:prstGeom>
              <a:blipFill>
                <a:blip r:embed="rId10"/>
                <a:stretch>
                  <a:fillRect l="-2228" t="-3141" r="-557" b="-3665"/>
                </a:stretch>
              </a:blipFill>
            </p:spPr>
            <p:txBody>
              <a:bodyPr/>
              <a:lstStyle/>
              <a:p>
                <a:r>
                  <a:rPr lang="en-GB">
                    <a:noFill/>
                  </a:rPr>
                  <a:t> </a:t>
                </a:r>
              </a:p>
            </p:txBody>
          </p:sp>
        </mc:Fallback>
      </mc:AlternateContent>
      <p:sp>
        <p:nvSpPr>
          <p:cNvPr id="4" name="TextBox 3">
            <a:extLst>
              <a:ext uri="{FF2B5EF4-FFF2-40B4-BE49-F238E27FC236}">
                <a16:creationId xmlns:a16="http://schemas.microsoft.com/office/drawing/2014/main" id="{36106BF2-3B3B-8D5B-18FB-B1A79F0B4105}"/>
              </a:ext>
            </a:extLst>
          </p:cNvPr>
          <p:cNvSpPr txBox="1"/>
          <p:nvPr/>
        </p:nvSpPr>
        <p:spPr>
          <a:xfrm>
            <a:off x="6182345" y="2214135"/>
            <a:ext cx="27192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“1.5”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sext.s</a:t>
            </a:r>
            <a:r>
              <a:rPr kumimoji="0" lang="en-US" sz="1800" b="0" i="0" u="none" strike="noStrike" kern="1200" cap="none" spc="0" normalizeH="0" baseline="0" noProof="0" dirty="0">
                <a:ln>
                  <a:noFill/>
                </a:ln>
                <a:solidFill>
                  <a:prstClr val="black"/>
                </a:solidFill>
                <a:effectLst/>
                <a:uLnTx/>
                <a:uFillTx/>
                <a:latin typeface="Calibri"/>
                <a:ea typeface="+mn-ea"/>
                <a:cs typeface="+mn-cs"/>
              </a:rPr>
              <a:t> per final focus,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asymmetric</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0779DF51-E16C-CA03-D036-49C5CFD7CD3D}"/>
              </a:ext>
            </a:extLst>
          </p:cNvPr>
          <p:cNvSpPr txBox="1"/>
          <p:nvPr/>
        </p:nvSpPr>
        <p:spPr>
          <a:xfrm>
            <a:off x="6182345" y="4693931"/>
            <a:ext cx="27192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sext.s</a:t>
            </a:r>
            <a:r>
              <a:rPr kumimoji="0" lang="en-US" sz="1800" b="0" i="0" u="none" strike="noStrike" kern="1200" cap="none" spc="0" normalizeH="0" baseline="0" noProof="0" dirty="0">
                <a:ln>
                  <a:noFill/>
                </a:ln>
                <a:solidFill>
                  <a:prstClr val="black"/>
                </a:solidFill>
                <a:effectLst/>
                <a:uLnTx/>
                <a:uFillTx/>
                <a:latin typeface="Calibri"/>
                <a:ea typeface="+mn-ea"/>
                <a:cs typeface="+mn-cs"/>
              </a:rPr>
              <a:t> per final focus, modular</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3500835-53BD-0E95-3E29-64E9AA361D27}"/>
              </a:ext>
            </a:extLst>
          </p:cNvPr>
          <p:cNvSpPr txBox="1"/>
          <p:nvPr/>
        </p:nvSpPr>
        <p:spPr>
          <a:xfrm>
            <a:off x="1751299" y="1137894"/>
            <a:ext cx="61722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55555"/>
                </a:solidFill>
                <a:effectLst/>
                <a:uLnTx/>
                <a:uFillTx/>
                <a:latin typeface="Proxima Nova"/>
                <a:ea typeface="+mn-ea"/>
                <a:cs typeface="+mn-cs"/>
                <a:hlinkClick r:id="rId11"/>
              </a:rPr>
              <a:t>Phys. Rev. Accel. Beams </a:t>
            </a:r>
            <a:r>
              <a:rPr kumimoji="0" lang="en-GB" sz="1800" b="1" i="0" u="none" strike="noStrike" kern="1200" cap="none" spc="0" normalizeH="0" baseline="0" noProof="0" dirty="0">
                <a:ln>
                  <a:noFill/>
                </a:ln>
                <a:solidFill>
                  <a:srgbClr val="555555"/>
                </a:solidFill>
                <a:effectLst/>
                <a:uLnTx/>
                <a:uFillTx/>
                <a:latin typeface="Proxima Nova"/>
                <a:ea typeface="+mn-ea"/>
                <a:cs typeface="+mn-cs"/>
                <a:hlinkClick r:id="rId11"/>
              </a:rPr>
              <a:t>19</a:t>
            </a:r>
            <a:r>
              <a:rPr kumimoji="0" lang="en-GB" sz="1800" b="0" i="0" u="none" strike="noStrike" kern="1200" cap="none" spc="0" normalizeH="0" baseline="0" noProof="0" dirty="0">
                <a:ln>
                  <a:noFill/>
                </a:ln>
                <a:solidFill>
                  <a:srgbClr val="555555"/>
                </a:solidFill>
                <a:effectLst/>
                <a:uLnTx/>
                <a:uFillTx/>
                <a:latin typeface="Proxima Nova"/>
                <a:ea typeface="+mn-ea"/>
                <a:cs typeface="+mn-cs"/>
                <a:hlinkClick r:id="rId11"/>
              </a:rPr>
              <a:t>, 111005</a:t>
            </a:r>
            <a:endParaRPr kumimoji="0" lang="en-GB" sz="1800" b="0" i="0" u="none" strike="noStrike" kern="1200" cap="none" spc="0" normalizeH="0" baseline="0" noProof="0" dirty="0">
              <a:ln>
                <a:noFill/>
              </a:ln>
              <a:solidFill>
                <a:srgbClr val="555555"/>
              </a:solidFill>
              <a:effectLst/>
              <a:uLnTx/>
              <a:uFillTx/>
              <a:latin typeface="Proxima Nova"/>
              <a:ea typeface="+mn-ea"/>
              <a:cs typeface="+mn-cs"/>
            </a:endParaRPr>
          </a:p>
        </p:txBody>
      </p:sp>
      <p:sp>
        <p:nvSpPr>
          <p:cNvPr id="17" name="TextBox 16">
            <a:extLst>
              <a:ext uri="{FF2B5EF4-FFF2-40B4-BE49-F238E27FC236}">
                <a16:creationId xmlns:a16="http://schemas.microsoft.com/office/drawing/2014/main" id="{D2B62BA6-FB5E-71D2-D15B-BCC29B096FCC}"/>
              </a:ext>
            </a:extLst>
          </p:cNvPr>
          <p:cNvSpPr txBox="1"/>
          <p:nvPr/>
        </p:nvSpPr>
        <p:spPr>
          <a:xfrm>
            <a:off x="1737703" y="6137679"/>
            <a:ext cx="61722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55555"/>
                </a:solidFill>
                <a:effectLst/>
                <a:uLnTx/>
                <a:uFillTx/>
                <a:latin typeface="Proxima Nova"/>
                <a:ea typeface="+mn-ea"/>
                <a:cs typeface="+mn-cs"/>
                <a:hlinkClick r:id="rId12"/>
              </a:rPr>
              <a:t>Phys. Rev. Accel. Beams </a:t>
            </a:r>
            <a:r>
              <a:rPr kumimoji="0" lang="en-GB" sz="1800" b="1" i="0" u="none" strike="noStrike" kern="1200" cap="none" spc="0" normalizeH="0" baseline="0" noProof="0" dirty="0">
                <a:ln>
                  <a:noFill/>
                </a:ln>
                <a:solidFill>
                  <a:srgbClr val="555555"/>
                </a:solidFill>
                <a:effectLst/>
                <a:uLnTx/>
                <a:uFillTx/>
                <a:latin typeface="Proxima Nova"/>
                <a:ea typeface="+mn-ea"/>
                <a:cs typeface="+mn-cs"/>
                <a:hlinkClick r:id="rId12"/>
              </a:rPr>
              <a:t>26</a:t>
            </a:r>
            <a:r>
              <a:rPr kumimoji="0" lang="en-GB" sz="1800" b="0" i="0" u="none" strike="noStrike" kern="1200" cap="none" spc="0" normalizeH="0" baseline="0" noProof="0" dirty="0">
                <a:ln>
                  <a:noFill/>
                </a:ln>
                <a:solidFill>
                  <a:srgbClr val="555555"/>
                </a:solidFill>
                <a:effectLst/>
                <a:uLnTx/>
                <a:uFillTx/>
                <a:latin typeface="Proxima Nova"/>
                <a:ea typeface="+mn-ea"/>
                <a:cs typeface="+mn-cs"/>
                <a:hlinkClick r:id="rId12"/>
              </a:rPr>
              <a:t>, 021601 </a:t>
            </a:r>
            <a:endParaRPr kumimoji="0" lang="en-GB" sz="1800" b="0" i="0" u="none" strike="noStrike" kern="1200" cap="none" spc="0" normalizeH="0" baseline="0" noProof="0" dirty="0">
              <a:ln>
                <a:noFill/>
              </a:ln>
              <a:solidFill>
                <a:srgbClr val="555555"/>
              </a:solidFill>
              <a:effectLst/>
              <a:uLnTx/>
              <a:uFillTx/>
              <a:latin typeface="Proxima Nova"/>
              <a:ea typeface="+mn-ea"/>
              <a:cs typeface="+mn-cs"/>
            </a:endParaRPr>
          </a:p>
        </p:txBody>
      </p:sp>
      <p:sp>
        <p:nvSpPr>
          <p:cNvPr id="21" name="TextBox 20">
            <a:extLst>
              <a:ext uri="{FF2B5EF4-FFF2-40B4-BE49-F238E27FC236}">
                <a16:creationId xmlns:a16="http://schemas.microsoft.com/office/drawing/2014/main" id="{F2F7CF6A-8929-7734-2018-C0CD37463938}"/>
              </a:ext>
            </a:extLst>
          </p:cNvPr>
          <p:cNvSpPr txBox="1"/>
          <p:nvPr/>
        </p:nvSpPr>
        <p:spPr>
          <a:xfrm rot="20718491">
            <a:off x="3511283" y="4163462"/>
            <a:ext cx="3486404" cy="1323439"/>
          </a:xfrm>
          <a:prstGeom prst="rect">
            <a:avLst/>
          </a:prstGeom>
          <a:solidFill>
            <a:schemeClr val="accent3">
              <a:lumMod val="20000"/>
              <a:lumOff val="80000"/>
              <a:alpha val="7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BBB59">
                    <a:lumMod val="50000"/>
                  </a:srgbClr>
                </a:solidFill>
                <a:effectLst/>
                <a:uLnTx/>
                <a:uFillTx/>
                <a:latin typeface="Calibri"/>
                <a:ea typeface="+mn-ea"/>
                <a:cs typeface="+mn-cs"/>
              </a:rPr>
              <a:t>design in progress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BBB59">
                    <a:lumMod val="50000"/>
                  </a:srgbClr>
                </a:solidFill>
                <a:effectLst/>
                <a:uLnTx/>
                <a:uFillTx/>
                <a:latin typeface="Calibri"/>
                <a:ea typeface="+mn-ea"/>
                <a:cs typeface="+mn-cs"/>
              </a:rPr>
              <a:t>further relaxed tolerances,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BBB59">
                    <a:lumMod val="50000"/>
                  </a:srgbClr>
                </a:solidFill>
                <a:effectLst/>
                <a:uLnTx/>
                <a:uFillTx/>
                <a:latin typeface="Calibri"/>
                <a:ea typeface="+mn-ea"/>
                <a:cs typeface="+mn-cs"/>
              </a:rPr>
              <a:t>reduced power consumption,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BBB59">
                    <a:lumMod val="50000"/>
                  </a:srgbClr>
                </a:solidFill>
                <a:effectLst/>
                <a:uLnTx/>
                <a:uFillTx/>
                <a:latin typeface="Calibri"/>
                <a:ea typeface="+mn-ea"/>
                <a:cs typeface="+mn-cs"/>
              </a:rPr>
              <a:t>larger momentum acceptance</a:t>
            </a:r>
            <a:endParaRPr kumimoji="0" lang="en-GB" sz="20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FBD505B4-6ED8-CBDD-5594-B77A3382E52E}"/>
              </a:ext>
            </a:extLst>
          </p:cNvPr>
          <p:cNvSpPr txBox="1"/>
          <p:nvPr/>
        </p:nvSpPr>
        <p:spPr>
          <a:xfrm rot="20718491">
            <a:off x="2759661" y="2128735"/>
            <a:ext cx="4581767" cy="400110"/>
          </a:xfrm>
          <a:prstGeom prst="rect">
            <a:avLst/>
          </a:prstGeom>
          <a:solidFill>
            <a:schemeClr val="accent3">
              <a:lumMod val="20000"/>
              <a:lumOff val="80000"/>
              <a:alpha val="7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BBB59">
                    <a:lumMod val="50000"/>
                  </a:srgbClr>
                </a:solidFill>
                <a:effectLst/>
                <a:uLnTx/>
                <a:uFillTx/>
                <a:latin typeface="Calibri"/>
                <a:ea typeface="+mn-ea"/>
                <a:cs typeface="+mn-cs"/>
              </a:rPr>
              <a:t>baseline for 2023 FCC “mid-term” review </a:t>
            </a:r>
            <a:endParaRPr kumimoji="0" lang="en-GB" sz="20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Tree>
    <p:extLst>
      <p:ext uri="{BB962C8B-B14F-4D97-AF65-F5344CB8AC3E}">
        <p14:creationId xmlns:p14="http://schemas.microsoft.com/office/powerpoint/2010/main" val="176562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5FF2A5-6EF5-D756-8A5A-BC4578DD66D2}"/>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Arial"/>
                <a:ea typeface="+mj-ea"/>
                <a:cs typeface="+mj-cs"/>
              </a:rPr>
              <a:t>                        FCC-ee SRF system</a:t>
            </a:r>
            <a:endParaRPr kumimoji="0" lang="en-GB" sz="1800" b="0" i="0" u="none" strike="noStrike" kern="1200" cap="none" spc="0" normalizeH="0" baseline="0" noProof="0" dirty="0">
              <a:ln>
                <a:noFill/>
              </a:ln>
              <a:solidFill>
                <a:srgbClr val="0F124A"/>
              </a:solidFill>
              <a:effectLst/>
              <a:uLnTx/>
              <a:uFillTx/>
              <a:latin typeface="Arial"/>
              <a:ea typeface="+mj-ea"/>
              <a:cs typeface="+mj-cs"/>
            </a:endParaRPr>
          </a:p>
        </p:txBody>
      </p:sp>
      <p:pic>
        <p:nvPicPr>
          <p:cNvPr id="6" name="Picture 5" descr="A picture containing icon&#10;&#10;Description automatically generated">
            <a:extLst>
              <a:ext uri="{FF2B5EF4-FFF2-40B4-BE49-F238E27FC236}">
                <a16:creationId xmlns:a16="http://schemas.microsoft.com/office/drawing/2014/main" id="{0B4E2044-234E-A131-7DCA-4C9ADF7962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7" name="Rectangle 6">
            <a:extLst>
              <a:ext uri="{FF2B5EF4-FFF2-40B4-BE49-F238E27FC236}">
                <a16:creationId xmlns:a16="http://schemas.microsoft.com/office/drawing/2014/main" id="{3E0D80CB-89AE-6A40-68F5-B4F0E1EE7CE8}"/>
              </a:ext>
            </a:extLst>
          </p:cNvPr>
          <p:cNvSpPr/>
          <p:nvPr/>
        </p:nvSpPr>
        <p:spPr>
          <a:xfrm>
            <a:off x="89302" y="857514"/>
            <a:ext cx="504056" cy="288032"/>
          </a:xfrm>
          <a:prstGeom prst="rect">
            <a:avLst/>
          </a:prstGeom>
          <a:solidFill>
            <a:srgbClr val="C0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defRPr/>
            </a:pPr>
            <a:r>
              <a:rPr lang="fr-CH" sz="1200" b="1" dirty="0">
                <a:solidFill>
                  <a:srgbClr val="FFFFFF"/>
                </a:solidFill>
                <a:latin typeface="Verdana" panose="020B0604030504040204" pitchFamily="34" charset="0"/>
                <a:ea typeface="Verdana" panose="020B0604030504040204" pitchFamily="34" charset="0"/>
                <a:cs typeface="Arial" panose="020B0604020202020204" pitchFamily="34" charset="0"/>
              </a:rPr>
              <a:t>Z</a:t>
            </a:r>
            <a:endParaRPr lang="en-GB" sz="1200" b="1" dirty="0">
              <a:solidFill>
                <a:srgbClr val="FFFFFF"/>
              </a:solidFill>
              <a:latin typeface="Verdana" panose="020B060403050404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FC4257A-BDE0-BDE8-5E4D-FAADC03D165B}"/>
              </a:ext>
            </a:extLst>
          </p:cNvPr>
          <p:cNvSpPr/>
          <p:nvPr/>
        </p:nvSpPr>
        <p:spPr>
          <a:xfrm>
            <a:off x="74492" y="1787684"/>
            <a:ext cx="936104" cy="276999"/>
          </a:xfrm>
          <a:prstGeom prst="rect">
            <a:avLst/>
          </a:prstGeom>
          <a:solidFill>
            <a:srgbClr val="C0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defRPr/>
            </a:pPr>
            <a:r>
              <a:rPr lang="fr-CH" sz="1200" b="1" dirty="0">
                <a:solidFill>
                  <a:srgbClr val="FFFFFF"/>
                </a:solidFill>
                <a:latin typeface="Verdana" panose="020B0604030504040204" pitchFamily="34" charset="0"/>
                <a:ea typeface="Verdana" panose="020B0604030504040204" pitchFamily="34" charset="0"/>
                <a:cs typeface="Arial" panose="020B0604020202020204" pitchFamily="34" charset="0"/>
              </a:rPr>
              <a:t>W, H</a:t>
            </a:r>
            <a:endParaRPr lang="en-GB" sz="1200" b="1" dirty="0">
              <a:solidFill>
                <a:srgbClr val="FFFFFF"/>
              </a:solidFill>
              <a:latin typeface="Verdana" panose="020B0604030504040204" pitchFamily="34" charset="0"/>
              <a:ea typeface="Verdana" panose="020B060403050404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ECCEFD7-6AB1-5C20-4354-D3D8C2908B81}"/>
              </a:ext>
            </a:extLst>
          </p:cNvPr>
          <p:cNvSpPr/>
          <p:nvPr/>
        </p:nvSpPr>
        <p:spPr>
          <a:xfrm>
            <a:off x="89302" y="2686197"/>
            <a:ext cx="940995" cy="461665"/>
          </a:xfrm>
          <a:prstGeom prst="rect">
            <a:avLst/>
          </a:prstGeom>
          <a:solidFill>
            <a:srgbClr val="C0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defRPr/>
            </a:pPr>
            <a:r>
              <a:rPr lang="fr-CH" sz="1200" b="1" dirty="0" err="1">
                <a:solidFill>
                  <a:srgbClr val="FFFFFF"/>
                </a:solidFill>
                <a:latin typeface="Verdana" panose="020B0604030504040204" pitchFamily="34" charset="0"/>
                <a:ea typeface="Verdana" panose="020B0604030504040204" pitchFamily="34" charset="0"/>
                <a:cs typeface="Arial" panose="020B0604020202020204" pitchFamily="34" charset="0"/>
              </a:rPr>
              <a:t>ttbar</a:t>
            </a:r>
            <a:r>
              <a:rPr lang="fr-CH" sz="1200" b="1" dirty="0">
                <a:solidFill>
                  <a:srgbClr val="FFFFFF"/>
                </a:solidFill>
                <a:latin typeface="Verdana" panose="020B0604030504040204" pitchFamily="34" charset="0"/>
                <a:ea typeface="Verdana" panose="020B0604030504040204" pitchFamily="34" charset="0"/>
                <a:cs typeface="Arial" panose="020B0604020202020204" pitchFamily="34" charset="0"/>
              </a:rPr>
              <a:t>, </a:t>
            </a:r>
          </a:p>
          <a:p>
            <a:pPr algn="ctr" defTabSz="342900">
              <a:defRPr/>
            </a:pPr>
            <a:r>
              <a:rPr lang="fr-CH" sz="1200" b="1" dirty="0">
                <a:solidFill>
                  <a:srgbClr val="FFFFFF"/>
                </a:solidFill>
                <a:latin typeface="Verdana" panose="020B0604030504040204" pitchFamily="34" charset="0"/>
                <a:ea typeface="Verdana" panose="020B0604030504040204" pitchFamily="34" charset="0"/>
                <a:cs typeface="Arial" panose="020B0604020202020204" pitchFamily="34" charset="0"/>
              </a:rPr>
              <a:t>booster</a:t>
            </a:r>
            <a:endParaRPr lang="en-GB" sz="1200" b="1" dirty="0">
              <a:solidFill>
                <a:srgbClr val="FFFFFF"/>
              </a:solidFill>
              <a:latin typeface="Verdana" panose="020B0604030504040204" pitchFamily="34" charset="0"/>
              <a:ea typeface="Verdana" panose="020B060403050404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8C44D1A-169E-7B40-AA20-A809BEE13973}"/>
              </a:ext>
            </a:extLst>
          </p:cNvPr>
          <p:cNvSpPr/>
          <p:nvPr/>
        </p:nvSpPr>
        <p:spPr>
          <a:xfrm>
            <a:off x="2888755" y="860888"/>
            <a:ext cx="2098028" cy="800860"/>
          </a:xfrm>
          <a:prstGeom prst="rect">
            <a:avLst/>
          </a:prstGeom>
          <a:solidFill>
            <a:schemeClr val="bg2">
              <a:lumMod val="95000"/>
            </a:schemeClr>
          </a:solidFill>
        </p:spPr>
        <p:txBody>
          <a:bodyPr wrap="square">
            <a:spAutoFit/>
          </a:bodyPr>
          <a:lstStyle/>
          <a:p>
            <a:pPr>
              <a:lnSpc>
                <a:spcPct val="107000"/>
              </a:lnSpc>
              <a:spcAft>
                <a:spcPts val="800"/>
              </a:spcAft>
            </a:pPr>
            <a:r>
              <a:rPr lang="en-GB" sz="1100" dirty="0">
                <a:latin typeface="Verdana" panose="020B0604030504040204" pitchFamily="34" charset="0"/>
                <a:ea typeface="Verdana" panose="020B0604030504040204" pitchFamily="34" charset="0"/>
                <a:cs typeface="Times New Roman" panose="02020603050405020304" pitchFamily="18" charset="0"/>
              </a:rPr>
              <a:t>low R/Q, HOM damping, powered by 1 MW RF coupler and high efficiency klystron</a:t>
            </a:r>
          </a:p>
        </p:txBody>
      </p:sp>
      <p:sp>
        <p:nvSpPr>
          <p:cNvPr id="11" name="Rectangle 10">
            <a:extLst>
              <a:ext uri="{FF2B5EF4-FFF2-40B4-BE49-F238E27FC236}">
                <a16:creationId xmlns:a16="http://schemas.microsoft.com/office/drawing/2014/main" id="{0807F688-55DD-878D-234D-78A4804288BC}"/>
              </a:ext>
            </a:extLst>
          </p:cNvPr>
          <p:cNvSpPr/>
          <p:nvPr/>
        </p:nvSpPr>
        <p:spPr>
          <a:xfrm>
            <a:off x="2888755" y="1765296"/>
            <a:ext cx="2589362" cy="800860"/>
          </a:xfrm>
          <a:prstGeom prst="rect">
            <a:avLst/>
          </a:prstGeom>
          <a:solidFill>
            <a:schemeClr val="bg2">
              <a:lumMod val="95000"/>
            </a:schemeClr>
          </a:solidFill>
        </p:spPr>
        <p:txBody>
          <a:bodyPr wrap="square">
            <a:spAutoFit/>
          </a:bodyPr>
          <a:lstStyle/>
          <a:p>
            <a:pPr>
              <a:lnSpc>
                <a:spcPct val="107000"/>
              </a:lnSpc>
              <a:spcAft>
                <a:spcPts val="800"/>
              </a:spcAft>
            </a:pPr>
            <a:r>
              <a:rPr lang="en-GB" sz="1100" dirty="0">
                <a:latin typeface="Verdana" panose="020B0604030504040204" pitchFamily="34" charset="0"/>
                <a:ea typeface="Verdana" panose="020B0604030504040204" pitchFamily="34" charset="0"/>
                <a:cs typeface="Times New Roman" panose="02020603050405020304" pitchFamily="18" charset="0"/>
              </a:rPr>
              <a:t>moderate gradient and HOM damping requirements; 500 kW / cavity, allowing reuse of klystrons already installed for Z</a:t>
            </a:r>
          </a:p>
        </p:txBody>
      </p:sp>
      <p:sp>
        <p:nvSpPr>
          <p:cNvPr id="12" name="Rectangle 11">
            <a:extLst>
              <a:ext uri="{FF2B5EF4-FFF2-40B4-BE49-F238E27FC236}">
                <a16:creationId xmlns:a16="http://schemas.microsoft.com/office/drawing/2014/main" id="{64A3CC18-3465-C640-BB4B-CAFD3DE49B59}"/>
              </a:ext>
            </a:extLst>
          </p:cNvPr>
          <p:cNvSpPr/>
          <p:nvPr/>
        </p:nvSpPr>
        <p:spPr>
          <a:xfrm>
            <a:off x="2878769" y="2777131"/>
            <a:ext cx="2589362" cy="800860"/>
          </a:xfrm>
          <a:prstGeom prst="rect">
            <a:avLst/>
          </a:prstGeom>
          <a:solidFill>
            <a:schemeClr val="bg2">
              <a:lumMod val="95000"/>
            </a:schemeClr>
          </a:solidFill>
        </p:spPr>
        <p:txBody>
          <a:bodyPr wrap="square">
            <a:spAutoFit/>
          </a:bodyPr>
          <a:lstStyle/>
          <a:p>
            <a:pPr>
              <a:lnSpc>
                <a:spcPct val="107000"/>
              </a:lnSpc>
              <a:spcAft>
                <a:spcPts val="800"/>
              </a:spcAft>
            </a:pPr>
            <a:r>
              <a:rPr lang="en-GB" sz="1100" dirty="0">
                <a:latin typeface="Verdana" panose="020B0604030504040204" pitchFamily="34" charset="0"/>
                <a:ea typeface="Verdana" panose="020B0604030504040204" pitchFamily="34" charset="0"/>
                <a:cs typeface="Times New Roman" panose="02020603050405020304" pitchFamily="18" charset="0"/>
              </a:rPr>
              <a:t>high RF voltage and limited footprint thanks to  multicell cavities and </a:t>
            </a:r>
            <a:r>
              <a:rPr lang="fr-CH" sz="1100" dirty="0" err="1">
                <a:latin typeface="Verdana" panose="020B0604030504040204" pitchFamily="34" charset="0"/>
                <a:ea typeface="Verdana" panose="020B0604030504040204" pitchFamily="34" charset="0"/>
                <a:cs typeface="Times New Roman" panose="02020603050405020304" pitchFamily="18" charset="0"/>
              </a:rPr>
              <a:t>higher</a:t>
            </a:r>
            <a:r>
              <a:rPr lang="fr-CH" sz="1100" dirty="0">
                <a:latin typeface="Verdana" panose="020B0604030504040204" pitchFamily="34" charset="0"/>
                <a:ea typeface="Verdana" panose="020B0604030504040204" pitchFamily="34" charset="0"/>
                <a:cs typeface="Times New Roman" panose="02020603050405020304" pitchFamily="18" charset="0"/>
              </a:rPr>
              <a:t> RF </a:t>
            </a:r>
            <a:r>
              <a:rPr lang="fr-CH" sz="1100" dirty="0" err="1">
                <a:latin typeface="Verdana" panose="020B0604030504040204" pitchFamily="34" charset="0"/>
                <a:ea typeface="Verdana" panose="020B0604030504040204" pitchFamily="34" charset="0"/>
                <a:cs typeface="Times New Roman" panose="02020603050405020304" pitchFamily="18" charset="0"/>
              </a:rPr>
              <a:t>frequency</a:t>
            </a:r>
            <a:r>
              <a:rPr lang="fr-CH" sz="1100" dirty="0">
                <a:latin typeface="Verdana" panose="020B0604030504040204" pitchFamily="34" charset="0"/>
                <a:ea typeface="Verdana" panose="020B0604030504040204" pitchFamily="34" charset="0"/>
                <a:cs typeface="Times New Roman" panose="02020603050405020304" pitchFamily="18" charset="0"/>
              </a:rPr>
              <a:t>; 200 kW/ </a:t>
            </a:r>
            <a:r>
              <a:rPr lang="fr-CH" sz="1100" dirty="0" err="1">
                <a:latin typeface="Verdana" panose="020B0604030504040204" pitchFamily="34" charset="0"/>
                <a:ea typeface="Verdana" panose="020B0604030504040204" pitchFamily="34" charset="0"/>
                <a:cs typeface="Times New Roman" panose="02020603050405020304" pitchFamily="18" charset="0"/>
              </a:rPr>
              <a:t>cavity</a:t>
            </a:r>
            <a:endParaRPr lang="en-GB" sz="1100" dirty="0">
              <a:latin typeface="Verdana" panose="020B0604030504040204" pitchFamily="34" charset="0"/>
              <a:ea typeface="Verdana" panose="020B060403050404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814DF433-C508-A2C8-BF05-70FBAB9758BC}"/>
              </a:ext>
            </a:extLst>
          </p:cNvPr>
          <p:cNvPicPr>
            <a:picLocks noChangeAspect="1"/>
          </p:cNvPicPr>
          <p:nvPr/>
        </p:nvPicPr>
        <p:blipFill>
          <a:blip r:embed="rId3"/>
          <a:stretch>
            <a:fillRect/>
          </a:stretch>
        </p:blipFill>
        <p:spPr>
          <a:xfrm>
            <a:off x="1263171" y="768755"/>
            <a:ext cx="1323914" cy="964220"/>
          </a:xfrm>
          <a:prstGeom prst="rect">
            <a:avLst/>
          </a:prstGeom>
        </p:spPr>
      </p:pic>
      <p:sp>
        <p:nvSpPr>
          <p:cNvPr id="14" name="Rectangle 13">
            <a:extLst>
              <a:ext uri="{FF2B5EF4-FFF2-40B4-BE49-F238E27FC236}">
                <a16:creationId xmlns:a16="http://schemas.microsoft.com/office/drawing/2014/main" id="{4690FC1E-448F-B389-76DF-633308544257}"/>
              </a:ext>
            </a:extLst>
          </p:cNvPr>
          <p:cNvSpPr/>
          <p:nvPr/>
        </p:nvSpPr>
        <p:spPr>
          <a:xfrm>
            <a:off x="-404663" y="945327"/>
            <a:ext cx="1996040" cy="830997"/>
          </a:xfrm>
          <a:prstGeom prst="rect">
            <a:avLst/>
          </a:prstGeom>
        </p:spPr>
        <p:txBody>
          <a:bodyPr wrap="square">
            <a:spAutoFit/>
          </a:bodyPr>
          <a:lstStyle/>
          <a:p>
            <a:pPr marL="742950" lvl="1" indent="-285750">
              <a:buFont typeface="Arial" panose="020B0604020202020204" pitchFamily="34" charset="0"/>
              <a:buChar char="•"/>
            </a:pPr>
            <a:endParaRPr lang="en-US" sz="1200" b="1" dirty="0">
              <a:solidFill>
                <a:schemeClr val="bg1">
                  <a:lumMod val="50000"/>
                </a:schemeClr>
              </a:solidFill>
              <a:latin typeface="Verdana" panose="020B0604030504040204" pitchFamily="34" charset="0"/>
              <a:ea typeface="Verdana" panose="020B0604030504040204" pitchFamily="34" charset="0"/>
            </a:endParaRPr>
          </a:p>
          <a:p>
            <a:pPr marL="457200" lvl="1"/>
            <a:r>
              <a:rPr lang="en-US" sz="1200" b="1" dirty="0">
                <a:solidFill>
                  <a:schemeClr val="bg1">
                    <a:lumMod val="50000"/>
                  </a:schemeClr>
                </a:solidFill>
                <a:latin typeface="Verdana" panose="020B0604030504040204" pitchFamily="34" charset="0"/>
                <a:ea typeface="Verdana" panose="020B0604030504040204" pitchFamily="34" charset="0"/>
              </a:rPr>
              <a:t>1-cell </a:t>
            </a:r>
          </a:p>
          <a:p>
            <a:pPr marL="457200" lvl="1"/>
            <a:r>
              <a:rPr lang="en-US" sz="1200" b="1" dirty="0">
                <a:solidFill>
                  <a:schemeClr val="bg1">
                    <a:lumMod val="50000"/>
                  </a:schemeClr>
                </a:solidFill>
                <a:latin typeface="Verdana" panose="020B0604030504040204" pitchFamily="34" charset="0"/>
                <a:ea typeface="Verdana" panose="020B0604030504040204" pitchFamily="34" charset="0"/>
              </a:rPr>
              <a:t>400 MHz,</a:t>
            </a:r>
          </a:p>
          <a:p>
            <a:pPr marL="457200" lvl="1"/>
            <a:r>
              <a:rPr lang="en-US" sz="1200" b="1" dirty="0">
                <a:solidFill>
                  <a:schemeClr val="bg1">
                    <a:lumMod val="50000"/>
                  </a:schemeClr>
                </a:solidFill>
                <a:latin typeface="Verdana" panose="020B0604030504040204" pitchFamily="34" charset="0"/>
                <a:ea typeface="Verdana" panose="020B0604030504040204" pitchFamily="34" charset="0"/>
              </a:rPr>
              <a:t>Nb/Cu</a:t>
            </a:r>
          </a:p>
        </p:txBody>
      </p:sp>
      <p:pic>
        <p:nvPicPr>
          <p:cNvPr id="15" name="Picture 14">
            <a:extLst>
              <a:ext uri="{FF2B5EF4-FFF2-40B4-BE49-F238E27FC236}">
                <a16:creationId xmlns:a16="http://schemas.microsoft.com/office/drawing/2014/main" id="{156473E2-F576-BE29-4E80-7BB59626AE65}"/>
              </a:ext>
            </a:extLst>
          </p:cNvPr>
          <p:cNvPicPr>
            <a:picLocks noChangeAspect="1"/>
          </p:cNvPicPr>
          <p:nvPr/>
        </p:nvPicPr>
        <p:blipFill>
          <a:blip r:embed="rId4"/>
          <a:stretch>
            <a:fillRect/>
          </a:stretch>
        </p:blipFill>
        <p:spPr>
          <a:xfrm>
            <a:off x="1381389" y="1649170"/>
            <a:ext cx="1373209" cy="1187184"/>
          </a:xfrm>
          <a:prstGeom prst="rect">
            <a:avLst/>
          </a:prstGeom>
        </p:spPr>
      </p:pic>
      <p:sp>
        <p:nvSpPr>
          <p:cNvPr id="16" name="Rectangle 15">
            <a:extLst>
              <a:ext uri="{FF2B5EF4-FFF2-40B4-BE49-F238E27FC236}">
                <a16:creationId xmlns:a16="http://schemas.microsoft.com/office/drawing/2014/main" id="{AD82BD07-6099-A610-B567-7AF9B09CAEAC}"/>
              </a:ext>
            </a:extLst>
          </p:cNvPr>
          <p:cNvSpPr/>
          <p:nvPr/>
        </p:nvSpPr>
        <p:spPr>
          <a:xfrm>
            <a:off x="-391594" y="1842561"/>
            <a:ext cx="2027571" cy="830997"/>
          </a:xfrm>
          <a:prstGeom prst="rect">
            <a:avLst/>
          </a:prstGeom>
        </p:spPr>
        <p:txBody>
          <a:bodyPr wrap="square">
            <a:spAutoFit/>
          </a:bodyPr>
          <a:lstStyle/>
          <a:p>
            <a:pPr marL="742950" lvl="1" indent="-285750">
              <a:buFont typeface="Arial" panose="020B0604020202020204" pitchFamily="34" charset="0"/>
              <a:buChar char="•"/>
            </a:pPr>
            <a:endParaRPr lang="en-US" sz="1200" b="1" dirty="0">
              <a:solidFill>
                <a:schemeClr val="bg1">
                  <a:lumMod val="50000"/>
                </a:schemeClr>
              </a:solidFill>
              <a:latin typeface="Verdana" panose="020B0604030504040204" pitchFamily="34" charset="0"/>
              <a:ea typeface="Verdana" panose="020B0604030504040204" pitchFamily="34" charset="0"/>
            </a:endParaRPr>
          </a:p>
          <a:p>
            <a:pPr marL="457200" lvl="1"/>
            <a:r>
              <a:rPr lang="en-US" sz="1200" b="1" dirty="0">
                <a:solidFill>
                  <a:schemeClr val="bg1">
                    <a:lumMod val="50000"/>
                  </a:schemeClr>
                </a:solidFill>
                <a:latin typeface="Verdana" panose="020B0604030504040204" pitchFamily="34" charset="0"/>
                <a:ea typeface="Verdana" panose="020B0604030504040204" pitchFamily="34" charset="0"/>
              </a:rPr>
              <a:t>2-cell </a:t>
            </a:r>
          </a:p>
          <a:p>
            <a:pPr marL="457200" lvl="1"/>
            <a:r>
              <a:rPr lang="en-US" sz="1200" b="1" dirty="0">
                <a:solidFill>
                  <a:schemeClr val="bg1">
                    <a:lumMod val="50000"/>
                  </a:schemeClr>
                </a:solidFill>
                <a:latin typeface="Verdana" panose="020B0604030504040204" pitchFamily="34" charset="0"/>
                <a:ea typeface="Verdana" panose="020B0604030504040204" pitchFamily="34" charset="0"/>
              </a:rPr>
              <a:t>400 MHz,</a:t>
            </a:r>
          </a:p>
          <a:p>
            <a:pPr marL="457200" lvl="1"/>
            <a:r>
              <a:rPr lang="en-US" sz="1200" b="1" dirty="0">
                <a:solidFill>
                  <a:schemeClr val="bg1">
                    <a:lumMod val="50000"/>
                  </a:schemeClr>
                </a:solidFill>
                <a:latin typeface="Verdana" panose="020B0604030504040204" pitchFamily="34" charset="0"/>
                <a:ea typeface="Verdana" panose="020B0604030504040204" pitchFamily="34" charset="0"/>
              </a:rPr>
              <a:t>Nb/Cu</a:t>
            </a:r>
          </a:p>
        </p:txBody>
      </p:sp>
      <p:pic>
        <p:nvPicPr>
          <p:cNvPr id="17" name="Picture 16">
            <a:extLst>
              <a:ext uri="{FF2B5EF4-FFF2-40B4-BE49-F238E27FC236}">
                <a16:creationId xmlns:a16="http://schemas.microsoft.com/office/drawing/2014/main" id="{3A6A650F-AF5C-EF85-0FC6-FDCE7B63917F}"/>
              </a:ext>
            </a:extLst>
          </p:cNvPr>
          <p:cNvPicPr>
            <a:picLocks noChangeAspect="1"/>
          </p:cNvPicPr>
          <p:nvPr/>
        </p:nvPicPr>
        <p:blipFill rotWithShape="1">
          <a:blip r:embed="rId5"/>
          <a:srcRect t="7750" b="-1"/>
          <a:stretch/>
        </p:blipFill>
        <p:spPr>
          <a:xfrm>
            <a:off x="1070568" y="2726767"/>
            <a:ext cx="1709120" cy="1180328"/>
          </a:xfrm>
          <a:prstGeom prst="rect">
            <a:avLst/>
          </a:prstGeom>
        </p:spPr>
      </p:pic>
      <p:sp>
        <p:nvSpPr>
          <p:cNvPr id="18" name="Rectangle 17">
            <a:extLst>
              <a:ext uri="{FF2B5EF4-FFF2-40B4-BE49-F238E27FC236}">
                <a16:creationId xmlns:a16="http://schemas.microsoft.com/office/drawing/2014/main" id="{2333A2C9-AF90-32E4-664B-2F03558DDBE9}"/>
              </a:ext>
            </a:extLst>
          </p:cNvPr>
          <p:cNvSpPr/>
          <p:nvPr/>
        </p:nvSpPr>
        <p:spPr>
          <a:xfrm>
            <a:off x="-429231" y="2945940"/>
            <a:ext cx="2020189" cy="830997"/>
          </a:xfrm>
          <a:prstGeom prst="rect">
            <a:avLst/>
          </a:prstGeom>
        </p:spPr>
        <p:txBody>
          <a:bodyPr wrap="square">
            <a:spAutoFit/>
          </a:bodyPr>
          <a:lstStyle/>
          <a:p>
            <a:pPr marL="742950" lvl="1" indent="-285750">
              <a:buFont typeface="Arial" panose="020B0604020202020204" pitchFamily="34" charset="0"/>
              <a:buChar char="•"/>
            </a:pPr>
            <a:endParaRPr lang="en-US" sz="1200" b="1" dirty="0">
              <a:solidFill>
                <a:schemeClr val="bg1">
                  <a:lumMod val="50000"/>
                </a:schemeClr>
              </a:solidFill>
              <a:latin typeface="Verdana" panose="020B0604030504040204" pitchFamily="34" charset="0"/>
              <a:ea typeface="Verdana" panose="020B0604030504040204" pitchFamily="34" charset="0"/>
            </a:endParaRPr>
          </a:p>
          <a:p>
            <a:pPr marL="457200" lvl="1"/>
            <a:r>
              <a:rPr lang="en-US" sz="1200" b="1" dirty="0">
                <a:solidFill>
                  <a:schemeClr val="bg1">
                    <a:lumMod val="50000"/>
                  </a:schemeClr>
                </a:solidFill>
                <a:latin typeface="Verdana" panose="020B0604030504040204" pitchFamily="34" charset="0"/>
                <a:ea typeface="Verdana" panose="020B0604030504040204" pitchFamily="34" charset="0"/>
              </a:rPr>
              <a:t>5-cell </a:t>
            </a:r>
          </a:p>
          <a:p>
            <a:pPr marL="457200" lvl="1"/>
            <a:r>
              <a:rPr lang="en-US" sz="1200" b="1" dirty="0">
                <a:solidFill>
                  <a:schemeClr val="bg1">
                    <a:lumMod val="50000"/>
                  </a:schemeClr>
                </a:solidFill>
                <a:latin typeface="Verdana" panose="020B0604030504040204" pitchFamily="34" charset="0"/>
                <a:ea typeface="Verdana" panose="020B0604030504040204" pitchFamily="34" charset="0"/>
              </a:rPr>
              <a:t>800 MHz,</a:t>
            </a:r>
          </a:p>
          <a:p>
            <a:pPr marL="457200" lvl="1"/>
            <a:r>
              <a:rPr lang="en-US" sz="1200" b="1" dirty="0">
                <a:solidFill>
                  <a:schemeClr val="bg1">
                    <a:lumMod val="50000"/>
                  </a:schemeClr>
                </a:solidFill>
                <a:latin typeface="Verdana" panose="020B0604030504040204" pitchFamily="34" charset="0"/>
                <a:ea typeface="Verdana" panose="020B0604030504040204" pitchFamily="34" charset="0"/>
              </a:rPr>
              <a:t>bulk Nb</a:t>
            </a:r>
          </a:p>
        </p:txBody>
      </p:sp>
      <p:pic>
        <p:nvPicPr>
          <p:cNvPr id="51" name="Picture 50">
            <a:extLst>
              <a:ext uri="{FF2B5EF4-FFF2-40B4-BE49-F238E27FC236}">
                <a16:creationId xmlns:a16="http://schemas.microsoft.com/office/drawing/2014/main" id="{DAEC316A-2FD4-5412-2F79-B93CB90C6BB4}"/>
              </a:ext>
            </a:extLst>
          </p:cNvPr>
          <p:cNvPicPr>
            <a:picLocks noChangeAspect="1"/>
          </p:cNvPicPr>
          <p:nvPr/>
        </p:nvPicPr>
        <p:blipFill>
          <a:blip r:embed="rId6"/>
          <a:stretch>
            <a:fillRect/>
          </a:stretch>
        </p:blipFill>
        <p:spPr>
          <a:xfrm>
            <a:off x="44421" y="3886523"/>
            <a:ext cx="4490043" cy="2947168"/>
          </a:xfrm>
          <a:prstGeom prst="rect">
            <a:avLst/>
          </a:prstGeom>
        </p:spPr>
      </p:pic>
      <p:pic>
        <p:nvPicPr>
          <p:cNvPr id="53" name="Picture 52" descr="A picture containing text&#10;&#10;Description automatically generated">
            <a:extLst>
              <a:ext uri="{FF2B5EF4-FFF2-40B4-BE49-F238E27FC236}">
                <a16:creationId xmlns:a16="http://schemas.microsoft.com/office/drawing/2014/main" id="{6C2036A9-8DA0-6E84-724A-15D753D7DC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7108" y="8405"/>
            <a:ext cx="1400176" cy="301487"/>
          </a:xfrm>
          <a:prstGeom prst="rect">
            <a:avLst/>
          </a:prstGeom>
        </p:spPr>
      </p:pic>
      <p:pic>
        <p:nvPicPr>
          <p:cNvPr id="2050" name="Picture 2" descr="Home">
            <a:extLst>
              <a:ext uri="{FF2B5EF4-FFF2-40B4-BE49-F238E27FC236}">
                <a16:creationId xmlns:a16="http://schemas.microsoft.com/office/drawing/2014/main" id="{D90FB593-493F-D7B3-74CB-2A5873C75D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42585" y="8405"/>
            <a:ext cx="1400175" cy="352425"/>
          </a:xfrm>
          <a:prstGeom prst="rect">
            <a:avLst/>
          </a:prstGeom>
          <a:solidFill>
            <a:schemeClr val="bg1"/>
          </a:solidFill>
        </p:spPr>
      </p:pic>
      <p:pic>
        <p:nvPicPr>
          <p:cNvPr id="2052" name="Picture 4" descr="Legnaro Group">
            <a:extLst>
              <a:ext uri="{FF2B5EF4-FFF2-40B4-BE49-F238E27FC236}">
                <a16:creationId xmlns:a16="http://schemas.microsoft.com/office/drawing/2014/main" id="{B8734BEB-44E1-F211-C290-6793E66776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1902" y="8405"/>
            <a:ext cx="1066064" cy="687783"/>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E8425CAD-CB7E-D745-202A-48495E80A0DB}"/>
              </a:ext>
            </a:extLst>
          </p:cNvPr>
          <p:cNvSpPr txBox="1"/>
          <p:nvPr/>
        </p:nvSpPr>
        <p:spPr>
          <a:xfrm>
            <a:off x="542544" y="5965261"/>
            <a:ext cx="3346908" cy="523220"/>
          </a:xfrm>
          <a:prstGeom prst="rect">
            <a:avLst/>
          </a:prstGeom>
          <a:solidFill>
            <a:schemeClr val="accent5">
              <a:lumMod val="20000"/>
              <a:lumOff val="80000"/>
            </a:schemeClr>
          </a:solidFill>
        </p:spPr>
        <p:txBody>
          <a:bodyPr wrap="square">
            <a:spAutoFit/>
          </a:bodyPr>
          <a:lstStyle/>
          <a:p>
            <a:r>
              <a:rPr lang="fr-CH" sz="1400" dirty="0">
                <a:latin typeface="Verdana" panose="020B0604030504040204" pitchFamily="34" charset="0"/>
                <a:ea typeface="Verdana" panose="020B0604030504040204" pitchFamily="34" charset="0"/>
              </a:rPr>
              <a:t>First </a:t>
            </a:r>
            <a:r>
              <a:rPr lang="fr-CH" sz="1400" dirty="0" err="1">
                <a:latin typeface="Verdana" panose="020B0604030504040204" pitchFamily="34" charset="0"/>
                <a:ea typeface="Verdana" panose="020B0604030504040204" pitchFamily="34" charset="0"/>
              </a:rPr>
              <a:t>attempt</a:t>
            </a:r>
            <a:r>
              <a:rPr lang="fr-CH" sz="1400" dirty="0">
                <a:latin typeface="Verdana" panose="020B0604030504040204" pitchFamily="34" charset="0"/>
                <a:ea typeface="Verdana" panose="020B0604030504040204" pitchFamily="34" charset="0"/>
              </a:rPr>
              <a:t> of </a:t>
            </a:r>
            <a:r>
              <a:rPr lang="fr-CH" sz="1400" dirty="0" err="1">
                <a:latin typeface="Verdana" panose="020B0604030504040204" pitchFamily="34" charset="0"/>
                <a:ea typeface="Verdana" panose="020B0604030504040204" pitchFamily="34" charset="0"/>
              </a:rPr>
              <a:t>HiPIMS</a:t>
            </a:r>
            <a:r>
              <a:rPr lang="fr-CH" sz="1400" dirty="0">
                <a:latin typeface="Verdana" panose="020B0604030504040204" pitchFamily="34" charset="0"/>
                <a:ea typeface="Verdana" panose="020B0604030504040204" pitchFamily="34" charset="0"/>
              </a:rPr>
              <a:t>* niobium </a:t>
            </a:r>
            <a:r>
              <a:rPr lang="fr-CH" sz="1400" dirty="0" err="1">
                <a:latin typeface="Verdana" panose="020B0604030504040204" pitchFamily="34" charset="0"/>
                <a:ea typeface="Verdana" panose="020B0604030504040204" pitchFamily="34" charset="0"/>
              </a:rPr>
              <a:t>coating</a:t>
            </a:r>
            <a:r>
              <a:rPr lang="fr-CH" sz="1400" dirty="0">
                <a:latin typeface="Verdana" panose="020B0604030504040204" pitchFamily="34" charset="0"/>
                <a:ea typeface="Verdana" panose="020B0604030504040204" pitchFamily="34" charset="0"/>
              </a:rPr>
              <a:t> on a 400 MHz Cu </a:t>
            </a:r>
            <a:r>
              <a:rPr lang="fr-CH" sz="1400" dirty="0" err="1">
                <a:latin typeface="Verdana" panose="020B0604030504040204" pitchFamily="34" charset="0"/>
                <a:ea typeface="Verdana" panose="020B0604030504040204" pitchFamily="34" charset="0"/>
              </a:rPr>
              <a:t>cavity</a:t>
            </a:r>
            <a:endParaRPr lang="en-GB" sz="1400" dirty="0"/>
          </a:p>
        </p:txBody>
      </p:sp>
      <p:pic>
        <p:nvPicPr>
          <p:cNvPr id="58" name="Picture 57">
            <a:extLst>
              <a:ext uri="{FF2B5EF4-FFF2-40B4-BE49-F238E27FC236}">
                <a16:creationId xmlns:a16="http://schemas.microsoft.com/office/drawing/2014/main" id="{5E518A41-9107-6FF1-639B-D735934B459F}"/>
              </a:ext>
            </a:extLst>
          </p:cNvPr>
          <p:cNvPicPr>
            <a:picLocks noChangeAspect="1"/>
          </p:cNvPicPr>
          <p:nvPr/>
        </p:nvPicPr>
        <p:blipFill rotWithShape="1">
          <a:blip r:embed="rId10"/>
          <a:srcRect t="11365"/>
          <a:stretch/>
        </p:blipFill>
        <p:spPr>
          <a:xfrm>
            <a:off x="6435269" y="1290818"/>
            <a:ext cx="5682239" cy="2871026"/>
          </a:xfrm>
          <a:prstGeom prst="rect">
            <a:avLst/>
          </a:prstGeom>
        </p:spPr>
      </p:pic>
      <p:sp>
        <p:nvSpPr>
          <p:cNvPr id="60" name="TextBox 59">
            <a:extLst>
              <a:ext uri="{FF2B5EF4-FFF2-40B4-BE49-F238E27FC236}">
                <a16:creationId xmlns:a16="http://schemas.microsoft.com/office/drawing/2014/main" id="{CADB4671-B3BA-B3D0-DA97-BF67499CF59D}"/>
              </a:ext>
            </a:extLst>
          </p:cNvPr>
          <p:cNvSpPr txBox="1"/>
          <p:nvPr/>
        </p:nvSpPr>
        <p:spPr>
          <a:xfrm>
            <a:off x="6589039" y="883936"/>
            <a:ext cx="3359310" cy="523220"/>
          </a:xfrm>
          <a:prstGeom prst="rect">
            <a:avLst/>
          </a:prstGeom>
          <a:solidFill>
            <a:schemeClr val="accent5">
              <a:lumMod val="20000"/>
              <a:lumOff val="80000"/>
            </a:schemeClr>
          </a:solidFill>
        </p:spPr>
        <p:txBody>
          <a:bodyPr wrap="square">
            <a:spAutoFit/>
          </a:bodyPr>
          <a:lstStyle/>
          <a:p>
            <a:r>
              <a:rPr lang="en-US" sz="1400" dirty="0">
                <a:latin typeface="Verdana" panose="020B0604030504040204" pitchFamily="34" charset="0"/>
                <a:ea typeface="Verdana" panose="020B0604030504040204" pitchFamily="34" charset="0"/>
              </a:rPr>
              <a:t>5-cell cavity development (2018), successful collaboration with JLAB</a:t>
            </a:r>
          </a:p>
        </p:txBody>
      </p:sp>
      <p:sp>
        <p:nvSpPr>
          <p:cNvPr id="61" name="TextBox 60">
            <a:extLst>
              <a:ext uri="{FF2B5EF4-FFF2-40B4-BE49-F238E27FC236}">
                <a16:creationId xmlns:a16="http://schemas.microsoft.com/office/drawing/2014/main" id="{9848D204-59C3-0B09-D393-A8821EE65110}"/>
              </a:ext>
            </a:extLst>
          </p:cNvPr>
          <p:cNvSpPr txBox="1"/>
          <p:nvPr/>
        </p:nvSpPr>
        <p:spPr>
          <a:xfrm>
            <a:off x="7277311" y="2977335"/>
            <a:ext cx="1404238" cy="338554"/>
          </a:xfrm>
          <a:prstGeom prst="rect">
            <a:avLst/>
          </a:prstGeom>
          <a:solidFill>
            <a:srgbClr val="FFC000"/>
          </a:solidFill>
        </p:spPr>
        <p:txBody>
          <a:bodyPr wrap="square" rtlCol="0">
            <a:spAutoFit/>
          </a:bodyPr>
          <a:lstStyle/>
          <a:p>
            <a:pPr algn="ctr"/>
            <a:r>
              <a:rPr lang="fr-CH" sz="1600" dirty="0"/>
              <a:t>F. </a:t>
            </a:r>
            <a:r>
              <a:rPr lang="fr-CH" sz="1600" dirty="0" err="1"/>
              <a:t>Marhauser</a:t>
            </a:r>
            <a:endParaRPr lang="en-GB" sz="1600" dirty="0"/>
          </a:p>
        </p:txBody>
      </p:sp>
      <p:pic>
        <p:nvPicPr>
          <p:cNvPr id="2054" name="Picture 6" descr="Fermilab | Graphics Standards at Fermilab | Logo and usage">
            <a:extLst>
              <a:ext uri="{FF2B5EF4-FFF2-40B4-BE49-F238E27FC236}">
                <a16:creationId xmlns:a16="http://schemas.microsoft.com/office/drawing/2014/main" id="{286904C3-21EA-F3F5-60F0-B82A545477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37092" y="378696"/>
            <a:ext cx="1400176" cy="29962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49D0E934-F4FE-E82B-4E4B-05733A9BA2D5}"/>
              </a:ext>
            </a:extLst>
          </p:cNvPr>
          <p:cNvPicPr>
            <a:picLocks noChangeAspect="1"/>
          </p:cNvPicPr>
          <p:nvPr/>
        </p:nvPicPr>
        <p:blipFill>
          <a:blip r:embed="rId12"/>
          <a:stretch>
            <a:fillRect/>
          </a:stretch>
        </p:blipFill>
        <p:spPr>
          <a:xfrm>
            <a:off x="5978769" y="4318994"/>
            <a:ext cx="3533947" cy="2514698"/>
          </a:xfrm>
          <a:prstGeom prst="rect">
            <a:avLst/>
          </a:prstGeom>
        </p:spPr>
      </p:pic>
      <p:sp>
        <p:nvSpPr>
          <p:cNvPr id="2048" name="Titel 1">
            <a:extLst>
              <a:ext uri="{FF2B5EF4-FFF2-40B4-BE49-F238E27FC236}">
                <a16:creationId xmlns:a16="http://schemas.microsoft.com/office/drawing/2014/main" id="{68E9E3CE-813A-332D-D169-26E600A67DC6}"/>
              </a:ext>
            </a:extLst>
          </p:cNvPr>
          <p:cNvSpPr txBox="1">
            <a:spLocks/>
          </p:cNvSpPr>
          <p:nvPr/>
        </p:nvSpPr>
        <p:spPr>
          <a:xfrm>
            <a:off x="4537826" y="4610028"/>
            <a:ext cx="1440943" cy="1197919"/>
          </a:xfrm>
          <a:prstGeom prst="rect">
            <a:avLst/>
          </a:prstGeom>
          <a:solidFill>
            <a:schemeClr val="accent5">
              <a:lumMod val="20000"/>
              <a:lumOff val="80000"/>
            </a:schemeClr>
          </a:solidFill>
        </p:spPr>
        <p:txBody>
          <a:bodyPr/>
          <a:lstStyle>
            <a:lvl1pPr algn="l" defTabSz="685800" rtl="0" eaLnBrk="1" latinLnBrk="0" hangingPunct="1">
              <a:lnSpc>
                <a:spcPts val="3000"/>
              </a:lnSpc>
              <a:spcBef>
                <a:spcPct val="0"/>
              </a:spcBef>
              <a:buNone/>
              <a:defRPr sz="3000" kern="1200">
                <a:solidFill>
                  <a:schemeClr val="tx1"/>
                </a:solidFill>
                <a:latin typeface="+mj-lt"/>
                <a:ea typeface="+mj-ea"/>
                <a:cs typeface="+mj-cs"/>
              </a:defRPr>
            </a:lvl1pPr>
          </a:lstStyle>
          <a:p>
            <a:pPr algn="r">
              <a:lnSpc>
                <a:spcPct val="100000"/>
              </a:lnSpc>
            </a:pPr>
            <a:r>
              <a:rPr lang="en-US" sz="1400" dirty="0">
                <a:latin typeface="Verdana" panose="020B0604030504040204" pitchFamily="34" charset="0"/>
                <a:ea typeface="Verdana" panose="020B0604030504040204" pitchFamily="34" charset="0"/>
              </a:rPr>
              <a:t>Promising R&amp;D towards ultra-high Q</a:t>
            </a:r>
            <a:r>
              <a:rPr lang="en-US" sz="1400" baseline="-25000" dirty="0">
                <a:latin typeface="Verdana" panose="020B0604030504040204" pitchFamily="34" charset="0"/>
                <a:ea typeface="Verdana" panose="020B0604030504040204" pitchFamily="34" charset="0"/>
              </a:rPr>
              <a:t>0</a:t>
            </a:r>
            <a:r>
              <a:rPr lang="en-US" sz="1400" dirty="0">
                <a:latin typeface="Verdana" panose="020B0604030504040204" pitchFamily="34" charset="0"/>
                <a:ea typeface="Verdana" panose="020B0604030504040204" pitchFamily="34" charset="0"/>
              </a:rPr>
              <a:t>. Collaboration with FNAL</a:t>
            </a:r>
          </a:p>
        </p:txBody>
      </p:sp>
      <p:pic>
        <p:nvPicPr>
          <p:cNvPr id="62" name="Picture 61">
            <a:extLst>
              <a:ext uri="{FF2B5EF4-FFF2-40B4-BE49-F238E27FC236}">
                <a16:creationId xmlns:a16="http://schemas.microsoft.com/office/drawing/2014/main" id="{BF4B8448-93C8-4699-64CE-5CC34CE80782}"/>
              </a:ext>
            </a:extLst>
          </p:cNvPr>
          <p:cNvPicPr>
            <a:picLocks noChangeAspect="1"/>
          </p:cNvPicPr>
          <p:nvPr/>
        </p:nvPicPr>
        <p:blipFill>
          <a:blip r:embed="rId13"/>
          <a:stretch>
            <a:fillRect/>
          </a:stretch>
        </p:blipFill>
        <p:spPr>
          <a:xfrm>
            <a:off x="9412018" y="4418678"/>
            <a:ext cx="2779982" cy="2415013"/>
          </a:xfrm>
          <a:prstGeom prst="rect">
            <a:avLst/>
          </a:prstGeom>
        </p:spPr>
      </p:pic>
      <p:sp>
        <p:nvSpPr>
          <p:cNvPr id="55" name="TextBox 54">
            <a:extLst>
              <a:ext uri="{FF2B5EF4-FFF2-40B4-BE49-F238E27FC236}">
                <a16:creationId xmlns:a16="http://schemas.microsoft.com/office/drawing/2014/main" id="{E353E32A-9B7C-F257-907B-AF08EC6D06AE}"/>
              </a:ext>
            </a:extLst>
          </p:cNvPr>
          <p:cNvSpPr txBox="1"/>
          <p:nvPr/>
        </p:nvSpPr>
        <p:spPr>
          <a:xfrm rot="20609526">
            <a:off x="5015491" y="854833"/>
            <a:ext cx="1210396" cy="646331"/>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 Peauger,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latin typeface="Calibri"/>
              </a:rPr>
              <a:t>O. Brunner</a:t>
            </a:r>
            <a:endParaRPr kumimoji="0" lang="fr-F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051" name="TextBox 2050">
            <a:extLst>
              <a:ext uri="{FF2B5EF4-FFF2-40B4-BE49-F238E27FC236}">
                <a16:creationId xmlns:a16="http://schemas.microsoft.com/office/drawing/2014/main" id="{49F4BAE4-26AB-8CA1-D7DB-A066933415FB}"/>
              </a:ext>
            </a:extLst>
          </p:cNvPr>
          <p:cNvSpPr txBox="1"/>
          <p:nvPr/>
        </p:nvSpPr>
        <p:spPr>
          <a:xfrm>
            <a:off x="3937769" y="6257648"/>
            <a:ext cx="1907184" cy="461665"/>
          </a:xfrm>
          <a:prstGeom prst="rect">
            <a:avLst/>
          </a:prstGeom>
          <a:noFill/>
        </p:spPr>
        <p:txBody>
          <a:bodyPr wrap="square">
            <a:spAutoFit/>
          </a:bodyPr>
          <a:lstStyle/>
          <a:p>
            <a:r>
              <a:rPr lang="en-GB" sz="1200" dirty="0"/>
              <a:t>*High-power impulse magnetron sputtering</a:t>
            </a:r>
          </a:p>
        </p:txBody>
      </p:sp>
    </p:spTree>
    <p:extLst>
      <p:ext uri="{BB962C8B-B14F-4D97-AF65-F5344CB8AC3E}">
        <p14:creationId xmlns:p14="http://schemas.microsoft.com/office/powerpoint/2010/main" val="10649758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chemeClr val="accent5">
              <a:lumMod val="75000"/>
            </a:schemeClr>
          </a:solidFill>
          <a:prstDash val="soli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flat" cmpd="sng" algn="ctr">
          <a:solidFill>
            <a:schemeClr val="dk1"/>
          </a:solidFill>
          <a:prstDash val="dash"/>
          <a:round/>
          <a:headEnd type="none" w="med" len="med"/>
          <a:tailEnd type="none" w="med" len="med"/>
        </a:ln>
      </a:spPr>
      <a:bodyPr/>
      <a:lstStyle/>
      <a:style>
        <a:lnRef idx="0">
          <a:scrgbClr r="0" g="0" b="0"/>
        </a:lnRef>
        <a:fillRef idx="0">
          <a:scrgbClr r="0" g="0" b="0"/>
        </a:fillRef>
        <a:effectRef idx="0">
          <a:scrgbClr r="0" g="0" b="0"/>
        </a:effectRef>
        <a:fontRef idx="minor">
          <a:schemeClr val="tx1"/>
        </a:fontRef>
      </a:style>
    </a:lnDef>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5.xml><?xml version="1.0" encoding="utf-8"?>
<a:theme xmlns:a="http://schemas.openxmlformats.org/drawingml/2006/main" name="6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9.xml><?xml version="1.0" encoding="utf-8"?>
<a:theme xmlns:a="http://schemas.openxmlformats.org/drawingml/2006/main" name="8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15054</TotalTime>
  <Words>3308</Words>
  <Application>Microsoft Office PowerPoint</Application>
  <PresentationFormat>Widescreen</PresentationFormat>
  <Paragraphs>538</Paragraphs>
  <Slides>27</Slides>
  <Notes>11</Notes>
  <HiddenSlides>0</HiddenSlides>
  <MMClips>0</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27</vt:i4>
      </vt:variant>
    </vt:vector>
  </HeadingPairs>
  <TitlesOfParts>
    <vt:vector size="52" baseType="lpstr">
      <vt:lpstr>Arial</vt:lpstr>
      <vt:lpstr>Arial Narrow</vt:lpstr>
      <vt:lpstr>Calibri</vt:lpstr>
      <vt:lpstr>Calibri Light</vt:lpstr>
      <vt:lpstr>Cambria Math</vt:lpstr>
      <vt:lpstr>Corbel</vt:lpstr>
      <vt:lpstr>Courier New</vt:lpstr>
      <vt:lpstr>Lucida Calligraphy</vt:lpstr>
      <vt:lpstr>Proxima Nova</vt:lpstr>
      <vt:lpstr>Roobert</vt:lpstr>
      <vt:lpstr>Symbol</vt:lpstr>
      <vt:lpstr>Times New Roman</vt:lpstr>
      <vt:lpstr>Verdana</vt:lpstr>
      <vt:lpstr>Wingdings</vt:lpstr>
      <vt:lpstr>Office Theme</vt:lpstr>
      <vt:lpstr>3_Office Theme</vt:lpstr>
      <vt:lpstr>1_Office Theme</vt:lpstr>
      <vt:lpstr>Content Slides - Deep Blue</vt:lpstr>
      <vt:lpstr>6_FC5643-CERN3027 - Scale of contributions</vt:lpstr>
      <vt:lpstr>11_Office Theme</vt:lpstr>
      <vt:lpstr>Custom Design</vt:lpstr>
      <vt:lpstr>1_Content Slides - Deep Blue</vt:lpstr>
      <vt:lpstr>8_FC5643-CERN3027 - Scale of contributions</vt:lpstr>
      <vt:lpstr>5_FC5643-CERN3027 - Scale of contributions</vt:lpstr>
      <vt:lpstr>2_Content Slides - Deep Blue</vt:lpstr>
      <vt:lpstr>FCC-ee Accelerator LCWS Workshop May 18, 2023  Tor Raubenheimer on behalf of FCC collaboration &amp; FCCIS DS team particular thanks to Michael Benedikt, Manuela Boscolo, Tom Browder, Paolo Craievich, Fabiola Gianotti, Johannes Gutleber, Patrycja Laidouni, Mika Masuzawa, Katsunobu Oide, Dmitry Shatilov, Vladimir Shiltsev and Frank Zimmermann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Zimmermann</dc:creator>
  <cp:lastModifiedBy>Raubenheimer, Tor O.</cp:lastModifiedBy>
  <cp:revision>100</cp:revision>
  <dcterms:created xsi:type="dcterms:W3CDTF">2022-11-04T23:51:03Z</dcterms:created>
  <dcterms:modified xsi:type="dcterms:W3CDTF">2023-05-18T18:41:51Z</dcterms:modified>
</cp:coreProperties>
</file>